
<file path=[Content_Types].xml><?xml version="1.0" encoding="utf-8"?>
<Types xmlns="http://schemas.openxmlformats.org/package/2006/content-types">
  <Default Extension="jpeg" ContentType="image/jpeg"/>
  <Default Extension="mp3" ContentType="audio/mpeg"/>
  <Default Extension="png" ContentType="image/png"/>
  <Default Extension="rels" ContentType="application/vnd.openxmlformats-package.relationships+xml"/>
  <Default Extension="svg" ContentType="image/svg+xml"/>
  <Default Extension="wdp" ContentType="image/vnd.ms-photo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63" r:id="rId1"/>
    <p:sldMasterId id="2147483677" r:id="rId2"/>
  </p:sldMasterIdLst>
  <p:notesMasterIdLst>
    <p:notesMasterId r:id="rId25"/>
  </p:notesMasterIdLst>
  <p:sldIdLst>
    <p:sldId id="256" r:id="rId3"/>
    <p:sldId id="260" r:id="rId4"/>
    <p:sldId id="322" r:id="rId5"/>
    <p:sldId id="340" r:id="rId6"/>
    <p:sldId id="341" r:id="rId7"/>
    <p:sldId id="306" r:id="rId8"/>
    <p:sldId id="258" r:id="rId9"/>
    <p:sldId id="2652" r:id="rId10"/>
    <p:sldId id="2653" r:id="rId11"/>
    <p:sldId id="2654" r:id="rId12"/>
    <p:sldId id="2655" r:id="rId13"/>
    <p:sldId id="2656" r:id="rId14"/>
    <p:sldId id="2657" r:id="rId15"/>
    <p:sldId id="2650" r:id="rId16"/>
    <p:sldId id="2651" r:id="rId17"/>
    <p:sldId id="2658" r:id="rId18"/>
    <p:sldId id="273" r:id="rId19"/>
    <p:sldId id="267" r:id="rId20"/>
    <p:sldId id="315" r:id="rId21"/>
    <p:sldId id="316" r:id="rId22"/>
    <p:sldId id="277" r:id="rId23"/>
    <p:sldId id="284" r:id="rId24"/>
  </p:sldIdLst>
  <p:sldSz cx="12192000" cy="6858000"/>
  <p:notesSz cx="6858000" cy="9144000"/>
  <p:custDataLst>
    <p:tags r:id="rId26"/>
  </p:custDataLst>
  <p:defaultTextStyle>
    <a:defPPr>
      <a:defRPr lang="en-US"/>
    </a:defPPr>
    <a:lvl1pPr marL="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4572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useTimings="0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0"/>
      </p:ext>
    </p:extLst>
  </p:showPr>
  <p:clrMru>
    <a:srgbClr val="FBCCE7"/>
    <a:srgbClr val="E6E6E6"/>
    <a:srgbClr val="C7EAFC"/>
    <a:srgbClr val="019285"/>
    <a:srgbClr val="1D8387"/>
    <a:srgbClr val="B7986E"/>
    <a:srgbClr val="94DABB"/>
    <a:srgbClr val="4BB898"/>
    <a:srgbClr val="49B697"/>
    <a:srgbClr val="FEE2D7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2F718089-70B5-4574-BAF7-6821E1523347}" v="951" dt="2022-01-10T11:17:28.563"/>
  </p1510:revLst>
</p1510:revInfo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5940675A-B579-460E-94D1-54222C63F5DA}" styleName="No Style, Table Grid">
    <a:wholeTbl>
      <a:tcTxStyle>
        <a:fontRef idx="minor">
          <a:scrgbClr r="0" g="0" b="0"/>
        </a:fontRef>
        <a:schemeClr val="tx1"/>
      </a:tcTxStyle>
      <a:tcStyle>
        <a:tcBdr>
          <a:left>
            <a:ln w="12700" cmpd="sng">
              <a:solidFill>
                <a:schemeClr val="tx1"/>
              </a:solidFill>
            </a:ln>
          </a:left>
          <a:right>
            <a:ln w="12700" cmpd="sng">
              <a:solidFill>
                <a:schemeClr val="tx1"/>
              </a:solidFill>
            </a:ln>
          </a:right>
          <a:top>
            <a:ln w="12700" cmpd="sng">
              <a:solidFill>
                <a:schemeClr val="tx1"/>
              </a:solidFill>
            </a:ln>
          </a:top>
          <a:bottom>
            <a:ln w="12700" cmpd="sng">
              <a:solidFill>
                <a:schemeClr val="tx1"/>
              </a:solidFill>
            </a:ln>
          </a:bottom>
          <a:insideH>
            <a:ln w="12700" cmpd="sng">
              <a:solidFill>
                <a:schemeClr val="tx1"/>
              </a:solidFill>
            </a:ln>
          </a:insideH>
          <a:insideV>
            <a:ln w="12700" cmpd="sng">
              <a:solidFill>
                <a:schemeClr val="tx1"/>
              </a:solidFill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21137" autoAdjust="0"/>
    <p:restoredTop sz="94182" autoAdjust="0"/>
  </p:normalViewPr>
  <p:slideViewPr>
    <p:cSldViewPr snapToGrid="0">
      <p:cViewPr>
        <p:scale>
          <a:sx n="50" d="100"/>
          <a:sy n="50" d="100"/>
        </p:scale>
        <p:origin x="1044" y="55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33" d="100"/>
        <a:sy n="33" d="100"/>
      </p:scale>
      <p:origin x="0" y="0"/>
    </p:cViewPr>
  </p:sorter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6.xml"/><Relationship Id="rId13" Type="http://schemas.openxmlformats.org/officeDocument/2006/relationships/slide" Target="slides/slide11.xml"/><Relationship Id="rId18" Type="http://schemas.openxmlformats.org/officeDocument/2006/relationships/slide" Target="slides/slide16.xml"/><Relationship Id="rId26" Type="http://schemas.openxmlformats.org/officeDocument/2006/relationships/tags" Target="tags/tag1.xml"/><Relationship Id="rId3" Type="http://schemas.openxmlformats.org/officeDocument/2006/relationships/slide" Target="slides/slide1.xml"/><Relationship Id="rId21" Type="http://schemas.openxmlformats.org/officeDocument/2006/relationships/slide" Target="slides/slide19.xml"/><Relationship Id="rId7" Type="http://schemas.openxmlformats.org/officeDocument/2006/relationships/slide" Target="slides/slide5.xml"/><Relationship Id="rId12" Type="http://schemas.openxmlformats.org/officeDocument/2006/relationships/slide" Target="slides/slide10.xml"/><Relationship Id="rId17" Type="http://schemas.openxmlformats.org/officeDocument/2006/relationships/slide" Target="slides/slide15.xml"/><Relationship Id="rId25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4.xml"/><Relationship Id="rId20" Type="http://schemas.openxmlformats.org/officeDocument/2006/relationships/slide" Target="slides/slide18.xml"/><Relationship Id="rId29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4.xml"/><Relationship Id="rId11" Type="http://schemas.openxmlformats.org/officeDocument/2006/relationships/slide" Target="slides/slide9.xml"/><Relationship Id="rId24" Type="http://schemas.openxmlformats.org/officeDocument/2006/relationships/slide" Target="slides/slide22.xml"/><Relationship Id="rId32" Type="http://schemas.microsoft.com/office/2015/10/relationships/revisionInfo" Target="revisionInfo.xml"/><Relationship Id="rId5" Type="http://schemas.openxmlformats.org/officeDocument/2006/relationships/slide" Target="slides/slide3.xml"/><Relationship Id="rId15" Type="http://schemas.openxmlformats.org/officeDocument/2006/relationships/slide" Target="slides/slide13.xml"/><Relationship Id="rId23" Type="http://schemas.openxmlformats.org/officeDocument/2006/relationships/slide" Target="slides/slide21.xml"/><Relationship Id="rId28" Type="http://schemas.openxmlformats.org/officeDocument/2006/relationships/viewProps" Target="viewProps.xml"/><Relationship Id="rId10" Type="http://schemas.openxmlformats.org/officeDocument/2006/relationships/slide" Target="slides/slide8.xml"/><Relationship Id="rId19" Type="http://schemas.openxmlformats.org/officeDocument/2006/relationships/slide" Target="slides/slide17.xml"/><Relationship Id="rId31" Type="http://schemas.microsoft.com/office/2016/11/relationships/changesInfo" Target="changesInfos/changesInfo1.xml"/><Relationship Id="rId4" Type="http://schemas.openxmlformats.org/officeDocument/2006/relationships/slide" Target="slides/slide2.xml"/><Relationship Id="rId9" Type="http://schemas.openxmlformats.org/officeDocument/2006/relationships/slide" Target="slides/slide7.xml"/><Relationship Id="rId14" Type="http://schemas.openxmlformats.org/officeDocument/2006/relationships/slide" Target="slides/slide12.xml"/><Relationship Id="rId22" Type="http://schemas.openxmlformats.org/officeDocument/2006/relationships/slide" Target="slides/slide20.xml"/><Relationship Id="rId27" Type="http://schemas.openxmlformats.org/officeDocument/2006/relationships/presProps" Target="presProps.xml"/><Relationship Id="rId30" Type="http://schemas.openxmlformats.org/officeDocument/2006/relationships/tableStyles" Target="tableStyles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NGUYEN PHAM ANH THU" userId="baf72463-252b-4d5f-a6ca-5a6327a9888d" providerId="ADAL" clId="{2F718089-70B5-4574-BAF7-6821E1523347}"/>
    <pc:docChg chg="undo redo custSel addSld delSld modSld sldOrd modMainMaster">
      <pc:chgData name="NGUYEN PHAM ANH THU" userId="baf72463-252b-4d5f-a6ca-5a6327a9888d" providerId="ADAL" clId="{2F718089-70B5-4574-BAF7-6821E1523347}" dt="2022-01-10T11:17:51.573" v="5725" actId="1076"/>
      <pc:docMkLst>
        <pc:docMk/>
      </pc:docMkLst>
      <pc:sldChg chg="addSp delSp modSp mod ord addAnim delAnim modAnim modNotesTx">
        <pc:chgData name="NGUYEN PHAM ANH THU" userId="baf72463-252b-4d5f-a6ca-5a6327a9888d" providerId="ADAL" clId="{2F718089-70B5-4574-BAF7-6821E1523347}" dt="2022-01-03T14:00:43.036" v="5551" actId="404"/>
        <pc:sldMkLst>
          <pc:docMk/>
          <pc:sldMk cId="4154424993" sldId="284"/>
        </pc:sldMkLst>
        <pc:spChg chg="mod">
          <ac:chgData name="NGUYEN PHAM ANH THU" userId="baf72463-252b-4d5f-a6ca-5a6327a9888d" providerId="ADAL" clId="{2F718089-70B5-4574-BAF7-6821E1523347}" dt="2022-01-01T03:15:54.963" v="557" actId="14100"/>
          <ac:spMkLst>
            <pc:docMk/>
            <pc:sldMk cId="4154424993" sldId="284"/>
            <ac:spMk id="3" creationId="{86535DCD-4DE0-449F-9A58-A0AAB825D040}"/>
          </ac:spMkLst>
        </pc:spChg>
        <pc:spChg chg="add mod">
          <ac:chgData name="NGUYEN PHAM ANH THU" userId="baf72463-252b-4d5f-a6ca-5a6327a9888d" providerId="ADAL" clId="{2F718089-70B5-4574-BAF7-6821E1523347}" dt="2022-01-01T03:15:57.764" v="558" actId="1076"/>
          <ac:spMkLst>
            <pc:docMk/>
            <pc:sldMk cId="4154424993" sldId="284"/>
            <ac:spMk id="4" creationId="{08B62923-8A5C-4879-A459-738C8C0AE04F}"/>
          </ac:spMkLst>
        </pc:spChg>
        <pc:spChg chg="del">
          <ac:chgData name="NGUYEN PHAM ANH THU" userId="baf72463-252b-4d5f-a6ca-5a6327a9888d" providerId="ADAL" clId="{2F718089-70B5-4574-BAF7-6821E1523347}" dt="2022-01-01T03:02:39.602" v="6" actId="478"/>
          <ac:spMkLst>
            <pc:docMk/>
            <pc:sldMk cId="4154424993" sldId="284"/>
            <ac:spMk id="9" creationId="{3AE7BE52-8E1E-4296-86E5-EC611DB17174}"/>
          </ac:spMkLst>
        </pc:spChg>
        <pc:spChg chg="add mod">
          <ac:chgData name="NGUYEN PHAM ANH THU" userId="baf72463-252b-4d5f-a6ca-5a6327a9888d" providerId="ADAL" clId="{2F718089-70B5-4574-BAF7-6821E1523347}" dt="2022-01-01T03:30:07.076" v="637" actId="164"/>
          <ac:spMkLst>
            <pc:docMk/>
            <pc:sldMk cId="4154424993" sldId="284"/>
            <ac:spMk id="10" creationId="{B5609984-4247-4457-AC32-2B726D9F410E}"/>
          </ac:spMkLst>
        </pc:spChg>
        <pc:spChg chg="add mod ord">
          <ac:chgData name="NGUYEN PHAM ANH THU" userId="baf72463-252b-4d5f-a6ca-5a6327a9888d" providerId="ADAL" clId="{2F718089-70B5-4574-BAF7-6821E1523347}" dt="2022-01-01T03:30:07.076" v="637" actId="164"/>
          <ac:spMkLst>
            <pc:docMk/>
            <pc:sldMk cId="4154424993" sldId="284"/>
            <ac:spMk id="11" creationId="{9526A0E3-2B65-40E1-A298-C8A8D732FD8F}"/>
          </ac:spMkLst>
        </pc:spChg>
        <pc:spChg chg="mod">
          <ac:chgData name="NGUYEN PHAM ANH THU" userId="baf72463-252b-4d5f-a6ca-5a6327a9888d" providerId="ADAL" clId="{2F718089-70B5-4574-BAF7-6821E1523347}" dt="2022-01-01T03:07:20.620" v="249" actId="14100"/>
          <ac:spMkLst>
            <pc:docMk/>
            <pc:sldMk cId="4154424993" sldId="284"/>
            <ac:spMk id="14" creationId="{16FA5E43-CDA2-4766-ADC1-C31125BD9DAE}"/>
          </ac:spMkLst>
        </pc:spChg>
        <pc:spChg chg="mod">
          <ac:chgData name="NGUYEN PHAM ANH THU" userId="baf72463-252b-4d5f-a6ca-5a6327a9888d" providerId="ADAL" clId="{2F718089-70B5-4574-BAF7-6821E1523347}" dt="2022-01-01T03:07:26.900" v="250" actId="1076"/>
          <ac:spMkLst>
            <pc:docMk/>
            <pc:sldMk cId="4154424993" sldId="284"/>
            <ac:spMk id="15" creationId="{9647B0BD-DFE3-4CA3-8AEE-0CE6B52D2CEB}"/>
          </ac:spMkLst>
        </pc:spChg>
        <pc:spChg chg="mod">
          <ac:chgData name="NGUYEN PHAM ANH THU" userId="baf72463-252b-4d5f-a6ca-5a6327a9888d" providerId="ADAL" clId="{2F718089-70B5-4574-BAF7-6821E1523347}" dt="2022-01-01T03:07:30.693" v="251"/>
          <ac:spMkLst>
            <pc:docMk/>
            <pc:sldMk cId="4154424993" sldId="284"/>
            <ac:spMk id="17" creationId="{FC6292C9-19C0-4B18-9A32-35C9888B4D2A}"/>
          </ac:spMkLst>
        </pc:spChg>
        <pc:spChg chg="mod">
          <ac:chgData name="NGUYEN PHAM ANH THU" userId="baf72463-252b-4d5f-a6ca-5a6327a9888d" providerId="ADAL" clId="{2F718089-70B5-4574-BAF7-6821E1523347}" dt="2022-01-01T03:07:53.081" v="307" actId="20577"/>
          <ac:spMkLst>
            <pc:docMk/>
            <pc:sldMk cId="4154424993" sldId="284"/>
            <ac:spMk id="18" creationId="{D0FC5F26-2122-4967-86CE-4022D4B3A8F8}"/>
          </ac:spMkLst>
        </pc:spChg>
        <pc:grpChg chg="add mod">
          <ac:chgData name="NGUYEN PHAM ANH THU" userId="baf72463-252b-4d5f-a6ca-5a6327a9888d" providerId="ADAL" clId="{2F718089-70B5-4574-BAF7-6821E1523347}" dt="2022-01-01T03:30:07.076" v="637" actId="164"/>
          <ac:grpSpMkLst>
            <pc:docMk/>
            <pc:sldMk cId="4154424993" sldId="284"/>
            <ac:grpSpMk id="12" creationId="{69A0F940-73AA-46FA-8B25-09910D74B310}"/>
          </ac:grpSpMkLst>
        </pc:grpChg>
        <pc:grpChg chg="add mod">
          <ac:chgData name="NGUYEN PHAM ANH THU" userId="baf72463-252b-4d5f-a6ca-5a6327a9888d" providerId="ADAL" clId="{2F718089-70B5-4574-BAF7-6821E1523347}" dt="2022-01-01T03:16:04.837" v="559" actId="1076"/>
          <ac:grpSpMkLst>
            <pc:docMk/>
            <pc:sldMk cId="4154424993" sldId="284"/>
            <ac:grpSpMk id="13" creationId="{1FE789F6-A1C0-4822-B04E-619BA36CC1E0}"/>
          </ac:grpSpMkLst>
        </pc:grpChg>
        <pc:grpChg chg="add mod">
          <ac:chgData name="NGUYEN PHAM ANH THU" userId="baf72463-252b-4d5f-a6ca-5a6327a9888d" providerId="ADAL" clId="{2F718089-70B5-4574-BAF7-6821E1523347}" dt="2022-01-01T03:16:04.837" v="559" actId="1076"/>
          <ac:grpSpMkLst>
            <pc:docMk/>
            <pc:sldMk cId="4154424993" sldId="284"/>
            <ac:grpSpMk id="16" creationId="{9A60F7E7-00E6-4E2E-A85F-A2F3DDC9B9ED}"/>
          </ac:grpSpMkLst>
        </pc:grpChg>
        <pc:grpChg chg="add mod">
          <ac:chgData name="NGUYEN PHAM ANH THU" userId="baf72463-252b-4d5f-a6ca-5a6327a9888d" providerId="ADAL" clId="{2F718089-70B5-4574-BAF7-6821E1523347}" dt="2022-01-01T03:30:07.076" v="637" actId="164"/>
          <ac:grpSpMkLst>
            <pc:docMk/>
            <pc:sldMk cId="4154424993" sldId="284"/>
            <ac:grpSpMk id="31" creationId="{7F527F47-5BB3-4DD3-A076-8A6EBA27ADCE}"/>
          </ac:grpSpMkLst>
        </pc:grpChg>
        <pc:picChg chg="add del mod">
          <ac:chgData name="NGUYEN PHAM ANH THU" userId="baf72463-252b-4d5f-a6ca-5a6327a9888d" providerId="ADAL" clId="{2F718089-70B5-4574-BAF7-6821E1523347}" dt="2022-01-01T03:24:40.429" v="615" actId="478"/>
          <ac:picMkLst>
            <pc:docMk/>
            <pc:sldMk cId="4154424993" sldId="284"/>
            <ac:picMk id="5" creationId="{81D41198-154F-4C4F-B961-AC314F4A995F}"/>
          </ac:picMkLst>
        </pc:picChg>
        <pc:picChg chg="del">
          <ac:chgData name="NGUYEN PHAM ANH THU" userId="baf72463-252b-4d5f-a6ca-5a6327a9888d" providerId="ADAL" clId="{2F718089-70B5-4574-BAF7-6821E1523347}" dt="2022-01-01T03:02:31.723" v="3" actId="478"/>
          <ac:picMkLst>
            <pc:docMk/>
            <pc:sldMk cId="4154424993" sldId="284"/>
            <ac:picMk id="6" creationId="{2F099816-2A95-44D4-A2E6-D1CBCF335628}"/>
          </ac:picMkLst>
        </pc:picChg>
        <pc:picChg chg="del">
          <ac:chgData name="NGUYEN PHAM ANH THU" userId="baf72463-252b-4d5f-a6ca-5a6327a9888d" providerId="ADAL" clId="{2F718089-70B5-4574-BAF7-6821E1523347}" dt="2022-01-01T03:02:32.924" v="5" actId="478"/>
          <ac:picMkLst>
            <pc:docMk/>
            <pc:sldMk cId="4154424993" sldId="284"/>
            <ac:picMk id="7" creationId="{F0D42270-F58E-44C9-ACE4-9B6232F3C37F}"/>
          </ac:picMkLst>
        </pc:picChg>
        <pc:picChg chg="del">
          <ac:chgData name="NGUYEN PHAM ANH THU" userId="baf72463-252b-4d5f-a6ca-5a6327a9888d" providerId="ADAL" clId="{2F718089-70B5-4574-BAF7-6821E1523347}" dt="2022-01-01T03:02:32.295" v="4" actId="478"/>
          <ac:picMkLst>
            <pc:docMk/>
            <pc:sldMk cId="4154424993" sldId="284"/>
            <ac:picMk id="8" creationId="{8BF88EE9-146D-43E7-A394-742140F05131}"/>
          </ac:picMkLst>
        </pc:picChg>
        <pc:picChg chg="add del mod">
          <ac:chgData name="NGUYEN PHAM ANH THU" userId="baf72463-252b-4d5f-a6ca-5a6327a9888d" providerId="ADAL" clId="{2F718089-70B5-4574-BAF7-6821E1523347}" dt="2022-01-01T03:16:57.574" v="585" actId="1076"/>
          <ac:picMkLst>
            <pc:docMk/>
            <pc:sldMk cId="4154424993" sldId="284"/>
            <ac:picMk id="20" creationId="{3CCE14AB-282E-41DC-9D0A-5E64BDE35CC0}"/>
          </ac:picMkLst>
        </pc:picChg>
        <pc:picChg chg="add del mod">
          <ac:chgData name="NGUYEN PHAM ANH THU" userId="baf72463-252b-4d5f-a6ca-5a6327a9888d" providerId="ADAL" clId="{2F718089-70B5-4574-BAF7-6821E1523347}" dt="2022-01-01T03:17:16.335" v="589" actId="1076"/>
          <ac:picMkLst>
            <pc:docMk/>
            <pc:sldMk cId="4154424993" sldId="284"/>
            <ac:picMk id="22" creationId="{3EA23CCF-8FBD-4827-A7A3-E444EC9F9B59}"/>
          </ac:picMkLst>
        </pc:picChg>
        <pc:picChg chg="add del mod">
          <ac:chgData name="NGUYEN PHAM ANH THU" userId="baf72463-252b-4d5f-a6ca-5a6327a9888d" providerId="ADAL" clId="{2F718089-70B5-4574-BAF7-6821E1523347}" dt="2022-01-01T03:30:07.076" v="637" actId="164"/>
          <ac:picMkLst>
            <pc:docMk/>
            <pc:sldMk cId="4154424993" sldId="284"/>
            <ac:picMk id="24" creationId="{D69F3ECC-D9FE-4A23-B6BF-EE1FC6E6DC69}"/>
          </ac:picMkLst>
        </pc:picChg>
        <pc:picChg chg="add del mod">
          <ac:chgData name="NGUYEN PHAM ANH THU" userId="baf72463-252b-4d5f-a6ca-5a6327a9888d" providerId="ADAL" clId="{2F718089-70B5-4574-BAF7-6821E1523347}" dt="2022-01-01T03:23:48.761" v="594" actId="21"/>
          <ac:picMkLst>
            <pc:docMk/>
            <pc:sldMk cId="4154424993" sldId="284"/>
            <ac:picMk id="26" creationId="{99A359CB-7DB1-4859-A07F-D7C3FEEE815E}"/>
          </ac:picMkLst>
        </pc:picChg>
        <pc:picChg chg="add del mod">
          <ac:chgData name="NGUYEN PHAM ANH THU" userId="baf72463-252b-4d5f-a6ca-5a6327a9888d" providerId="ADAL" clId="{2F718089-70B5-4574-BAF7-6821E1523347}" dt="2022-01-03T04:53:39.908" v="2099" actId="21"/>
          <ac:picMkLst>
            <pc:docMk/>
            <pc:sldMk cId="4154424993" sldId="284"/>
            <ac:picMk id="27" creationId="{1CC9DC6E-D320-4358-9C89-671593A282BE}"/>
          </ac:picMkLst>
        </pc:picChg>
        <pc:picChg chg="add del mod">
          <ac:chgData name="NGUYEN PHAM ANH THU" userId="baf72463-252b-4d5f-a6ca-5a6327a9888d" providerId="ADAL" clId="{2F718089-70B5-4574-BAF7-6821E1523347}" dt="2022-01-01T03:29:18.084" v="624" actId="21"/>
          <ac:picMkLst>
            <pc:docMk/>
            <pc:sldMk cId="4154424993" sldId="284"/>
            <ac:picMk id="29" creationId="{44DD4A40-79EF-4182-B39C-B74C46FC6D9D}"/>
          </ac:picMkLst>
        </pc:picChg>
        <pc:picChg chg="add del mod">
          <ac:chgData name="NGUYEN PHAM ANH THU" userId="baf72463-252b-4d5f-a6ca-5a6327a9888d" providerId="ADAL" clId="{2F718089-70B5-4574-BAF7-6821E1523347}" dt="2022-01-01T03:30:08.840" v="639" actId="478"/>
          <ac:picMkLst>
            <pc:docMk/>
            <pc:sldMk cId="4154424993" sldId="284"/>
            <ac:picMk id="30" creationId="{44816476-5ABB-4AA1-A45B-823B5973EB10}"/>
          </ac:picMkLst>
        </pc:picChg>
      </pc:sldChg>
      <pc:sldChg chg="del">
        <pc:chgData name="NGUYEN PHAM ANH THU" userId="baf72463-252b-4d5f-a6ca-5a6327a9888d" providerId="ADAL" clId="{2F718089-70B5-4574-BAF7-6821E1523347}" dt="2022-01-01T03:36:51.019" v="951" actId="47"/>
        <pc:sldMkLst>
          <pc:docMk/>
          <pc:sldMk cId="3539286810" sldId="286"/>
        </pc:sldMkLst>
      </pc:sldChg>
      <pc:sldChg chg="modAnim">
        <pc:chgData name="NGUYEN PHAM ANH THU" userId="baf72463-252b-4d5f-a6ca-5a6327a9888d" providerId="ADAL" clId="{2F718089-70B5-4574-BAF7-6821E1523347}" dt="2022-01-02T02:08:48.394" v="952"/>
        <pc:sldMkLst>
          <pc:docMk/>
          <pc:sldMk cId="4247660568" sldId="287"/>
        </pc:sldMkLst>
      </pc:sldChg>
      <pc:sldChg chg="del">
        <pc:chgData name="NGUYEN PHAM ANH THU" userId="baf72463-252b-4d5f-a6ca-5a6327a9888d" providerId="ADAL" clId="{2F718089-70B5-4574-BAF7-6821E1523347}" dt="2022-01-03T13:44:10.864" v="5107" actId="47"/>
        <pc:sldMkLst>
          <pc:docMk/>
          <pc:sldMk cId="3828266263" sldId="291"/>
        </pc:sldMkLst>
      </pc:sldChg>
      <pc:sldChg chg="addSp delSp modSp del mod">
        <pc:chgData name="NGUYEN PHAM ANH THU" userId="baf72463-252b-4d5f-a6ca-5a6327a9888d" providerId="ADAL" clId="{2F718089-70B5-4574-BAF7-6821E1523347}" dt="2022-01-03T12:23:47.801" v="4266" actId="47"/>
        <pc:sldMkLst>
          <pc:docMk/>
          <pc:sldMk cId="2358654972" sldId="292"/>
        </pc:sldMkLst>
        <pc:spChg chg="add del mod">
          <ac:chgData name="NGUYEN PHAM ANH THU" userId="baf72463-252b-4d5f-a6ca-5a6327a9888d" providerId="ADAL" clId="{2F718089-70B5-4574-BAF7-6821E1523347}" dt="2022-01-03T11:03:20.810" v="3737" actId="478"/>
          <ac:spMkLst>
            <pc:docMk/>
            <pc:sldMk cId="2358654972" sldId="292"/>
            <ac:spMk id="7" creationId="{F518F5D5-9B59-4B22-BF8C-78471F4CE82C}"/>
          </ac:spMkLst>
        </pc:spChg>
      </pc:sldChg>
      <pc:sldChg chg="del">
        <pc:chgData name="NGUYEN PHAM ANH THU" userId="baf72463-252b-4d5f-a6ca-5a6327a9888d" providerId="ADAL" clId="{2F718089-70B5-4574-BAF7-6821E1523347}" dt="2022-01-03T12:23:49.821" v="4270" actId="47"/>
        <pc:sldMkLst>
          <pc:docMk/>
          <pc:sldMk cId="1032187220" sldId="293"/>
        </pc:sldMkLst>
      </pc:sldChg>
      <pc:sldChg chg="del">
        <pc:chgData name="NGUYEN PHAM ANH THU" userId="baf72463-252b-4d5f-a6ca-5a6327a9888d" providerId="ADAL" clId="{2F718089-70B5-4574-BAF7-6821E1523347}" dt="2022-01-03T12:23:53.996" v="4274" actId="47"/>
        <pc:sldMkLst>
          <pc:docMk/>
          <pc:sldMk cId="695280854" sldId="294"/>
        </pc:sldMkLst>
      </pc:sldChg>
      <pc:sldChg chg="addSp delSp modSp mod delAnim modAnim modNotesTx">
        <pc:chgData name="NGUYEN PHAM ANH THU" userId="baf72463-252b-4d5f-a6ca-5a6327a9888d" providerId="ADAL" clId="{2F718089-70B5-4574-BAF7-6821E1523347}" dt="2022-01-03T14:01:39.786" v="5698" actId="20577"/>
        <pc:sldMkLst>
          <pc:docMk/>
          <pc:sldMk cId="4248521690" sldId="295"/>
        </pc:sldMkLst>
        <pc:spChg chg="mod">
          <ac:chgData name="NGUYEN PHAM ANH THU" userId="baf72463-252b-4d5f-a6ca-5a6327a9888d" providerId="ADAL" clId="{2F718089-70B5-4574-BAF7-6821E1523347}" dt="2022-01-03T06:18:01.231" v="3425" actId="1076"/>
          <ac:spMkLst>
            <pc:docMk/>
            <pc:sldMk cId="4248521690" sldId="295"/>
            <ac:spMk id="3" creationId="{86535DCD-4DE0-449F-9A58-A0AAB825D040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6" creationId="{D5FD30DE-4B87-4164-A183-C873C4AA5E8C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7" creationId="{6EAD2713-96C2-44C5-AE72-AB205E99F2B0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8" creationId="{39236D2A-62AD-4AB9-ACBE-FE6DAC8EF41B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9" creationId="{D491DF69-5131-4F67-9CD0-7038FD07E456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10" creationId="{C1D2061D-7133-4099-AEB2-B48A696DA6B7}"/>
          </ac:spMkLst>
        </pc:spChg>
        <pc:spChg chg="del">
          <ac:chgData name="NGUYEN PHAM ANH THU" userId="baf72463-252b-4d5f-a6ca-5a6327a9888d" providerId="ADAL" clId="{2F718089-70B5-4574-BAF7-6821E1523347}" dt="2022-01-03T06:11:46.925" v="3388" actId="478"/>
          <ac:spMkLst>
            <pc:docMk/>
            <pc:sldMk cId="4248521690" sldId="295"/>
            <ac:spMk id="11" creationId="{3FB75D44-0CE2-4513-A540-05D392CDF8C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4" creationId="{E6F8A741-38E1-4B6B-B3A8-54E4C9318A8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" creationId="{8E59BEFA-CAC5-4F27-B279-F0DC1BA60E1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" creationId="{C086AC9A-CE44-47D0-BB60-1B4A7040959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" creationId="{F6E906DC-9597-4396-950E-B1B59762D70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" creationId="{C79405F1-A18F-4CE4-A524-547B8AF0780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" creationId="{CB8E83AD-2F6C-41BB-86E9-73DF7E56C6D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" creationId="{EBBD23CB-6B78-4FC2-9C5C-E2527466944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" creationId="{5C6D16CD-9A58-4827-968E-671C03A4B89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" creationId="{73733EFE-93D0-40B0-87B5-9D04184C00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" creationId="{8CFC5312-3477-4531-9932-AFF991CD196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" creationId="{D63A1A32-B3F8-4BD5-BE2A-8FBE8C825D9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5" creationId="{2137A0AB-CE21-4BE6-8E4D-A0EB413BD33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" creationId="{5AA75426-BE42-4D2A-8D97-0C2CF1695AE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" creationId="{CE3151A5-379B-4926-9E5F-CCFDCBB63D0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" creationId="{8AF9CDD9-8C9E-4D31-8B9B-238107101A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" creationId="{ED2FC445-D717-42D1-8D73-29CF444FD0A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" creationId="{38D4BF29-8E2D-44B3-BAD0-28865996298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" creationId="{9EB5E5B6-6689-4E47-B0BC-FADEB56E322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" creationId="{65085C5B-F50E-4051-9DEF-585822B9427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" creationId="{945BA303-E129-4C8A-8DCA-A6873F61DC1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" creationId="{0172E3B4-462A-4E3A-AD3F-6705BBE42EF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" creationId="{8A0BDD4B-8B38-4C3A-BF3B-243D2F1951E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6" creationId="{72EA70F4-B7CA-4AB4-832D-3756FC76A00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" creationId="{B0BCAC7C-064C-4CC1-B6E8-BA207A6A404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" creationId="{DF8327E2-08AB-4299-BF32-743F9C7653E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" creationId="{BF191CBB-5D84-4EA3-9683-6075A5E0B3C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" creationId="{288D942E-79B8-45FE-B1CB-A8AE5F531E9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" creationId="{A60287AA-5272-47CC-B400-A8B03AA86A6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" creationId="{3ADDDAE6-60D6-4A01-804B-A20531DF0FA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" creationId="{76C761C0-1CE7-4A96-A414-4CB9626C50C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" creationId="{4F70F83D-CC74-4218-ACBC-B79E754F689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" creationId="{E7107B19-E97A-4C09-AE66-3DF8AE20D83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" creationId="{EA3A71E7-277A-4DD4-A8A0-B2D27674C3D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7" creationId="{101CA43F-DBF3-4485-8571-60C5F910F51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8" creationId="{69259976-9B80-4A30-AADA-FD811624C11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9" creationId="{673E389B-BCCE-4869-AB59-C2FC4A63503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0" creationId="{7448390B-B9C1-4C2B-B183-E061FD7E1A7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1" creationId="{D2E3B0D8-18B8-42CC-B0CC-11BA21DAC7C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2" creationId="{4B5EF9CC-AE24-432E-AA87-D47AC611609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3" creationId="{FD593D9E-2673-4743-A764-9E7F710A0FF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4" creationId="{5EA31334-BF3F-40CC-BC80-88E4704D65E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5" creationId="{0434ABA7-E8EA-4323-AA82-3C0C3CEB21E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6" creationId="{7941F11B-17DB-4D69-96BC-054B58A3C57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7" creationId="{84848C1C-008C-4087-9F47-AAB8C43D287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8" creationId="{B45D58D1-CCD2-4EF5-B022-257B8375C6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69" creationId="{E3E60B68-FD91-4F85-B508-3D286C2D814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0" creationId="{D66298FC-BC2E-41EA-B335-5668A16CACA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1" creationId="{8DC1DB96-08BE-4637-AA8E-B2681EE9990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2" creationId="{B98DA7D7-0DF1-4151-8CF9-4B57B1D4D1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3" creationId="{2A3F659D-F040-4E8F-B992-779B3A6B07E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4" creationId="{C1313700-E3B0-4B66-BD21-0EE15EF34F8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5" creationId="{F09985BA-FBD6-4ACC-ACC2-0379CE2A2DE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6" creationId="{DC4A97FF-D5C6-4249-A3B9-2DF1791B2F3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7" creationId="{5C3CE83A-8ED2-465D-829B-3C9C13C84B1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8" creationId="{D457D663-BCA3-4FCC-BD11-87203D088DD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79" creationId="{47B23F21-2989-43EA-BAD3-3484A000678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0" creationId="{8EA8720A-9D80-4835-B150-017B8CAE093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1" creationId="{3B1360C8-757D-4560-BE73-309ACA78AE8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2" creationId="{1302D024-D061-4086-B88D-820A7CA3DDA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3" creationId="{3C8830BF-7B84-4677-B15A-A186D1A8A2F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4" creationId="{9E7F25EF-D598-43FE-9F9D-7B542B7AD7B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5" creationId="{72F37566-0596-4116-A342-76D8FCACDE6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6" creationId="{EBD71129-AA63-41C0-BEEE-E23C1D43D67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7" creationId="{22401B28-293E-4A5B-8AE0-6C562A57A82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8" creationId="{9D65A80F-2D1C-4F9A-8B93-8B403A1263D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89" creationId="{E144D253-8C1D-4386-819A-C71C95DC3BD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0" creationId="{335ED197-FBA7-46BA-A3FC-C104D5FE89A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1" creationId="{64A84029-787A-4A96-AC14-B0100E7838D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2" creationId="{21E69DFE-C8FE-4489-BA84-44F6BFCBD65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3" creationId="{C4F55873-3577-449A-952F-7B2401C0A9B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4" creationId="{C59EC332-B2EE-42BE-B127-267AF2462A0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5" creationId="{6EAD79F4-9E45-42B7-B23E-60FE10CC0CD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6" creationId="{8ABF52D3-8C4C-447B-AE6F-D9B80EADEA2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7" creationId="{7DD56623-55A2-4C24-B38A-F9002B13B4E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8" creationId="{7E8E3404-2234-4B2A-B586-E0176851853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99" creationId="{B90F72B8-B8DC-488D-A057-EC9D2029DF0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0" creationId="{A6D2713B-F8B3-489F-A5BB-5485DEA63DE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1" creationId="{5FEDA279-37BA-4549-931B-A4775E1BF35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2" creationId="{05DE1ADC-3625-411F-AB64-FB13A78086F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3" creationId="{A7435CC8-93D9-4007-B94F-BF3D1EDDDA6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4" creationId="{57EE7085-4685-4A9B-A0BF-A7609251020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5" creationId="{122AB61F-8567-40DD-A077-E4EE57EC7B5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6" creationId="{0B29ACF8-F683-42CA-AEBA-371D904A122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7" creationId="{497677A2-CFE4-47DD-9483-B4719065AF6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8" creationId="{2519BF95-AF39-47AF-A598-64379D68695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09" creationId="{EF79714D-E721-487A-A7D0-AFC898DE5D4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0" creationId="{73966252-27E3-4F77-A553-909261BDD3E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1" creationId="{A270182D-2D58-49D3-A897-AB58C9D3825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2" creationId="{9D29AD36-8FE1-4D5C-B0E2-C2B7F267F92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3" creationId="{CC99D5FF-69D5-4609-B854-0D19EB0FD76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4" creationId="{2BD7CF19-01BC-4736-B6A1-77587E23CB8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5" creationId="{527A7CE6-AE41-4177-ABE9-26C4FFFBA87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6" creationId="{6B6E9AF8-BEAC-4FA9-98A2-EA06FA43450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7" creationId="{02C7A460-BD5A-4778-9D7D-665B4132D02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8" creationId="{B89F4BC8-A96C-46C8-86ED-04638C00FB6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19" creationId="{1C5B2CEC-2B81-41E1-B425-E5113D07A4E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20" creationId="{C0BCFF67-BFE1-45C4-BF2A-880CF55578B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21" creationId="{34615811-57F5-41E4-8658-CF896C0334D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22" creationId="{E4B99529-CD42-465C-81FF-C646C64D360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23" creationId="{7982FC16-6614-4E51-92D7-CFC74E50A6B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35" creationId="{60B4ACF1-E071-4D96-8AFB-D5AD56AA0BB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36" creationId="{F0E5F210-DE0D-4EB7-91EF-96B64779038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37" creationId="{CE0F8A5A-65C2-43F8-97C9-AA79EA0F7AA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38" creationId="{99A3DCE9-CB1A-48BE-940C-5C15CB32273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39" creationId="{421C0C26-83CD-4197-905D-9659CFD453B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0" creationId="{6C5813BC-41C1-41BC-AD18-8324F99150B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1" creationId="{5126F33E-1EB7-4091-B439-89635B8D01F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2" creationId="{54D20728-4C22-4E25-B9CE-AF3C4025442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3" creationId="{05AFD31F-B7F4-4476-8516-62E44575CDB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4" creationId="{08CBE789-A138-4E50-8D61-4BA0C374602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5" creationId="{B03DE838-A815-44C4-BF7A-9B20D034413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6" creationId="{E75EC3F4-9CFB-4D5D-9574-E3C19BA32E6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7" creationId="{33BC2D17-605F-4553-BE8E-B8E9E38A1DA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8" creationId="{FD03CD04-0E7B-49D4-A59B-E70ABA7F05F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49" creationId="{EAECEC5B-D612-48EA-8256-8C91E56AA7B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0" creationId="{A6BA8542-FF35-43CE-8322-DAE9B506957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1" creationId="{F7384562-ACC9-43D9-B2A1-8DF35D48588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2" creationId="{432A8959-B4DE-4DE4-8403-6AAB4EA55A6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3" creationId="{33E18F8B-A5AC-4820-B2B6-242F6550FAD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4" creationId="{6DA2AC2B-D599-4038-BD12-741036AB7BF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5" creationId="{BD090146-52C6-4304-BDED-24A084C19F2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6" creationId="{A72A8115-FCB1-4A68-AC37-9ED20775939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7" creationId="{14302832-6E5A-4438-AFD3-2E4C652D66C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8" creationId="{4CB04E8A-4185-4F28-8DD6-3220F819ADF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59" creationId="{806CB596-4D3A-4E42-B75E-2D72769B9D3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0" creationId="{6D7C415E-EDAF-4310-9EEE-A3748AE3FB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1" creationId="{47D985DB-F9C0-4E20-994E-4564D1124DF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2" creationId="{6D82286B-ACAA-4E25-BAA5-3575C290D44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3" creationId="{4A5B3E6B-B82A-4C01-BA45-CD8FFE7ED20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4" creationId="{CCA85B1B-238C-4AFE-A95D-49DE11D94D6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5" creationId="{437E3778-6502-4F89-B145-8F0643C2258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6" creationId="{D7A7D07B-C008-42D3-8669-BA763421531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7" creationId="{FE7481DB-D89C-4E9D-9552-583DCC16630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8" creationId="{A24BDC10-8649-4D73-971E-74CDC182A3A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69" creationId="{5965DCAD-B2E0-4293-8CC9-BD4A3F1E537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0" creationId="{42332835-6A41-413B-85F1-5D0F9A8B926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1" creationId="{2F49A5A0-2AC4-4737-8B3E-B716EEBFB4E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2" creationId="{836744A4-53F6-44D3-87B2-A76A8F37FEC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3" creationId="{7CFA8852-F150-4F37-ABC1-CA3670B59B0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4" creationId="{7F0E4F8E-CC46-40C4-BAA4-CDCF4997334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5" creationId="{BACD9284-B854-4FA2-A4EF-1DC4BA3331A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6" creationId="{4BA3C70E-EF23-4BB5-8A8C-8C3D9479148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7" creationId="{57875F3A-6E81-4D78-AC07-71152D804E5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8" creationId="{15277264-3390-4558-8BD7-50833CD7F2D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79" creationId="{E69C4F24-6174-43D4-AD53-1070E44505C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0" creationId="{BA605A73-C117-4203-AC60-91C94336D01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1" creationId="{FDD781A1-C2DA-4F84-B985-3B99FAA023B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2" creationId="{D5BCC570-850F-4CB2-B742-D7F47139746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3" creationId="{CD1BCA8D-6491-4D7A-9D9A-D2F219674EB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4" creationId="{07290F86-142D-4AC6-9E00-9037D51D26B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5" creationId="{31C49EF2-E7AB-44C7-91D8-1404E221D60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6" creationId="{9D22C542-8BEE-4D80-ADF2-13CB1DDB759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7" creationId="{DE63C495-0194-4752-9148-D66E1A94310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8" creationId="{A16E0340-9FA9-46B4-846C-C72B083617F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89" creationId="{A7902106-F022-4E9E-9FA5-CE96268D022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0" creationId="{260A727D-35B6-408A-B975-2DF5176168A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1" creationId="{529CAE1F-F784-4C8F-9945-214654CBC8B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2" creationId="{1F1CF0D7-7182-4550-BC14-1D5FC92EB1E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3" creationId="{5C9D2BC7-E38A-4E48-B0B8-9749C8B513E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4" creationId="{84AF94DF-BC58-43DF-9362-66C2CAE9F5E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5" creationId="{9D7F75A6-4FB5-4518-A281-7F4BE54C5FE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6" creationId="{D8F582D9-BA65-41A8-85F6-0583024263A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7" creationId="{D278EA2B-2C64-480C-B156-755E4D274D5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8" creationId="{8FE2CB52-B7F1-47ED-AE46-A651AFDF8A3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199" creationId="{EDA871CB-D0AD-42AF-AD5A-653D8074C53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0" creationId="{A1FC63D0-3A8B-4AA6-B57E-B0EEA9F07EA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1" creationId="{B9E5453D-93BD-45C0-A292-231CC533BF2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2" creationId="{288BE9A2-CA1C-4165-B80A-7349C533F9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3" creationId="{B13BFCC1-9204-48C8-BA94-1E7B67B5EFA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4" creationId="{C2EA0762-2ACA-4A0F-8CAF-C025922792B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5" creationId="{32AD92D9-63FB-4735-994A-02C9EDCF0BA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6" creationId="{620B52F7-B6B1-47B3-B28C-21209964B86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7" creationId="{FA5E4FD8-60F5-4998-A1EF-92624A6C41E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8" creationId="{66C8D28F-4D66-4173-86C8-3E37688A186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09" creationId="{F4129F06-7CFB-4D74-B3A4-33016DF964A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0" creationId="{D384E173-0D8F-4B44-8F99-42B55A5ACFE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1" creationId="{7BD94A34-3C78-4444-AB95-9D07761A2DF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2" creationId="{0BFCD7EF-BD38-41C3-B589-D62C26A9D21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3" creationId="{752D842C-86A2-4F4B-A4B7-64FBC8464E8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4" creationId="{D17D5845-BA5E-48E1-9D37-5D412F55945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5" creationId="{BDF5C898-F06A-4200-84FC-442C4C51BD7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6" creationId="{4B217CE0-EEED-47F1-834F-70938F623C4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7" creationId="{56C89DC8-F159-4037-A458-30BB685DDB5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8" creationId="{15C11FA3-E4F3-4305-A4A1-A2C03730463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19" creationId="{88B63830-3A68-42DF-BB1F-33F11E3781B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0" creationId="{42C1E2AB-DE18-4C80-BF80-EB7EF56D634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1" creationId="{35692CFC-5FD3-430D-896E-E18238AD6FA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2" creationId="{F8D44E47-5A6D-40E4-B949-5FDEDA3435A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3" creationId="{7100D750-3D1F-4FB0-B52E-DEB3CB7D9C9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4" creationId="{371CE6F8-2534-4A1E-A49A-A8CADA2CDBE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5" creationId="{B25212A4-4B52-4089-B1BC-C170600A475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6" creationId="{00E7217B-B39E-469D-9A3D-BF431FE87F5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7" creationId="{91DD9A80-C71A-44E9-A580-FECF4554E05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8" creationId="{12E22AFB-2758-4F42-B5D2-9370E18084F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29" creationId="{ABEC8BA9-7AC8-4EEF-AD8C-37BF675020D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30" creationId="{2C2AD3A5-4606-45EE-B106-4F430C6C1F2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31" creationId="{4D7787F4-5EB4-490C-B4E6-BF417E50656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32" creationId="{E2F9FCD9-A43A-49D7-ADD7-935C90A77AF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33" creationId="{6D7A214E-7D70-40B1-BA3E-EF55F399645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34" creationId="{FC3BEC2B-3049-46E1-A137-F4283498EE3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46" creationId="{4550CBDA-DB36-4078-A16F-CD6E2A06458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47" creationId="{33F755C3-5BA9-42D3-9C2C-0C010A6AAFF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48" creationId="{42B72E67-8580-419B-B820-2D99BA1E4CE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49" creationId="{40E2265D-7195-41DD-9570-02AA5A80737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0" creationId="{1AD859C2-D5A2-48F4-B28E-8FFF89478E9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1" creationId="{843940DE-A3C7-443A-B747-B955F5242F5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2" creationId="{C59FBB8B-6AED-44EC-9ED7-AC34D376100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3" creationId="{56343104-7E4A-4656-B5FD-FDDA8D8217C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4" creationId="{B2C844A1-4744-4707-92CD-FF97CFDCFA3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5" creationId="{B929809A-3821-4DB5-8E5D-5D1CE359861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6" creationId="{A71C06EA-B3B9-4D4F-B167-A51A42067FA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7" creationId="{CA019D21-41CB-4DFC-9621-D6047903949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8" creationId="{CCA40429-1875-491C-A6AE-C67C2D41095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59" creationId="{1A7E736D-6764-49CC-B361-46877452713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0" creationId="{FA65BF20-DA97-42FE-8E37-A72A1368A89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1" creationId="{63226116-F68C-4763-94BA-BC56F0116D1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2" creationId="{5363BBC7-3D7A-4269-950A-5AB150A45FD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3" creationId="{7E169E51-4D2F-444C-BE24-730CA466D34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4" creationId="{448AEA11-B4E1-421B-97FB-DDC9AAC4DF4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5" creationId="{9675237D-FCAF-469C-BE5F-8154FFE4020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6" creationId="{B5628795-B3A1-45A0-8833-1A4019F9FCB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7" creationId="{D8432586-121F-411B-9D23-259A7E1C49A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8" creationId="{DF083FDC-AEE4-4A8C-A321-DD2D8B0AC11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69" creationId="{7EFF2580-DABC-4E9A-8F25-9B5BD944422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0" creationId="{C4B42E23-3107-47BA-B7EE-DE1A2FD56A7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1" creationId="{F06C110B-ADE0-45BD-B4C4-4FE9F1BF729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2" creationId="{AA8E63A2-E274-416A-8BB2-FB34FBCBBB0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3" creationId="{341B78BD-EBCD-4E4B-96C9-3C8482ECAE9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4" creationId="{DAA57D57-991D-4F82-BF02-6836F614DBB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5" creationId="{E98071DC-483A-4F2C-8D24-E8D2B43B264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6" creationId="{420CA6A8-C406-43D0-A707-F3D09F322F5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7" creationId="{8583D0A5-2385-4E26-84F3-7E95DDFBDB3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8" creationId="{4291CE85-645C-4D6C-92D5-FCA997710C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79" creationId="{516A746B-376B-4145-937E-7875CD469BF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0" creationId="{A5CF0D2D-348B-4E0B-B978-B43E550E8F9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1" creationId="{D1640935-7900-470E-94C3-72A6F8C04D3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2" creationId="{E2C3EFE6-5D22-4E49-B30F-A000CD44CD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3" creationId="{ACF74C42-6E6F-4C41-BB14-9BB33B3F1E6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4" creationId="{D5130AB4-25C3-4A58-8AD3-922710BE900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5" creationId="{767724F8-840A-4240-9401-083D6132CDB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6" creationId="{1852495E-AEB9-4D49-9668-64D45C1276C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7" creationId="{D907F6BF-4059-4703-B337-015A43FF907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8" creationId="{A1F85A17-0548-43F7-93D6-A8ABDFEDD8F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89" creationId="{2456196B-7BCB-4B70-B1C2-01845944F8B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0" creationId="{4EA610F8-298F-40B1-B38E-82FC7FFD05E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1" creationId="{95E51E0E-269D-4B7E-ADA6-D0E6B801C37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2" creationId="{B3834FE3-1AB6-4237-86AC-05D2CE1105C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3" creationId="{87CA12CB-F64F-43AD-B01E-3F0AA00D637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4" creationId="{EEBFF74C-ED7C-421D-AE7A-C3928493C4C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5" creationId="{7932EBFD-4385-4AD7-8408-ED462D8CBB5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6" creationId="{FB1F5999-D744-4294-9F7B-89DF7A0BE96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7" creationId="{FD5492BE-6464-4092-9BE7-80654A3C6F0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8" creationId="{71D4E4BC-3365-4033-A5D8-6B04E5378A1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299" creationId="{CD1BCECD-2905-421E-8125-78615765E77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0" creationId="{73486F55-5DBE-439C-8318-AC36AACFE63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1" creationId="{4621B8AE-60CB-450A-95C8-8B839953EC0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2" creationId="{5A65665E-6FBB-45C8-AE28-D92BD3877F3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3" creationId="{1723C672-EA8D-4E27-AC23-274282F18FE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4" creationId="{97304953-FFD3-4066-B0B3-9357B0BD830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5" creationId="{0DC6E932-1ED2-4ED5-B613-DC1A81F5E22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6" creationId="{21A6C664-FD99-48FF-8B1F-072358E1D94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7" creationId="{D75AAD09-6BEF-4F2A-82A8-6D6301D782F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8" creationId="{5AD51EA2-DBCE-43C3-878B-8B2CE6372E0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09" creationId="{ABD51AB1-5D68-4656-81B8-42E4E9BC5B6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0" creationId="{593B0221-BE36-44DA-BD8B-040F745EC80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1" creationId="{41458DF1-D3E3-4A7F-B886-F56429DA090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2" creationId="{0A7FF8A0-EB1F-4E2A-B262-99548891971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3" creationId="{DEAB0D24-943E-4F43-817F-D5412A9A4B2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4" creationId="{7AAF00AF-B374-4D65-A903-6D544BDB6AC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5" creationId="{221C5D61-325E-4F37-A96F-42F32BC7856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6" creationId="{D3FA0768-8174-4C17-977D-2D7D24D106C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7" creationId="{7D90D780-BC8E-4A04-B270-88B59175F7E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8" creationId="{990D536D-BAAB-46A5-B610-B4C2F6ED213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19" creationId="{BF1A26A4-2556-4274-9591-71159341B86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0" creationId="{F48B2494-DBE8-45B7-8B2E-29019E0A3AB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1" creationId="{C8EDCEC3-8AB8-4EA7-8340-0D12ECF7629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2" creationId="{83F8BFD6-D008-43EA-A737-1955F545632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3" creationId="{E3BD9759-C927-410D-8D02-DB5F6A75B5F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4" creationId="{C215812B-F932-4253-BD90-24AB5BD19E7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5" creationId="{BB755B35-FDFE-4C03-AF66-83476141A51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6" creationId="{04DB7051-2099-4036-A60A-1D6F24FE211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7" creationId="{4A35677A-F9C5-4DA5-A7D6-586A3A63EC9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8" creationId="{BBC21028-C248-4D27-8AA5-28FFE01E388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29" creationId="{E20E3421-F59C-4E7B-97F7-B99FBCB6CD8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0" creationId="{5BE3D0E8-86C2-46CF-9449-B34FB617947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1" creationId="{05CE3E7B-9348-422F-9D4C-014D3855D2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2" creationId="{99E27616-7E92-4F42-BE0D-32E0476959B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3" creationId="{4D0591E2-DFCA-4089-9688-C592AE50255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4" creationId="{2D7881C7-954E-4B6F-8C31-6AA05BA8C43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5" creationId="{99029072-F70A-440C-B478-AA7DC0DBD30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6" creationId="{E9DF83C3-C5C8-4F97-9370-E5ADDE776EC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7" creationId="{4956198C-C5BC-4229-A560-7F0E8B852D6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8" creationId="{8B08FD36-1963-4427-8D2F-610EF52648A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39" creationId="{12D42689-26F6-4F1D-972B-A0AFCBD6564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0" creationId="{79D3D821-AD76-46B9-B9BB-063A1AE0DE0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1" creationId="{9292CA72-C333-4DEE-8C64-5784BDB20A7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2" creationId="{FDB04F8A-6557-4540-913A-A89A74B9245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3" creationId="{C4D489EA-2D48-46EB-ACF3-6D3F220D5D5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4" creationId="{CC23C410-10FB-47BD-9F0F-4C5C7BAD0C9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45" creationId="{372F5421-CC91-4863-83E0-0B6BB8EE4FA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57" creationId="{5B912AE7-69E6-4EF1-87CD-6BE791E5AD0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58" creationId="{3A88343F-CE03-42C8-BAD4-33F3B648426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59" creationId="{3C2A4068-F719-42F5-A4F7-8D3A574BEEC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0" creationId="{661E21EB-25CA-45C7-B459-AA2FB94D32B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1" creationId="{CFBEAB26-48B6-499F-A885-19629A7A6C7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2" creationId="{E9538A55-D229-4B20-978F-1F94AA3B453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3" creationId="{8B1E00AC-58C9-4222-AF02-115DF43F0A1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4" creationId="{5D137241-2416-49DD-B67C-EE9076DF343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5" creationId="{1B653858-B3EB-4FB4-A082-1D8A1251DC0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6" creationId="{B7E0ECE6-AAAD-4AAF-B932-486968F77A9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7" creationId="{810FFF2F-3A8A-4FEB-A19F-230AAE4A070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8" creationId="{49FA27ED-5501-4555-85B4-4E06969399C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69" creationId="{4CE86E91-3659-413D-9EAC-7A625EA1708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0" creationId="{E91DF237-BE4E-4820-B950-3AC29B006F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1" creationId="{27DC8C5C-FC04-4022-A975-C8650E86A9A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2" creationId="{A8A74E3B-8D47-42C4-9350-22B81169BD8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3" creationId="{86EFBC82-3C96-4C31-BC10-E7BF53299A6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4" creationId="{AE052F40-7A03-4337-A174-95E00AE892A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5" creationId="{319CF80D-FF10-43AF-AD03-9DDCF1BCB4D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6" creationId="{A1D96A81-1B14-4404-A6D1-0A7ED5485E5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7" creationId="{C5CB8D3C-D5A4-4A16-AD60-0A331A79880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8" creationId="{9A305605-97E9-423A-9398-811B1A19AF3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79" creationId="{730E0024-5E67-4887-A292-2DFFFFE21A8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0" creationId="{2A938BC6-265B-4AA8-ABEA-3AA4B814208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1" creationId="{C21B488B-B2DA-41CF-9846-AAEAC333499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2" creationId="{72DBB7CB-D55A-4D69-9B3E-927F5F645E0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3" creationId="{301BD244-21C2-4AA8-8A21-5FC58805FB1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4" creationId="{3FEC077A-2D37-4FA8-8AE6-F7DF38407C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5" creationId="{2ECCECEB-2A18-4A76-998F-487A6DAE537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6" creationId="{E3508EA7-3AEC-49BF-9413-2C42AF290D9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7" creationId="{708C5A3B-8E3E-416A-A418-303559C4CDC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8" creationId="{A382EFF6-4C4F-4183-B0AF-10A80BA0897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89" creationId="{0845A64E-60A9-460B-A2AC-20E8614A3F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0" creationId="{DD408926-75FA-4FE0-BB91-45A6BEF5D83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1" creationId="{C343B2BF-47FD-4AD0-A404-DD407AFF796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2" creationId="{1D2FDA72-56F3-44CA-9BB5-9E84A245C2E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3" creationId="{F0837021-8184-441A-9F50-CAD912E471B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4" creationId="{4E8F301E-C2ED-47BC-9C78-83DAC06CD4A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5" creationId="{F8054284-4C47-4B8D-94DA-B7F3F1218D4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6" creationId="{9EBF61FA-9289-462B-AF43-FBA9B3A1F32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7" creationId="{9B605F6B-35BA-4632-9902-679EE778BF9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8" creationId="{B807A86B-2181-4242-B1D0-E8A3C62B439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399" creationId="{F85EAFD2-8C5D-4B98-9613-5BB54608C6F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0" creationId="{17EE8361-D793-4127-89AF-52EF974612C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1" creationId="{F89EE915-9944-45E9-BBC0-D08FA59160F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2" creationId="{92CC3475-40D0-4F92-B8E9-2221E44BE5C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3" creationId="{AB3C0EB6-2375-42CB-9B5D-52739FCF43D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4" creationId="{393ECC3E-40B1-49EF-B9D4-42CB869667C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5" creationId="{D8D29946-57DA-4EF8-A807-EA22B9F4293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6" creationId="{B82B1AF1-4AF0-4EA9-AFCF-BCD78717E2A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7" creationId="{A4A2A12C-7358-4160-84E9-E75307B6CBF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8" creationId="{9FA8C036-7A43-49FC-8407-C0B84B69296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09" creationId="{95FCD7C6-6C58-407F-93ED-2051FFEA14C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0" creationId="{6975C2C8-9AC8-43D0-AEDB-0DB1F6C4484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1" creationId="{F3A16D07-2515-43F1-A46A-7EAA39124F4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2" creationId="{45D656A6-AF08-4CCD-8996-AA1531E44C0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3" creationId="{BC473399-B37D-4F95-B9A2-E1A7C0478F4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4" creationId="{5393DAA2-50E2-44F2-9635-4D107A76937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5" creationId="{076347FB-D18B-412A-93BD-63E7D178D6E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6" creationId="{249537A9-7B35-49B0-B361-54B765F3983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7" creationId="{A12D61E1-B693-403E-820F-34392C3C60F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8" creationId="{A42EECE1-5D3C-4741-AA37-D1E304EF297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19" creationId="{5FBA75BC-AAAE-4AE6-8576-1CE81AE459C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0" creationId="{93A55958-8CEF-44CD-BF89-A2F632073FF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1" creationId="{737BCA09-E57F-4AFB-B9B1-7049BBC61D8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2" creationId="{0E508F10-AD2A-4EC0-88DD-BF7A19BA4E0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3" creationId="{B1458DEB-6E6B-4931-AD70-9101E310136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4" creationId="{6F0D75AD-D2EB-4E94-A689-18A928A35F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5" creationId="{91DEE207-07E7-4E57-83E4-E2A80ECA1FE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6" creationId="{B7439766-9FF0-4CCE-A53A-53A0A213FD8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7" creationId="{1C183D2A-7ADB-4311-B24C-2896BC621B4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8" creationId="{FD80C705-DC3C-47A5-915A-FC3CDA12C28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29" creationId="{2AA93C6C-3C61-42BE-A691-C49554FED18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0" creationId="{A77A0198-7FD9-4D59-870C-B544C67DD91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1" creationId="{D0F47CBC-F37E-402E-A53E-2A56820BB4B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2" creationId="{FB55144C-27FB-45DF-B476-F38953DDFBF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3" creationId="{ED801FB8-D6D8-4571-BBD9-B4B144A21DB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4" creationId="{AE87BC56-140D-4325-B4AA-BA4E59DA3DC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5" creationId="{CF72B36A-F3AB-4550-A438-991BB3015DF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6" creationId="{ADF2DE26-5921-4FBC-8497-C6879D17775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7" creationId="{8E4E789A-490D-436C-90E6-76DDE8A33EC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8" creationId="{AD19C0D8-9DCA-4EF8-9881-B65743E0B21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39" creationId="{69EAE65E-B68E-47DE-8155-6F92A616683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0" creationId="{8D98361E-401D-4A92-B086-B59537960AF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1" creationId="{EB14265C-7E61-435F-85D8-5FAE7F61C58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2" creationId="{1CFD87B3-65AA-4297-A1F0-B70F346322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3" creationId="{2E31A1CD-0F64-4462-9598-F6FF9D45DFA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4" creationId="{CDAF9B31-9ED7-4CEC-A4A7-47D75741ECC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5" creationId="{49A53EEB-F1BA-4C53-A876-59854073233A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6" creationId="{A15EC579-37DD-4308-ADBE-96BCB468C4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7" creationId="{ED095DB7-AFD4-46C3-8957-7BE3D547A2B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8" creationId="{5344A4A8-5B32-4A6B-A21C-BDF08F3A61F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49" creationId="{D6E1F331-472D-4603-91B8-8A432BC6F7D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0" creationId="{6027A9DE-50B5-4BB2-91C5-57BC7CAD66C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1" creationId="{BB981EB9-226B-4724-B0F7-BE251AC4F08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2" creationId="{906CF8F6-C801-4C1D-BFDC-3561469EACF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3" creationId="{DEA69466-780C-44C6-A22C-D0CDBF5F2E6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4" creationId="{4447B726-DA40-4CE7-AA99-E1989CEEB7F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5" creationId="{007C81AA-EAC1-4F7C-B991-E9E2EE07E0C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56" creationId="{3E7663BF-7756-40E0-BD62-125AD98B77B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68" creationId="{E67CE1A2-8E91-418F-9C13-7D840D1AAA1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69" creationId="{DE9306EB-2432-485E-AC20-0B1428735B0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0" creationId="{321F208B-18EF-4D09-B110-06221976F77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1" creationId="{74EB532C-ADCE-43DA-BD9B-69493E088F6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2" creationId="{45E319B4-E67F-4CDC-ACA0-EC8339DF7FD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3" creationId="{6A9C2F4A-6961-4931-B593-82A9667D291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4" creationId="{3088F954-0340-4303-B5BB-8AB498112D3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5" creationId="{10A7327A-52BD-4AA0-B300-E5CC308B2EA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6" creationId="{EFAEF553-7016-4903-89A1-A6CF6234707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7" creationId="{50F81A75-1629-488E-9A7B-B0A178644AC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8" creationId="{727D14BE-72C8-45AD-944B-8AA573C6320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79" creationId="{C9964A99-4867-4F50-A0C9-3A44D228ADD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0" creationId="{B79C1487-D6AD-4EFD-926F-20ADA7A54F1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1" creationId="{50235596-018F-45AE-9427-2E2517C9F0E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2" creationId="{B5282C1D-501D-464B-A021-3486DF475BD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3" creationId="{AA287647-5B84-4B46-964C-B1219F6BECE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4" creationId="{331E437E-2DBE-42E6-A4D3-6F9550F21A5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5" creationId="{8C16E1ED-9153-44DC-B851-063BD20C360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6" creationId="{D05858D1-2B1E-4DBB-A146-1E70576E895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7" creationId="{23E2434F-D82A-4971-B0DB-92E3AD02F79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8" creationId="{8EAFA3E4-675F-4D29-8C3A-1AC74F2775D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89" creationId="{AFD83DC4-34E9-4E00-8983-0A0949BFDC4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0" creationId="{D76D772E-9367-4460-AD25-730DD5C9BCD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1" creationId="{7ADA96EB-6375-4E86-AE6D-017AB431720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2" creationId="{F266BA24-C840-4160-8319-AA3D28F5A6B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3" creationId="{9B2CCFAD-EDA3-4D7F-A74B-4B2761AD6D8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4" creationId="{EB3AC3E9-1631-47E6-8793-2F38863AFB8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5" creationId="{C16F0B1B-6A49-4E18-A965-AD71B5F3F2A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6" creationId="{D20B941C-4AEA-4AC1-8BDA-B1CBC87B904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7" creationId="{76CE1C93-7552-419B-96AA-86BA10A2D1F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8" creationId="{19460FBA-CA80-4E31-975F-DF91A1FA9FE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499" creationId="{39DBDCD5-E5F5-4843-9C44-D3740FC9557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0" creationId="{9ACA83C4-EE74-44D9-A26D-924A41414B3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1" creationId="{AEE3B386-4CCE-4032-AA55-9B57AD3D0B4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2" creationId="{23CCDC37-123F-4681-BBEE-84033DC3BF1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3" creationId="{92EE3345-C795-4288-93ED-F53FCD8FEB9C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4" creationId="{6F096137-8BFA-4A11-A5D5-F26F294C256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5" creationId="{EECA8523-381A-4F19-AABA-CC2D7F29B56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6" creationId="{F238506E-3AD3-4918-9CF8-B2DBAB034B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7" creationId="{1A730BA1-88C5-438C-9C38-5ABEF457680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8" creationId="{84003064-B087-40D0-9FDB-91EC8F4EE99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09" creationId="{2F810522-9597-4C86-9164-A130B1607C3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0" creationId="{3CB6943B-18BE-4142-A6E8-C37820DA610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1" creationId="{1DD91E78-0333-4CE6-89B7-0BD700646C9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2" creationId="{83444123-C9A4-4282-8F7C-04A00ED4BF5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3" creationId="{92A6ECBC-767B-4D51-9074-BF1ABAC89F1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4" creationId="{CC05CBB4-31D3-4EC1-8B86-174EE51DF2B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5" creationId="{E0158BA1-3AF4-4DD8-A08F-C18F8308B9F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6" creationId="{255583B0-5AE2-4B71-A1C3-81917E9D39B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7" creationId="{72046B76-87C6-434C-97FA-7B85D1451B7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8" creationId="{EA49DFC4-0E52-4C27-85E9-C4678CFC194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19" creationId="{D9624C6B-345A-4794-AF26-9634EBAEB7F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0" creationId="{387E2131-6BF2-4637-BA54-4DD6E2F2C63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1" creationId="{09E54BBE-C77A-4B57-9142-349F9DFA58A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2" creationId="{AA0BA719-858F-4D82-B780-83564806C32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3" creationId="{AA484E7A-060D-48AE-A08E-79E2E555432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4" creationId="{815C7644-06B9-4C27-9E48-2BE855EB7A4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5" creationId="{99804B21-40DB-407F-9D9E-1F7C34AE21B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6" creationId="{A5063F31-0C45-43F2-9D18-22568D4457A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7" creationId="{C38D0409-726D-469D-968E-4DDA1990E8D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8" creationId="{377D5F77-BD98-4990-B861-69E9810AD24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29" creationId="{C82A4878-A1C1-4B85-824F-C08FFAE5B87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0" creationId="{DF7B87C6-4CA6-4CB1-8DDA-5E73EF24F3E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1" creationId="{63E5E3AF-C225-47FC-AEAF-A387126E1822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2" creationId="{81CEB31B-DDB5-4D93-9EED-02EC4769E39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3" creationId="{651CD3D3-8B91-498F-AFEC-C0F2CF1ABEB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4" creationId="{97B1CAE3-2C2F-483C-ABA1-30E9D291412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5" creationId="{D80298B0-7A0D-4FF4-BBCB-6D869F92B14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6" creationId="{E351FD8A-098F-4ECB-B940-A6E27857A8C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7" creationId="{1B3DFBF1-BB00-4692-BF71-8590173C32A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8" creationId="{80F00826-51DA-4AFC-8AFF-5BBE09F0CF0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39" creationId="{0BA4308A-3109-4571-8F3C-5BA8A304365D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0" creationId="{56BAA243-11D0-4989-B3D2-E2398167B01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1" creationId="{B2BA479A-C277-4FE1-A66C-ED3B9C58D8C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2" creationId="{C5F2D694-EE0C-49F9-9BD5-DFFD2D998A8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3" creationId="{517FE685-2540-4389-A6BC-12599A847E0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4" creationId="{97543BAF-EDDA-47A5-A761-CD46BEFC9EC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5" creationId="{70D049B9-0E70-4B3F-962F-2EB6927211F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6" creationId="{875CDF85-734B-472B-B575-DBA49AB38FC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7" creationId="{04A9CFCE-5058-4544-9E28-45C6ED269DC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8" creationId="{F40595B9-0372-43DB-8884-EA2947A157AE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49" creationId="{0B88DAD1-99F7-4603-B451-98D5D0A7249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0" creationId="{F777D301-3710-4F82-8760-A2407B963D39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1" creationId="{CE1C2635-7DCA-4F5D-A402-D1FB64E605B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2" creationId="{40F83FF4-CAEF-4248-A3FB-2DC6F2ED7BDF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3" creationId="{4A2976C2-9AFA-4395-B265-2323DD4D0B0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4" creationId="{A4906813-90C6-41A8-8CAB-D8204F89A240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5" creationId="{D0E5E803-8CCD-4A72-BE19-D232D09E6D86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6" creationId="{4FF336D4-F631-448B-B12A-F5BE02EB015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7" creationId="{47C4EB7E-3A43-48BC-A55B-6932BA21BC3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8" creationId="{5B4C425D-D176-43C5-BBCE-FF8AB4A8926B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59" creationId="{64F0ECE3-F44A-4BE5-90C2-446CFAED136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0" creationId="{7E53DAE5-12C7-4453-AFE2-17F00B18B573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1" creationId="{2002DB32-9332-4C5C-BE7F-81DBC8537A4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2" creationId="{386CDB6E-A4D7-4B3B-A0B5-CC5AB4AEEF28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3" creationId="{11E26A6B-95EC-4724-AF76-EA6AF043AC87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4" creationId="{5E858569-4950-4298-A7FF-EC46B96C5655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5" creationId="{3971102F-8852-473B-8AF4-0CEC479D9F14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6" creationId="{C4DB56AE-3149-45B4-B5AF-A2206A159741}"/>
          </ac:spMkLst>
        </pc:spChg>
        <pc:spChg chg="mod">
          <ac:chgData name="NGUYEN PHAM ANH THU" userId="baf72463-252b-4d5f-a6ca-5a6327a9888d" providerId="ADAL" clId="{2F718089-70B5-4574-BAF7-6821E1523347}" dt="2022-01-03T06:20:22.888" v="3502" actId="165"/>
          <ac:spMkLst>
            <pc:docMk/>
            <pc:sldMk cId="4248521690" sldId="295"/>
            <ac:spMk id="567" creationId="{3D413E21-C4B1-4C45-A8EE-9FB0E5D56F7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86" creationId="{A0EE2D3F-0C62-4B87-AAFF-4A45FAED07E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87" creationId="{7C65FBA1-0100-45F2-8CEF-A6367C093D6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88" creationId="{33C94B72-99DA-4340-A2BF-9267D882329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89" creationId="{6510E361-B222-425E-90B8-D290B834471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0" creationId="{C7901854-9929-4EA6-957A-C03388C1D90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1" creationId="{856523A6-8226-4984-A016-FA6F20C3C5B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2" creationId="{25386C39-B857-4D34-AD69-13669947D8E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3" creationId="{00CE3975-65DA-4074-9A12-279E9CCD9E2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4" creationId="{CCBEFC97-52C4-43B0-84DA-34B04EA6F53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5" creationId="{56FD9305-3DB5-44F8-A899-5471A4872DD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6" creationId="{DF43CC60-74F9-4ADF-885F-3B40F6160E0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7" creationId="{C116D311-33B9-422E-B2CC-14CE0166B33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8" creationId="{0581B15B-F8DB-4565-9348-430B81F91D7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599" creationId="{032232F0-034A-4F66-8F01-94FEE0048D9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0" creationId="{01735A31-F859-4180-BFFA-42F49F8746A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1" creationId="{54B3932A-BA97-471F-A0BE-0532D55F0CA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2" creationId="{E6E6BD6D-44CE-452D-8ADB-AD312FFB033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3" creationId="{0DE65F19-0573-4180-A0B5-1351AD295F3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4" creationId="{5BD6C669-0789-45B6-8862-6D32C13BEC9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5" creationId="{EF7F2867-FD82-43E7-A70E-1BAA5660DE0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6" creationId="{59D583FF-90AF-499F-AAB3-71CDFB05E34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7" creationId="{941367C2-AEE3-4F36-8311-56B45E14C05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8" creationId="{884C40C7-2F06-4C0B-96B2-DF54E26C5DC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09" creationId="{8509D3B3-9CF2-4E18-9F6C-BB8CAF7878B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0" creationId="{8451042E-C400-46F0-B8A1-6B70B32B345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1" creationId="{7A727EB2-54F3-4631-97D0-4B602D4BE2C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2" creationId="{EC4B6B98-8E3C-4823-A4BB-FDE768F62E6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3" creationId="{3A7067B3-F9C5-4049-8445-78717853404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4" creationId="{6F67301B-5069-4606-A44E-165BD8C4740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5" creationId="{E5B6B1F3-2489-46E8-8FDF-1639F980AE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6" creationId="{9E2F42F4-81EA-46E2-BD21-8BFD077BDA5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7" creationId="{288B615C-ED19-4A07-9487-1E2626757BE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8" creationId="{D7F894AE-4826-4C6A-A5A3-0DD7670CF53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19" creationId="{84C53F42-D737-41B4-8B1D-5AFE706685B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0" creationId="{DA25B904-75B2-4386-80CD-0779A30EE8F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1" creationId="{05B3BD54-B33D-4E88-B9B7-EEF8BEEAC3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2" creationId="{614012F5-89F2-4CE2-8067-CB2C22E7F10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3" creationId="{369EB5B4-DA75-471C-9C2D-68532AA3E2B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4" creationId="{3570AD02-6C90-4611-A011-7F6E6B3C397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5" creationId="{E6B90D0B-8376-407E-A54C-24AF45034A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6" creationId="{D1456B6A-7FD2-494A-A49A-9B45A058A0C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7" creationId="{E015611D-B32D-425A-89B9-5D03D4C3883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8" creationId="{BC9C1C35-5D75-4D75-B07F-AF907A615B0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29" creationId="{C461FC61-ED23-49B0-90C3-AAC9ED39CCA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0" creationId="{2E0F047B-A22C-45CD-BB7E-4E7A3D340F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1" creationId="{AD75C630-66C5-4101-A80F-C5AC2683530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2" creationId="{F5D259CF-5494-494C-A551-148388E6C94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3" creationId="{A7A45576-36AB-4F66-B86F-8F8C454E8D5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4" creationId="{2677B3E5-CE77-4B1E-BA8A-A3EE4A3F5ED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5" creationId="{3C05E968-C0E8-4946-8F80-E85A81E6AE3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6" creationId="{6D288F62-451B-4267-936F-4CC8BB9338A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7" creationId="{1367A6B3-F8B7-49A0-9440-C7793E80AC7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8" creationId="{D77D1191-7A67-44CB-8B44-B12003D7627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39" creationId="{97FDD481-DB34-40D7-969E-8D2CCDDD39E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0" creationId="{7A5AB5A5-366D-4FCD-90FD-A205FFEF227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1" creationId="{F8532A85-C65D-40F2-B9FE-6AD0E5A3E9B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2" creationId="{38C4DD3F-88A3-4BCB-B5A2-1E24610B3E9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3" creationId="{379B4B30-3304-4913-8B9E-0BCBDBC50F8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4" creationId="{AF0EE6CA-2D3A-4847-9CCA-993D1F4C7C3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5" creationId="{60685B23-EB6B-4278-8E06-E324921B67B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6" creationId="{2634B6C3-7B00-4E14-BF08-698858C8EAD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7" creationId="{E5B32B54-F47A-47CE-9628-E7E7155C776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8" creationId="{1B912B2D-A6A9-454C-AA63-1A650827939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49" creationId="{3551A1F1-BC35-4495-BF10-B4936D0773A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0" creationId="{9126EA7C-A6D5-4F9F-BB66-E178CA477D7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1" creationId="{47953D62-CDAE-4282-9A17-5B25079B19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2" creationId="{6E0AD209-C8B7-477C-BD93-AF1EC0A8771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3" creationId="{8A3BEEE5-53AF-4A95-B159-DD4CE76A7D1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4" creationId="{87D88AA2-3F4E-4AF2-BC9B-3A278E9299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5" creationId="{721D3298-BB1E-4192-8855-0A3D1CC8015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6" creationId="{D3D414A9-AEF3-4F62-BAC7-FB9B2EB5ABA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7" creationId="{7297F88A-2C40-417B-ACD4-530AB923074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8" creationId="{2BFAC76C-F13D-4331-B669-081D3D01E27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59" creationId="{CEA3349C-000B-4F32-A7C9-E0FFB9839EC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0" creationId="{3EB5CD8A-AF48-466E-A4CF-785FB8690A5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1" creationId="{183DC8BE-7232-4B1D-90BE-F1E52094A49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2" creationId="{068C4587-5B2D-4829-AF16-0BA6552D7E8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3" creationId="{38B0FBCA-01F7-4B91-ACCA-29A9D263465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4" creationId="{6DD57401-BCD1-4E17-9553-C7996C694AC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5" creationId="{49073ADB-FD35-4D8C-9D43-C05EE2DA07F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6" creationId="{446AB1C2-9A8C-4209-8928-4DEDD84765B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7" creationId="{5D748490-9AF3-4286-A1AB-C2F8D77791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8" creationId="{1A4F9F0B-B287-40AE-88FA-39E670565E7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69" creationId="{FD819B24-AA13-4838-80D1-1B65EE62299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0" creationId="{DBD39497-6047-4260-A369-5AC08598A47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1" creationId="{4560DAA2-35E4-473B-B56E-26201083307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2" creationId="{C3BB0254-981C-4B96-972E-87B258F539A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3" creationId="{0D76E775-2905-49B1-A8EA-6280E546F0B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4" creationId="{7620BD24-0B28-4899-8AA8-025B0FC1F08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5" creationId="{8E27D3F6-5492-4089-9FA4-2F35A2429CD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6" creationId="{2B74CACC-5A7C-47DB-8981-4EF5F84B406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7" creationId="{200BCCE0-2D36-42F0-9858-38E60354FF7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8" creationId="{EB9423B4-2C5D-4365-9961-CF72EC363DD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79" creationId="{27E1FC8F-E5C0-47DD-BA85-7906253B1D1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0" creationId="{4913559B-F876-40DD-937D-BB3F031E4D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1" creationId="{6A85C8FF-021E-469F-BE30-B8D03A7FDA9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2" creationId="{CFF8668C-9600-4997-9738-224D469474E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3" creationId="{9183590E-6C55-4735-B36D-AF7143CE438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4" creationId="{C8C6907A-428C-4323-B323-B306BBF9FE5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85" creationId="{D1BF9410-ED5E-4005-9A50-ADAD221B0FB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96" creationId="{69F4DFAF-EE6A-4919-A1C1-AB65E88C134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97" creationId="{F911BBC5-4CC2-49C5-90AC-ECA9721227A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98" creationId="{5E8A21D2-B73F-457C-AE6E-8368DA8575F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699" creationId="{B63EFBCB-2E92-4B71-88F0-B13CF80D7C0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0" creationId="{D34953AA-931C-4B87-BEB4-E72BDDCC399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1" creationId="{C7ECB7C4-77D6-456D-8248-944C867D026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2" creationId="{7FA9D5A7-B2B0-4CEE-BE8C-684D75D9611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3" creationId="{7F702C25-9783-49BC-A05D-8187C18E746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4" creationId="{82921B5A-C3D0-4609-8DC4-13033D8B1FD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5" creationId="{5F223AD2-50B0-4A34-96B2-4B13BD5C21D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6" creationId="{AC5FE766-9971-46BB-8F13-69AC7109A1A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7" creationId="{F952A87F-2687-4388-A954-A38317FB044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8" creationId="{C7CDE159-F802-40B4-AEBC-E3040D46A1D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09" creationId="{C97CEEDE-32D5-4925-B941-4FCA90AE7DF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0" creationId="{945DE650-7A61-4BFA-93B6-EF6EF41E8A0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1" creationId="{E3AC65C9-725A-440A-B5A4-991AB586A38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2" creationId="{28AA1857-A96C-43FE-9C1A-BF248C6DF32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3" creationId="{25AF24A8-ECE5-4E49-B768-89C6CEBA4EF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4" creationId="{D3D6E088-BB90-49C4-9FA9-545EC6B6886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5" creationId="{AD2A8A4A-01A0-4B64-8278-5C90858D72B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6" creationId="{D7EC0ADD-E751-41B3-8B27-A6957FE92AD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7" creationId="{686489C3-D1D7-46C6-9319-E4129EB2CB4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8" creationId="{2C458EDB-49C5-4C17-87A7-7EA5C9EB162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19" creationId="{AB8DA14B-43A7-4114-A792-7940801B84C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0" creationId="{76895A21-A811-432E-9B57-DC5C1DF82FE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1" creationId="{0182EFA5-D1EE-4365-9C35-3B11B04FD79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2" creationId="{EEF307F0-825C-45F6-81B3-D7AF2819C3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3" creationId="{E60FF63A-1E30-4CC8-8F8B-63EF5AB6815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4" creationId="{02412D73-EE1F-485B-AA25-BA34AB12AB0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5" creationId="{1508E4E4-585D-4DCE-8456-DADF7E6D09B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6" creationId="{40AFF2F7-334A-4662-A79D-4CC983C85F5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7" creationId="{7CC0CC47-40F0-4345-9601-1FD77D4800B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8" creationId="{BF2FB890-5E57-4586-870E-73B07B4E0C6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29" creationId="{B0624C06-9169-4B6B-AF3E-D23352969CF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0" creationId="{8599E45B-7084-4F71-A36B-9A010697089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1" creationId="{B7F99EB1-C00A-4031-9C51-213E882EBBB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2" creationId="{5C262EC3-EF53-4B15-82D2-09EA794AB39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3" creationId="{600FA82F-E856-48D5-A897-EC91560D6FF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4" creationId="{A764883C-64B3-4E72-9FA9-6DA1F5C8976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5" creationId="{3C0B771A-12B3-4DF0-9D34-7D835107D25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6" creationId="{DFA051C5-5369-4CCD-8885-6CF442614EA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7" creationId="{C106EA16-259A-45CB-A39D-3BFB3268F6B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8" creationId="{3C867C02-BE79-4A3B-92E5-0A590F89A61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39" creationId="{244C90AD-FF2D-48A9-A88B-97257280F55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0" creationId="{D1400455-B6F9-4999-ABED-288F16E620C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1" creationId="{1B272FF9-3074-4BEC-B8FD-4856407BC66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2" creationId="{B199DB5D-2057-4CC6-9017-32758123BA4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3" creationId="{2F3ED3D1-7F96-4259-9933-FCCDAAC3A80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4" creationId="{BF45ED0A-BCB0-47C6-BA0B-C83E3B24AA2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5" creationId="{94AC9C10-D339-4710-B759-98F1B672471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6" creationId="{C5C0E8EF-791A-4F48-AF53-317B07BB1B0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7" creationId="{2D65ABC9-EB83-4806-9954-300B9D603DA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8" creationId="{707E9873-FB70-4CB8-BC76-90B8A0ED349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49" creationId="{8236E254-5549-4E64-B888-915ABA68CEF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0" creationId="{72579569-204E-4BF4-A715-AECADCCE951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1" creationId="{53FB068B-0853-430B-ADEE-67B91B70E6E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2" creationId="{F65CDE05-8244-4EE1-A8E3-334201D0ADE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3" creationId="{98D6E645-D822-4F1F-B42F-25F6748C973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4" creationId="{05C4DBDC-459A-4A02-8039-AC06A1E13DF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5" creationId="{9F4AB1B8-F525-4B39-BE09-7B5CA70A2A1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6" creationId="{FE94BCC6-FC7E-4BA8-96B4-2475B23294C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7" creationId="{E2F1F6E3-28FB-4F3B-8A07-8C07F987815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8" creationId="{B320BFCD-1E4E-4197-9AA3-2BFAEE81BF4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59" creationId="{B9857092-D8B5-45F2-9DD0-542E77E757C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0" creationId="{40E7D2F0-DF85-40D1-8E27-7511F43818E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1" creationId="{FF450B59-18B5-4AAE-9465-213A5EE25C2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2" creationId="{FDC8F479-BB9D-4D25-83A1-233608BB1EA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3" creationId="{4E1B96CD-7176-4CCA-8D60-96D30FCF24F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4" creationId="{11F18FAA-48EB-46D6-82CA-F8CD42EB8F3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5" creationId="{596A78DB-2DDC-4196-AEE5-DE8DDD374F5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6" creationId="{9ECFB093-920D-4045-AE47-42ECA3062E2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7" creationId="{926BB426-8E90-4701-BA76-0F885588DB0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8" creationId="{B4FE71DC-0E58-438F-8FEB-273700C2629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69" creationId="{CD5267EA-52A6-44EF-835F-5444EA9C341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0" creationId="{713EEA66-7625-41E8-A94B-C00C5D338CB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1" creationId="{C8917380-926A-44E7-B4FD-576848852EE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2" creationId="{BEBD33F9-8C4B-4059-9D55-A8D15056B53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3" creationId="{F40FF2D6-1ADF-4894-9B20-5545F9CBB0A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4" creationId="{AC0CE68E-C435-4E25-AFD8-F9FD4A81D9F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5" creationId="{A0A21F52-5317-409C-8E0C-C9B5CC09D94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6" creationId="{E57AE51C-791B-4F6C-B129-68CBB895F30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7" creationId="{DBE9B535-C720-49FA-AAA8-0C66A420970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8" creationId="{7EA22FA2-EF44-4C81-9A18-80FBEF44E9C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79" creationId="{FBABB165-BE8E-4AF6-A353-1A6D505CD7D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0" creationId="{5A953CDB-654A-47D0-AC14-916DDD9C6F6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1" creationId="{C88622B9-8A60-4260-A094-E8C2420B628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2" creationId="{82CA2BD9-1639-4347-9255-2779FAC64F8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3" creationId="{E1ED759A-ABE5-4DFB-9A52-4226361E3B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4" creationId="{F46A7FE6-C6D2-4796-ABBD-D2DE84DA5CF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5" creationId="{28097A6C-67EF-41E3-8883-5EF86528031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6" creationId="{3225B496-4FE8-4327-B74C-1EC3BE7E7B7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7" creationId="{697B2280-EC93-4CB7-98D2-F0B74444CFA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8" creationId="{A6A74A85-B319-4619-A2DA-8167FBA9A9D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89" creationId="{6EA5B8FF-AE3F-4F8F-9B99-F017CF113F1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0" creationId="{B154925C-BE36-4644-B92B-227700BEBF4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1" creationId="{BF38A43B-C324-400D-91A5-CA54C829466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2" creationId="{789CDBEB-CD5B-4563-8A76-786FAC890A1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3" creationId="{06377D06-CCF4-427D-A856-4162AD2DD66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4" creationId="{4FBC6E57-E714-4953-90D8-B8E3B4947D7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795" creationId="{A39E4269-1747-42B2-B465-39668AE93E0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06" creationId="{3AFB79D3-6A9C-4C01-803C-04632EDA0C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07" creationId="{426D8FDB-C75E-4D75-BB08-76278D5B09A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08" creationId="{E09AD24B-767B-46D5-9472-3A132E11A7C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09" creationId="{DC8B9C5D-0353-414C-BCFE-A5A787F3FAC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0" creationId="{12CE95A1-864B-487C-908A-0D0D972AE5D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1" creationId="{501FF2D8-66E0-49D1-8DF3-E0799837BBF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2" creationId="{FDA50172-BC2C-433D-976E-4D80D3B95B4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3" creationId="{624348FF-CD1B-451B-85D1-A66AAFC031E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4" creationId="{7B36330C-6E0B-4EC1-AA87-A753A93BD15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5" creationId="{281B9B92-964F-439B-98E9-DC3FA10B573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6" creationId="{4A280777-65AF-4C51-BF2A-6F39F876A42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7" creationId="{20B7699A-DDA1-48B2-8288-822ACC605E5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8" creationId="{B4B14F8B-F4FB-42D3-B6D3-CA6F7EE4586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19" creationId="{3BE967F9-FE4B-4C1F-9EE5-B3194410804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0" creationId="{3DFE23B2-A82A-478D-AC03-9732B62829B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1" creationId="{096D4B50-419D-4678-9162-5636C49A84E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2" creationId="{C042391A-941D-4552-974A-26301F0BDB7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3" creationId="{2235A575-500C-43C7-8B76-3CD70319378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4" creationId="{F207BD01-9653-4A23-B608-A0D465837ED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5" creationId="{633205DE-C225-4A9C-8280-111D185DFCA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6" creationId="{AC2A744E-3394-42F5-9635-E3FC758C958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7" creationId="{297C542F-435C-4958-9CCF-98A3E41038C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8" creationId="{921A2421-984F-46FC-8E83-B64EADC51BF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29" creationId="{AE90B332-5A06-47C8-8431-D023648AD9F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0" creationId="{E9904B8E-2275-4A79-8E7D-B9F80A473CD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1" creationId="{D2FC3DF9-FEE2-465C-8A07-579BFD36710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2" creationId="{EC364894-2034-46C3-AA45-67EA9898597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3" creationId="{A67CB939-1E8F-4A4A-A683-BA4DA3032D6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4" creationId="{8D41C05D-E0A9-423C-BD50-0CAE1E0984F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5" creationId="{59259285-2A24-497F-9497-11108289669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6" creationId="{0D8AFDAB-94BB-4848-ACD9-5FE70D59E37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7" creationId="{9F218B91-5378-4E69-B53F-3ED4BFDC0E9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8" creationId="{76F52421-9850-4F20-BAEF-B1399B7EBCD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39" creationId="{408697FA-ED7E-4BEF-9438-66F188F551F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0" creationId="{1172BC0B-DADE-4D71-A3CF-85C160B80CE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1" creationId="{5135B5F6-8895-4D1F-BE3D-BF31A5FD154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2" creationId="{58D1236D-24A7-4A29-8A80-25566417C7D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3" creationId="{C29A105B-D0ED-4167-928C-D4F86FCB07B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4" creationId="{978F885D-E02C-4084-9C75-616F9BF3EBE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5" creationId="{80AEF3F5-9362-4C72-B9A1-C33E5CA3113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6" creationId="{9E19A907-D518-4D41-B07A-DD842C25107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7" creationId="{F330B1BA-3A16-4D95-92DE-AF07FEB14DA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8" creationId="{2E9DBAFF-E79F-4E35-BF74-AEC00A40842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49" creationId="{DB770352-88C8-4547-8790-02F6922C8F0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0" creationId="{1CDC0CFC-7BC9-498E-8596-4F4F1BB5DD6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1" creationId="{3B73F7B9-E713-4541-BA78-D157962AD39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2" creationId="{88D353D4-278C-4BCA-B403-7FC91B6D2E0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3" creationId="{A89D3D14-7F37-447A-8FB1-C5B30098E10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4" creationId="{A10C3913-9ACD-4B14-8D6B-5BE66850C0A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5" creationId="{91A3CB68-0704-4013-8CF3-ED2FE3DE216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6" creationId="{612A328E-50A0-4E95-B6D1-204E087449A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7" creationId="{40B94164-EC7F-4645-8760-E9654444598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8" creationId="{A6BB578F-275B-43C6-B208-C760EB3BEFE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59" creationId="{C16104D4-BA6C-4A3A-8550-08ED2891D0F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0" creationId="{D0CF6129-31E7-4D85-9B5D-62B180047EA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1" creationId="{B4B19AA9-364C-48D5-ACE0-2BB0BAEFE02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2" creationId="{BF868C8E-E96F-4A3E-BA89-1D290181921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3" creationId="{41C8DD73-A6CF-441F-B89A-83A5F3E13F5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4" creationId="{7018E023-E8EE-46F8-82AC-E26CAB70217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5" creationId="{E0A95627-EA17-4B33-9D65-CA2EEB218F2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6" creationId="{2455E1DE-308C-4D49-B9DF-B715E43BEF3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7" creationId="{3CD5D595-D060-4C57-B032-E2854835E14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8" creationId="{06ABE0B7-C1B5-4C1B-A7FC-0F35EEAE553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69" creationId="{085ECF26-7A42-4A3C-9CE3-14C2C0928AD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0" creationId="{7A9FE10F-3A9A-4E13-A6E5-40A42C6FEA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1" creationId="{722F8983-285B-41EF-8B07-E508B701903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2" creationId="{C39D7683-DCC7-4898-A173-23C06FF98A6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3" creationId="{26C4C21C-C933-4D8B-BEDB-6019F638E5C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4" creationId="{EC6DBF9D-EC92-460B-B863-E894BAEFDE1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5" creationId="{1575BE63-5A52-4DE7-B5B3-93DDD9EE4B4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6" creationId="{A02FA752-BB3C-48BB-A20D-661CDA4A1B1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7" creationId="{19EC8F51-C47B-49CD-A488-CEC0D9E1E4C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8" creationId="{3FC5A5FC-CA0D-42CA-90E8-D7B0701803F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79" creationId="{9E7BFA7D-48D1-4A89-9376-61F60DDFDBC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0" creationId="{8CA139FD-5D56-4E4D-9C51-61B1CB76745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1" creationId="{4AACB383-EEBE-4964-8456-CE6C0BBC189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2" creationId="{154BD78A-687D-420B-8462-576AFA70547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3" creationId="{5BD4D9F9-7CD5-41F9-9F3B-0531F851B18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4" creationId="{CF6AF573-E73A-480C-A172-D580907015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5" creationId="{901D2FD6-9684-47AA-B49E-89DAF677B53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6" creationId="{3B233DFB-2F75-494E-88B8-05B3D3AE06A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7" creationId="{91D05F05-96E6-4771-986B-69BA370E20E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8" creationId="{77281939-C387-4C98-9341-4001E45A482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89" creationId="{90B05919-88F0-4A37-9976-987BEBF005E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0" creationId="{828BBB93-9D09-412C-A2D7-1318362E2C6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1" creationId="{1206181C-96B5-4E0C-8AC0-9B6EE606C90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2" creationId="{C9E22F93-883A-48DD-9D05-9A0FCE89978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3" creationId="{29092C1A-9F49-45D5-9525-6DD3A20E861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4" creationId="{8457F45B-7732-4369-945A-9D455EEDC8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5" creationId="{9AFC7629-BCBE-4BF0-B7CB-56F53FF49FD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6" creationId="{17896373-FA66-4D82-903B-EFA9191BCC1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7" creationId="{10E692D3-BEBC-463A-A020-C447FEE81F1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8" creationId="{1DF208F5-69AE-44F6-84A7-E8402B817BE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899" creationId="{2F843DB8-BEFC-4323-8086-4B58751AE27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0" creationId="{25733A63-34C7-4FFA-82FA-CBA036BD94F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1" creationId="{DB5DA5A7-DF64-4B10-9FD7-CB5858CE0CE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2" creationId="{1BCE7658-9596-48D0-AC5A-5B888C05635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3" creationId="{7D135B0D-DACA-450D-A24F-E2009A88DF4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4" creationId="{F568A106-9011-4885-80D3-05BDCDB41F0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05" creationId="{BC9BF0B2-F96F-46F2-9993-4124DC4FA02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16" creationId="{0A33DCFF-66D0-4FB8-9F78-53A51E95E5C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17" creationId="{5E4FC529-BC70-497F-B900-D5FDA816FEE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18" creationId="{D86FA053-93E7-485F-BB69-F2AAAAE73EE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19" creationId="{E3E6B94E-962F-4A61-9893-C969DB79D12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0" creationId="{39D2C546-1FD3-4FF2-B8A7-D35AE395787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1" creationId="{5FA7A573-BBE9-4273-BAAE-236F9AFE63E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2" creationId="{05DEF4DD-6BE3-4512-A540-FC6CE8CEE58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3" creationId="{B0285FD1-A415-412A-983F-9E7C323B2CF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4" creationId="{75DD5A19-60A0-4BA3-92F4-A481185C058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5" creationId="{D0708E00-16A1-479B-BE22-C49221743AD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6" creationId="{C489470F-CE95-4F6E-BC4F-16AD4FE6A32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7" creationId="{944BF685-D877-4AA9-AD53-96061FDD1C6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8" creationId="{00A99FA4-F9DD-46DF-BF57-039301B82B8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29" creationId="{3582A419-C49C-43FC-8B9C-7CB105C1AF0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0" creationId="{DFEB697F-3050-4F84-A441-C4A16E26194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1" creationId="{DD85C0F8-CCF2-4941-99C3-D19D8E90761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2" creationId="{39DF4E7A-CA29-4CB3-9746-FF8F509F986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3" creationId="{A58B9869-4E9C-4536-ACE0-F07E7CAACF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4" creationId="{FDF02BF4-2737-4B8B-AB1E-A7A07B24CEE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5" creationId="{C7E081B8-BB6A-44D4-9C24-E0B1B11D7C5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6" creationId="{6BDACE07-C45D-426C-91B9-97312291473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7" creationId="{13E7480A-C441-4290-8DBC-5F84F3CAEAB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8" creationId="{CC809295-BF29-4EA1-9F4E-FE9049C7549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39" creationId="{896B778C-8B0B-4A61-84FF-B21CB6C2A57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0" creationId="{281326C6-4739-43D8-A719-714F3E71B7C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1" creationId="{C71626F6-41CB-48E2-B970-FE86457501A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2" creationId="{69505D3C-1EE8-4A48-9171-23C8CB45A5B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3" creationId="{4795C64E-FB56-409D-A1F4-A7322BEBA1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4" creationId="{E5CA3A9D-B701-451F-A831-987B5250C3E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5" creationId="{B94B6276-ACD5-4F63-9078-6DB87734E3F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6" creationId="{8E9091A0-35F0-4CAD-A159-6302168AB74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7" creationId="{8F674679-965D-4BC4-B397-3F4E501B271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8" creationId="{AF4FDE85-D9A6-49A9-8055-9E32BCC1B68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49" creationId="{1D305181-74EE-4033-AEAF-99C7A24BEF3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0" creationId="{2AE0DFA9-B8AA-4B4B-A5C8-4C69C4FF180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1" creationId="{635B2378-1C83-4F90-A74F-285F2D5839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2" creationId="{404714A3-D76E-4FD5-A36B-9DCEE387C8A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3" creationId="{7508422B-2CBC-46C9-A903-20CB6EA3E46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4" creationId="{E346F1F8-07B9-4369-BEA4-444CAC072E1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5" creationId="{F09C36E4-32FC-42F1-A692-F26A6FC6693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6" creationId="{7EC9D5FD-0783-4210-AC42-6E990C1F683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7" creationId="{797E1D1B-6B9D-4809-BE90-D05517F64A3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8" creationId="{570F0154-1D00-48E8-9186-02D52A2B628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59" creationId="{E18BC6B1-FB00-4433-A045-034F243E586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0" creationId="{921D30F1-273D-422D-BBD3-28EB6E377F7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1" creationId="{EF43EE97-A471-4981-9D06-B39F0FFC175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2" creationId="{FE738911-69A2-45AB-BC81-6E75E867B2E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3" creationId="{18DA547A-2041-4878-B0ED-68AD9303D09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4" creationId="{D0BABFD8-DF62-4AE8-92FA-AF865DAD2CD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5" creationId="{430C51A1-E179-40DD-BB85-EACB903D2F6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6" creationId="{6F17728D-17B3-4F28-AEC4-61A13CADC10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7" creationId="{0CBAFB86-F8EA-437A-9C35-5C0060D6939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8" creationId="{21F8D9BC-9935-4DC7-9E2A-751F6A3A995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69" creationId="{9ADC4FAA-EAAA-47BD-9D86-3CA02363A7A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0" creationId="{BF8DB153-16F7-4E11-A4CF-09C342C1DA3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1" creationId="{93896702-E804-4DE7-B067-E771AB385EF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2" creationId="{C77DA8CF-2154-461D-86D7-5D5E071CA25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3" creationId="{300EDD00-9F03-4F8A-B611-BBA054F9CF3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4" creationId="{625EDDFE-ADCC-4E07-9112-1E478D6E89C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5" creationId="{1C20A2D2-C4F6-4D9B-A2E7-EC156E6821F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6" creationId="{C1BE7D1A-0536-419B-A358-0AA119AFB64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7" creationId="{467580AC-9C13-4E92-AF0F-639ABB937F1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8" creationId="{92561ABE-F288-40D3-9016-6604A5C4047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79" creationId="{8E78DA79-F105-49A3-9AD4-BDA4D323023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0" creationId="{3620AD8C-6DF8-4420-A7AF-82FD6E6D067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1" creationId="{3602850A-7EB6-402C-8871-842C92C3043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2" creationId="{CDC50835-7FB1-44C8-9245-8BB7D9185D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3" creationId="{0262E23F-ADC0-4841-BCEF-BD32D9541C0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4" creationId="{AB531B8A-76DE-4201-8B58-4A65056B549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5" creationId="{8E9204F6-9BAF-4793-8C4F-D5E6056A93C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6" creationId="{4FAF84BD-0833-4022-BB56-52B3C2307E3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7" creationId="{F0C55113-D83E-4116-8E9E-A68B9E0ADC2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8" creationId="{93601D38-2AB5-44BB-83BE-B4CBBC16FEC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89" creationId="{C6D33DE8-D8EA-4BAC-82F7-3EF688CD2B1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0" creationId="{5CE290B2-7CAD-4E9E-A9C9-41B96CC0978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1" creationId="{8120FAF7-C01B-4CAB-BEDD-99F03B47DED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2" creationId="{B5391E2E-754B-458F-9517-96622D37084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3" creationId="{5285C601-7060-424A-90F3-A27D6B1C6A0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4" creationId="{C2952196-FFDA-48C2-862F-3E48F08FA86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5" creationId="{605BD992-66A4-422A-B9B2-65EEE7F515E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6" creationId="{6E790F60-C9D0-431B-B94F-38307C71734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7" creationId="{27FC4EBC-A71A-4315-807C-D04EEB44D85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8" creationId="{214E0E5A-268B-4F25-982F-EE56A8B3574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999" creationId="{F07B145A-0664-4031-AB48-C567BF8F5DC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0" creationId="{707A3015-4D34-4B4D-86A4-93E2363ECEA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1" creationId="{D78C4E4A-36C1-41FC-89CB-10DC0706581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2" creationId="{CC396EC7-C850-408E-91CE-E3AF4391118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3" creationId="{A5387651-6137-40D7-BE05-7AB304FF03B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4" creationId="{4AB90C84-7256-4722-8969-751D68022FC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5" creationId="{062E4E02-1E43-480F-8E33-8AA9DA058EE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6" creationId="{1DCCF315-1966-419A-A24B-5A106B51132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7" creationId="{9F197D58-8C2F-4A29-856A-E2D982D32B4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8" creationId="{4D61104C-7D3E-4BDF-B229-A37A63CD32E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09" creationId="{E95D40E7-FED4-4AB0-BE14-97D2E90F46E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0" creationId="{880E0922-46E0-4363-A4DB-85DE9CE119A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1" creationId="{775F4C9E-6240-4C2E-AF3A-99D7B4B9E9C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2" creationId="{BBFC2C9D-FA30-47F6-A54B-E70EC92037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3" creationId="{18DE07C9-4AC5-4810-941A-750CAF62B90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4" creationId="{26F720F2-9666-479C-99A8-E2BD984F2AD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15" creationId="{E35863CC-E141-40A7-BA3C-513525FD6F7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26" creationId="{AFDBBE54-642F-43F9-8FCF-C3D774D265D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27" creationId="{CA4B3A0B-D6EF-4C64-92C6-595B2BCA3BB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28" creationId="{966D999B-30D5-4B74-B706-5DF40A5D440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29" creationId="{B382E750-9000-48E3-B8C0-A07EC111827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0" creationId="{8DE5B1D9-A391-48A1-ACE4-5652EC2D022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1" creationId="{5B22254F-3EA8-408F-97F7-70A7457DB11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2" creationId="{7D9043F7-21B8-4AA6-BB7E-63AF46F0054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3" creationId="{2B93BB3C-F8BD-44D2-93FC-54B345D25AA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4" creationId="{D537C458-96ED-475D-AD46-40667D0692A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5" creationId="{3DB4A814-9F6A-47C9-AB5C-046B07968F3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6" creationId="{B3ACDAD3-00A8-424D-955F-D5508E09928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7" creationId="{0E0E1774-524B-4AE9-8A01-EABEE0DB10F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8" creationId="{D6B50F6A-64AB-44DB-97F1-3558E79B3D2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39" creationId="{9A8BF8A1-EAEA-4780-8251-05E119641D7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0" creationId="{CA09C489-C62D-47A9-9E2D-924A529512D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1" creationId="{1FE81F40-6916-4521-B46B-C7CB4A502F0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2" creationId="{513AF4E7-EAB4-4174-86B6-40AC6EBA109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3" creationId="{3CCA0702-A47A-41B4-A661-1AA77E7265F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4" creationId="{5AA63084-BECD-4765-9594-75EDE4F9645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5" creationId="{BDBDC4C2-54CD-4FD5-AEC7-D9BAA1DC439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6" creationId="{42D0187D-6E06-49E2-8F6C-E1BEFDA73BC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7" creationId="{10264C6B-BE0E-4025-BA5A-31263A4D28B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8" creationId="{A62B5FA3-CCB5-44A3-B978-111456ACA4E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49" creationId="{5115EAFE-1419-4196-9567-29DBA227BC4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0" creationId="{A312BCDB-C5E0-4EE5-B259-0E58E957A93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1" creationId="{9E1809C2-2F82-405C-908D-9F822448884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2" creationId="{3EAB7E0A-1B26-49DC-BEAF-2AFB3ECC035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3" creationId="{93A8C82D-A0A0-454F-B9AF-0E5861DB3DD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4" creationId="{7BED62DA-0737-4A3A-9DAB-6BB61E76CFA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5" creationId="{6AEB4398-35F2-4ACB-AB9B-001CC23DB8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6" creationId="{4DFC8D40-AAB4-42EA-9555-4E7799B9585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7" creationId="{CDA0E6E9-A8F0-4809-8E94-389B535023B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8" creationId="{315EC429-362E-457B-8B21-BC665A9351A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59" creationId="{A22BCF72-8444-4DFE-A3C4-660B50FEE4F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0" creationId="{E343F8B3-DE3A-4ED1-ADA8-7BAE80C2716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1" creationId="{A73D9DD4-A90E-4C46-AAA9-4477FA95C54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2" creationId="{60E8A2E8-A144-4E55-9E22-D609BE06636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3" creationId="{BDE41A03-DDF8-41D4-BB81-3A45A3EB89D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4" creationId="{16F1764E-BFA8-489C-B0F8-AD160D7CC5C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5" creationId="{87A06E70-57C2-47C9-B823-F8D26915661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6" creationId="{38110037-49CD-429B-8A4B-7F11282B97A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7" creationId="{0D144B62-2512-41C0-A0FE-6472ABE678A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8" creationId="{3B4378B0-C644-47AD-BE4E-E45F9CBEE776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69" creationId="{6C55C5F4-F7FB-4F86-878D-84CFD93F164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0" creationId="{F61D84A7-B1EC-453C-86A1-FAC83D7E94F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1" creationId="{B2BA6D86-2255-45B3-BAFA-82390C6DD29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2" creationId="{9DE0159E-B992-40B3-AB26-BF79F674160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3" creationId="{408C5B8F-6697-4299-9FB7-9275D87B647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4" creationId="{90037831-2532-4E93-99DA-9F83AE0B0D2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5" creationId="{BF814B17-6F4D-4629-9691-A9A9BC17F24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6" creationId="{680C5205-3118-4449-AFEF-B272F3A8D17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7" creationId="{4F0F5AC8-749D-4A99-990A-8F19EDDD37D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8" creationId="{AF7A3FD9-E52B-4E32-AC3B-A85DAFC2915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79" creationId="{3CF478E3-1305-43C2-9FA3-3D4C98FD9B5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0" creationId="{D810E2B7-2263-4E4A-AA23-618EC6140E6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1" creationId="{B4452B01-FD10-474A-9276-12DE0569C4B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2" creationId="{DDD5F0EC-D402-42C6-AD3D-190AC079771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3" creationId="{569A2D4D-B92A-4589-BD48-713FE56A489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4" creationId="{9D657853-0F34-4A83-ABE6-6385CCFAEF0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5" creationId="{E752EAF0-746C-473A-B4B6-8EC25111613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6" creationId="{F303AD90-2128-438A-94D4-33112D45374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7" creationId="{35D9DB2E-9037-44F9-96E7-42EE9C800E0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8" creationId="{BACC88E0-B1F4-48DC-8B08-1D5BBEDF6BBD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89" creationId="{AED44F6C-CD0B-40CF-BAA2-A76803CAF3C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0" creationId="{8B806F93-1A55-49AD-8B98-0C5AD638AE7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1" creationId="{96AD66EE-8022-4C8F-AFA7-99C55A9F3E7F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2" creationId="{1AE5A44A-34AD-4C98-B30A-D643B9EC8F0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3" creationId="{5812EF39-8A3B-4A52-BF4F-E9114A40832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4" creationId="{D04AE052-A982-4C06-9038-6EB6199F915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5" creationId="{F9D11905-DF56-4FB1-84C3-8E484E4D881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6" creationId="{FA8C6D63-7E9A-406E-800E-287775ADB4D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7" creationId="{DD49E8FC-9490-475B-BBEC-6443B2923C7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8" creationId="{7139D59C-AD08-494B-B21D-FCB7C3DDF7E2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099" creationId="{C642E191-BBA1-4772-A08D-BA1F2F0338E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0" creationId="{676045A8-056F-4A3E-9137-848DCC42ABC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1" creationId="{721DECDA-77DE-4947-949A-651573FD53B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2" creationId="{D243054D-6173-46C0-B103-7373A41D432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3" creationId="{63726F1B-A7EB-422E-A234-AE860D72F95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4" creationId="{F47BD22D-EC09-4418-8A41-6C61BFAAF46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5" creationId="{F27EB96D-8B41-4D21-A3B9-05A6FE288CC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6" creationId="{3269560C-E21A-49D3-A41F-8FD464650827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7" creationId="{684CD7D5-6D3D-4977-AA15-0429F9FEB740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8" creationId="{6A70B61B-025D-48A1-B3A9-1B7DFDC1D07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09" creationId="{DDFE0CD8-08EA-44F6-8BB2-A3627F27D75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0" creationId="{D4DDC48A-AB73-4E4F-85E2-2847E4C13C8B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1" creationId="{0D5D154D-22D5-4266-A022-09E53BFC8E63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2" creationId="{AA0F8F3F-DAE3-425B-8878-9ADEB840B32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3" creationId="{4D010C32-D990-4FB2-9268-F89B19CE4EC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4" creationId="{5D2D5864-6C76-4370-8CF3-A3B664213C95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5" creationId="{6205D68A-77C2-4528-86B5-BCE3AB0038A9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6" creationId="{D00F21EE-B343-40EA-ABF5-7453BDAA9034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7" creationId="{1042F70D-7BBF-4DAC-BCEF-3E8C1A12C11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8" creationId="{FD1D0285-4128-4905-BFBA-867C9D5B27F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19" creationId="{65F82988-5A58-4B6E-9F60-C1481860BF4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0" creationId="{9CA1C207-CAA3-4ED1-A772-B7C2D82F86BE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1" creationId="{3EEBFF2B-FEB9-43DA-8D00-88D66ED4A2C8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2" creationId="{718A0396-9B14-444A-B0DD-EF9332391461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3" creationId="{41A3AA97-6AA5-4397-AE4D-4C5E9973B86A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4" creationId="{5CFAA577-74CA-4849-9471-2C2D5EB92D7C}"/>
          </ac:spMkLst>
        </pc:spChg>
        <pc:spChg chg="mod">
          <ac:chgData name="NGUYEN PHAM ANH THU" userId="baf72463-252b-4d5f-a6ca-5a6327a9888d" providerId="ADAL" clId="{2F718089-70B5-4574-BAF7-6821E1523347}" dt="2022-01-03T06:21:27.395" v="3513"/>
          <ac:spMkLst>
            <pc:docMk/>
            <pc:sldMk cId="4248521690" sldId="295"/>
            <ac:spMk id="1125" creationId="{CB0A6E2B-4286-40FB-A004-A7D572F0012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2" creationId="{B9E5EF69-9754-498E-AAF5-4BBCADF51C9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3" creationId="{F95120C9-6CC8-41DD-93EB-DC769FB4A5C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4" creationId="{AC1DADA7-6B4E-42B7-933D-71603D90E04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5" creationId="{C2A6B3E6-023D-45E0-AE13-64186148AA3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6" creationId="{7A7BDE5F-23CD-486A-AF14-5C9B19DD9F6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7" creationId="{D15D51F5-D9AD-4382-8F12-D417835F30A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8" creationId="{0E8EE5F5-7208-4AE5-B71A-84DFD66287E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49" creationId="{03AB1307-6A43-4721-87B9-45CB6DDE276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0" creationId="{A0C8036B-0DB4-4728-B00B-0227005BA78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1" creationId="{8F0E8278-C5D5-4484-BBB9-7757FAC6461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2" creationId="{6CEE1B9D-130F-4019-AC40-4DD647610AE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3" creationId="{A0E75635-DF3D-4438-B399-9227052203F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4" creationId="{062BB97D-7FD8-42D9-92F8-CD8FBB4FC1D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5" creationId="{E730821D-33A6-46C7-A419-7E69D4D3D2D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6" creationId="{DE81BA7A-96FE-4494-A6F6-BF1352D9A04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7" creationId="{1AD331D2-782C-4A69-9A95-BE588753A93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8" creationId="{B940D57C-099B-42FE-83F0-A90DC207254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59" creationId="{B0FE39B0-EA31-4469-BAAF-DDDA2DCADE0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0" creationId="{860E6AB5-5F51-48DB-8D1C-03A78117F3B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1" creationId="{57A515E7-0949-4321-9EC5-08ED297DB6B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2" creationId="{E51A7496-8782-4C8A-82D1-FAFE3B16A61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3" creationId="{C0E792F3-E07D-469E-BCE3-0D3E827B070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4" creationId="{575DF00B-0ED2-4941-8A7B-7B6C065E0AE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5" creationId="{4B7999A5-614E-460D-98E9-09E231C68D1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6" creationId="{F4D23CCA-B13C-4024-B674-A40936177D0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7" creationId="{DE643EE9-5FDE-4590-A948-DBFABE537B1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8" creationId="{C3AC974F-6EDB-4606-8A41-470C7AA9ADE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69" creationId="{9B1AE867-2589-48B8-AA99-76DEE318245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0" creationId="{8E527E42-70C6-4659-9F8F-A6C45B331F2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1" creationId="{DAA7A31C-D5C6-4669-A33A-B0007F9FDF3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2" creationId="{AA4AE81D-E99C-4C1E-9584-0F01BE8EA1D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3" creationId="{2114922F-2B91-47B9-BD73-02B7C63A442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4" creationId="{7FEDA310-4551-4ACB-8BBA-1F2A3D96728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5" creationId="{91E13A33-0896-48F6-ABA8-7C40D98FDD0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6" creationId="{03BE9001-A837-4FF8-80FF-4CB6E554D3F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7" creationId="{EEC9FA8F-0846-4B15-AFCF-C929104953B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8" creationId="{E9E6CAD0-C71B-480A-B19E-C89071A5650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79" creationId="{6F4EA682-5F6C-4043-9241-EF6868A47F7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0" creationId="{DA7584C8-9867-422A-8AC2-8E7F08B791D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1" creationId="{2E05CD41-D4ED-4548-B29D-BC65F489808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2" creationId="{BB7F54C6-D95E-43FB-BFA7-EA04B0F2CD2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3" creationId="{8CB26E73-D603-4D9B-93A6-ADAFD92EA90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4" creationId="{FF3933BE-ED17-4586-846D-3871FCA5E52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5" creationId="{F48736A7-D683-418B-B306-14F46327B09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6" creationId="{3A9C71F1-3BB5-4F22-9F16-4A2DBFBB948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7" creationId="{D9CD6814-4051-49A4-BCE9-71CDC4E65B5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8" creationId="{A3BB9C7F-3DAD-4794-B748-5042737D4E5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89" creationId="{053E8DCF-DDB1-4174-97C2-6492FDACB02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0" creationId="{EA7462E9-EF79-4316-8664-33777B50BB4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1" creationId="{DA2B2B70-1532-4AD4-B035-31B1A3E8C81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2" creationId="{4556D80B-2051-4F7F-BA85-E28901FA554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3" creationId="{8B524C85-21A5-41F2-848A-92FF3002DE9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4" creationId="{D3A05754-6E4E-43F8-A6E7-0DD154E37A6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5" creationId="{85F3E9A1-F9B4-452A-93C3-3B526D131C2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6" creationId="{5B3557DC-F0CD-490B-9A44-E5096C8F496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7" creationId="{B9CEABBD-8FDE-4842-A846-A25B8D5A78A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8" creationId="{264420C7-F17D-4F5A-8DBC-DEEE56C5F37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199" creationId="{BB2D267C-4A6B-4D22-94D6-5CCB9AF3477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0" creationId="{C3A0C77E-8606-47CD-B0C2-25B20278B3B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1" creationId="{7B96AE38-CA1C-48EA-A020-24690FEC276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2" creationId="{1B68886D-BFF8-4107-8584-25BA89A9963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3" creationId="{9DBD15E4-2E9A-414A-83FD-5E95F4AC828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4" creationId="{9EF3CB29-4F27-4335-885A-2F83BDBC565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5" creationId="{C4B4B30B-C5BC-4A66-9F0A-2A3788E4E6F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6" creationId="{854B2045-7DE8-4F01-9B22-1065C9CC8B2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7" creationId="{D3177C7F-AE12-47B3-98A8-3BF4E65B2CE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8" creationId="{67AC9DD1-D747-489E-9440-B837EE24B8D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09" creationId="{35C9B2D1-8C3B-40DC-963C-D2635BAC8BF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0" creationId="{8417F0F2-CE39-42E7-BA7D-D51851EECEB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1" creationId="{88765638-A8F7-4748-A988-DCD848F47C8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2" creationId="{4AC51FDD-DB14-4375-8485-B65AB13501F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3" creationId="{012C1AD7-FF1B-481D-80FE-48E04307E41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4" creationId="{B4F754CE-89D5-4E86-9014-0B3AF6276EB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5" creationId="{C5D66496-105B-4801-95E2-E88D06B33DC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6" creationId="{1CBF39F0-E633-464B-B173-1F8FCAC58EB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7" creationId="{6C1CE072-A67C-43DE-A388-6651FC5DE46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8" creationId="{9C5538AE-6F34-4DB2-889F-96EF2F27E45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19" creationId="{A06991B4-97F2-42FB-AF61-1696E4F2676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0" creationId="{A33129E5-8630-42A9-BD95-678D9D06111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1" creationId="{547B239B-1BBD-4CF0-A50D-9D57B7B33EF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2" creationId="{05D2DDB2-F0BD-4A34-A8E0-5F2DE917174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3" creationId="{4AE127FB-4CE0-4CB5-BDFA-F9016BAB38E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4" creationId="{9F04BFEA-C2D0-4318-87D6-269900EACF4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5" creationId="{AC815D35-7985-47B3-A202-E737107578E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6" creationId="{9C619A3E-5BFA-4D47-97F4-1D7EB8B5D01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7" creationId="{49C7E9AA-3998-492F-BC32-451AAB892B6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8" creationId="{159F3D2C-5C51-4FA2-9326-751F085DFC7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29" creationId="{CA8D464C-A84C-46DD-B1D2-7BBC71883DA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0" creationId="{062DCF61-68D4-466C-8F96-6E3BDDAB9D9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1" creationId="{EA114450-104D-430E-AF54-0FCFC0C9E90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2" creationId="{75E6FCEF-1A41-43FB-B538-A13EB4F3352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3" creationId="{06337FB3-2C5E-4F6F-8646-FB70B009D9B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4" creationId="{B5AEDB0D-6F6D-451C-9D18-AE6C0A2B1F6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5" creationId="{9428E6D1-3C87-400F-BCB7-8F3BF8775E1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6" creationId="{33978FB4-A79F-4652-8114-0B3063E3DC1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7" creationId="{46701AFB-424E-4786-988C-94617D9F098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8" creationId="{87F63940-9249-4A32-9F7B-B4257A8E332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39" creationId="{E59B9E42-D704-461D-A0E0-6DF4AAF4FAF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40" creationId="{941F6D15-8486-4D8F-9AD5-0B867402B66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41" creationId="{4CAF4899-4E73-40AB-BFB5-3AF36CE6E19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2" creationId="{44560146-880E-43B7-AABE-234F7FCE823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3" creationId="{09C8B30B-BE36-4FD7-A949-DCC1A09C42D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4" creationId="{D90C055F-D05B-4D22-BC00-9D40744CA51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5" creationId="{AF167E6C-2C9A-4B65-B864-AC2A1623426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6" creationId="{7E6E5A7F-15A4-4486-BD0F-C65FFC82AF4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7" creationId="{7C6A800A-73DD-47F7-8F53-6A1F03C0939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8" creationId="{B24D5C29-7E92-4192-A6A6-148A307A0B2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59" creationId="{7C241B80-1779-4BC2-943D-2EABFD95D16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0" creationId="{B8C2A88B-A3E5-44CD-ACD9-01613366EE0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1" creationId="{D9B9E2AE-F447-4F9C-93F9-E1C7E9E611A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2" creationId="{8A19F78E-39B1-4A35-87A2-04E075A06E4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3" creationId="{D2D2476B-C97F-4E68-90FE-CEF9A67E766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4" creationId="{847C4390-2EA3-42C6-895C-C19485A541A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5" creationId="{13A5E493-1CF3-4255-866E-CD60BDE4CEA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6" creationId="{DCC65DAF-1576-4C21-BDB3-CED09AC800F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7" creationId="{F60875AC-5C4D-48D1-B25C-583FBA81EB6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8" creationId="{E8063580-D865-4FAE-B888-9B3F862F610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69" creationId="{EDA55491-8B29-4B07-8401-80F781636CA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0" creationId="{FCF7710B-8C1C-4D02-885B-17BA328D395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1" creationId="{62BD3C9A-C7AB-4435-A4B7-03B8B645DD8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2" creationId="{F18CCF1D-44F9-4AF5-9221-3478D1B1C9C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3" creationId="{79AB432B-FBAA-4E48-A650-41F58C883E4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4" creationId="{17E736F4-9007-4F72-B457-E5B35E07CB2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5" creationId="{E792EEA4-AE7E-4131-9075-6655A246866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6" creationId="{4D7D3FF5-699E-4D35-BF7F-238CFFD7104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7" creationId="{A268A4A5-FC00-4361-8A76-F0F5C9EBE5E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8" creationId="{C40A89B0-0D9B-45B5-B06A-B10BC8ADC1A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79" creationId="{A4031AC4-F476-43AF-8036-57A78741049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0" creationId="{978B0282-0B34-4F8D-A456-6FDBC3A99B6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1" creationId="{F6921A58-D544-4326-81F6-A4C789B0D68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2" creationId="{1FE1F02D-124E-497F-B5B5-9438BB5F9CB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3" creationId="{E12E062D-C0C9-401E-9888-8E7C983FD2B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4" creationId="{4E0FF4AE-116C-44ED-85D6-A42080BC9EE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5" creationId="{B82C2D84-5DEF-4489-B0A3-03D1FD6F119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6" creationId="{D56506CB-B3D2-49C1-9266-D80F4C5D562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7" creationId="{18CA17D5-0C85-45DB-A987-40AB2153A18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8" creationId="{78349E16-DFDD-44FB-BB80-E853F8EDC1F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89" creationId="{D0EE2505-7D62-4B06-A10B-A58C56D04DC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0" creationId="{B0BDD15C-3124-46AF-A85E-4B7C9E1FBDF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1" creationId="{82ED1A70-9898-417C-8FBE-9B2F4B4092B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2" creationId="{252A1E21-8C51-48C2-8096-64A33CC431D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3" creationId="{32C13AA9-96B7-4A4E-8C0C-764E3E5EBF8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4" creationId="{4F4C9512-530D-44D9-855B-82A95FB4629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5" creationId="{9E21CF30-167D-41C2-A5D3-8ECDDB7FD2D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6" creationId="{617657A3-2788-4F57-A58B-27EC0EA7C92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7" creationId="{0375E2FB-9288-4EBD-AF90-D6B95F1FD5E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8" creationId="{916CBD3F-CB80-4081-976F-2E54FCB9EC8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299" creationId="{952F64FC-B222-4116-BC24-A7CA1679C7A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0" creationId="{7292C106-2AB4-4F15-9E15-EF5D71002D3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1" creationId="{BDAF49D7-EFBB-4258-8F2C-8ECD0F32A8E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2" creationId="{1212D828-E0AE-4F6C-A622-D58AB2D3C42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3" creationId="{E163415E-9207-494D-8B90-CF29D97538B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4" creationId="{2E23AE98-F428-424D-A905-B9CC2E37841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5" creationId="{679E16BC-03DC-4AE4-848D-960A1CE816E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6" creationId="{865966C9-582E-4924-8CBB-4841CC11D66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7" creationId="{34F5DF3A-6C7A-483B-92CB-81080E1FD28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8" creationId="{9D838C5E-DD9E-4F2E-B724-330D8FA0053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09" creationId="{E0D40432-442E-4556-88AB-39278DAF90E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0" creationId="{D1FBFA17-E982-43F7-8EB8-77FAC2AB942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1" creationId="{EDA3BCE7-13F9-4A4E-AAD2-6843416D92D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2" creationId="{950ED1AE-CF39-49F5-AC7D-81401E40916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3" creationId="{3F7FED52-3181-4CF6-9947-A3C99812D8C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4" creationId="{B99FEA74-052D-468D-8A4A-D7B5659C779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5" creationId="{D2A14EEA-1A1C-498F-834B-A0C1673E7BD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6" creationId="{0A04BCC9-A506-4B9D-8BAB-DD3A466EE5A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7" creationId="{773620E6-7BA7-4A0B-BA7D-7F64845610D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8" creationId="{282D18A0-915C-4166-A4FB-101780460A3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19" creationId="{944A260B-5A87-497B-969B-28EB40E5C34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0" creationId="{E2FE23B5-F951-48C6-B225-1C972D668E5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1" creationId="{41B3A785-34C4-48C9-9696-E762D9CE4EB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2" creationId="{0C6C4575-2F93-4A0B-BFA8-713FA8E6776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3" creationId="{56791152-256C-4AFE-A01A-8C97EDA34C4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4" creationId="{6D3DA7FB-6185-4A2F-8F97-4EC4E59E2C6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5" creationId="{3F9CF681-96FE-4BBB-8EA4-1C3AF33392D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6" creationId="{8D9079EA-63F8-4660-A532-2C62BB86752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7" creationId="{3D2CD8E9-9A27-463E-B717-30023E4C345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8" creationId="{75B96B3C-B0F6-4A34-9CBC-427C6CE08B2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29" creationId="{E6DC871E-73B5-4A0D-9A2A-0B0322372D7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0" creationId="{4A010E6C-8E85-45D5-86DD-1FD9EBB83B5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1" creationId="{183252D9-A27A-439F-B9B2-651D756D1C1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2" creationId="{605E2E39-7708-4101-8708-1B2C1EC5EB8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3" creationId="{E16383BB-82F1-4A4E-A5B5-2804F61601E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4" creationId="{4546CABD-82BC-4BD5-8073-CD63837A003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5" creationId="{4C3AAA63-0CFC-4F13-B2E0-9C38170C626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6" creationId="{C67E8AFD-71A7-4B8E-99F2-7E6CFF30AF3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7" creationId="{6B638358-7E8E-44F3-B52A-86A4EDCBE3E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8" creationId="{BD9F6AD2-29A8-43CB-A74F-65F4D6493B8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39" creationId="{E8909133-697E-4D5C-840C-46701F2A8C9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0" creationId="{8CD578E9-DA78-42FF-9B6F-04246C062F7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1" creationId="{5F81A28F-3C47-4BE5-9E44-28ECB0043E7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2" creationId="{E44361D9-3BA8-44BE-96DE-1756C635846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3" creationId="{FEF40CDA-BD96-4B66-94A2-DFED22979EC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4" creationId="{DFECCBD0-1EB6-40EF-9445-52D5F045242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5" creationId="{90E9A295-A7B3-4F10-A241-3F84D7F5C74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6" creationId="{4E61EA95-C396-4893-B4B5-C3C6DFCFCB2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7" creationId="{73BEC336-11DA-4D5D-A0B5-84D54024C86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8" creationId="{BE56AE7D-739B-4F9C-B617-637DD469927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49" creationId="{92CCD3E1-2EB6-4B5C-8575-319E7F777B9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50" creationId="{A6DD8AC7-3DD9-4BE8-BB5E-0CAE3FB63B3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51" creationId="{D77A59DB-1C51-43D0-A7AD-E7628AEA2B6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2" creationId="{9F84B97C-6172-4107-8E58-AB7383B06BD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3" creationId="{D3FC73A4-3C68-44A5-9547-98374C17AC5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4" creationId="{BA7431F9-FCBF-435D-A6B7-7C9588A1B8A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5" creationId="{546B672F-089E-43B1-9FC2-CEBAEEDAEDA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6" creationId="{5FCAB879-6AA1-4E5D-9E86-42900217D9C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7" creationId="{B661BA57-EB33-45E2-995A-67E52A70F59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8" creationId="{1877DF8D-DFDD-4346-B767-943D63C2902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69" creationId="{64C51619-A5A3-4ECC-AE70-381F1A24C47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0" creationId="{9444E539-F190-49D4-BFBA-303E36A0511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1" creationId="{F29FAA91-982C-451D-85F8-9D97ECB4E61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2" creationId="{FF57C266-396F-40BA-BFB5-A64634E72DF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3" creationId="{B46599B1-53E4-453E-A996-271CE6644A1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4" creationId="{738F111C-C95D-46CA-B040-7F45531E5CE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5" creationId="{177A5BF2-0484-4103-9A52-A55FA491E8D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6" creationId="{EB45BAD2-8F6A-4EAB-8EEA-3BF7399C69D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7" creationId="{BCA2468A-D1AC-437E-8105-73983B2DAD7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8" creationId="{81036FE9-120D-4BBD-9703-191B1DA4CA5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79" creationId="{4A994994-35C4-4036-80C0-0BE098F424E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0" creationId="{D7EE75D4-6B32-4E36-A6A5-26725836162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1" creationId="{F0891D91-FF46-409E-9E0D-4AFF3FC2F4C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2" creationId="{60DE12C4-C80C-426C-8F79-E96567B533E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3" creationId="{CB71A32A-61F7-4B39-8323-D3B6BFF7338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4" creationId="{383234B1-8647-49DF-98EF-16D3B3BE023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5" creationId="{5D6A42D6-8306-4446-A2EA-EE9A1EE8906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6" creationId="{D01DC9CA-5183-4EC5-8975-0FEEC7352B1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7" creationId="{9B584474-3E50-424C-9534-17D7D46DB70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8" creationId="{FA7F0A4B-9F42-4A2F-80C1-11A3A717DB6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89" creationId="{AE6C96BA-BE13-4996-9087-A77277C54E1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0" creationId="{395AE369-9274-4780-A74F-9F523C3BD66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1" creationId="{62A12356-4A13-4FE7-AEE6-99468860DEF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2" creationId="{D6067411-8BBC-4A9E-86EC-314FB5FCD79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3" creationId="{0DA292B4-24C8-4CF3-B5B5-A6C74F6A9A7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4" creationId="{73E4C1EB-2839-46E1-9009-5D500D01727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5" creationId="{E480132B-7BF9-4AC6-9D63-8263BA81F70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6" creationId="{ECCCEC7D-5C01-4E38-BC31-237298BA660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7" creationId="{5282A01E-4BAD-4346-9EF5-93783DCFB3E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8" creationId="{4FC9CE0F-C08C-4059-A527-F143C9BAD65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399" creationId="{44A6C129-FFBA-41F9-907F-6F00D598EB0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0" creationId="{212BFAC0-33E6-456A-9CEC-4AB141BD394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1" creationId="{9BEA5B76-2762-44B5-8874-76250943A8E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2" creationId="{72A45C08-F71D-4B84-BE71-DDD89CEA232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3" creationId="{80AA5EF2-9BB0-425D-A4D8-65E35DF6891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4" creationId="{A5EE4B69-7EAA-4B6B-9228-E5605603BDD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5" creationId="{62902B5C-42FB-49D4-8EE1-C147BC0229D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6" creationId="{72090133-17E3-4A4D-B939-AAE423563E3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7" creationId="{156057B3-F894-4DDA-8064-C5B0D7337FC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8" creationId="{D54A9857-FF47-469F-AFFB-D25F8D785F7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09" creationId="{2DF51BEB-0E64-4708-91DE-51C2221D5B0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0" creationId="{99FF7060-A7A1-4E84-8F76-17089187AB4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1" creationId="{86F08881-4405-4D39-9AE4-60F7FB8A9FC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2" creationId="{235C4A79-7CF5-4204-8055-D276A6AF988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3" creationId="{16BBB7BB-852D-4D02-9428-892B8289DE8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4" creationId="{9BDF179F-A9DF-464C-A3C7-F8627D9BE2D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5" creationId="{A26944A1-0289-4FCD-8D3C-9A91772B217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6" creationId="{FBB4ECD4-D193-4397-947A-D199141A7D8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7" creationId="{2C5B616A-5007-4B80-8C50-5AA7794251A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8" creationId="{DC41F81C-70BC-465A-A622-C2EDCE5C8F9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19" creationId="{BAC9F9A7-20F0-4056-9FDD-264382BB77F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0" creationId="{F6176F7E-3ABD-4A7B-9FDE-E85864B869C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1" creationId="{59CE0E23-C7BF-497C-AB2E-7B10606864A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2" creationId="{DAA3C950-151E-43A4-9874-59FA8928779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3" creationId="{9B8F12AE-ADE3-41D1-9411-BD71B5930E2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4" creationId="{DA704B59-1517-4E93-93B3-3BE5854E79A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5" creationId="{F0FC4A08-45E5-4CC8-AFF6-CA3A35A65CF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6" creationId="{82895994-4644-444C-96B6-AD48DDA4195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7" creationId="{5197EFAD-4A7E-48D5-B0B9-F7E49E12E2B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8" creationId="{287CBABB-A598-4058-95D8-12F1B83D037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29" creationId="{9E117C4A-B0E5-4963-94FC-372CB161451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0" creationId="{AF22D178-3BA4-44D2-88A1-DA75B4996B9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1" creationId="{D2655D2C-3659-42DF-AB92-7068A372F53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2" creationId="{D2C31351-19B0-4743-B7D6-843CE6AFFDD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3" creationId="{F7E3CC17-8327-417A-A388-A779F94A5D5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4" creationId="{0CA9CDE1-4221-45D5-B4E6-E0951C6E996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5" creationId="{7D8CB5EB-3F08-4195-AC3A-1AD6086B029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6" creationId="{DAB69EC5-5767-46F3-8FEE-60B63ECC4A4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7" creationId="{C093E39D-199D-46DB-881D-6FEA27BAEFE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8" creationId="{F1DCC90E-0B91-4660-A0E7-4D1200331B5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39" creationId="{19E70854-F066-4258-A3D5-CF40A0E1F8E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0" creationId="{87C79E60-15A1-4789-84F6-3B9D03A5127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1" creationId="{C513AB1C-B2A5-4BC6-AF48-DF5DE5B3162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2" creationId="{0788C9C9-93F3-4FF0-B38C-9B677D30CC9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3" creationId="{C7E9B7CD-F5C8-4C1E-869E-436EC9266E0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4" creationId="{87E71F1D-4F76-47A3-8BA8-8A70488AEF4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5" creationId="{818A8324-3184-4A92-BB26-16FC8F7B40A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6" creationId="{32B48AF4-F6C6-4F7B-B113-AB8F518DAE5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7" creationId="{8F9F5B9C-293F-4BCD-AE99-83C728107FE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8" creationId="{5722A106-8DC3-49B1-BEE6-C5A9A70A9AB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49" creationId="{12AEB3E7-6C6C-4539-A07F-DD9CBA26322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0" creationId="{8B22D36D-D01D-4E81-84D7-E46387E26F2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1" creationId="{ED8A80DE-74EB-4940-969A-233A21B5230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2" creationId="{5F1F91CC-1D02-4CAB-98AE-370AF6A9956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3" creationId="{7AC73761-7B77-446F-98F6-3558F9A514B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4" creationId="{B5E9E722-E117-4EAC-B0F1-25D255A0934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5" creationId="{668AB810-7134-4576-8F29-9CB7677E621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6" creationId="{48052477-EF21-41B8-A799-EF55324889E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7" creationId="{75922063-3AC7-464D-AFFD-032D0AB2A31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8" creationId="{FBC8771C-00AD-4180-8750-D0090BA56BA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59" creationId="{AA28B0E2-B00C-498B-AE7F-5F469714832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60" creationId="{ACAFE8B7-EBA9-4B71-9274-86D989161BD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61" creationId="{2E89391A-F6B0-4A96-985A-C37D4E46484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2" creationId="{3F5C6F04-F97A-4530-813D-08657C93516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3" creationId="{B146B02D-A666-4B66-A8AB-8F58B333F7A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4" creationId="{EFF56BAC-C41D-47CA-84F2-8227E7CA063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5" creationId="{C0E6147B-E4D9-4A2B-A78F-D6E1896FF92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6" creationId="{FA152CEA-89BA-4083-A8C7-75E2A60558F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7" creationId="{A693B98F-39BE-4F8D-9A26-ABE38484B65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8" creationId="{D180E6B9-A27D-4C90-BC69-AD2DD26954C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79" creationId="{8B70030F-65D5-4559-95D7-D0731827CA5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0" creationId="{4B88DC20-60FC-4F70-82CC-34459C16765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1" creationId="{43932563-1028-4602-B6D6-2011A27244F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2" creationId="{56A8D79E-F647-4BB8-ACF7-99A0DA05159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3" creationId="{D6A0E4C0-7AB9-4A23-BE72-4CA802214CB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4" creationId="{5A0475B4-9CA6-4954-8E16-2CDCBB4CF9F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5" creationId="{2C390EE8-E8E8-4B2B-837A-92BD3E234C2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6" creationId="{1072355E-9A06-4903-AA86-F5F054181DF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7" creationId="{3A2FDC03-A8FC-4FB5-B94E-391A698D189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8" creationId="{431BA819-B9D4-4680-BCAC-476DDB512F8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89" creationId="{36E33078-5346-4024-BE9A-00B8AE0E8CA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0" creationId="{BF386C7B-283E-4A92-A482-92B1765968C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1" creationId="{5440B2A1-1D42-4638-9ADF-E1C6F96A3E3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2" creationId="{EA88CCCD-614D-4915-8865-7080ACCC7B6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3" creationId="{EA768AEE-3D7D-4481-83EB-EB233BD7BA7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4" creationId="{D97F0689-F252-4B51-8801-2A060DECFCE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5" creationId="{AC46555B-E365-473B-AADD-74056842F16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6" creationId="{12133478-1417-4250-A661-90B6A21A5CF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7" creationId="{8A119FDA-29C6-4821-BE18-D75B2E83EE6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8" creationId="{C667E0CF-0355-43A7-80C2-605F6FAA1B9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499" creationId="{4CD2DA5C-006B-47E5-B602-FB94C7EC26C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0" creationId="{8BC3C9D1-E048-4576-A199-1C61F73538B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1" creationId="{5E4EC2C6-6E30-4A4E-9698-B36D351FF77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2" creationId="{A27E283A-B688-4134-801B-AB2D345C5F8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3" creationId="{ECD34E2F-08DB-4D49-BF20-0F8F8B5ADE1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4" creationId="{2DD2E384-7231-43D1-8488-E3F4A1EC2C3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5" creationId="{6EB46C14-5C01-460C-8AB8-1C844EA4997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6" creationId="{6AFF20A3-8AFD-48C1-87BE-CD15F456B22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7" creationId="{11803202-F8AF-4E21-9F1B-4EA72C7F45C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8" creationId="{92DE28CA-A9E0-4EAF-8869-9A64687F4C8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09" creationId="{941E12E2-8FED-4182-A679-2EC34CC7958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0" creationId="{6C333EA3-1F67-4F2B-9BE9-8F32A880A64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1" creationId="{BB273506-4829-4453-BC82-E48B804295E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2" creationId="{AEE7A617-BA0E-4C8E-B31A-EB8589150F7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3" creationId="{BB621C8C-54A7-4BBE-B2DF-F3E616F1BF1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4" creationId="{5521A734-1321-4025-AA7A-686FA6048DB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5" creationId="{BF5B87CF-B514-443F-81B8-435BA36DBF0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6" creationId="{3D624D75-BC2B-4AE2-88DD-91CB1F1DFA1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7" creationId="{6D3DDDAD-7518-4174-A91A-0BE5E84D925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8" creationId="{607FEF87-C56C-4F1F-B428-7F75324FF5E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19" creationId="{C24C3661-BA76-446B-B811-38C1CD4449D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0" creationId="{9CEAF7A5-1C55-4A4F-A159-5CBABAAC383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1" creationId="{6B3A4CC1-8494-40FC-8EA7-642B3E34D00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2" creationId="{3EB435A4-6904-479E-AF33-94750D80C30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3" creationId="{FDAFCDA9-63A7-429B-A56D-A3F4AF06CB3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4" creationId="{3A744F8E-4070-424E-8B3C-0003CD3944A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5" creationId="{19005EE6-52B9-4130-AF8B-CFD346BDBC4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6" creationId="{85544118-BA19-4557-A005-CB49466D02D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7" creationId="{3AFF2B66-7C73-443C-8761-9207C3FC59D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8" creationId="{FC8A7547-8B6A-4BD8-9F93-215C2DBC12E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29" creationId="{0F8C6ED6-0589-4158-BE53-351C0EED0CD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0" creationId="{EE4E5048-F4CB-4C63-B455-A6D66806A87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1" creationId="{FEA9EF31-E21B-4934-8B60-9A4924B8B60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2" creationId="{49A3E8B4-ED21-4747-8CCF-6ECD2B9782F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3" creationId="{166D8C6E-9D98-48D1-B8B2-FFBCBB2B79C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4" creationId="{1429F112-EE07-4FC0-8B8B-DCE8AF43002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5" creationId="{69A56FB4-0B1C-421B-A403-C912085DA2D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6" creationId="{2B9B6AF8-797C-4A7A-B817-BCB693047AD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7" creationId="{B37B9708-A34D-4E98-8C7E-4AD37E2516B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8" creationId="{8CD8EDCF-B7E6-4855-B41C-477754518A6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39" creationId="{A1AE3858-3AA2-4AF2-B3E5-7B8891CA4A9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0" creationId="{042C7274-E783-4163-BFEE-A315168B23B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1" creationId="{3214A7D8-98AD-4897-ABE3-A5BD5488CF9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2" creationId="{3920463F-40AA-484E-83B7-0336AF805A9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3" creationId="{61C2C8E0-42A9-492C-BBDD-E3A78C3205C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4" creationId="{E67B02DE-9764-4BC3-8327-37D4C468AE9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5" creationId="{A78F32C6-DBF7-4B81-9C50-30EFEFB7C93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6" creationId="{43823E0C-7B6C-4174-AF31-0E7F043316A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7" creationId="{84A4BE97-C958-4361-92F0-E56676E4C65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8" creationId="{002AC948-DC0B-4174-A200-56905C8C59F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49" creationId="{ADECCF89-1D7B-4D40-9AC2-B962FD09A8D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0" creationId="{501961F2-B56C-41FB-BC8D-CB22E2815D3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1" creationId="{07375CF0-1E51-4CB7-A2D2-30C81FF3B3A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2" creationId="{21ACB55B-FDD2-4B10-80A3-D935DCBBF82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3" creationId="{EB370333-4741-4EDA-95A8-40D3DC7953C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4" creationId="{9D57BEC9-BB0F-42D3-B1CF-6A50140085F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5" creationId="{D2EDE592-8A2A-4C8F-84F6-275359BD752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6" creationId="{A76B48C7-7C3B-4417-BDDB-199B6822DBE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7" creationId="{5EC0864A-35AE-4572-AC3A-63535A955FF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8" creationId="{FEA55AEC-6ADA-43D7-9A64-7FD3F06DFF6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59" creationId="{E0BD0259-A050-4855-BDF4-3D78244B212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0" creationId="{057D54BC-7DF2-4437-A752-985CBFDA491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1" creationId="{9594CE39-902C-4A05-9F9C-76821B24156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2" creationId="{D6AC4FBA-EE56-4FF6-BBA2-EC1EC74AA60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3" creationId="{6CE002E9-7CEF-4A08-B314-D3F7B1F26ED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4" creationId="{42AA964F-3009-4B78-9669-B4A0AEF2CA6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5" creationId="{AD5996CE-E7E2-4907-8319-C0D650926AF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6" creationId="{DE2DE536-F451-4540-BB7D-6ABE9FB3FC4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7" creationId="{7B4839E9-EC8E-4B0F-BD3B-1F6E5EE6D19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8" creationId="{E0385132-6A18-42B3-945C-DB08B9A80B8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69" creationId="{350B103C-7220-4712-97CA-8CF84E47DA9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70" creationId="{F52CC738-FE3C-4527-BCFF-3EA827FBF2A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71" creationId="{81C1A7BB-A860-413D-BC2A-7B69A10537A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2" creationId="{2EB129EC-29FB-4294-B1F0-0E852F62960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3" creationId="{2F443D92-32C2-41B7-8EB2-0F701763E7F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4" creationId="{72CBB40A-34FE-402D-9783-1EA253EF2DE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5" creationId="{7EE73A26-F557-4305-9079-9B9D26EBDF8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6" creationId="{61233198-2DBA-4BC3-963D-E4E1BBA7293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7" creationId="{6701D9F9-9EC0-4D8D-8933-3B32727AA26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8" creationId="{B78478FA-C4E5-4457-A176-0696CF30CD4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89" creationId="{8DD75491-5161-4B56-B669-D78BEC3DCE2D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0" creationId="{01CE52F2-1EBF-402A-994F-B2492014B00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1" creationId="{3C14890E-538F-4EAB-985A-2327B167B4A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2" creationId="{8F5357F2-F33D-4597-83F0-F418DF577C5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3" creationId="{AA2FCD18-BCD9-4724-A6B4-1E7CAE01331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4" creationId="{ABCAB3B7-14F5-4F01-9527-58F470CE7FA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5" creationId="{00172A23-2208-4EB9-A331-D34BADAF211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6" creationId="{BF08AC20-1B1F-4300-AF5E-645155EB439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7" creationId="{8D8303C6-1676-4072-BCD5-EDC4F539700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8" creationId="{4D6D5DC1-FFC8-454C-8900-8BAF69863A3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599" creationId="{26178CB0-603A-4086-AFA1-2B8E1AE9567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0" creationId="{36962C99-A3A4-493F-81D6-5FA66CE7F1E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1" creationId="{2CCE90E4-D5F8-4546-8B44-8D0A9C27D46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2" creationId="{C659FDBF-0A2D-404A-A9F8-91C878EEE64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3" creationId="{4BFF120B-D255-454F-8847-5DBBC95E560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4" creationId="{608EEE7D-57AC-4216-86AB-87DDC148B8F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5" creationId="{CC56F301-685A-443E-B9A6-C9518CF355F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6" creationId="{7A434A01-1AF7-46AB-BF3B-FD49717E3A1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7" creationId="{942B48A3-8EDA-4AA1-B95F-779C35F9D88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8" creationId="{A57D7DF3-37E4-44AF-AE7C-8F3A3A71B62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09" creationId="{D8365363-27A7-46C3-86FC-7D4977E88DD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0" creationId="{2EE81647-F55F-4BC3-99DC-947FA4B633C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1" creationId="{AD1EA83B-73C2-4A6A-AA26-C8275C68AAE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2" creationId="{32E2BF8B-2DFA-4E01-A3D4-5516A06A4B2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3" creationId="{83DC69AA-B0F0-44F5-9443-551CCFB892F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4" creationId="{1892F8DB-7FE3-408C-8A09-37388EB2DAC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5" creationId="{F9DDE8AC-5C3E-4666-AAC8-80236848D0A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6" creationId="{B389429B-AAE2-4A37-9392-CECF3F9A806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7" creationId="{96000CA3-8992-43E6-8EF8-2D8891D3666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8" creationId="{EABB1F94-7D7D-41FF-9D8B-CD99899B6B0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19" creationId="{9ABFEB5A-16AF-4DBA-80E7-03656939B0F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0" creationId="{616DE359-AA6B-413A-B4BA-39840B39417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1" creationId="{64AF2049-E3E0-4D64-BECA-84B72610768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2" creationId="{5D496650-C5CD-48B8-B7E1-8ABDD7CC0A9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3" creationId="{96341E6B-33B6-48E9-8D56-5C7E9A8B5A9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4" creationId="{8D2CBD9D-DAD0-44CB-B146-558A341A1B3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5" creationId="{0293C63A-B742-4ABC-A6BA-F3D8F38564F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6" creationId="{60D9B287-0464-4312-8C10-2A65DFDEFA7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7" creationId="{5F7A29C5-91B2-481A-B76C-4695926B1E8C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8" creationId="{4C20FBD7-65EA-4D32-82DA-0AD087652D5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29" creationId="{37C0A35C-8B63-4206-A889-936F55C8F93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0" creationId="{8A496AF8-2480-429D-8CE6-5886F90EFB4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1" creationId="{D5DCCEF1-4559-44A2-8434-8EEDB6D6384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2" creationId="{E3C26F34-FF0B-4B14-A1AC-C7550DE0579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3" creationId="{E9395BCE-E041-4BBD-83FB-24BE3643DEB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4" creationId="{D427EADB-5A78-47A1-AC23-EFA24E3BF1D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5" creationId="{85111C02-2F92-4BC4-848B-3C8E5121A8C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6" creationId="{E96BAE5C-499A-43E9-AD7F-0B84B934E94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7" creationId="{2CE813DC-FF7E-4449-8386-B30126A794A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8" creationId="{8012AD31-D47A-474B-A772-F82569FCC84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39" creationId="{A8723368-5C73-40A9-B02A-B35EB9F97BA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0" creationId="{E637497F-DED7-48D5-81AF-75C7035F012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1" creationId="{5FC53DA5-616D-4196-A8F5-2F4DB8C06EB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2" creationId="{92B08F6A-C3ED-48CF-9D53-AE065A9BF0E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3" creationId="{758943B8-7F72-40E2-947A-A21E5E78C1B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4" creationId="{3425EAD7-29FD-4F6E-9C3B-954F2CC821A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5" creationId="{3F9B8342-E14E-41E4-AA85-59E7A798A03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6" creationId="{ABCA2261-1698-457A-938F-4D8DBCB6F89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7" creationId="{ACB4D253-5621-4C22-B39D-7A9EA284080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8" creationId="{38B512EC-E2D9-4C13-8797-DB3F6D0EDFF1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49" creationId="{1AEB4F5E-D7DB-4106-9A0C-54AC6AD1C783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0" creationId="{3C26EDA8-BC4E-4709-9C37-A78E700442D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1" creationId="{36A0A5B8-1F7B-4722-BCA8-17788D8ED61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2" creationId="{A25B37D3-87CD-4EB8-8B31-C301CDBE447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3" creationId="{83D5BFE3-DBA3-4CDA-88EB-15E7F3CFB15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4" creationId="{2C904ED5-7B4C-4774-80DD-8D198E49AA5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5" creationId="{CA2D82CA-9035-459A-A834-72A45308425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6" creationId="{16601693-2BDB-4EF1-A517-FCAEB36FED9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7" creationId="{6189F3B8-A6B3-4F61-AE4A-2E187AB8E065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8" creationId="{1D78FA67-0233-43C1-A510-41B647E4494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59" creationId="{5D6D40F5-795F-421E-B630-E75A5A9DA340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0" creationId="{25140FE1-EC2B-42CA-A52F-5AC7A9FA2B07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1" creationId="{36557B2D-0389-4460-A3E1-D23DC751F28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2" creationId="{5BBF8823-9F45-4679-94CF-1A6C4B53E00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3" creationId="{8F0EDC2D-287C-4EF1-828E-DF5F59CA1AF9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4" creationId="{A88C951D-7637-4F1C-A534-FB56622DBC3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5" creationId="{5FE3C893-2D7A-473A-A69E-4785EB5E015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6" creationId="{16F9AFF2-695D-4A4D-8331-43BE6155FCB2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7" creationId="{67DCAA49-9F2F-45BF-A2C7-69C9D6C7473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8" creationId="{C952F0F9-0B4D-4651-9D09-625D36BF6B5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69" creationId="{78CC1013-D52C-47B1-AC0E-8A216815320E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0" creationId="{744BCF57-E05A-4C79-942A-CB088001694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1" creationId="{4365ACFA-E443-4054-B5F4-81C23E5C6B0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2" creationId="{4ADBEF3C-012E-4D07-A0A3-E99F1306525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3" creationId="{3A36ADA4-FC4A-460A-AC81-75283F06D77B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4" creationId="{3BCB9ABD-7899-41C7-B540-B8B41E36D0AA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5" creationId="{7168ACE5-54C1-4927-9E63-C7FB192CEE56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6" creationId="{55911176-99A4-4EF5-AABB-D4E20842976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7" creationId="{F1683AD7-5AC6-418E-B4A3-1645B0484774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8" creationId="{DB21B55F-5745-4929-A26A-3298FC09BAF8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79" creationId="{7CCC2C6F-9DA3-4B81-8A37-8F67950A8AE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80" creationId="{9F5A133F-160B-40A4-B1B8-676494FCEF5F}"/>
          </ac:spMkLst>
        </pc:spChg>
        <pc:spChg chg="mod">
          <ac:chgData name="NGUYEN PHAM ANH THU" userId="baf72463-252b-4d5f-a6ca-5a6327a9888d" providerId="ADAL" clId="{2F718089-70B5-4574-BAF7-6821E1523347}" dt="2022-01-03T06:21:38.066" v="3515"/>
          <ac:spMkLst>
            <pc:docMk/>
            <pc:sldMk cId="4248521690" sldId="295"/>
            <ac:spMk id="1681" creationId="{752AB376-786B-437F-8D83-D250736B1C4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698" creationId="{293F1428-03CA-4E68-9113-3AAB904B75D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699" creationId="{BBE873EB-BFDA-4188-BE52-5A68CE59EC4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0" creationId="{FA06EF93-7663-4CDA-A25D-A75F90FBFB1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1" creationId="{0AFA51DD-A2C8-4C4B-98F7-945B9FB41B8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2" creationId="{D5F72913-4CBB-44CD-9D0A-AE93A2299CF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3" creationId="{88A90D51-8DBE-4307-B8AB-49668D2AB04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4" creationId="{D48DEBC8-2942-4409-B380-3FC45EB645B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5" creationId="{654182EF-EFD5-4FA9-A122-D43DDCEB4C3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6" creationId="{F1F60BDB-662C-4721-A765-A8870C26659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7" creationId="{B4AE5EC1-33A9-441F-9CB1-2C6782CEFA7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8" creationId="{A1D8041C-57B3-4F43-9EBA-FD0BB2DB7EB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09" creationId="{00660835-50B0-4BA4-A50B-0A8B4C4FCD0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0" creationId="{497FAFC4-E478-4458-A11E-F8542E717E4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1" creationId="{2729A3A7-BF2D-41CF-9FB7-A083F1599BA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2" creationId="{6FBBFED9-8F30-4635-9F97-64DCB7704EC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3" creationId="{EBCE9F18-A0B9-4617-A42D-8C8E919FB85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4" creationId="{A44EAAAA-0AAB-4A43-8E84-6FF92CD5964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5" creationId="{5AB96B27-5585-4F85-B2A4-7A36D9145BE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6" creationId="{613ABB02-5150-49E6-8484-4F3A18CA83F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7" creationId="{E410D33B-10F8-462E-8376-5FBA9E5ACFF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8" creationId="{8EF8CB8D-8667-4B17-A707-44BD74BEFF6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19" creationId="{3AA5F781-7050-4A8E-BCDC-D18807DED4B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0" creationId="{E79C883E-273E-4A8B-B455-FB30D6922BC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1" creationId="{FA95FD6C-FDCC-48DD-B5E9-B3269F18E1D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2" creationId="{0154978D-DAE5-4D44-BA31-5C1BFD7239D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3" creationId="{C27EEFA3-B734-47D2-B37A-DB6DF74A98A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4" creationId="{464E6C58-1FBD-4E4E-B666-1B53BC681F8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5" creationId="{A90DE474-E096-4F36-BA6D-112B43EB35F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6" creationId="{39B4A44C-E91F-4648-8E7D-BECE650CB4B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7" creationId="{CCEEECC6-5510-4E99-AAE3-595A019CE78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8" creationId="{F4737E17-F608-41EE-8F53-E68985B30AE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29" creationId="{DDCFE4F8-5F56-4A73-B1EA-CA82F7A6D5F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0" creationId="{14164F77-86BD-4BEA-ABA4-0216BBF275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1" creationId="{E8433D61-EEA2-4285-B699-11390D70C44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2" creationId="{116CE10E-44E8-4B29-953E-EC739BBA0E0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3" creationId="{5FD36D57-2368-41D7-A6C8-E9FF4AA0B49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4" creationId="{A0B5E09C-8AFB-4CE1-B65C-231A7317BD1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5" creationId="{9D691214-9099-416D-A342-E21BA316640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6" creationId="{4FE8717D-961F-4488-887C-9E4B9072983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7" creationId="{51D07968-5940-49A8-BB84-3D18F848D06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8" creationId="{312DEEE9-7DC0-4AE6-A1C1-413B563188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39" creationId="{66797843-0127-4C20-B387-B8DE0421ADE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0" creationId="{CB5A8C32-5DB6-43F6-A4A5-B73E318707E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1" creationId="{AE631E26-C862-483C-9A23-FF806B76003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2" creationId="{3274202B-47E7-4410-B372-127D9D57AC3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3" creationId="{828530EC-C950-4D2B-95AB-62049F22854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4" creationId="{B39E02B4-FCCD-4EA9-BEA4-CF0BFD43BF4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5" creationId="{FF732551-C97B-41C5-988E-D51B7A52576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6" creationId="{B5152B48-C83E-45B2-8829-A128FA78466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7" creationId="{99834551-9F6D-4130-BBEF-2653E6E3132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8" creationId="{1F67E79D-CC32-43A4-A6A1-4E2636D1374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49" creationId="{224CF187-0C34-4F48-8193-73376924D21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0" creationId="{025AA536-DC50-4C36-9BDA-7FB82316C5B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1" creationId="{68A23A1D-7657-46FE-85A7-7F74BE189F3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2" creationId="{DE1F9874-A9B5-48EF-BFF7-13F6BDFB560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3" creationId="{5F5F9335-463D-417A-B6AA-64363CD68C1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4" creationId="{E6978441-3EEA-44E2-A33E-9A8E13B2B73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5" creationId="{9739DF89-1F25-44A1-9F2D-0BCE339C71F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6" creationId="{0D996C41-D7BE-4FFB-A37A-DAB5FB0CB17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7" creationId="{6706CEF9-7E12-4AE8-9B48-6583B2F4737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8" creationId="{A9BF94B4-4297-43CD-B52C-B5E7AA429EF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59" creationId="{9DD1ABE2-7EF5-4C1F-ABA6-DF2EF898746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0" creationId="{1C52A2C0-34AA-4706-BE12-BB2819E8456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1" creationId="{934BA551-6008-46C3-8DB7-176771E75D2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2" creationId="{33DC597E-CA1A-4C3F-B122-FBDE1103F0C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3" creationId="{76389ADC-0871-4AB6-AC3D-6B36800CBFD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4" creationId="{53293C15-7F24-4DBF-AA42-6DD5805968D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5" creationId="{0AB22F83-DE58-4EA5-A8E6-33F5351A9B4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6" creationId="{AFC2ADE1-7A5E-4142-95CE-AE9B2756F0E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7" creationId="{F57370A1-AD11-4896-BB39-5B42241A125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8" creationId="{0496CF26-D42C-40FE-9AA2-C6728819FB6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69" creationId="{E9687111-A659-492B-BCAA-F4ED304D236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0" creationId="{AD255D8B-2A99-4A7D-863C-F20056E1614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1" creationId="{14C0FA80-7428-45F5-A2DD-5F3C0AACD86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2" creationId="{7C80A60C-35A4-430B-A755-24269F28176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3" creationId="{B0C92C92-F26C-4704-A2CC-5C6C9EB2102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4" creationId="{E0CC1B5E-AF02-45CC-8A9F-13DA6F22E58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5" creationId="{59A1CB4A-66EB-4E1F-A15B-C46C4D4B5D8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6" creationId="{8442F80C-E77E-44DF-A4F8-6323F6662D0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7" creationId="{4CE1E97D-BB0B-49DE-B36F-1C5ACF6A3B7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8" creationId="{34502FF4-403A-46F2-B494-DB92A67369A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79" creationId="{F9358739-4306-499E-B9E6-0D876504CC1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0" creationId="{C9EA7728-E388-43F5-9D84-B1B23C85606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1" creationId="{C2C83A23-7A1C-49A3-B326-DEDD7CF8705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2" creationId="{FF95B2DF-5456-49E5-A439-BEC28D5E4AA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3" creationId="{ABE7AA1F-3C78-4787-AAFD-7D6C564D375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4" creationId="{732DC049-C2D7-470E-9E25-B6424F10EB9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5" creationId="{73C18D41-0D4C-4F00-8C0C-3F5160F6DF1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6" creationId="{AED4CD96-2BB6-4E7B-A2DD-5AF6F9F0684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7" creationId="{D01936C5-B0C5-4A39-A862-AF973B133FC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8" creationId="{EB4E96E9-AF3A-478B-ACE2-28461A09DE3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89" creationId="{B2DB6AFF-94BA-476D-BB90-C417E380C21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0" creationId="{11B4093A-A0EE-41ED-8EDC-84E95FCEBD5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1" creationId="{A975E831-D987-4813-ADDE-9570DDF0179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2" creationId="{625D6D62-B162-4857-B783-9E416B6B9DD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3" creationId="{39D50558-0286-492A-8089-179692F69BB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4" creationId="{D5C88F52-AADA-4BE4-9403-21405AD6790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5" creationId="{4FE7643F-7912-48DB-BF3F-024AF1B4030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6" creationId="{EC21C843-0A3D-47CF-A060-025840320C0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797" creationId="{BF676DB7-21EC-48D3-AEBE-6E4E01AE3F6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08" creationId="{4FAED9F0-9A4C-4100-AD76-6B5BA828ABE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09" creationId="{A4F760C6-5E86-4F85-9777-581C6B2B206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0" creationId="{A3E08CBF-CF3A-457A-900B-F49C5D25F81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1" creationId="{8F9156A7-1961-43B3-AAF4-1FCB1CFD56E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2" creationId="{6D0C42F5-B1FF-4D3A-9172-3B1A334A238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3" creationId="{7E49F064-7D5F-45E3-B71E-590511C1F0D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4" creationId="{B301EA28-CC47-4846-BD88-5FAD3DB993D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5" creationId="{3B171D5E-D0C5-4AD5-9869-08ED57613CF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6" creationId="{BF4B831D-3C54-4136-96BE-80514E596F3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7" creationId="{ACFCDD49-31B6-4ED9-B814-D2FEF92C18C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8" creationId="{4917D358-52FE-4CAC-B83C-A7DFEE9CF36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19" creationId="{6C6DF916-6332-4EC6-BA2C-E117E08CF6F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0" creationId="{F81F31F4-0972-4EB1-A58D-697122E2002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1" creationId="{69235A9E-3DEF-43A3-BEE4-6D7B94AD3DC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2" creationId="{63282C28-16B5-4380-9FA9-EC257B8488A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3" creationId="{2931A1D1-69F3-403D-9F3C-98A65A8DB55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4" creationId="{A22C0E29-01A2-4EF9-BBD3-2F013C19FDA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5" creationId="{33FD4127-9FBB-4534-80EC-49A75867B03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6" creationId="{2D9EBCCC-6649-49D5-8F4B-5B5315F019B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7" creationId="{6C90C120-EEF5-4098-8226-1F39899C61E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8" creationId="{8B8EA73B-93FE-4EFE-BE35-0D4706E19D1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29" creationId="{82C156BE-45B3-42B4-9296-ED5328E7CF1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0" creationId="{46BA5A59-4F44-4019-AF14-10B870ECE9E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1" creationId="{71129CF2-957D-44D3-9A76-5F97A69D524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2" creationId="{DA5D98DF-1D7F-4C89-A0BD-E7C9F22716D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3" creationId="{0A34B090-8C55-4356-9739-52971CE992B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4" creationId="{B74FE616-69EB-46E3-BA1A-8A2FC575555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5" creationId="{A714B21B-1CF9-4FFA-AE02-9E9DCB45B16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6" creationId="{BB5B4101-CA08-4596-AAD4-19141763DE4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7" creationId="{6C82B419-A166-48FB-93BE-D3162072CD3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8" creationId="{84F116A8-B9FC-4AE9-B518-B845B539169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39" creationId="{0B174CD6-93E3-4CA9-B7F7-19661430CD0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0" creationId="{EE161B33-1E12-45E2-BB03-2A12AC918D5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1" creationId="{E06D659C-069D-43EE-8CF4-25790327C1B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2" creationId="{E0575F65-E188-4A2E-BC68-60DDF8ABA2A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3" creationId="{658ECAA0-1707-4DDD-AFD2-BEB0B45319D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4" creationId="{5B088F88-5CB6-41B6-8A28-6497B4C1549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5" creationId="{A6D7A5B1-048D-4204-B590-C3062C8D500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6" creationId="{11C9F2C3-8E19-4DBC-A496-7C13B763F5F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7" creationId="{15142456-4C27-4B6B-BD32-2A2B01A2FA0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8" creationId="{E96A53EB-FF13-4116-BA51-3070BC2FD34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49" creationId="{94DFC603-1CC8-467E-BFBF-0355B756E2A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0" creationId="{BAC61D51-8280-49AA-BEA3-2CCDA8F2EED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1" creationId="{4F508A8E-83C0-4F4F-8054-03C46E39A63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2" creationId="{ECF55B9D-B17B-479D-8217-B7977ECEE08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3" creationId="{54A02174-2D69-4D5E-B6FB-A0A481E5CC3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4" creationId="{2231D00B-3FA1-4967-A454-DA1991D5323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5" creationId="{FFCBD1E9-C0A1-4DF4-85F8-F4782FE321E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6" creationId="{90875ADF-7308-4560-83DB-D33D5E3089B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7" creationId="{589807A1-5E2F-428C-98DD-9CB2861A446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8" creationId="{44B0077B-3A21-407C-9BD6-A52B94345B2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59" creationId="{0943EFBC-A7E7-4859-8000-2A04AC7F61F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0" creationId="{AD9A39C2-A42F-4C04-BF3B-B7DF5E2A52F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1" creationId="{5D2875CF-78A1-4E3E-B159-D0B3BEF3E5E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2" creationId="{8463666C-CB4D-4D43-96A2-B85E7B6AB5E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3" creationId="{DD95DCE5-62E2-4051-BA8F-100CC3BCB81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4" creationId="{C40B9379-DCC7-41A8-A61F-033B2D10EB7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5" creationId="{F62A0C67-A09C-4EBE-8D16-61A494EA622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6" creationId="{3B9CA8A0-8A3A-4935-8DE0-886470E2C19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7" creationId="{823215D7-38E3-4D68-8E16-33B9E666BF9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8" creationId="{2785A36E-1366-4BB2-9048-8B7C6090C21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69" creationId="{A9595227-1F66-4CD8-A40B-16862FD3DAF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0" creationId="{043AB59F-430F-4549-B330-0B7EE9FBF31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1" creationId="{23A6535B-9BED-4126-B841-2FD5D83B171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2" creationId="{6DE05B38-1123-463D-98F7-2619BB29D29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3" creationId="{F674FF32-E39F-4E33-B305-E1AC8ACC26D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4" creationId="{25786EFE-FF2D-4F3B-BB3D-B2CA4C850FB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5" creationId="{547F5471-DAFE-4680-8249-A3C0A124D4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6" creationId="{926C5923-0BBE-4D36-BF4B-D763E3DB041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7" creationId="{A8FCC3C6-1C86-471A-8D21-864FCB684AE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8" creationId="{AAE2087D-E398-4A55-B412-3F5266DCCCF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79" creationId="{84FCDD2B-78D7-433C-A2E3-32681BDF9C4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0" creationId="{EEF74E4E-666B-480A-8A70-24A34AC6C3A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1" creationId="{019B357E-CA68-4597-A270-63950BAC150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2" creationId="{974AC5AD-97D9-4741-9892-71BA26E9835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3" creationId="{3BB39C70-E452-43F5-914E-994DF705828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4" creationId="{82E641D8-1740-41D3-8889-799FC33445E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5" creationId="{094CD49C-F952-4D67-95DD-B6F49F201B3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6" creationId="{63743CF4-6D54-4A37-9B22-9BA2539DA8D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7" creationId="{40DAF14B-3F96-49E5-9734-A98AA1186F2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8" creationId="{7C461B30-FC0F-4E0F-A3A2-C7937AB6F6D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89" creationId="{26F7A7B1-BEE3-42A7-901D-6860BDDEDB2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0" creationId="{52ABDEFB-A7CB-46B6-A131-C36E2EC645C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1" creationId="{391D094E-EFB0-4C52-A021-3C5C794242F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2" creationId="{92411E5B-B216-4D0E-B9DD-216EF5A500A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3" creationId="{7F93BA10-38A4-45F2-ADA7-2DC8BF6C3FD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4" creationId="{FFDA548B-C3BB-454C-80F9-0792958D34F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5" creationId="{B17C22A5-025D-48C5-93CF-94F069FF74B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6" creationId="{A3BDAF5B-BD3E-482E-B45D-1A404FF7B3B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7" creationId="{36C9AC62-0CA9-47B1-9708-98CBEBA2582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8" creationId="{EC13D814-1EDD-4A2E-B143-24561AFB8FB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899" creationId="{D4724BC8-EC79-4591-9609-D5FFFEA82A7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0" creationId="{C4804894-2C8B-4481-8BC6-D0864479DCD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1" creationId="{3A363D1D-C052-4325-9FA7-BCBFABC3F48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2" creationId="{9CA73954-88F4-4153-A665-B4223D27151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3" creationId="{7E353CF0-F723-4FBE-B7FA-C0317147842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4" creationId="{4CFA4E6F-EC88-43ED-8CA1-4BBA38B4E03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5" creationId="{980DFF49-3078-4EF9-ADCC-B2BBB05FD6B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6" creationId="{7721A46A-3942-4F7A-B67F-6FA01C68604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07" creationId="{353E148C-9273-48E7-8FD7-D20418FEAB3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18" creationId="{3AFE6FE4-9E22-409E-BF7F-982DC3D2052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19" creationId="{5FD95CB7-73C0-4743-98C1-FFC182EB5F7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0" creationId="{BD32A3A4-4981-4ACB-87CB-BA88A639ED4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1" creationId="{6F31934E-D294-431D-9AC3-9FE602837FE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2" creationId="{F053A703-B7C0-41DC-B062-6745BDA2267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3" creationId="{7A6CE879-39CC-48E3-A7ED-AABD303DAA8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4" creationId="{E3E9EEE1-76A5-43AE-81D0-BC3B36A2679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5" creationId="{D79F0742-F734-48FD-AC36-E874AE8B46F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6" creationId="{8FFA0B0C-1787-41F5-8FCD-3B144D77F7C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7" creationId="{60AFA80E-4CD2-446D-915C-B4B8AC743F4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8" creationId="{DA437699-BF75-47E4-B8C5-39424A3D066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29" creationId="{B23CFDEC-5B32-4C12-BC85-9283911C3B1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0" creationId="{F07EFAD4-FB77-4FBF-97E7-D0AA86232F2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1" creationId="{4D07212F-9504-42F4-BA91-ACE37329050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2" creationId="{444AE6A8-4FD0-4F03-9579-E7178AA3368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3" creationId="{A03B64FA-7FEC-456D-80FF-1CFDB1B28F8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4" creationId="{E420F581-EA69-4735-A751-B45CFDB30BD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5" creationId="{94ABC0D8-8E37-4360-B1AF-C34E552843F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6" creationId="{B45FEA02-DFE4-4CEC-A2DA-60A85105380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7" creationId="{73523A8D-42AB-4AD9-883E-31A54AC060B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8" creationId="{39F0F328-E2DB-41E6-B1BF-2D4C97E1450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39" creationId="{6816D88E-C5EC-436A-A8ED-1B56CC1D815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0" creationId="{9EBDDA25-D07C-4770-AC86-FB794A7FD65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1" creationId="{325B606B-BCDD-4959-881C-58DC96B3F35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2" creationId="{8A85158E-3ED6-4D44-A249-B943DACEFE3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3" creationId="{8AC2A0F6-DB62-4194-A828-4478624D367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4" creationId="{C8E4EAC0-6020-4D46-9584-5CCD6DCA2B2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5" creationId="{43F4C308-70F2-4E38-A296-34AAAA612D3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6" creationId="{10AB28E6-4A63-4E3B-B9C5-3C97686143A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7" creationId="{62F4F3FB-1408-40DA-9DFE-7731E54D1E1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8" creationId="{8D14CCAF-B935-418B-B673-29A37F2247B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49" creationId="{2BC8F28B-E155-4BB3-AB97-042A8E4A32F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0" creationId="{232C7809-6213-43B4-BEDC-2EEE942275C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1" creationId="{8EECBA1D-C6DD-411D-8D17-D4571820F43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2" creationId="{9A5BEF50-7CAE-4ECE-AA9D-C98C3689490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3" creationId="{E7335C70-8373-42AD-9440-945D878A713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4" creationId="{FE773DE7-7BE1-4AB0-B759-54B824112FB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5" creationId="{5898038A-C4BA-4343-8073-0F6DF154EDE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6" creationId="{DC4AFBD5-A365-4EED-8BFB-514700B06E8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7" creationId="{EC1E423C-E152-428A-BBAB-93FAFDE6CD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8" creationId="{641967C5-CD22-4C72-A0A8-5A7640467D9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59" creationId="{78BAD493-B74C-4027-81D9-72988D8AC17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0" creationId="{E1E722BC-D1E7-4E21-A393-42467DE64BF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1" creationId="{78DCE1DE-F9A7-4007-B1A8-0A1544905F4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2" creationId="{6D13BB15-474E-4F14-93C1-241AAEAB600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3" creationId="{EBA49C96-66E5-42F3-91E3-604922A1BBB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4" creationId="{040A4FE5-51C0-4896-84A2-E15B143423D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5" creationId="{5A5ED433-E621-4279-B28B-EDB0657AAD1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6" creationId="{2D6B6A22-035C-4B8C-9D4B-805E8688A65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7" creationId="{CFB87CC7-B17C-4ABB-AE5B-A98DFDF8492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8" creationId="{F5FD5FA5-B86F-44A2-AD79-520E8E9D269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69" creationId="{19AD47C4-26E8-47E1-A710-D615B047621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0" creationId="{4D0CFE37-2A78-4814-A9DE-9D7AF007670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1" creationId="{D835719B-35DE-4A58-9EFE-0C7BFAF4DCD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2" creationId="{D5BDD109-665C-4CEE-9762-7B6A67E3B1D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3" creationId="{D7783F9D-647D-4EE1-AA2E-1879E2CBD2E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4" creationId="{777F98C8-B807-43F4-A75C-208A063E1BB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5" creationId="{C01B265F-0AD7-4999-A14D-8C94194ED84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6" creationId="{10564245-3C09-410C-8271-2A24E84ED76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7" creationId="{2EBBEAE4-BE84-452C-8E00-9C6AC5E95A7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8" creationId="{76874ED6-A348-474B-8C40-4AFFA376482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79" creationId="{AD913CE5-4207-4962-A9E7-CB92A271186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0" creationId="{87328FBF-E8B2-49DE-A0DF-3100F807728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1" creationId="{A87D668E-1262-4A36-9330-F7E6DEDD1E1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2" creationId="{075E0E05-C1C5-4BED-B1CF-32F78C001C2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3" creationId="{D7931F54-8073-4362-A916-815CD5CE959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4" creationId="{77B22E74-747B-45EC-BC58-88C96CB9AA5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5" creationId="{BA4A493B-2D53-4193-817E-F55CE90809E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6" creationId="{E44F23D8-C72F-4B97-BA03-BB94073C8FF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7" creationId="{780A6EED-FB6A-436A-963D-B991D9C67C6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8" creationId="{9F37C5E3-8C89-419C-B06E-1691ED9ED79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89" creationId="{C1140161-CB71-4CCC-9F30-6820E1AC4CC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0" creationId="{5CFB5714-FE65-4CCA-8897-08A6206AFD2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1" creationId="{6E8291A9-CEC1-4B5D-946A-E4899CC34C6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2" creationId="{78111BE5-C6DC-48C4-9A7E-1082B71D243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3" creationId="{3BE077EC-E594-4D11-9B3C-44448F1E0FF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4" creationId="{89E6B695-21B7-4699-8C6E-4975E20559E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5" creationId="{E507ADD9-D185-4BCA-9E8E-D2E7B5CC22E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6" creationId="{4FFA74D2-1945-4E9C-A3D3-0F7F0FF4E26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7" creationId="{8C17D8F0-6C02-4EFB-9CB5-7DA58E7515A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8" creationId="{658CE6CE-AA7F-4A9A-B7DD-C586FC5B530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1999" creationId="{C37C1741-B60E-4571-9638-8D7103A8A7C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0" creationId="{9930C57C-E307-485B-9D9E-0728D41DFCC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1" creationId="{01C2FA5C-DCD6-4415-AF48-5C7B59BAF64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2" creationId="{F0970BB3-6A79-47BA-95A7-60DB0F31294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3" creationId="{08EFD0EF-E4FA-46F7-9949-CCA7458A169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4" creationId="{2A7322F5-EA0C-48D1-91AD-9376A634ADE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5" creationId="{200B1402-60DF-439A-A41C-71D9AE801B6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6" creationId="{0E96B237-FA55-451F-BEAB-82E0A12407A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7" creationId="{793800CD-8EA0-4349-B1CD-0493FABCEAC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8" creationId="{D18AF27E-CEA4-4368-960A-9B1892D9AF4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09" creationId="{32E9C2B0-0296-4DFF-BAD0-5734214ACD4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0" creationId="{77519954-31AA-4C62-AF8F-EB5AC4DD5D8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1" creationId="{D7434DBC-ACDA-4DE1-999D-BF5C72CC8B5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2" creationId="{5880E1F9-126A-4060-A207-F1732671DF1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3" creationId="{F5852E7E-2CE3-44CD-A989-12787B1CFA3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4" creationId="{1E8E6FFC-DBFD-4503-91AD-3CD71BEED75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5" creationId="{17D52D88-B8BC-4402-A5B1-6570CBF360E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6" creationId="{B0F35B52-487D-4DA3-ADE0-AE88CF8EECC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17" creationId="{4539F581-F3B2-4D6E-8BE0-382065A89AB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28" creationId="{E52F6B67-5798-4736-B8AA-8BD4AC9D3AB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29" creationId="{E63E1125-717A-4553-910E-42550DCF67F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0" creationId="{EA7F6696-EACA-4C47-859A-1268316C2AC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1" creationId="{48BBBEC0-0D91-4695-B214-FD080A3E3F8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2" creationId="{4D5F1F5A-DB50-4C55-BA45-05D67C11824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3" creationId="{C1752999-AC61-4534-B096-E7BDD80FFF0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4" creationId="{B0DCC58C-F208-4241-BB34-902BFCCCDAF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5" creationId="{BF93D0FC-5055-4274-B28A-FC84AF26E01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6" creationId="{FC7CF1B0-BB22-4482-ADE9-E9C63B9D457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7" creationId="{948B8E09-536D-4EB3-8787-6E3AE827591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8" creationId="{E9D71546-EED2-4E35-9B30-8C90FD92A17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39" creationId="{8AE174E0-7F0D-4DE0-B69B-175D60AEED6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0" creationId="{AC2A42BE-96FA-4FD7-9F10-BC78FB8FC47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1" creationId="{3B1281B9-BB3B-4BC0-9CAD-6F7DDBA3E5D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2" creationId="{2CEAF54C-78FF-41F9-8458-11DCD727CF0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3" creationId="{5591C1EC-2756-4FA5-899C-D3219959DA4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4" creationId="{3616A6F5-4D55-44D1-9A41-2EAC6225D75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5" creationId="{6F170B7B-316E-4338-B7FF-03A88057AC0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6" creationId="{0AD1719A-988E-4EA4-9976-D16434F404B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7" creationId="{A103BD31-F0F3-419D-9DAC-D2EC87FE0EC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8" creationId="{F3F8BCE8-0E6E-44BF-8D8E-20FD9FB240F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49" creationId="{F3F71D6D-7D5E-45ED-826E-4371BCC12CA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0" creationId="{275C323D-BE57-408E-9E2F-6E26E309355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1" creationId="{CD8DEA0A-4B68-4B2E-ABF9-EE6F810E5E9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2" creationId="{580213C8-6A11-41BB-8C11-2A2E1182DA1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3" creationId="{C5A595DC-198D-453B-9821-9F2CFE425D9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4" creationId="{6868D08C-6B64-4FB8-8A72-2495EC668D9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5" creationId="{EA2FDACC-FC6C-45E6-A95A-8C80D16E362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6" creationId="{2435E243-03FE-4CAB-9E4C-F8348E52F6C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7" creationId="{F9900B9F-DB81-4E59-93CD-8923FED617E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8" creationId="{D10EB299-FB08-44C9-AA82-24085E77608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59" creationId="{E5E6CC4B-3235-4995-B943-8843986B82C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0" creationId="{D9120879-C389-4335-9784-C44216FA059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1" creationId="{F872CBFD-377A-42F0-B33B-5C5EFE696B7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2" creationId="{E2C3FC9F-91C8-4CD9-BE1A-55FECDF60E7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3" creationId="{46AA1480-BFF8-4BEA-BF44-1B29B5B99DC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4" creationId="{1CAFDE94-61F6-45C2-8555-C499DD12490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5" creationId="{1B151C1F-7FBC-4F4D-B8E2-C6B84BF7A8A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6" creationId="{52CBB524-E0CB-4A14-A238-92A80EE1AC6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7" creationId="{71B2871D-25C9-4AEE-A910-2AE85C2ED0E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8" creationId="{EC3B77CD-1A2C-41C4-B956-AB648E96EF8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69" creationId="{C59761F1-7673-4FE6-AA41-B44DE2A191F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0" creationId="{90BBCE29-01C2-4D4A-A476-D23DB17473C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1" creationId="{6CC57875-27D1-4C33-B4CE-87048371ADE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2" creationId="{A90ABEC8-9B0E-4D6F-8220-AA818C4D29F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3" creationId="{0D759674-169A-449B-A5CD-66529163223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4" creationId="{22E69B5B-8ECD-4978-9113-A479603C4D2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5" creationId="{14327612-3A88-4397-841F-6E8D71766FB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6" creationId="{89E8B2E8-56AC-4304-ACEF-5A3F947A3BF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7" creationId="{12904D5D-61A4-428E-8C34-6ECA40153CC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8" creationId="{56D114A8-A9D0-47EE-9793-E46C2015845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79" creationId="{F77C4591-1E9E-49AA-B375-F503E7928A3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0" creationId="{C9429C19-CEDE-4F3F-A106-3A67DD082AF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1" creationId="{7529BB52-92A2-4062-AD18-64D8DEACDEC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2" creationId="{2C3A2D06-58BA-48D1-BC79-97C18767374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3" creationId="{CEC4CF9D-3DCF-43D2-8639-DE555B9780A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4" creationId="{3B9BF6C2-5172-4837-AA85-C8686335633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5" creationId="{25B4C682-DB8C-411D-A09E-D6908752785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6" creationId="{4FCD961F-2799-42BE-A25A-F230F6EB92A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7" creationId="{5734BDD6-535F-417E-8B25-E3B25FC21A7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8" creationId="{29DE1CDE-27E2-44EA-840A-7D19B25663B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89" creationId="{217A5544-6FAE-4476-B7F0-1B1348E0B41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0" creationId="{51601CEE-158F-4022-91BB-9A5C14BC539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1" creationId="{183B61A3-C60B-4485-BDB8-8641CC9BC1A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2" creationId="{9B4E0ACF-6B74-49D8-9A0A-C36D3FB7306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3" creationId="{2401FBF3-22A4-4785-B9B0-0CC5D0056D3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4" creationId="{B326A58E-E3E3-41EB-ACC4-C9E4A2EAE6A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5" creationId="{5FDA024E-E473-4B5E-BE9B-581DE7AE53D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6" creationId="{87080520-635E-4B5C-B2B6-B68EC0DC438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7" creationId="{3A6BFED2-D7B5-4F69-A794-E58825738C9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8" creationId="{5D00C3EC-CCE5-4086-8203-6956FC15605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099" creationId="{ACCD1E4F-8D0F-4C3B-9180-537B64E573B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0" creationId="{693B46A4-2970-45CF-AC7C-7D5E4C83DE9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1" creationId="{E7F8AB15-22D0-4E80-9CD2-90DD92C992C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2" creationId="{6F355BA3-30E1-4162-BBF0-EE6188F4772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3" creationId="{BC8B3099-96A3-4C61-94D1-24C5997AB44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4" creationId="{A59B4525-2C09-4587-9C18-B7940565486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5" creationId="{CED0DDB1-90A6-4A09-BC3D-876DFD35E93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6" creationId="{7368BA5A-18F2-4002-8F0B-DF118159DF0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7" creationId="{83F124A0-B33F-4892-8B6C-1BC770574A6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8" creationId="{BFE2FF57-85D8-4509-8FF2-B37055D5EA1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09" creationId="{482EBDFB-DD80-4E05-AB7C-CB6B227EC6C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0" creationId="{B891A907-00B0-4D08-BA17-8C84305599B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1" creationId="{1AC14D75-B49B-44F0-AC8C-38E604F0EA9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2" creationId="{BD9C1756-3AEC-40C6-9012-CA54A8DC46A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3" creationId="{34972F90-90AB-4B9D-83D3-B88F15823C7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4" creationId="{DCE686C0-9A5F-457D-9066-5BBC386EF56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5" creationId="{F98575F7-1F6A-446D-9445-8FD087F8904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6" creationId="{9FE276F4-4F20-4393-A5C2-EABE4E0F7D6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7" creationId="{A04B0B90-86D8-4089-95C7-9759CAB86EE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8" creationId="{2F626232-FACE-4303-A614-061FF8FA46C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19" creationId="{1603960E-7559-4344-BB2F-CF5C0932CD2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0" creationId="{5D2DA1B2-CDDF-4803-B926-57E93A7A13C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1" creationId="{848F1502-357F-4E50-A6E2-DA14332C128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2" creationId="{93C5C672-ECFA-4CE8-8541-1C4F7AC0D8E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3" creationId="{7D769AC5-4D85-4ABB-92BE-41146198C1F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4" creationId="{5EF98543-B3B0-459D-B766-BC3F87518E1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5" creationId="{F1AAA370-0C19-4433-AB97-A283C1B1B8E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6" creationId="{33018049-60EB-4B1F-8B28-E147F5B0EDF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27" creationId="{BE4C3BBD-6726-45FF-AC68-ABCF2C00EDF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38" creationId="{BF66AB18-B509-4FFC-9338-7BF5FCFA85E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39" creationId="{081BFB38-9B82-498C-A200-A8560FB4939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0" creationId="{38B40E40-9957-48F2-91BD-06BE7E1A176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1" creationId="{76DE4878-5301-4ABB-BE09-3F8291E6846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2" creationId="{FE0B1A11-6CEB-49DF-B89A-DDC8934D517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3" creationId="{4CE8EBDF-4E23-4DDB-9E67-F951F871364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4" creationId="{1F6CE1B1-CB81-45E3-BBDE-6DCCE4EC77B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5" creationId="{F302F28E-651D-4A29-AFDC-E30FE3D391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6" creationId="{432E1431-D190-424C-867B-98992D27EC6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7" creationId="{8FE15416-93BE-4275-AB7D-A82D9520FFD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8" creationId="{CDB8FB25-131B-4868-ADE8-4D863F8798D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49" creationId="{B8944500-89F4-477C-82EB-35D62438073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0" creationId="{70E0AF63-C247-4467-A733-B54F60B7763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1" creationId="{025C3085-48B8-4F84-903C-DD215D05A55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2" creationId="{0F1A8C0E-403C-4271-B46C-BC396691286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3" creationId="{82CD2A1A-1613-478B-B27E-A7805ED1428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4" creationId="{0088090D-77A6-4F2B-A7AD-EB443F702E1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5" creationId="{CFC9A723-B39C-46C7-940D-DF9A479D50D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6" creationId="{B603248F-5F52-42D0-9436-93070CD6959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7" creationId="{62774C79-23B7-49E4-9730-F0AC0D25477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8" creationId="{628AE8BE-7D04-4803-9E4A-74AD536ABA1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59" creationId="{D602FB94-BBF6-4AF9-945A-44FC08FBBEB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0" creationId="{71D16E5A-BA56-4918-BFB2-EF7A2B9F091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1" creationId="{7A07B788-6604-4349-8558-C266FE3A2DD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2" creationId="{394B205B-1499-4C47-AC42-8F9DE82877F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3" creationId="{6C8EA918-ECE9-4D71-99DC-DA179792311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4" creationId="{B1F22FBC-904F-4E17-A14D-76B771FEDC7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5" creationId="{D19FA51E-46E1-43E1-B2E4-B13422FA874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6" creationId="{EC73398B-901E-4743-BD03-32F73CD7492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7" creationId="{26D6847B-E08B-4476-B457-367875EF72E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8" creationId="{9F09509F-681C-42AB-BE39-CB5D3BC3EC6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69" creationId="{81C3F68E-EB2E-44B1-8CA8-1A74EA00938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0" creationId="{AAEBEC9D-9FFD-49F4-A39B-F15AFA8FDF3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1" creationId="{E178144A-9F22-411E-8B6F-49A3B04320C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2" creationId="{09D07E79-3C98-415C-9E87-35B3E6CF0CD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3" creationId="{99440998-F232-4056-9C07-745E84D4EC2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4" creationId="{0A9D9EBF-1013-4A4F-B5F7-DABC9C26F3B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5" creationId="{A617B765-1B7E-4FD5-B675-1D83FC53E5A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6" creationId="{D40CFD9A-5D53-4EF4-AA2E-4BD84105EC4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7" creationId="{E26E32EC-AEB8-4F7C-B25E-5AE4A89143A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8" creationId="{2CD321C8-062E-44C1-A215-271D5303713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79" creationId="{8880BA31-CECE-4262-A3FA-7C0E1EB2919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0" creationId="{706372C0-C113-493A-B37C-664CB750F87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1" creationId="{F57F84BB-7BBC-4581-A4D7-C82EA3C05BB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2" creationId="{EBC41CDE-21E0-4BC6-95B1-242C471F7D9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3" creationId="{0D056A5E-4F79-4D0A-99D5-B8FF8725B67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4" creationId="{762666CE-4018-4BC6-B95C-1328751301F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5" creationId="{E1CCB7A7-211A-414D-ACF8-5DFF675A848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6" creationId="{60A75FE5-DB05-4CCF-A14E-552793F2568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7" creationId="{45872B09-0A5A-4019-87DD-836E9E7E0D3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8" creationId="{E09CA7FB-D138-45C3-A62D-D65F9D90E3E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89" creationId="{1B2E58BA-34E6-4BC8-9C0C-72E76311125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0" creationId="{2ADF94AF-40EC-468A-962A-BAA7454CD49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1" creationId="{3B563913-51E4-49A3-9AA3-CCA69CC4E0F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2" creationId="{EF5D4317-AF0F-4BDB-9C34-EFD71E80099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3" creationId="{5D8658F3-5CC2-4631-94E8-0AEF85FB7D7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4" creationId="{FF624B1A-80B8-4DC4-8215-A27EAB50F19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5" creationId="{F2586AA2-0605-48B3-9C12-D987A32AA57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6" creationId="{28F4994F-5116-4060-8BAA-6352CD52C186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7" creationId="{3D30E3E6-DB9D-47FE-B7B1-72747B65589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8" creationId="{1BCE10E4-A365-4865-A16D-43FF421A8FB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199" creationId="{48B8EBDA-6FBB-436D-8E6F-64BB5C0DF1B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0" creationId="{2CF9CA88-DC3F-48B1-AD22-C208DD35088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1" creationId="{468BB0FF-D02C-4E36-82C2-573DC536CA8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2" creationId="{C4F29A2A-5CDB-4DDD-83D1-8EB327EB814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3" creationId="{7A18B927-513E-453D-AF40-6EA99ACDE0E8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4" creationId="{4105FE57-AC3C-4DE7-ADE5-CAF6A1A054E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5" creationId="{249BB87D-2769-4021-AA8D-1C96ECCF4D4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6" creationId="{9232DCDA-9A05-4875-9E6C-84B9DD6F9C9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7" creationId="{A687A19A-F93F-4087-9967-58131FFAE49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8" creationId="{0E5B4155-EF84-44A5-BBC0-64C17C2BDE2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09" creationId="{3516D40D-9FA4-4A87-8376-F2016055BC1D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0" creationId="{D99F6A0E-1C7E-4AC3-85FB-67121EC8998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1" creationId="{0CEEECAE-097F-48D7-9DE5-74EB67D0691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2" creationId="{E7772F71-01B0-4425-B732-93917ECE6AB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3" creationId="{D7DE5274-83BD-4E97-BD6B-BB9D00B775C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4" creationId="{4B877D61-0174-4FE7-950F-7C2466C8B2B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5" creationId="{C1B31126-F29A-4F92-9113-5F454B1E43D3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6" creationId="{8D3190EC-5403-4791-AF63-29FE13BE1B71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7" creationId="{6068A0A4-A449-44DF-87BD-3732EDE1EE1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8" creationId="{82631EF9-C56A-4DE8-B91E-68DAEAC6562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19" creationId="{DFB6917C-1D7C-46DF-B7DE-1BD8122A8A3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0" creationId="{477B4AF1-76A5-4272-87E4-2B0F1A16484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1" creationId="{7B497743-79BC-4D24-BE8D-02F0F325E7E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2" creationId="{ECBBBC62-FA59-41EA-8B9C-9D277B9D1F7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3" creationId="{17806E32-09C3-4156-8AF0-3458CBF993EA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4" creationId="{DDC44EC1-55C9-4DAC-AF1A-DBA322EBE045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5" creationId="{06BE0321-E64E-4647-9F4F-1F557AAFA69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6" creationId="{4E57BEB2-89B9-45E8-8CDB-BB32B4ECC4BC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7" creationId="{7D0AA284-1D60-4DC6-9C19-B870844CF0E9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8" creationId="{A74A6EDF-65EA-41ED-A45A-2FBFD4A556F7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29" creationId="{3FB1F4C6-BA0B-4444-8AE4-4291FD32FE0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0" creationId="{48A2BA14-A34D-4FE2-B793-BDB9FDB19E72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1" creationId="{D83EE9CB-714D-47A8-B8B3-C887A94877E4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2" creationId="{E07426D6-0D49-432E-9B26-4A487DB6B39B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3" creationId="{8BFD06E3-FA09-445F-A2C7-CE0586BD4DD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4" creationId="{FFC8DC72-B645-40BD-89C5-A1475819BC2E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5" creationId="{00FBA8CA-A806-4AF5-AD80-1DD39F768B3F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6" creationId="{D286E966-4423-4BDE-8367-BAD1609E62A0}"/>
          </ac:spMkLst>
        </pc:spChg>
        <pc:spChg chg="mod">
          <ac:chgData name="NGUYEN PHAM ANH THU" userId="baf72463-252b-4d5f-a6ca-5a6327a9888d" providerId="ADAL" clId="{2F718089-70B5-4574-BAF7-6821E1523347}" dt="2022-01-03T06:21:57.804" v="3519" actId="165"/>
          <ac:spMkLst>
            <pc:docMk/>
            <pc:sldMk cId="4248521690" sldId="295"/>
            <ac:spMk id="2237" creationId="{79509634-30A4-4F0B-8093-887A7BB793B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4" creationId="{FD1B5370-3DF2-459F-9842-17CCF3DC7A1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5" creationId="{BE1E89DC-4660-4BDB-B90D-3DD4851FFA5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6" creationId="{99B7D6E6-D984-4EFF-839F-C6A053B127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7" creationId="{A5D88872-6F16-42FD-9C3D-D35664BA44A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8" creationId="{15000A73-5A17-4825-8AB9-8B7A14F4140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59" creationId="{7623DC90-4C4D-4C35-BDE4-4238A4CD3FB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0" creationId="{1625816F-3E22-4C25-99EB-00BF964C2D0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1" creationId="{47932A98-483C-428D-B3E7-25013FEBA99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2" creationId="{7CDD3848-B5F4-4C74-9E47-66FD14FD480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3" creationId="{7943E10D-D735-4B93-8D6D-6F675D92735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4" creationId="{F87CE23C-6649-4D3C-BC1A-136596CFBC6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5" creationId="{AACD0C31-7360-42E0-9909-1D71E86FA28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6" creationId="{4806EE21-FC94-4005-B605-CDC2E162FD2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7" creationId="{6C136D32-3E61-4E5F-B122-4849447A5DB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8" creationId="{549C9A43-EB9E-4D54-B0C3-1AC3294C246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69" creationId="{84618738-0463-4576-B485-6AB128DD890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0" creationId="{811EC1D2-7D57-415E-A683-6CDC2BF44C9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1" creationId="{B9B51196-37EE-4E2A-BA30-268C7A57D4F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2" creationId="{BBCA3F31-0944-4767-9A36-158E9CD4CF9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3" creationId="{654873AD-3D3C-461D-9C1A-78582327915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4" creationId="{85ECAEDB-3372-497C-9C9A-E17CEFA7570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5" creationId="{39C62834-C7ED-41AB-828C-D41A6C73D50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6" creationId="{5D1C3A44-F421-40F5-825E-8CD7D812DFD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7" creationId="{5D2D396E-702A-48C2-A951-4C7235F0753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8" creationId="{FA29D398-3F40-49CF-8E5C-FD71EFEB83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79" creationId="{588D67FE-C140-4BD2-A53F-44E733C2EDC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0" creationId="{B42B91CC-A9DC-4FD1-BCE2-0440FD3716A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1" creationId="{28ABF1AF-40AE-4951-9675-4F94C87EC2F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2" creationId="{25DD40E2-3E5E-47C1-AD2B-3B9245BAFAF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3" creationId="{C259A1C4-06DB-402A-8775-C48FDBC6F7D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4" creationId="{7EEFD0CA-C81B-4EF1-8083-30B0FF16AA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5" creationId="{D7959B4B-E529-4919-91A4-1AC2B7E1794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6" creationId="{D8F9F553-1F09-4EB6-80B7-2E310CC92F9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7" creationId="{3C871CE1-C65D-46AC-8512-FD5600656E7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8" creationId="{6B0516EB-0F2E-4074-BF94-2A0FC736F8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89" creationId="{4E63CEDC-630F-4341-BA24-708D2C99789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0" creationId="{2DD6807C-A857-4FF1-92D1-FCCDD4E747A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1" creationId="{BF3CDB76-0B37-4EFD-8BEB-116FB3B365C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2" creationId="{FE9C2749-9222-4970-AC3B-8CE98D134FC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3" creationId="{BE43D8E4-33B6-4CB2-815E-3838A09000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4" creationId="{1EF066DC-B5FC-4C4C-9AA7-2E7E3E48072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5" creationId="{F66DB055-CF6D-4EAA-B68F-6B2157B12F8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6" creationId="{AEF80DEE-EBCC-4AFA-B541-DDEFA16449C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7" creationId="{2DB448F4-39D4-422E-8D42-07DFA007663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8" creationId="{83EF5473-C0BB-442F-A9EE-72BFC37AFD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299" creationId="{09236C1C-7BEE-4E69-B0E5-B1CDB410EB2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0" creationId="{FD1A6B19-2B45-4033-8754-904CA25B311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1" creationId="{78BF07D1-7889-4CC9-B899-50A489C6A9E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2" creationId="{8C02D9AE-9978-4EAC-96C6-B8FA5A3984F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3" creationId="{44BDAE39-9BE8-48EC-979B-E69B5437EC3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4" creationId="{1E7B191F-C205-43F0-A86D-9927331395C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5" creationId="{144B9576-6E32-4470-9EF1-9874E40D5F9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6" creationId="{D43D2FE5-B266-4A58-A271-85D0497FB45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7" creationId="{CC1BAEC9-5DFF-4EB1-A9BF-D2D0D7E1D24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8" creationId="{11EAC2C0-A7E4-4439-A35A-C2195C56370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09" creationId="{D94CD408-E57C-45CE-909A-EE592B25744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0" creationId="{318B6E4D-BEC3-4D19-9FF0-EF3FE351D1B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1" creationId="{33E77E7D-8F03-4ABE-AF02-8BC9ADA60DB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2" creationId="{075B4513-FE37-40EE-BE65-B0B709CAC98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3" creationId="{D259B7A8-8150-44CB-AEE5-53E5ACB5760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4" creationId="{950ED8BB-544F-4868-BA0E-BA14FD8BA9E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5" creationId="{D87D4759-B6AA-4686-91F2-E21219E134A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6" creationId="{7936EF11-A522-41EC-A1D8-AC9880B79F3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7" creationId="{14E2B56A-B776-4F6B-B31F-F83D3E26271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8" creationId="{5F7B0981-6321-4C29-BA4F-3E9BBEE14E2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19" creationId="{79B11E10-9A02-408A-8A4F-6A75149669E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0" creationId="{64C1A548-43FD-43CA-893B-C673797B9AC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1" creationId="{71295BAE-610A-4CFC-ABD6-BC370C06A04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2" creationId="{96B8A216-BEAB-486D-BB8A-398A2FA486F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3" creationId="{74FFE8FE-266E-4B2E-B567-BA9385E7F0C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4" creationId="{7206A718-64D1-4C38-9C8D-CC49BB5C61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5" creationId="{5B52D0DF-80E7-42F8-AFA0-A485EEF36D0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6" creationId="{537C2B03-4672-4F8C-94C5-6F96B557385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7" creationId="{70EC6BBB-C68C-445A-AFF2-C322DAF7A09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8" creationId="{72E48A1D-4A70-4ACA-9A2C-03A2167908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29" creationId="{4D0DADF0-7475-43FD-BDC2-94A77CDD59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0" creationId="{D5965694-9AE4-436C-A731-3E60620A5DC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1" creationId="{2AFEBAB7-256C-4560-AEAE-09497C6D607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2" creationId="{83A84E63-F79A-485D-9770-CB1EAD029DB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3" creationId="{7A66FD24-B8BB-49F8-8BF9-911B74DD555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4" creationId="{06C98E3A-8F90-40A6-B550-ED0AF525BB1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5" creationId="{A4A98578-A361-482F-B0E0-F3488D68802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6" creationId="{143DBB79-F5F1-4E53-8AA7-369E7B4872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7" creationId="{90913BEE-CC26-43B1-B810-58D1B6C66F0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8" creationId="{15B5D97E-4938-4BAA-87D8-B5BFF6F7051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39" creationId="{70A7D4CF-3954-46A5-91F0-5D2C74E015F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0" creationId="{163A3BDE-46AF-454A-8D6A-54CEB2861C5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1" creationId="{40073176-1FA7-428D-A6CC-0DFEF164181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2" creationId="{2086AACD-6199-4A03-9BCA-34AA580713A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3" creationId="{05B6D8F4-3D16-4EA5-9B33-273A4D9BA4B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4" creationId="{17A3EA97-6598-4432-A129-E444479B03C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5" creationId="{F2F60799-6AC5-4850-AF68-BFD4E0D0AC2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6" creationId="{51F9F623-48DA-4E6E-9D13-218565840A5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7" creationId="{A2977F9B-F51E-41F6-8353-79090FD790F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8" creationId="{C10D39DB-C8AE-4340-9276-E1D57319B58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49" creationId="{8EA574DC-3590-4BFA-A8A7-FFD4F31ECE0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50" creationId="{59498EF7-A488-49F2-B68E-347CB2799A7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51" creationId="{CF086F56-4993-436B-9729-ABBA5D5967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52" creationId="{5A7098B7-032B-4119-9921-D36EAA483C2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53" creationId="{C0EAECDB-AF2C-4594-9EB1-2887C9166F3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4" creationId="{C22B1656-64C4-45AA-8690-6EA585C21EB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5" creationId="{89DD7C35-1F13-44FD-AC92-130EF0BD90B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6" creationId="{B1F7F18E-5710-4747-898E-CED806D1186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7" creationId="{746184C8-13F8-4E03-9D6E-791E9FA81FC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8" creationId="{5DB92C68-1850-49EA-96FF-9A4A2C61F81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69" creationId="{5CDBF0F6-D589-43AA-9101-68EA331C2A8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0" creationId="{C1959449-675E-429D-90F1-554E90F60EC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1" creationId="{623AA938-84EA-4B54-8EB6-3704000D372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2" creationId="{36C81469-4D54-4982-B46F-8E88A8DCE46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3" creationId="{398B12B4-56B5-4AB5-B89E-91CC53C39F0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4" creationId="{17420646-7130-4BDA-9394-75506F82147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5" creationId="{B2DE9601-6636-4CDE-A2D9-DACB52072E1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6" creationId="{C990BE61-FFC4-48AF-BCC3-493255DDECF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7" creationId="{BA95C84E-A936-4857-A258-303F021BD51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8" creationId="{E9BBE6BB-F27A-440A-8DD7-9D3A3082CA9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79" creationId="{B2368CCB-1CA3-425A-B6F4-F51D343AB0E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0" creationId="{72C1CED4-F2F9-41D1-A35E-6D2AEC81CF8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1" creationId="{5C7048B2-071F-417C-ABE4-A5DDA0E94C9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2" creationId="{AA654F20-B895-4213-88FA-619E489B90C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3" creationId="{A01D0479-9B77-4F96-8BF1-2F22F409B4C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4" creationId="{ECBEAD8C-86D6-40B4-ADFC-58F5F30D1C4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5" creationId="{46D0BDBD-349B-4823-80B4-71E9345EA13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6" creationId="{FF18CD66-3DA6-4368-9F59-C12FE15FED5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7" creationId="{11B26021-B565-43EE-AB51-EA4FF20DE2B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8" creationId="{4D722928-0041-4DC6-BEF3-1BCE026FD79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89" creationId="{6F4B6FBE-D642-492E-892B-B5A45F2FD74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0" creationId="{80679C26-D1AF-4F1F-BB1A-756938BEB1D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1" creationId="{ECCC4C80-E39A-41A2-84B5-994631631DA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2" creationId="{B2D8B8B4-3DB8-4072-A775-76CBB559436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3" creationId="{8218E69A-E55F-4F56-A142-27E9BC683D2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4" creationId="{0B07049E-1E0A-44D1-B269-CBED48C3CFD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5" creationId="{34B2AE27-566D-4ED8-8B3A-E6680E85B48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6" creationId="{B18F1F84-FA1D-4BA3-A804-5C275998B96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7" creationId="{46AA9FA7-04A5-4693-9E6E-825E5BD1C58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8" creationId="{BA5BCE5E-B934-4532-9175-E36D9241770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399" creationId="{B606984B-D782-46FC-B4BC-079C5429A36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0" creationId="{29631279-C641-4ABA-B2B3-341874F72C3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1" creationId="{DD974F4A-A722-4BA0-B6E2-F1C00980B7D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2" creationId="{B49ED6DD-1126-4769-9A57-FAA40994F82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3" creationId="{45ADA629-8B08-444D-9A39-24D79D87507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4" creationId="{1B1F6B1A-35D4-4967-97E9-9A7111372B8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5" creationId="{30F0FDF1-CBA2-4DB7-97FF-9842D2FBBB7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6" creationId="{983EF0FA-7E48-4790-9461-0A34A0A1164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7" creationId="{11B395EC-008A-478B-8B22-F9717EA28D9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8" creationId="{06C72C57-A146-4D7D-A73C-A80BF69C856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09" creationId="{A8CF6225-DC77-425A-BF20-F0DDABEBD71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0" creationId="{14856E47-D70D-44B5-A2BE-9CA388A5060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1" creationId="{57A93E63-04BD-4E6E-8C44-AC4A8D03469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2" creationId="{32CC9E71-4F8D-4FB0-9A64-0B0313690D4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3" creationId="{8CB3AEC1-D94A-4835-A872-AC840C5DFC6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4" creationId="{70A59DED-734A-4DDA-AC67-4DB9395C7C9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5" creationId="{A10E8FC9-02D8-4E06-8A68-F9E4B9594ED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6" creationId="{5464A41A-DA5B-4266-9688-5BACC53E99C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7" creationId="{5AC9DE3C-9DA8-4DB8-B50D-4F6E968BF56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8" creationId="{93587806-44A0-40EC-B6EC-558F2781AA2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19" creationId="{29970E20-42BC-490C-B781-ED6C7AB5A76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0" creationId="{63C55DB0-98DF-4F97-A8B2-37A4458D62C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1" creationId="{36DD4A2E-2BB0-4A88-86B2-77A0CF0AD7F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2" creationId="{39A4F6BB-9B78-4C30-A8E4-ABE999A3673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3" creationId="{228E4B6A-1AF2-490F-8B08-FED1447AAFC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4" creationId="{73CBDB56-2813-451E-90C0-6FB235FA91A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5" creationId="{76FB6BA3-1FD5-4DAF-AEB7-4608B1BF70F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6" creationId="{8891A784-8AE9-4E99-97F3-BA475ACB30F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7" creationId="{44A94F3C-3F1F-48EE-8004-5B4168B3BD6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8" creationId="{74AAC09F-1155-4499-B534-EEF42688797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29" creationId="{4057304E-BE5E-48A5-81F8-D6DBC8F4332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0" creationId="{875A991D-4ACC-417C-8DCA-377D3C00DE4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1" creationId="{B1378440-6143-41F6-A831-673112FC7F9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2" creationId="{168B47A3-B905-45CB-BB0F-962DE045E84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3" creationId="{0E0E02C6-B2EB-49D4-AE16-115FB50B09D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4" creationId="{42C54222-D13C-46EC-85E8-24B505515A3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5" creationId="{D78B62B6-351C-4FBF-BA09-374B3722849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6" creationId="{5875B822-E4DA-441F-80B3-B2C42FA50BF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7" creationId="{9960A655-F4F5-47C0-94C5-20721814A61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8" creationId="{66CB3B33-933C-4777-8D27-9B9D15FD85D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39" creationId="{977106B4-115A-4742-A87F-26AACF098C7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0" creationId="{9108F17C-2314-410C-9740-2726274F7B2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1" creationId="{B8395AB6-50FB-4DD6-A868-E0C0755789F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2" creationId="{8E1A50F4-30FF-41E9-ADE7-7924D85B37A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3" creationId="{2D978458-4B7B-40A9-B869-A0FD58181F7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4" creationId="{373BAF64-C574-4CC5-B668-17AF273299D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5" creationId="{97797091-8E6F-4B62-86AA-705BC7A6CE5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6" creationId="{A5E5F5EA-6E2F-4F1E-A57D-CEAEDCDF2A2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7" creationId="{106C949E-C152-4F86-8B92-5C2604DF3FC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8" creationId="{421EBE78-6B25-4F10-9213-9C0E2D358E3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49" creationId="{CB5422FC-BB55-4B69-8749-B5E370C4D1F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0" creationId="{B1E43570-DEDA-4FD8-9CD2-4BDFDED09E2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1" creationId="{210A0E6D-28E0-4444-95A4-D6B91D7DE0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2" creationId="{081E00A4-A9E7-4DC8-B017-3A26A3F3041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3" creationId="{5A10D0CE-446B-4EFB-961C-459B29350B4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4" creationId="{8CC73719-2803-4D40-A180-3C4477CD9D4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5" creationId="{22E55CC9-065C-4F27-B53D-1EFC540D614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6" creationId="{E65003E6-159D-420C-A70E-4C06371ADF6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7" creationId="{3284C4A1-C474-467B-ABD7-49CBC9BC610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8" creationId="{E30F0E39-EF15-4D08-BDE1-A21BA18FA75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59" creationId="{8770F2E6-F9EC-4694-A775-2F36235CF20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60" creationId="{D0EE9458-622F-46F7-85AD-B0C53A5CAFE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61" creationId="{F79B3207-A8BA-4AED-B4CD-75D14AFF43E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62" creationId="{17D7E0B3-5164-402C-A5FE-AD9A21F69C2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63" creationId="{0FA47D40-991A-4718-B29F-1A6C8CF066B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4" creationId="{9BDA9929-853E-4CAC-88B9-F6BD7F6D28E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5" creationId="{CCA3892D-1531-46BC-9F55-EFA6F7F47A2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6" creationId="{21C0A445-52E4-4D48-B716-61B4267FEA8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7" creationId="{0F8135DF-E0CC-42FD-BCE6-B1F3916DAA5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8" creationId="{B6254CFF-4E34-4487-A9F4-771F7D8ADA4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79" creationId="{F4A79919-3DD2-499C-B72D-66F6D99B5A1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0" creationId="{A4D9C2AF-1817-4077-9DD4-A8FEFD1625F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1" creationId="{589D3F08-03AC-4512-BD18-28A4AA1E4BA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2" creationId="{94D3C4C8-68FB-4719-982E-49E8CC61340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3" creationId="{07291450-4986-483D-8757-EAC8884C33D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4" creationId="{3886E758-79EB-4F6E-8B87-17CC1093A4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5" creationId="{119E6028-9E5B-488D-A45B-2FDA445AC21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6" creationId="{9A5B1213-86D6-4CB8-996E-C3FFCC397C3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7" creationId="{45C1F807-0010-4BC9-8ACA-6F99EB73D34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8" creationId="{EF965755-23BA-4644-BACB-C19E551D1CD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89" creationId="{44218060-3D31-40EF-B6B2-161F0DF0A4F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0" creationId="{E749190F-AAF7-4CB0-8273-00FBDD28402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1" creationId="{879789D0-A46F-4F4C-8B3A-BF3EC2F52EB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2" creationId="{138CEFA5-DA3A-4EB7-9499-74CE3922EE8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3" creationId="{37FBC75F-C8F7-44B6-B62B-4776F0E9B7F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4" creationId="{5E539F9E-1D4E-4756-93A8-FEA2F84C383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5" creationId="{80229775-1073-47CC-A9CF-FDECF39A46A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6" creationId="{3F82DB9C-D78C-4A00-A1AE-DF34649CEAC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7" creationId="{4A6CE64C-8A55-42ED-A464-3742C28F209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8" creationId="{BD4945CF-9AAE-46B9-B266-9F2A47DA1E7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499" creationId="{3535CE26-8539-41B7-A492-931313E73B1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0" creationId="{6D232076-F2BF-4FA6-B684-4DD6064DC95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1" creationId="{82667663-C226-475F-AEF1-426C78F239D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2" creationId="{F0628278-D3DE-41C4-B0B0-6EC6F52A847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3" creationId="{0A70E878-04B8-4DF9-A0EE-68FEF17C5A9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4" creationId="{8BF60793-F564-4D14-8191-2F5638FE4B7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5" creationId="{B8DAB755-B1CF-4158-9ACA-7FD0BFFF60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6" creationId="{A8EDB247-83DE-4D57-BEF5-266722BA780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7" creationId="{B1885CF3-42DC-41BD-9B15-D7E71DE9D4D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8" creationId="{BAF5BA25-197D-42F3-B1BE-8DD7B7AD23A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09" creationId="{B80420B1-1CB6-4668-9EB6-F598BE1C37F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0" creationId="{8EB41AAE-9D39-4779-A05A-6EF1364E961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1" creationId="{BB0D92C6-AF6A-4B88-994A-0B07C33FED7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2" creationId="{CCB71B21-B73B-4B7E-AB98-3C700C687CD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3" creationId="{C5B02FD7-893B-4CBA-B7B7-F9BC39059CB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4" creationId="{83674344-55B1-4F4D-A297-E1E408CEBB2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5" creationId="{9F9496FB-2CDE-49C9-B131-139F7DE1AB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6" creationId="{9EB5880F-6C08-4B01-AA6B-7ECF487E49B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7" creationId="{166FF7F3-1889-4005-8B88-9BA85962B6C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8" creationId="{E691A414-D676-4594-852C-E619C3B0363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19" creationId="{D545F709-0C9E-4C26-9140-A9CDDCF8399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0" creationId="{D9DC3DC3-28C1-47B0-B2BA-90731344E04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1" creationId="{43CF8C18-9B78-4B99-AC11-08FCB76B1EC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2" creationId="{1F266EF3-181A-4747-A472-811BB8A6F5C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3" creationId="{BCC31E9B-4CDF-4CB7-BB05-0AFD60F90B3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4" creationId="{BF306AC5-9466-489F-BF30-F5EACB7C6DF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5" creationId="{B0C2A7D8-4FDE-4CFD-8774-E5ACEEA67C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6" creationId="{F5FCBB3B-F24C-4144-BB87-D68A90AE98F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7" creationId="{44E0F143-DA0C-4F38-9931-92D2CB2A3F4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8" creationId="{F2950299-F287-4C60-B6E3-A53F354F494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29" creationId="{33D09307-718E-478A-AC44-A27CFE82F0E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0" creationId="{F3457844-BE30-4B69-AE4A-978EE9EFAA8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1" creationId="{AE1509C9-624E-4460-A578-1C4FA37F5B4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2" creationId="{04FCAC1A-6040-46DD-8381-D9845039FFF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3" creationId="{43729A36-409C-4DCF-858E-7872A60CA5B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4" creationId="{B5937702-F66A-4790-918C-E3F14303ABC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5" creationId="{AB064463-E2CE-4257-8947-B3D878CB3FB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6" creationId="{D7B2713F-FC3E-407F-9A94-A67202F8E31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7" creationId="{DE90A079-9BD8-4E0E-B43E-9129099692D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8" creationId="{95009390-E4F1-4DFA-8FB7-3BED028FA27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39" creationId="{D7359E4B-AD1D-473B-B58B-CBA6DF6DBB5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0" creationId="{BB54ED05-C896-412B-9A85-DD14A8F0DAE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1" creationId="{F0AE14F0-6D41-414F-ABB1-AC34BD08B52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2" creationId="{B8582D94-E540-4CF6-8A9D-AEA80A540B7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3" creationId="{CB0EBAEA-CC64-4697-A1D2-EFF45FB3E77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4" creationId="{EF2F2742-2CE0-408E-9B25-5EF929AB11F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5" creationId="{40A1CE66-F036-4DEF-82C3-B3657F7CFE6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6" creationId="{D669E4A3-A2F8-4CB2-94C6-373F8CEEFD6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7" creationId="{5188EC47-CBC2-4B2C-BAA9-6DC41879C4B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8" creationId="{33DE5195-6699-4C76-B02A-129462F325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49" creationId="{945836B9-245D-455B-90A3-33B1A4367D8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0" creationId="{7A07743E-ADE9-4B28-A052-C7FDA684275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1" creationId="{15D859A4-7E6C-4580-9CA9-1C97ADEFC58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2" creationId="{D01C1CB7-3D1B-469A-92A1-5AEED7F2583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3" creationId="{971F7062-22CB-48A5-8852-BE90FA1D740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4" creationId="{D36D4652-CD9B-4EA8-B682-B30E9B97ED3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5" creationId="{F459790C-1461-4DAC-96F6-E52D371695A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6" creationId="{543D8634-56B0-499E-A1CE-9E7AB560AA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7" creationId="{14A662CE-AC47-4EA0-BB46-475834649BA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8" creationId="{3D6EC73D-184B-4AED-A7E3-4527A115DE5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59" creationId="{94158F53-ACF0-4EEF-91DE-5E9F2DC6196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0" creationId="{69F0C611-871F-4451-AB62-7BA177A910C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1" creationId="{B14094AB-CC69-4816-8C77-E26373B8EA8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2" creationId="{CE054F95-D431-481F-A1B5-FDEDD98D83F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3" creationId="{CC2E178F-CA20-4C2F-95AB-9513BDFCCE2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4" creationId="{EB430E5F-FCC5-4415-8F1F-9D92A17F0CF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5" creationId="{AE79E962-79AE-495A-BA7F-F1CACAD94E4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6" creationId="{8DA8C894-A011-4EDD-98D2-19BC512DF7F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7" creationId="{B4CE5CF8-7722-41D9-AF51-C74F280E845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8" creationId="{00F01695-4495-45DE-A6C0-F704FB96570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69" creationId="{61C90709-6F63-40C7-AC1B-B85A4A38CF3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70" creationId="{8EB27CD3-5658-4B06-B3F5-84FDA361F15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71" creationId="{75F10C5D-A058-413E-A2EB-5E071DA9054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72" creationId="{5C59DC0D-065C-480A-AAAB-D9AB95AE12E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73" creationId="{F715BA23-0249-4B05-AD4F-554AAD93580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4" creationId="{EA59C636-E31C-483D-9F35-67A7594FED6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5" creationId="{1C77B2B2-BD23-4104-A49E-293EC505678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6" creationId="{C9CB8CC0-C75A-48A5-8CF8-E979AF9D480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7" creationId="{EF7B1949-48BC-4A53-92DC-D01F09C2F13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8" creationId="{15BD1C97-CF79-4BF9-8E08-9D5344F32C0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89" creationId="{8A2BDDA0-AA32-4184-8040-2A4E5B78586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0" creationId="{2C3CA617-82AF-4FB1-B636-A3D8E7D863B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1" creationId="{E0A13A5B-7A8C-460D-BA9E-5BD75F61E21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2" creationId="{EE9DAF7A-7873-4DBA-9452-A73E8127859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3" creationId="{BDFBF533-FEA7-425F-B9EC-1E61B59E4F9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4" creationId="{3435DD1A-4D48-43D4-A4C7-F150D7823E8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5" creationId="{324860B4-5DB7-40A9-825D-C558BF6136D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6" creationId="{627C1857-CDCB-43F5-AE54-05D96F0CF70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7" creationId="{3B3F34AF-CA5E-439B-904E-39ED0A127AC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8" creationId="{46692217-855C-4336-AC83-AF1E3FC6B10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599" creationId="{0FBCFCCE-F4B6-4E94-B201-5DFD3B2DB3C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0" creationId="{08433355-A472-4107-86A3-55C5416A8A8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1" creationId="{12EEC405-8FAD-43E3-A9EE-5D6ABD6E1E6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2" creationId="{EFA33CA3-B3E8-441A-B347-F332CB1435B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3" creationId="{27FCADF2-D96C-4A2E-8FD6-EDEC8B8D535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4" creationId="{F4D30AB8-42AE-4444-B647-35935B71255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5" creationId="{2AA4E301-3197-44D9-8C35-85AF8ED304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6" creationId="{D990C5E5-0F56-422B-9C2F-506538D3359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7" creationId="{A22070F1-B6FF-404A-ACBA-D5D58A3460B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8" creationId="{2F4755C0-653A-477E-B154-997B393212B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09" creationId="{7F8EF745-9BF8-40E3-8614-86574C0828C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0" creationId="{661FC0D8-2168-425A-BBED-8EB1881A643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1" creationId="{61359CDA-1C85-4B9B-941D-E7AC512AEA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2" creationId="{4175107B-067F-4C73-A6EA-1D74900D37C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3" creationId="{BFACC76E-42FA-4CA2-A684-B6D3B6974A6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4" creationId="{C2B617CB-4249-4946-8EF0-DD6601A5056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5" creationId="{F1209A76-B3AC-41B2-8B30-50138A4E71B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6" creationId="{88F63207-5FF9-476E-8FB4-6E5C6219CFA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7" creationId="{38C2346B-B6B5-4272-AE69-16F3AAB015B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8" creationId="{F52C9D68-79DD-40FA-A02B-AD02AF38B8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19" creationId="{CE994041-F9C7-414F-BAD8-F66EBA812B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0" creationId="{F4136957-C7FF-400C-87B2-07A9BB6F712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1" creationId="{A12AEF33-E812-4CA4-A6F6-5F2FC32D018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2" creationId="{9F04D0D0-6F61-4E22-B649-844F2293F87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3" creationId="{A49E98C3-70B1-45A5-AB41-D42268B156D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4" creationId="{570BDED5-A485-49BE-B4D9-E3F6A9FCE9A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5" creationId="{220B12EE-A08E-49AB-97A6-6E7DDAA6E0D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6" creationId="{E9345FC7-5803-4B3A-A962-A2FCFB7326B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7" creationId="{5B6224EB-8F66-4386-9E86-931D91C8BA9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8" creationId="{3D957244-7EB2-4DA2-8725-7D8A05B2AB1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29" creationId="{51811CAC-1458-48C4-B263-90572092C8A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0" creationId="{7B29FF14-5DD8-4B0C-B818-57434395626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1" creationId="{30263459-7665-4DBF-A68F-EA9E5B10B47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2" creationId="{0E4A4C34-A4F1-49BC-A6F3-4101AE2F3B1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3" creationId="{7D42BC36-6645-4869-92E0-917601828E4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4" creationId="{789B8DB5-3558-4B58-91C5-9B08278D926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5" creationId="{662980F6-7043-4BB7-8E74-C6BE904A6B2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6" creationId="{B44A9DA2-C3C6-4AF1-A702-E746E241421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7" creationId="{BF50E135-320F-4B35-A358-1C0547C5706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8" creationId="{8A01AD37-CDF3-4F50-944B-667E4C89F92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39" creationId="{D3DE62D6-55B4-4AC9-BCB4-9BA201A5163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0" creationId="{DE1F6FCA-EACB-4879-BA17-9454C6821A8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1" creationId="{2F6C9A10-179A-4F6E-95E7-40F85D6E75D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2" creationId="{9F820FEF-651F-4C73-BE6D-61B02333E37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3" creationId="{EB386D1A-3404-4DF1-BE9B-ADB870FCA59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4" creationId="{B362BE75-3940-4FB7-BA5E-13980DF4B94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5" creationId="{AEAF9464-F617-46D5-8983-617E6DF5699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6" creationId="{ED0EF5B4-1433-44EE-8335-F0C3C8D4FB1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7" creationId="{2650F00A-460A-4A62-A152-63B1E887819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8" creationId="{E224329A-9902-4A19-914F-B6C525906EE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49" creationId="{42B4805A-17EC-4075-8EDB-C7D7D4B1C0D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0" creationId="{4F258090-8006-4CA8-B030-A9FDAD7617F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1" creationId="{2354ED1E-5B1C-4E9E-BA25-96DBF9D862C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2" creationId="{1FE4714E-2C34-4504-A68C-0C5703992AF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3" creationId="{E37B090B-A48E-48FC-82AF-E46104BBF53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4" creationId="{98C8DA74-D154-48EB-B88E-21B324BF24A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5" creationId="{316AE9F3-A010-4201-81F9-4EACE7FDF30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6" creationId="{DCC6355E-ED0B-4BDC-9388-CC1AAFC238D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7" creationId="{6D175178-4237-4DFB-919D-31A6BC8036A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8" creationId="{6983937A-29C5-4107-ACA5-346F923B961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59" creationId="{01C52B90-44EB-4751-B3EE-808EAFF5009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0" creationId="{0D6B0F2E-ECC6-4A54-A0FA-20DC005746A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1" creationId="{95767D1F-5778-4232-A0E2-5DE353CBB64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2" creationId="{788A27E4-4071-4650-849D-1968125BEF3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3" creationId="{88D42223-58F6-451C-A683-DB43B3140C6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4" creationId="{A58D7280-CF58-4FA5-BA03-A87D2D2161C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5" creationId="{F2203715-BE01-446D-8345-FFDFE2CA275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6" creationId="{A1F0B2C6-7E0A-4F59-B986-E3EED52453E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7" creationId="{12FF0A19-3A97-49D6-92A5-3EE79B7BF3D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8" creationId="{46C9194C-898B-4862-9EA8-76139DB04E1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69" creationId="{7EF73548-0A43-4E57-A088-23784D15F2C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0" creationId="{57D4D230-4EB1-4161-A6C0-0C174F45BFC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1" creationId="{0651046C-96B9-485C-8A34-8EBCA50BDA8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2" creationId="{999933D4-EC24-4C26-AEFE-38601D8D8D1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3" creationId="{2D87A453-1C4F-46E1-B69B-BAF9478242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4" creationId="{9E363EA1-0986-458F-9AFE-BB77801008F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5" creationId="{E56002F6-5906-4C2D-B9BE-D7985CFA714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6" creationId="{B5BE8296-9E36-4852-9B3A-8722733633A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7" creationId="{BE493A33-BB8A-4D18-9D30-C3DAD1FE382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8" creationId="{7963372C-A646-4C71-9654-BD0BD167F79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79" creationId="{B85E09AB-3EAB-4C24-99C8-5F9AC617CFA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80" creationId="{EA3DB68E-E5F6-483B-9A7C-77E90903935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81" creationId="{88516684-6E0F-4155-B352-97286083AD2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82" creationId="{9B6E9D5E-9B32-4747-9490-B26CF33FA69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83" creationId="{11581C1B-7268-42F5-AB48-1871C43DB2E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4" creationId="{FD244A9F-7B76-4CF1-ACE9-B1895B35B13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5" creationId="{F702A07E-329F-41F8-855D-98471AC8AD7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6" creationId="{D22EDF85-AA8A-411C-9851-083371A137A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7" creationId="{586A0F72-85D6-4564-B5D9-C6B535F67C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8" creationId="{9B8841F0-2D47-4F9D-B7DC-AFB32915206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699" creationId="{9E40A2E0-357E-414C-8F11-F9A47DF656A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0" creationId="{708A27CE-E8C9-4CBF-A5FD-9BC4ACABA3F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1" creationId="{6AD19784-ED61-476E-A2E2-4E81653BD30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2" creationId="{9C291CD4-7A32-4C11-9D39-25B6F9D0BC6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3" creationId="{3CB0E47E-C4ED-4357-9F0C-FC8D9609987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4" creationId="{B9E9A355-C158-4F8E-B015-A50A7F23EC1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5" creationId="{69C69DBA-A274-4B67-A917-646ACA9E1E1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6" creationId="{518B0F62-5313-407E-BE7C-8041EF200AD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7" creationId="{24DA7899-00CE-4579-A815-CBBC0B17456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8" creationId="{BBD44A1C-F5D4-403A-A9B7-701579B11BB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09" creationId="{D201BD7F-A410-4203-9649-0497A5BFEAD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0" creationId="{4F8ECFAD-4F55-4E88-901F-9C5BBE9F588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1" creationId="{B73B1A56-A114-41D2-B9FD-76CB53AEA83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2" creationId="{C892BBEF-DB43-4D46-B7D2-80A8694BAB9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3" creationId="{F69729D8-1C07-40DB-9C7E-F4A2EFD53E6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4" creationId="{853A7A17-DA1F-45E6-9856-717A8B4DFA6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5" creationId="{1FF80F95-390D-4000-A332-6C27A16A462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6" creationId="{B1EDD8D6-7378-48E2-8F09-2AD0DC84BC6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7" creationId="{967650A4-26C8-48C5-B0B7-E29CCFF49AC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8" creationId="{FC4B84EA-44B7-4428-9C70-7A19C22B89E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19" creationId="{238EF400-257E-4BC9-95C0-047CBF09638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0" creationId="{EE69B0A9-9817-40B7-AB5F-1519EDC2790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1" creationId="{4AF990F3-58B2-44D6-A554-90FFD92C390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2" creationId="{FE9165D6-768D-4FA1-A35D-88556A94F5F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3" creationId="{B26C8F13-D7E0-4A98-B677-A12300FAF53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4" creationId="{4B0F0250-B572-452C-93AD-EB7C43A397A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5" creationId="{A9510015-FFBE-4D2C-9B94-9974A91ECCF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6" creationId="{4C1B7069-D08C-4556-B76B-A56B6AB509C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7" creationId="{50FE548F-58F1-47A6-9887-70366B61858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8" creationId="{1E62B8A9-60F0-4B2D-8649-EA1454A7299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29" creationId="{36B76ABC-EE2B-4B11-8EDA-7DE7967C87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0" creationId="{BBD2F654-1253-4748-ADF2-E0B3CFF7CD4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1" creationId="{F9779D2D-7635-42A2-B96A-5CC5E32A605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2" creationId="{86FC7395-0BD5-448F-8F00-C4AFD9455E2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3" creationId="{71382A67-8D41-483C-896C-3C05B8DDA82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4" creationId="{0E420A3B-E950-4ACB-80DD-4B17AC8BD72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5" creationId="{A11E302B-50EF-4584-A35E-C4E63998C71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6" creationId="{6690C185-289B-4B20-8A81-095E739EE69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7" creationId="{76F23B8A-80D5-439A-A5BA-7076113DA24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8" creationId="{C793292C-32EF-45D6-995E-8ECE520B30B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39" creationId="{4C9122DB-1F2C-4BDE-BF69-B7CEF41B2B9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0" creationId="{D3843225-F332-4429-8072-97010D101D4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1" creationId="{67BBD1E0-1B7D-4653-8DE7-642B9FD0966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2" creationId="{B91E548C-4579-4FBC-A3C9-FBD221B1C85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3" creationId="{74F2EEC0-C800-4AF5-B675-A83594A02FB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4" creationId="{6CDEC195-02F4-4A90-B6F4-04C58B8F001D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5" creationId="{ACE29950-8387-4904-B5F4-F8C7D953076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6" creationId="{3B5AD0B0-30C0-4514-91B6-A94336E4512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7" creationId="{BF1B5ED9-D761-4963-B568-30C938F265B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8" creationId="{4D5B7C05-3AC2-43D2-8067-89E477CF029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49" creationId="{9D04159C-3B2B-4335-A981-92B77A6EE78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0" creationId="{79A8D254-215A-40D4-97CD-50BC2FEB5A4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1" creationId="{E81A9D9F-7FFA-42AD-BB9C-7AF7C9699CF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2" creationId="{E3491BAD-9E0A-4B75-A097-24C87CC817E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3" creationId="{9E09B7FD-6A8B-4622-8F1F-7F2733B9D9C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4" creationId="{90A5B2FE-DBAA-458B-BF3A-732B621357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5" creationId="{42CF0791-B59E-4A55-A9C6-CD693068906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6" creationId="{9E0F4419-0749-4561-817F-9BD9A9E1B1B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7" creationId="{60955D47-7884-4D40-B434-D0CA08B9DC9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8" creationId="{8294CF40-3F2B-45EB-98A2-8321276AB4E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59" creationId="{2EA601A4-5DBC-40B5-B68E-C12FB56C260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0" creationId="{A9BB33CF-AC3A-461F-A4F3-611FCDA7AD6B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1" creationId="{113F2144-0382-4B62-B67C-EFEC4AC93A21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2" creationId="{FBD7319A-AC33-4328-BF6D-5952A27A554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3" creationId="{1F586C0D-1549-4BFE-851D-EC4FB7CFF08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4" creationId="{F4203651-B0D8-420D-8306-C787132C985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5" creationId="{363EE22C-2EFF-48D5-BB69-8351ABF0994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6" creationId="{5CD39905-728A-4C6B-90AD-E9A53FEA0CDE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7" creationId="{D19BF78E-FA67-4BF8-BCF1-918494F3BAD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8" creationId="{0A10CCCD-A8CA-4307-B0BA-6681D4648BD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69" creationId="{B894FB58-EF46-43EC-8D0B-70AD41A7F90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0" creationId="{C94EB47E-B84B-481A-8497-59C68EA039A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1" creationId="{AA0A8173-4141-49D5-9392-C9B4EA8D918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2" creationId="{4F00A8F3-6EE5-41AD-A3F2-AC56D8EB7FA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3" creationId="{217E3DCC-8673-46E1-B28F-C35B0B210C93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4" creationId="{2DBFC73D-1EB5-4C0F-9FE6-977C629AD4A6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5" creationId="{D77C0353-9B27-4EFD-8159-132BE9C3614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6" creationId="{04D9B216-3B9B-4D32-A7F3-A5CEC7141A74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7" creationId="{597AF12E-A87D-4AE6-8CB6-D1C0D7ADB95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8" creationId="{D10B83FD-7E98-4DAA-82DC-51DC4E3A554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79" creationId="{2D51C299-4517-408D-BDBD-6C56214686E5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0" creationId="{B816F904-E54B-4581-B621-548BFD034F9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1" creationId="{9AD2DDDC-94D1-4D12-9DA4-21DA0F372EE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2" creationId="{910B4DFA-59B1-4F7C-93E0-501586B748E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3" creationId="{CA8FB388-9823-4E48-BDF3-94DBF65820A0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4" creationId="{9F70370C-9540-47E4-8929-BDF12E85FF1F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5" creationId="{6DEF8670-C8EB-4618-99DA-588205378519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6" creationId="{F4014CAC-24E5-408B-8557-185BA74A431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7" creationId="{1DD32CB0-0DA0-4D95-A745-2A2A0095A4A8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8" creationId="{29C2A628-27AE-4197-A98A-099C6FB8BC5C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89" creationId="{FB05792C-4F4B-4105-8915-D3EE3AABC0FA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90" creationId="{AADC9B0B-AB9A-4312-B102-F3EC3105C6C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91" creationId="{87881DBB-4A91-4684-A9DE-99EE7991B222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92" creationId="{BC4ED683-16E3-470C-BBDC-C4412FA82B77}"/>
          </ac:spMkLst>
        </pc:spChg>
        <pc:spChg chg="mod">
          <ac:chgData name="NGUYEN PHAM ANH THU" userId="baf72463-252b-4d5f-a6ca-5a6327a9888d" providerId="ADAL" clId="{2F718089-70B5-4574-BAF7-6821E1523347}" dt="2022-01-03T06:22:06.741" v="3522"/>
          <ac:spMkLst>
            <pc:docMk/>
            <pc:sldMk cId="4248521690" sldId="295"/>
            <ac:spMk id="2793" creationId="{E3E90E5C-B534-42FA-A6EE-F292F971A05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0" creationId="{34F88DAC-3506-42B3-AA4D-38981DE915B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1" creationId="{14129A12-0944-4C5D-A725-0EC4F723C17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2" creationId="{89838292-BC5D-4758-B680-2BAF8DEA877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3" creationId="{E6074645-FD3F-467D-BAB0-DADD6C6C22B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4" creationId="{1EEA04E5-20BF-4B3A-BC35-01178A29893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5" creationId="{E185BC84-26E8-4EE0-9B73-86B33389AA2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6" creationId="{26DE4306-67D0-4B4D-A705-4EE9BD80DB3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7" creationId="{A31E52BA-C9F8-481F-99B5-6C839AD774D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8" creationId="{31BBA0C1-F1AC-489E-9BAA-00982992672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19" creationId="{5B92C012-B0F3-4D90-BFFF-7B170552AB9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0" creationId="{8504179C-D2FE-4416-AD47-C3D8197B585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1" creationId="{3F771706-5F48-458A-9323-A67A2FBAC20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2" creationId="{64C507E1-A07D-40CB-8EB5-02DBDB3D4FA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3" creationId="{30FB5019-E492-4425-98EC-05DF8200E08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4" creationId="{79C8FAB4-2EA3-4CAA-9F7D-017D1E611F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5" creationId="{6C660A28-C06A-41F3-B5CD-E154F5488E6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6" creationId="{2E48C5E0-7D6E-4536-B6FA-B922C949187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7" creationId="{7C2E4ACC-313F-4EE2-934E-1AFDA082DA4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8" creationId="{50723E63-EA81-4E44-9502-32224AE6DA5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29" creationId="{79ADF997-A4EF-445B-BA55-C8B29471600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0" creationId="{8A5A3323-3557-4CDA-97AD-498EC2E53BA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1" creationId="{EED1BDC3-2D45-49F3-92DA-04CD8FD26D7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2" creationId="{BB73329D-61C1-4D9D-BACA-6EDCE8E0FE6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3" creationId="{A7CBC159-71F6-40DA-9DEE-5F7AAA81A7D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4" creationId="{AFD43FDF-F412-41B6-89BC-70110E380F4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5" creationId="{B6639D7E-EC3B-4052-BB17-EF9F1F3362E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6" creationId="{0D94F0EC-BA05-44E5-B5F4-FD75745DF7D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7" creationId="{D6D77B83-AAB3-4B1E-9629-37E7BA6BA3D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8" creationId="{C8BCDC57-D47B-4900-B730-19F798CB7A2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39" creationId="{8E03F87F-166C-44FB-A6DB-F3A344078DA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0" creationId="{5FDE8DA3-8E6C-422E-AE5E-1B9C697DA21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1" creationId="{90E8DBF1-8589-48A6-9F63-774F168A5CC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2" creationId="{7F623518-51BD-44F2-A307-896B6B7CFCC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3" creationId="{4C1AA367-8136-41B9-ACAA-45E4D56863D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4" creationId="{F9F5420A-8987-4C3A-AEBE-DB575A091F7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5" creationId="{4AABB827-A4A7-4B36-B11B-5A9CD46F7E4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6" creationId="{902DD262-433E-49C4-9D3E-540A378B80B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7" creationId="{365206A0-AA49-4E64-AFB3-14B469FCB24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8" creationId="{47ABEC51-8519-43DE-A1EF-5610B9DDE24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49" creationId="{4BC2E6D8-2609-492A-BDF8-6A8A6633B31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0" creationId="{3E88E183-6B6B-4F3E-A8C0-058EB86A538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1" creationId="{DDA470B4-1A3D-4D1F-BF87-C89C605AF6E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2" creationId="{6CEB9F1C-A7B5-4F3A-97BA-F04AA7C0DAB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3" creationId="{3EEA466E-D323-4ADF-841D-50FCEABE3C2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4" creationId="{ABB93C2F-828F-4202-A78E-DAEE0F38BCB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5" creationId="{C707A751-CDF4-47F6-9C53-DD1B00C520B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6" creationId="{0FFDDD36-EAEA-4009-8A49-40913D1F6CD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7" creationId="{8FD281A3-C8A9-4089-B6DF-8A5B2E07B3F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8" creationId="{EE2FA221-78A6-4BEE-A178-BDAA56FE15F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59" creationId="{3662234C-9F3E-4608-9B4E-BC0F6C63C1F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0" creationId="{E0B9EE86-8EEB-410D-8E2B-8564B0D5BD0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1" creationId="{F0F49231-0F9E-4F08-9254-FF106E9F87B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2" creationId="{BDE0ACF5-F64A-4BDC-AB84-D6B15A98CB8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3" creationId="{3EE6F24A-8E57-4EC4-B152-C6F06315C02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4" creationId="{F86B4371-7EA8-45D2-8CC5-0502DF0CDA2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5" creationId="{649C5812-DBBD-4179-BAAD-78F269BEF48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6" creationId="{E8469D8B-C182-4F5D-94FC-BF21DA94EAB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7" creationId="{1DB8C7C9-4117-439B-8918-25ABA0C91B8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8" creationId="{A50D475E-85CB-41AD-A851-9166530A7EB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69" creationId="{D15F9836-BBA6-42A3-916A-E848FA0A11B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0" creationId="{839CCE6D-E9CC-4E8A-8C4A-3EC59F42184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1" creationId="{410C9235-8E46-4FEC-94CA-7F031747D5A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2" creationId="{97B3670F-145E-4836-8852-5157CD965A8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3" creationId="{683C658F-0365-45FC-A58B-C6DFC6AB00F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4" creationId="{FF6CF305-91F3-4505-8B88-D7C04844C75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5" creationId="{7DC0E121-F6FB-48C5-BD28-E1F2C0D730C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6" creationId="{AE9EAD84-1E62-4934-B9B9-512507CA454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7" creationId="{0418B7A9-172C-4D79-BCFE-EEC7CFBBEA6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8" creationId="{E8CECF61-4775-4110-B764-52463732759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79" creationId="{D0148039-C346-4E25-8423-B0EA38956DB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0" creationId="{A34E2E35-9A55-45ED-83D4-10D3FFC3868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1" creationId="{0758CBFF-58FF-4BDD-8B70-0817C0973F0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2" creationId="{EB086960-194D-4426-A0B2-734C05C01AB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3" creationId="{A73845B9-3C19-4961-A35A-6C6A5D61322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4" creationId="{8014398B-DFFA-4AEC-A544-EB2E7CE71AC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5" creationId="{DC294F4C-2544-4D4D-99E5-D0582BF738A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6" creationId="{8B088E2A-D4E8-4620-AFDC-EEAABAEA9A3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7" creationId="{48A6905F-7F3E-4634-BF4C-A223C9F3F35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8" creationId="{9CF598CE-4DFA-4E68-992F-B27C4280169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89" creationId="{3DE26888-4BF1-46DE-B013-A8709AFF14C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0" creationId="{BA8DCC79-86B0-4BD7-919B-41E9E8238D2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1" creationId="{463B854F-FF0F-40F0-9408-F7CA30DF03E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2" creationId="{A7C8A526-1E11-4B1B-BDED-B26EDACF3CC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3" creationId="{5B33BD47-AD8E-40B7-BC75-A27EC6F298D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4" creationId="{11E51B5B-7034-4E2F-8C11-E50DCC8DDEC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5" creationId="{9964D103-97ED-48A5-8CB8-1ED7DE237C4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6" creationId="{7981E7A7-B7BB-4622-BBAA-EF059B54AF3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7" creationId="{E0F728F2-DCF1-4928-9256-BA559711CEE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8" creationId="{06874BD2-078D-4AEC-94DD-D88FDA706AB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899" creationId="{8E754EEA-38DB-4EEC-9593-1C3C7BF80CD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0" creationId="{0E0FC078-ACB5-4051-8A72-BB507D284F9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1" creationId="{756035F8-2A33-4739-84CF-60F0D3467C3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2" creationId="{C0840AF9-A936-42FF-8F34-FDD012E3366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3" creationId="{66E33610-3A4E-491E-8C58-21FCF08B40B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4" creationId="{6BACF480-B1D0-41DF-B004-A2308844E0E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5" creationId="{88A8E34B-F552-4F1B-8491-98C0AB0AB15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6" creationId="{AADD67F9-0AF0-4FB1-AD1A-57B24202A21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7" creationId="{3A3AD456-3616-4B4C-8E40-537675C5CAC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8" creationId="{6BC07144-9A7A-4334-8339-A64B5C868EA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09" creationId="{84414654-8CCD-4B1B-A08C-5527E148149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0" creationId="{E3ABCCCF-CCD8-4F7D-9E9A-01B31B9D6CD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1" creationId="{3A6CF4BC-1137-4DE1-BF8D-B924EB3874F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2" creationId="{04B55BEC-567B-4B0F-9C0C-8152F886EE4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3" creationId="{AA48D418-D7BD-434B-942F-D4DD2DBBA6D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4" creationId="{86F2FB31-DAAC-4D4A-A2A0-332A521A36D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5" creationId="{143FC26E-5EE1-4079-A10D-E5D9B51F195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6" creationId="{99B06112-7B7A-4059-80A3-C276667C17B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7" creationId="{29CC6E82-A627-4511-8FD1-24B3782A767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8" creationId="{DB3278B6-CD1B-48C0-99A9-10CEFE5CD41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29" creationId="{B2E73957-A47D-49FD-A3EF-A8CF5F509D1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0" creationId="{C8C81A6F-9344-45F6-B51C-64297ECF2CC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1" creationId="{A2FCB05B-B469-4B16-A16D-81BED365FE6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2" creationId="{E8F21563-CB98-4E23-8A43-0DCE2679001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3" creationId="{A95ED458-31C9-45CB-B685-96E7334283F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4" creationId="{C8AE8DDA-FEA6-49C4-AA75-0862D7EFE80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5" creationId="{E115B1B1-D7A9-48FE-A28C-BAD9D6F861D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6" creationId="{C36C4C31-D6D8-4ABA-9A68-0ED70482B62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7" creationId="{1A962E18-4A5E-4E66-B7C3-5229A46BC61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8" creationId="{DB7B4D2F-2B54-4F0D-9C9B-BCABCDB7557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39" creationId="{FEBB1AE6-B70C-4A25-A1CC-F8E703F5DE4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0" creationId="{2B09D32C-B33C-48CF-AC4C-6FB4FADBB15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1" creationId="{FFBE4F60-9EC0-4E4B-B738-353A206814C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2" creationId="{BD7DF77A-712D-4AD6-9D1A-E4EFC3AF2D1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3" creationId="{B79C0993-60D2-4D00-8798-0361B645F98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4" creationId="{A027EC31-E58A-434F-993D-072E9AE48A7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5" creationId="{FBFD0AFE-AA49-423C-8D31-8E1009D7D45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6" creationId="{A65A8780-62BD-4247-B7FC-1689A2D34F3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7" creationId="{6A282324-9028-43BB-B4C7-7F46AE59B51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8" creationId="{66125975-F480-41B8-9D46-B5CB2AA9092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49" creationId="{1232C6CF-728F-413D-8D15-21ADC75274B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0" creationId="{183D6D2A-D7DA-4E52-9E1F-F477588131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1" creationId="{645FEADE-EEAE-4CDB-BB71-AD3B6CCC731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2" creationId="{D5C7F606-38FE-4510-82EA-E96CC2636FC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3" creationId="{B44D69BB-5D86-4338-8B97-0247066E231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4" creationId="{6CE0E7C9-99AC-4E78-BECE-79A88DFF158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5" creationId="{232A0249-0147-499F-900A-D71DB593F41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6" creationId="{39131161-3AE7-42F2-86A8-992D0F7663A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7" creationId="{FF7E588B-A3F4-4C64-A4B3-47BB3C78DBD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8" creationId="{1A18E741-736E-4B44-8CDA-77E5FBD1E0B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59" creationId="{789A21B4-F6F3-4904-B14A-85360310360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0" creationId="{DF0E8D54-29A3-4663-B538-C0760AC1ABA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1" creationId="{2E4D73F6-A3F5-40EB-9A70-536DCD5BE3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2" creationId="{476FE733-23BA-4BD0-A112-8F07D6548B0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3" creationId="{A2F8CFD1-4AF8-4571-AD48-82B6CE8414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4" creationId="{A1ADB036-15CF-4438-A170-1D0F24C4916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5" creationId="{CCBC7E6B-D5DE-4492-806A-5C1D9584691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6" creationId="{1301198A-B0CC-4901-B0B2-4B64E0C710C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7" creationId="{7E1A0836-55DA-4886-9176-713058C0AAD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8" creationId="{9E71D1AA-1945-4A8A-835A-13A078C6130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69" creationId="{FABBF5D2-1AF0-400C-A8E7-BAA554327B9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0" creationId="{7BEDE85A-9FCF-4126-B0A9-8ACE3866373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1" creationId="{C5518E87-B881-44CA-9117-8CF4AC146DA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2" creationId="{BC0BE171-6DED-4270-9B31-4AF78D3EB5E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3" creationId="{01E854B3-4E89-40D7-ACD4-B7AC213C0E3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4" creationId="{D75F6151-D547-4468-B499-D09F83917A8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5" creationId="{5783742E-9D14-4762-9957-53AD6C4A185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6" creationId="{2274DE7A-575B-4FF4-84DB-F94EAC9A6A4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7" creationId="{15D80519-B80E-414F-B828-281F8D3D165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8" creationId="{2BE26829-4439-4ECB-BB7E-7B6673DC78F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79" creationId="{EC5F28B1-8BB8-4B40-B5F8-943846BFA95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0" creationId="{8535B2B8-C430-4451-AFC2-602122EC92C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1" creationId="{CEB1341E-9D0F-4510-845B-7144D655B92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2" creationId="{D97C624D-CC4D-4EED-8ABA-CD4093A341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3" creationId="{6909E0C0-6046-4203-8C34-A6F48CC92F0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4" creationId="{8D42495C-4730-4989-8384-A1C4AEDCB68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5" creationId="{9538C806-33D5-4001-B1B3-4470276754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6" creationId="{0DA82476-8E99-43ED-9BF4-9C284CB4D8F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7" creationId="{8C51246F-0F7E-4019-A661-79AA9D69866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8" creationId="{FE0ECDCE-FD57-4D49-8633-DB53FBEDF92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89" creationId="{58F5D2D9-9A92-4B58-AA90-C538C35E562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0" creationId="{A2FD727A-1628-421D-9F14-64E99D870FD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1" creationId="{AA4391C5-58F8-452D-96EB-D5A0712292B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2" creationId="{34496ECF-61A7-4C4D-BB66-AE3982023FC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3" creationId="{0281881A-199E-4D44-A34D-A430FDEEDA3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4" creationId="{7E6860C0-B927-4717-A842-FBE9B6AEC57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5" creationId="{ACC28D00-8D12-4F9A-BBB8-84DFD88379B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6" creationId="{AC7989C2-E439-47B6-BFEA-CCA5EF0DCBF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7" creationId="{65D0EB88-953C-4F60-9D1F-98DB86D77A1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8" creationId="{AE5387F0-B4C3-4E85-BA89-67B46A09CAF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2999" creationId="{B4FF4AB8-9303-4C14-9ED7-C96C416FDA7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0" creationId="{A6E38470-A5A4-4115-901A-6D8A239AC88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1" creationId="{C4327A20-1A63-40BC-9F51-D8758D38C2C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2" creationId="{2A5187F3-CEB5-4F22-9CE9-FED417C79EE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3" creationId="{F5B19E26-7595-4EA5-B41E-0BFDCC98446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4" creationId="{82C6C5FB-D96C-4BAF-9B94-310F8C5202B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5" creationId="{755BACC0-73F7-4E69-B798-7DE3F341E59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6" creationId="{CE2BF2BB-35FE-482C-B15F-F86B0961E81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7" creationId="{4DDA191D-A8D9-44B7-8EF3-145D61D6CAA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8" creationId="{9EDC2A88-2358-4C71-987A-6E8478EF630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09" creationId="{6D74C01D-204C-4024-B91B-C53699F06A4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0" creationId="{41BEA29C-A7D3-4B56-915B-70BB2856805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1" creationId="{E1BA49AB-9A13-4592-BEFC-CF1CFC86B7B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2" creationId="{E516776C-EDE4-42B5-B290-97223D8459C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3" creationId="{3341F9F1-448D-4BEC-8C11-68B203EED36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4" creationId="{A28E2169-D91B-469D-87BC-5497E0AF152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5" creationId="{62C980C7-27C0-4255-8759-5DF3BA2C40A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6" creationId="{5991C1D0-A264-4030-BB98-B468BC0AD23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7" creationId="{00660AAA-403D-4B9B-974D-C5CA4D2B9A7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8" creationId="{8054C3E3-AA79-47B4-BC2F-78C1920B096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19" creationId="{DE58EA00-AD1B-479C-BCF8-C3F713447FF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0" creationId="{F80B8F46-D6FF-4D2C-AA12-47184CCD4AE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1" creationId="{7FC2720C-7124-4152-981C-206BE8161D0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2" creationId="{FB753238-B93A-459C-A745-5C3A7AD0298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3" creationId="{F612E716-8A0F-4846-B98B-17334FFCFA1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4" creationId="{33B17E36-3726-4306-A48D-AD0F0913C3B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5" creationId="{5BABC851-710B-4117-BBD7-7D8779308D4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6" creationId="{91C29C07-D549-4A5A-8B08-A216D7F7F9B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7" creationId="{2B649321-3F61-472A-811C-F5686A02453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8" creationId="{C37BB53E-F02E-4DC9-B87A-15FB0F93FF5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39" creationId="{A9229641-A6EF-442E-B85A-F703F7F916B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0" creationId="{2495BD62-1A53-43DE-9E07-D6C251AB64A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1" creationId="{2DF215E1-E5B6-411C-993A-9E57796C294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2" creationId="{EDE84EFC-729E-4431-946B-D026D6D7103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3" creationId="{E8EE1AD0-4578-4473-BE41-E0A802C734A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4" creationId="{8C32C540-2593-4E50-9911-5D2C5904EE3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5" creationId="{BA7F1415-9B11-488C-BE5F-F379178E6B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6" creationId="{AC4B13F5-867A-40F0-8CE5-63836B1BBA3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7" creationId="{ED3FD475-1860-4A52-8A93-08E7D4113B7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8" creationId="{B7BA5734-17A6-42FA-A4FF-587229855E7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49" creationId="{BD325DC7-31CE-4E48-9DFF-099E9A60FF7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0" creationId="{D0B11701-B9D9-4BD2-8F9F-337BF5D5F2F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1" creationId="{3D86218C-E154-4640-92D9-8EAD94091B6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2" creationId="{BA6E89C0-179A-499F-A850-505ECD4AE76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3" creationId="{EA05BC54-F00D-4E38-A59F-FBE4DF682A7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4" creationId="{8301CA24-147D-43B3-A2AD-A4B839BA4D0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5" creationId="{39A70723-4768-4F82-A026-4F14BE0DEE5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6" creationId="{7DAFA8AF-F4B8-4E88-B0D3-AD499D4EB8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7" creationId="{B26075BE-BAE4-469C-9688-0C0E47DC272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8" creationId="{17B39C88-5487-4AC9-9FF5-BB4A6CC0F93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59" creationId="{B0E62212-6F1C-4EA7-84A6-6E3C12E7E41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0" creationId="{3DC53BF3-5A80-4195-9CB5-91215FE5B56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1" creationId="{D472AB4D-2293-42D4-8230-DF024796B87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2" creationId="{0519CA65-D9DA-4B2C-8307-D66E9473C0D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3" creationId="{4538CB1A-79A9-4DEB-B175-C18E2BEEB08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4" creationId="{9D721D43-396C-4725-B9F1-566BB7C983A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5" creationId="{816997C2-5577-40C0-BCC8-4A4A87085A9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6" creationId="{E5EE2376-AC6D-4145-919E-A9139428DAE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7" creationId="{BE0A0F77-C7D5-496F-BC20-1511554382C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8" creationId="{72FFCD0E-C8B2-414D-A14C-92E803482F6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69" creationId="{0A439A6A-9214-4CA6-B5C9-79426902747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0" creationId="{AE84475C-6C7F-42A6-91A2-11F8C8E4968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1" creationId="{F8EBE6E5-6C6D-467A-AA55-E962F49E2EE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2" creationId="{1545617E-BF06-4AAA-8B26-311BF4F2441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3" creationId="{21C3C567-92E4-4573-993F-90B14161E71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4" creationId="{D1429961-3C4F-402A-84D1-FD55172F750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5" creationId="{F9C60A09-EF3D-4D73-A5F9-20D24A9E904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6" creationId="{9C1D39F6-5A9E-407C-8227-AA5C1DB83FC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7" creationId="{2644183E-7646-4BAA-84D9-E22CCDEADEF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8" creationId="{4C109181-0D0F-41C8-8D14-67CB2EF8D06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79" creationId="{0F65D462-F26A-41DA-9F03-732EF273620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0" creationId="{888DB49E-D315-4379-ADD1-698B6AD0579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1" creationId="{C90B34F0-84EB-4DE3-9EE7-3CDCF89BC1B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2" creationId="{BF150CC0-3450-4075-8295-4960DB7C9BE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3" creationId="{3C1376EF-D1A4-4E43-B898-00577BF9B8A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4" creationId="{449F2DED-80D2-431E-8147-48CA72CF27D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5" creationId="{A3A45BB5-11FC-410F-9677-50BE47DAAD2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6" creationId="{78FBB858-6935-4D07-9BFC-31D709CFAAC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7" creationId="{F4DE4C9F-4553-47C1-8509-63BFD60C8DD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8" creationId="{F5213859-9484-411B-B3C6-60052168B98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89" creationId="{370F4551-7512-4902-9748-D491332FCD2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0" creationId="{60F682AA-7A7D-47D5-B403-A5A7E3F97C4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1" creationId="{F06B9161-AC3C-43B2-AE73-049BF4F839A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2" creationId="{7F32A641-84AF-4E80-8A99-287A6207704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3" creationId="{0CF5C834-5605-42D5-91DA-D06DE585660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4" creationId="{763110A3-8DA3-4DCD-88B4-489604B6C3B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5" creationId="{C5C8FF81-5297-423D-9336-AFC4F28EE56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6" creationId="{0E05D43D-7D24-48BA-AD57-D8B974BA26E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7" creationId="{77BB01CD-B3B8-44E5-953C-E7AEDF9DB7E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8" creationId="{2102F1EF-AE0D-48C8-B084-585BF5883BC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099" creationId="{ED5ADB95-1944-4764-A12A-1C25DA1A3E8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0" creationId="{9CD30C4B-51FA-4CAA-8ACE-799D7C7E1B9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1" creationId="{7BFB4E72-0681-4382-A628-61DFC5228C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2" creationId="{A063ACDE-53B7-4EF3-B526-1C1D40CE24C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3" creationId="{8AF17130-3CF2-414C-B697-F9C4561FCB7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4" creationId="{8287C162-F198-4BCB-9046-57E084FFF08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5" creationId="{D4F9597E-38E5-413C-9756-79B5DFD6650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6" creationId="{A024592E-D1C4-4A5F-99FB-8EC1539136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7" creationId="{8E3A196D-152C-490C-A448-457C465A983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8" creationId="{07DAB11A-1D07-4079-B656-D0D2795EC52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09" creationId="{8F39F72A-CA07-454A-ABDF-8D743E3D4B9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0" creationId="{0B9ABEB7-365A-48B3-B819-2787A3DA7E3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1" creationId="{A2E29479-97B4-408F-B739-9834966E00B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2" creationId="{BC2EE94F-F8CB-4EF8-9D23-67DFA9CE25A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3" creationId="{D8F6B592-119C-4733-8EF2-F08BF7FB686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4" creationId="{8D5169BC-11A8-42DB-876B-D2DBFAC884E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5" creationId="{C524068F-EEB7-49D0-972F-145756652FC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6" creationId="{E6245FFF-DAA1-491A-8BBD-8182F238A26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7" creationId="{9BBC8996-F36D-4CE6-9500-2265BFDF494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8" creationId="{B8327F95-3170-4299-9A78-5F9DAAD23DC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19" creationId="{5A9C53B1-B2E8-409D-BE55-31BE8B93981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0" creationId="{780D572A-06B6-43B6-8869-DF917258888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1" creationId="{64FB593F-42DC-42C8-8378-9D61922187C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2" creationId="{06C39E10-4FB4-4AD3-B14D-1E577F0A10F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3" creationId="{DA003A6E-629F-4F08-941E-D8DA26FD097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4" creationId="{7924E6EF-F496-43CA-9E4D-DA7DD3F2D88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5" creationId="{C04E28C4-DC24-4747-A112-C99BD19E8D6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6" creationId="{9E03153E-5CCB-4FF7-8BDA-215422FE53E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7" creationId="{CBE5AE21-77F0-4A9F-BF53-F55DD6EEE8A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8" creationId="{F2784477-9FE0-4E7F-9F86-97EDA04B764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29" creationId="{C62EED35-18C0-44AB-85A7-03E16A4DD61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0" creationId="{ADFE9735-09A4-4C00-8244-2E43B892264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1" creationId="{6248B44F-A202-4CE2-A8D7-99A3E41152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2" creationId="{96ED0A79-BA7C-463F-9835-6B4D9181346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3" creationId="{34AF04CB-8EB8-444F-B5C7-A1F09343DA8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4" creationId="{DF3E49D1-EA92-49CC-9917-CC2F4FE2F11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5" creationId="{534271A1-837D-4783-9162-C9458F10255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6" creationId="{23679DD6-3FCA-49C1-8E60-181F8FAA07F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7" creationId="{E7EE57E5-4484-4512-8AB6-7EF53166E45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8" creationId="{759A999A-78B3-4693-BD60-E76E442B017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49" creationId="{BB6D6062-E79E-4B36-BFED-12C9D3C7C67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0" creationId="{242C49D9-8048-46BC-950A-1F80C0F7527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1" creationId="{98155F62-5C9E-493B-A604-933D8A8EAC9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2" creationId="{23947C9C-97C5-4F32-96B6-5CB5B4B942A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3" creationId="{8874B29D-349B-431A-9B5D-1785B256961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4" creationId="{BF033ED7-2EC3-4011-B105-BA33A78C024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5" creationId="{6CC39B08-8CF5-43B8-A280-B6048C0DA04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6" creationId="{F4821F2C-8A6E-4FF1-B82B-83BD4D3BBF2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7" creationId="{21FD6964-9635-49E7-BA1B-DC0149D987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8" creationId="{703B0596-16E0-450D-8802-290ABFF322E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59" creationId="{03504DA2-0592-4151-98D0-90B6BC3A9FF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0" creationId="{967F4592-2DBD-4619-AB96-183229B3D58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1" creationId="{9A7F6FB0-33CF-4575-9FCD-4DCAA523426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2" creationId="{54AA7BA7-4941-42D3-9FF8-176C61B8437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3" creationId="{80312F99-27C5-4C78-8270-24071CA0DAE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4" creationId="{24113AD0-13F8-4181-BBB8-178710E90CF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5" creationId="{C8DB3000-41D4-4BB7-81EF-8798413AFF7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6" creationId="{95473712-87E5-4400-88A6-4FDF0A2121A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7" creationId="{D92AF888-B021-4C45-873C-DA2F07811B6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8" creationId="{BF792168-E0ED-458F-9E08-4395B301F2F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69" creationId="{3D390323-2EAB-423B-9ACE-4F60C17858E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0" creationId="{995BCAEC-10D9-4F34-94C9-CDD56412652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1" creationId="{5DB9C941-A4E4-4A03-ADF6-43F4CBCC9C7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2" creationId="{32C3E6E9-AE4C-490A-9357-3DAAACE2962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3" creationId="{EC5488F3-A787-482A-A3BD-B4040272D74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4" creationId="{618BD2AE-8879-4601-9DB3-CE936BE87A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5" creationId="{F7FCB6DC-4A78-4A7C-BB5A-76DAD1CDE33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6" creationId="{C5B2C4AD-331F-4D66-8D4C-4E43280356B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7" creationId="{574A530A-B7FA-4A37-A52C-DB6EFA67807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8" creationId="{FF8E672F-3FE0-410A-B680-7F4D5A84D1C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79" creationId="{997C5B2A-383E-4EC8-9EFD-3548446F0B5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0" creationId="{0442B250-8648-4AE9-AEF4-073EA188BBB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1" creationId="{87EADBE0-2963-40F2-A469-48A8AEFD309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2" creationId="{0780F2DB-4310-48AB-B6F5-C0F6468BFA1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3" creationId="{F48AA7A1-CD6A-4150-A494-E113DC549ED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4" creationId="{8BCF27F6-4861-4D8E-94D6-C009E2E583C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5" creationId="{C616FD5E-872B-4E43-8ADC-81F5D5C09B7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6" creationId="{AF993B07-696C-4964-989D-456750ED48F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7" creationId="{C05F4575-BAEA-412F-B439-3AD08870FE1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8" creationId="{6F1E80E1-8209-4290-8C03-9F0605A4E73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89" creationId="{CEB25C47-EEF1-4EC1-B2FE-0DA6594E62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0" creationId="{B3234389-92F9-44E5-BEC1-F2F60180ADA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1" creationId="{45EA7CC0-BE24-4332-B0E7-63F83B11B8D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2" creationId="{7B6EC9E0-B00E-43F5-BD95-6865E37102F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3" creationId="{DFAE2ABB-0FF7-4B5F-ABEE-C60ADB2D942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4" creationId="{E6255D18-2E62-4BA5-8F22-6269ED9C718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5" creationId="{4A391750-2C15-4012-A373-B259D435F3C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6" creationId="{FF3408B4-717D-4DB0-9FE4-71DAA119789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7" creationId="{396D6668-EFF4-4DE3-BD39-95600A3EFA1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8" creationId="{E69FA650-914D-4F9E-BF73-A1D889F064F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199" creationId="{ED852FFA-745C-4232-B670-F0139857972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0" creationId="{48834264-0174-4814-B6D3-54D113697F3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1" creationId="{6FF57200-458C-4399-ABD0-88FC7377E50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2" creationId="{014437E0-C9E9-4A78-BB61-6DADE73EB10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3" creationId="{85F6316B-82DF-46C9-8113-D9B0FA799AD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4" creationId="{93C25418-E48E-4CAD-B514-9F949AB80C3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5" creationId="{1FB305C4-48D4-462B-AB8D-5B2B7157E29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6" creationId="{23AE8507-B52E-4AE8-B2CD-E8C44275604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7" creationId="{BEDD59E6-0CE9-441D-B014-7CC25B39995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8" creationId="{B48AD085-92C7-4195-A4F0-3185F12080F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09" creationId="{F9D520D9-4F35-4C8E-B922-DADEEB5155D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0" creationId="{BC9FFBA1-F273-40B9-8419-145F5FE320C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1" creationId="{882AA4CE-DD0B-4585-9A7F-B9F2EE21B35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2" creationId="{BCC87427-9855-415E-AA61-94E612254DA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3" creationId="{51C3997B-F87D-4C7F-AE3B-C5190E98085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4" creationId="{16A362BA-0456-46ED-B62B-1C3041FADCA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5" creationId="{6804AEFA-7D89-48D8-96FC-D4DD71100C0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6" creationId="{50657CA6-44B6-4005-8D1A-33220879BFB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7" creationId="{2BB09624-0AE1-42CC-8E3C-B701217BCAC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8" creationId="{CC687CD4-3E8A-4625-971C-845ED327324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19" creationId="{A356AAF4-E4EA-4FF7-8AE2-8715F120B14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0" creationId="{F9110CCB-5BDF-48FF-899E-E2E7536BA7F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1" creationId="{7F2794E1-0206-4256-869D-E824D926C9B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2" creationId="{C48E8591-DD69-45C3-8EAA-260E91133B1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3" creationId="{9030D56E-CC4B-45D6-B90F-5A386B7E0BE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4" creationId="{A3E149CD-30B1-4A3D-948B-04A53AF189E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5" creationId="{B2256E41-3CE8-4EBF-BC0B-F55E70A9FA1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6" creationId="{C55E8E74-7BD5-4323-9D16-DC47FBDA14D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7" creationId="{2C0E6C05-39B4-493E-9D59-50D68B559C7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8" creationId="{45F49C82-85FC-4CCA-8CD7-080F5380FF9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29" creationId="{A9C5531E-00DE-410F-A8EA-6E4D80E3350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0" creationId="{3E4758BE-2B37-4791-913F-27CC97DC47F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1" creationId="{A6BD1D17-C887-4A22-BB99-6965EF8E9A7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2" creationId="{C2637BC8-5E04-45D1-BD8A-825BBB92860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3" creationId="{D12DAD42-8067-4019-A9F9-61EAB5A0278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4" creationId="{4D5BA7BF-DE82-4888-8B72-7FF8069F443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5" creationId="{3BE9F176-D442-4A20-9EB1-66481F19607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6" creationId="{15A7478E-9CF7-40A5-AC35-FEB2AE60486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7" creationId="{84940895-7849-40DB-9265-71B18710289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8" creationId="{DD7ADBF3-BB7A-46DA-B3F0-6B831D32570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39" creationId="{135D98B2-785B-409B-BC55-C19EDDDC732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0" creationId="{D3A5DF63-66FE-45BD-97A0-B53B1043E93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1" creationId="{E1F1F766-5611-4A83-BBA0-2AA1593807C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2" creationId="{CDA87962-6EF2-4275-84BE-AA01B06846E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3" creationId="{A5EAB5F1-6B96-4320-BF3E-98175A62523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4" creationId="{6A1FCE8E-20B1-4F3D-B81A-C3377A038D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5" creationId="{4AF748B5-0AE5-40F0-AB36-05645926A5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6" creationId="{B3293659-21EC-42BA-AA3C-C620CD9F065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7" creationId="{D6AFAFC9-2ABC-4C49-8BE5-D92D9D5D1E5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8" creationId="{DB253F80-3F70-4DA9-BAA5-F2DAF0449C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59" creationId="{780035B1-1C9A-4D21-B841-D157771E265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0" creationId="{A69C9A50-95E7-420A-A940-3E4706DE9BA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1" creationId="{3C96C56D-E754-483B-B12B-145F4EEEF0D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2" creationId="{FA71AB16-EF1B-4CB3-A954-31676FF819B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3" creationId="{9B93DAB5-6713-41D2-AE2F-E511D6F416C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4" creationId="{6207D3A8-E6E1-4716-BFDE-477249EE699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5" creationId="{79692975-2625-43B4-BE49-4D1CC82B032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6" creationId="{FAC9B68A-20FC-4781-9B61-6080E37165B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7" creationId="{857CAC98-B879-4007-8EA6-F7E9DA4CB04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8" creationId="{C139681D-8BAC-4225-BE19-00AA2B986DC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69" creationId="{2A0B9659-F729-4485-9218-BC3BA0CC140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0" creationId="{3034F484-0D2D-457C-B156-F92F8654B25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1" creationId="{6E9209F7-B5A5-4600-A0C1-764670DDE84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2" creationId="{C0C6CE91-4651-4938-AC57-AF7350DCEA1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3" creationId="{F2184AD3-FA34-4E66-841D-3DD6C63E070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4" creationId="{53FEF6E1-968B-40DD-9590-A7354AEB2BA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5" creationId="{E4B7F363-0BE1-4448-BA0C-F902EFF315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6" creationId="{AEC8FBF9-7048-48A7-A219-C0011717214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7" creationId="{3BC08E28-5670-423D-924E-534FC9FA542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8" creationId="{F7777A51-6BEF-457D-A01E-0566FA65DB9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79" creationId="{0DB52DCC-5D92-449A-BFE2-07A5EC7DB4F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0" creationId="{3307FB68-535E-4C4A-943E-8DC7B7AE374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1" creationId="{1CE6BA41-E5EA-4273-831B-8D56B950C03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2" creationId="{655D0B34-2094-4DCA-9355-0F05A2C867F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3" creationId="{9B5E7ED1-B493-4696-ACBB-D1FD9124522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4" creationId="{46698332-42AA-416B-8FA3-36F51780B2C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5" creationId="{554FBAF9-767D-4005-BC8B-B115765DE7E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6" creationId="{82559928-47CE-4B37-AD9A-2B10350118B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7" creationId="{C982F2D3-60C1-4C72-ACA0-70146B3C640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8" creationId="{4F76ECFC-9A49-45FC-B33F-AC57C8B5FC6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89" creationId="{87324D37-92EF-4A5D-857B-6634A8B1FE8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0" creationId="{004812AD-52AC-48F3-898B-F0B6466431DA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1" creationId="{51C661DB-672E-4FCE-AD03-32D2DE28CB7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2" creationId="{17E69221-8DB3-4516-BFCE-BBC800F43C8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3" creationId="{BE26D8F6-0A2A-4EF4-8BE1-06A931A4DF1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4" creationId="{AF5F1E02-83A6-4E00-AEF7-E8BEF54DA3E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5" creationId="{C48644A1-A6D2-4ABF-8F49-C68A3C470F8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6" creationId="{A44F0FD8-19E7-4B82-B14E-FCF871335F8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7" creationId="{D102073C-D334-41DB-8871-F5AE9427352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8" creationId="{D79F1F04-4C29-48D4-8572-4C7F121960F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299" creationId="{EAF6475B-1996-482B-AE55-9C502DCB17E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0" creationId="{7E84A51A-5819-4814-8453-E71B07EB359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1" creationId="{7F8BFC55-8DC1-45A3-B446-BC7CBA0B58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2" creationId="{F443D364-180B-499E-8EDB-F10B49C4262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3" creationId="{F329ABB6-74F7-4A8D-BC13-417A6EA6B24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4" creationId="{0132A1D3-E667-4D10-9765-4F2AE51FEF1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5" creationId="{2C83EC1C-60F5-496E-938B-194DFC25E75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6" creationId="{8436A7B7-63F4-4CCE-A431-E5C41534527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7" creationId="{2C5BDAD5-644E-4E57-B1D9-8DF18EFDA49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8" creationId="{FFD3C990-48ED-4E98-A77F-17498C58D71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09" creationId="{96963411-D9B7-44DC-A722-9ACEB534AC6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0" creationId="{16C7F339-96DB-4E86-9F33-5E4619FC1E8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1" creationId="{0D5BB1AD-AF85-405D-BC24-C8D280BAEE07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2" creationId="{BE3FEF30-2629-41B3-88DD-231F5CBEF25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3" creationId="{3FB1ADC8-8DAD-47F2-8245-613E4517B45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4" creationId="{FAA37677-2ED2-495C-949E-5060396E26B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5" creationId="{C4F8774F-F5E4-41DA-8400-672ACC74C13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6" creationId="{DC1E591B-CA4D-4D00-B968-F17F7E7C45B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7" creationId="{7737B519-F405-41B0-8CF2-E3DED87FD9E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8" creationId="{56D94B9D-EB19-44B8-88A6-6673CC21359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19" creationId="{7E354731-DF6E-4F9D-9418-33A75BCA684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0" creationId="{807E9DD7-2D7E-44C2-A1E4-9F6143F7139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1" creationId="{A6C937FF-CC44-40A2-81E2-0848DADF133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2" creationId="{85A2F660-DBD8-4219-BB98-F2166E947C2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3" creationId="{4C2C0AFC-2416-414A-A385-737A8440F3B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4" creationId="{377FC94B-A8CA-41CB-AC5B-988460DEB60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5" creationId="{7AA1109E-CE6D-4272-9F12-4ECF41711CB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6" creationId="{8E4CA7FD-F087-4134-A356-4783A2410D74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7" creationId="{E2D84606-87AC-4F42-A586-3FCCEA91096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8" creationId="{CA579D75-D339-4D24-837F-C61CDE2280A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29" creationId="{3D1DBC0B-A327-4FBC-A37F-639E3C58FBA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0" creationId="{C39621D0-6D82-4FB1-A811-8AFE52E3A1CB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1" creationId="{9D3BB6BF-F2DC-4001-9C01-1B2C943C5C0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2" creationId="{0C054C96-3682-448D-BAE9-520EF0CBA30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3" creationId="{583A599F-910E-459D-9791-7A5ACDE8D0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4" creationId="{476F00A7-3F9B-4677-9E2B-B3AD44BFB94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5" creationId="{ACD34B03-5B3E-41D9-B3C6-D060AD3941F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6" creationId="{23ED89CD-0DCB-4A7C-B2EE-ED75B4D7CC28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7" creationId="{F11A96F9-4580-45D3-8588-B2C68BD814FE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8" creationId="{5227427C-52E8-44EE-9662-C0A724284F80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39" creationId="{0479556B-648F-4ED8-A05D-DBA10183ED0F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0" creationId="{20F746FF-9134-499C-AE54-6C433D235DA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1" creationId="{7E0BE725-EC2C-468E-97B0-685A26CD2D45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2" creationId="{610A2F99-7BC0-49C9-9E1A-E23EA1F6EAFD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3" creationId="{2924F3E6-0A69-4F82-9CE6-CF7B79577AAC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4" creationId="{5CC3306B-702E-49EE-B66A-13E74B53A612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5" creationId="{762DD46D-82ED-4CC2-AF80-BCB95D920CC1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6" creationId="{CFFD1E44-7046-498E-AF6D-19C4C2770F83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7" creationId="{FD0D6163-0236-4A63-BBCF-B48100E46679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8" creationId="{42062B06-280C-4443-8238-DAE7116DE8E6}"/>
          </ac:spMkLst>
        </pc:spChg>
        <pc:spChg chg="mod">
          <ac:chgData name="NGUYEN PHAM ANH THU" userId="baf72463-252b-4d5f-a6ca-5a6327a9888d" providerId="ADAL" clId="{2F718089-70B5-4574-BAF7-6821E1523347}" dt="2022-01-03T06:22:43.763" v="3529" actId="165"/>
          <ac:spMkLst>
            <pc:docMk/>
            <pc:sldMk cId="4248521690" sldId="295"/>
            <ac:spMk id="3349" creationId="{31CC9517-B459-4D72-BDC7-34B6FDEE847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66" creationId="{CA75D993-951B-4445-B880-82D1ECDA40C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67" creationId="{6846FA2F-8274-4AEC-B84C-244890E9F01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68" creationId="{EB7A6340-2FAE-4F78-9647-F65D055B6EC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69" creationId="{2F3316CF-1477-4DD8-AA3A-31C40BE9CF8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0" creationId="{6044F668-FFE0-4B44-ABE0-5012D5C5EF0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1" creationId="{A7F657DD-3A4F-4A97-804C-CC5E5392D5C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2" creationId="{17A56F8A-755E-42E7-870D-66928C43ECD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3" creationId="{17D0450C-5536-424D-8345-4AEB3DE7D5F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4" creationId="{C72A5619-7DEC-49FC-ADFA-8F9A78AEDD2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5" creationId="{D200A762-DD36-4C44-8126-C98B3C8FD56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6" creationId="{5C12610E-F8B8-40E1-8A7C-84E69A5B8C8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7" creationId="{0C34045F-3BA8-4CAE-B888-81706233552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8" creationId="{5AEFA6B4-1B6F-41C9-919C-0AEBF647DF5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79" creationId="{F0BF155C-125A-4043-A3E0-D49B508991B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0" creationId="{570C95F4-FC10-428D-B97D-5D999185E28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1" creationId="{BF78A8AF-9631-401F-B6E3-731773CEC17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2" creationId="{843C8F6F-BE39-4C95-880C-E5313202E49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3" creationId="{269123DA-6A40-4BF4-AD1D-23E9D7FCFBD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4" creationId="{D1BA5931-4A42-482D-94FC-DDB49C6270A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5" creationId="{B1BCB8CF-3671-4843-81E7-613083EEC08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6" creationId="{E4774FD1-4EF4-492D-A9EB-97D76BAD675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7" creationId="{304FF8EA-17DA-4CEB-9AB5-E4107590469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8" creationId="{B78BC363-7410-40E1-8289-E8C0909D8FF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89" creationId="{726E439F-72A9-4061-8C60-011DE5201F5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0" creationId="{7F75B88D-439C-486F-89F1-AA70E93371C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1" creationId="{34627E2B-17E8-4064-A292-BAA57EDA9E2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2" creationId="{1A266F3D-FEE9-4FE5-9140-E267FEEE76E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3" creationId="{D0E65CB1-00A5-48DC-B5A9-AE54E030E40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4" creationId="{B31E7058-B31D-4271-B3CE-147B2C7E2E2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5" creationId="{90CB9B63-A51F-42CA-91D8-2E78AF249F6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6" creationId="{D171F765-08DC-4B19-ADF1-9E5562DDFF5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7" creationId="{C51F46F3-3356-4B37-8F55-BA246FD22F4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8" creationId="{915D19EC-8179-4B80-AE06-DF9AAA8B10D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399" creationId="{959FB435-F6CA-47B9-BE93-834EB0DF3E5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0" creationId="{D01550CA-7C16-462B-A77E-B0453884C0E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1" creationId="{8089BF19-13AA-4096-9117-A82208D415E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2" creationId="{3AA2EE33-E52B-4B53-9ECD-971DCFA55A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3" creationId="{857C992A-3930-4194-88ED-3A71D378485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4" creationId="{6B3E42A1-DD12-4F69-BAF4-8FFB7DB5A59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5" creationId="{B478205B-9345-4229-9F70-372C90A19D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6" creationId="{1E10B0FB-951B-4C90-9A24-1A68CECDA6F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7" creationId="{A72F9022-793C-4DCC-BBE6-EF3AD5A78B6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8" creationId="{43AB834E-CF65-4EFE-85AF-FB6EAFC9061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09" creationId="{EF96F111-DDE7-488E-BB76-C99D5DCACE5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0" creationId="{576B6924-A918-47F2-924E-1A200880147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1" creationId="{E3F53C15-6C49-4D72-8E74-ACA4C8DFDC9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2" creationId="{DBE1D7C2-F120-4B95-9AA4-076A6A2DB52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3" creationId="{BDB5AF6D-8FD5-4757-AEEC-4B5B2DA69FF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4" creationId="{4CF9A283-9725-468F-AE6E-EF0DB4D096C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5" creationId="{633646A3-FF7F-4842-8021-8D6CC8524F8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6" creationId="{B6A4687D-3EA1-4DB1-BD7B-F38151E1C13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7" creationId="{E25DAE27-99C9-4081-9706-C3639CB9056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8" creationId="{60B0499D-978A-4E66-8E22-B8C87174A04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19" creationId="{1B11CEAA-8CD8-44EF-8A65-34AB1CCA40E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0" creationId="{B6A6C7B6-FF0A-45EA-B3E4-CD268879B53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1" creationId="{7110BA43-252D-446A-AD54-281249F2AB7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2" creationId="{3C40AE81-4963-48D9-BC4A-7BDBA033BE1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3" creationId="{516F3107-DF7F-4753-8F85-5E8C3AED228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4" creationId="{69C1D57E-82A7-449B-B5FD-9E9BE516282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5" creationId="{18B13055-517D-4AA1-84F8-51BF546DAA2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6" creationId="{335DEBFF-920F-4386-BFF1-77366708366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7" creationId="{7243E37C-8142-4B04-9668-2C94AE166AD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8" creationId="{694958B7-3887-4F72-A2EC-72793E9A1D2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29" creationId="{48883E86-AFBF-4521-A4AB-0FDEF9C118A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0" creationId="{7B21167A-710F-44D7-B1CA-D1FF6D97A90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1" creationId="{6D41D22F-2904-49E0-B696-9BF9B199853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2" creationId="{18C282AF-4B1F-4082-969E-0EC16F2B240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3" creationId="{13705EA4-06FC-4937-9945-6E14F4F1B8D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4" creationId="{65B43881-F221-4676-8FCF-9A6A9ACC886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5" creationId="{B99AA495-D533-42FA-AB80-7E8175C0549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6" creationId="{DC2E10B0-C128-4C4D-846E-4C898924098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7" creationId="{A76CC56B-1DF9-435E-A1BC-9CED06E350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8" creationId="{E663E76B-5062-42E4-B62D-082F6F57638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39" creationId="{93C626D6-4E67-47BB-BC38-41C1DA665DF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0" creationId="{F63E2611-5DB2-42A9-A1B5-3FC01FA94FD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1" creationId="{E518C058-2445-4B80-AAC4-858756C61B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2" creationId="{842FC3AF-C9C4-48A8-BF03-269DC1788A9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3" creationId="{1401C16E-13D5-4C79-AD4B-C947B38CF0E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4" creationId="{E764988E-E435-451F-91C5-FB832230070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5" creationId="{71E80274-C926-4082-BACC-CCF960A65CE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6" creationId="{FAF1A00C-FC8A-4F7C-984D-14B53541E3F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7" creationId="{AF1D2E34-2004-42CB-8E01-39B0AE0422A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8" creationId="{E21FE9D8-6A19-4A6C-92E4-3675C46CBBD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49" creationId="{BB9C14E5-E547-4CDC-A163-5B0FE9263CC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0" creationId="{208829D8-E974-40C5-BFB8-3E9CEE1CC52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1" creationId="{5125E9AA-0CE1-40EF-85FB-C63408C58EF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2" creationId="{9F5E502B-90D1-405A-8CFD-F086CE6EB1B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3" creationId="{3E34F686-EC35-412F-81AF-B700070FA66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4" creationId="{3289FEE0-B676-4E6C-AE27-42F9BB39119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5" creationId="{054F7ED6-D627-4BC9-9D20-455CEB09BA7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6" creationId="{C079F7EF-EE5D-433D-A608-8CE06CC4D2F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7" creationId="{A16D9DAA-303D-41D2-8219-0FDCD87A844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8" creationId="{DC1D475A-19B7-40BF-B3CD-E10828BF6E5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59" creationId="{AA38BC70-758A-4827-A863-10B2D7DDDA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0" creationId="{B516F7EC-BD4F-4017-828D-C9DC5CA00A1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1" creationId="{6719EA20-B203-43A4-BBEB-45F557B0618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2" creationId="{11520A37-C3F9-4A9B-9B15-B33F7CB953C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3" creationId="{30BCDB10-6697-4E10-91E5-E93CFDF1369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4" creationId="{F523B093-188C-428F-82A6-A1AAB7FA3CD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65" creationId="{C909F709-5B67-4A09-92AA-0FB9417B33F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76" creationId="{1BAF081D-941E-4FE9-8AA6-09B7E667E9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77" creationId="{A39B0C22-8BBC-4FD2-8849-326DA2B19A6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78" creationId="{93B29AC8-EA3B-4DEF-B27C-B9961743AA9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79" creationId="{B4FC05CC-4A81-43D2-8F94-D6BDA2E6773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0" creationId="{AD0E81F6-4A01-4D01-BCC4-96AA7AC0538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1" creationId="{5D13CBAC-EE8A-404B-9048-DA550231059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2" creationId="{3635FFD5-ADF1-4214-BF59-DD42097D454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3" creationId="{A47E6FEB-337E-45DE-8DD2-08C6DFF40E0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4" creationId="{C58C0A37-22E0-44DB-936D-39076AD922A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5" creationId="{DBE03BA8-E322-46C6-9279-3BFCB3AB5B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6" creationId="{EF50AEB4-E65B-437A-AB05-657FF33FA04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7" creationId="{7C46036E-9A94-46BA-98FA-662C8AE1874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8" creationId="{F1DC09E9-31D5-4491-BB75-25FF1D7D0AF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89" creationId="{66282065-86F3-405F-80EC-65589799065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0" creationId="{91264D79-5D25-45AA-8AE8-1534F0C66E2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1" creationId="{90CF9305-8107-429A-9E3F-EF9C62F81B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2" creationId="{58938F7B-2C04-4E7E-A046-A393CFBD3D5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3" creationId="{BC3EA7ED-F5A4-4BB7-A9FF-9790FF5AA5E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4" creationId="{C4FC9672-5576-4EA1-B590-1C85F3A332A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5" creationId="{09D8282D-D5F7-4C54-8105-79B6DDD1693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6" creationId="{DEEC761E-E749-4707-B74F-590515E992D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7" creationId="{664F4207-7DE8-4301-8519-0125FCE04FB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8" creationId="{51D3B723-E34F-4533-B9E5-CFEBBC72EE6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499" creationId="{AE44F47E-8909-4D03-8D82-7BE077BCF4A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0" creationId="{CF577924-5EEA-4922-A55D-21C1AFE747A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1" creationId="{95E11C98-23E1-4815-9259-B5B6759441C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2" creationId="{1905E627-F15F-48AF-BF6E-316BD8DF92B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3" creationId="{9DE53064-5E09-4556-975D-977F0B9AC2B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4" creationId="{1D3D9428-DB68-406E-ADE7-BAC64EECE1B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5" creationId="{3AA01D76-5871-4D5B-BDEA-7E90E26BE57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6" creationId="{B2E4AF96-C2D4-4384-A5BD-AD3BAE7E5D8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7" creationId="{F87B9009-92FC-4B88-8B2E-26D343CAD65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8" creationId="{4A1B3DBB-502C-4976-902C-7A3E35A1745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09" creationId="{77737F38-CE1C-426D-BF9C-7B257B41047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0" creationId="{09DCA911-1CC6-4907-8D51-26067C03B1F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1" creationId="{C07A9370-F973-424A-9314-37B46648764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2" creationId="{16048BF9-3E3E-4B75-B061-00626548C75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3" creationId="{AA8CE261-E030-48B2-B683-CDC35807ED6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4" creationId="{599A4BF2-BF57-4CE8-8387-184E5FC092B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5" creationId="{5F009534-B008-4325-9A63-826FB2DA66F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6" creationId="{45A9F92F-6C26-4DB0-9C1A-E689F64770C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7" creationId="{E2DB452E-8587-44FB-8967-C1D04824719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8" creationId="{7E2A0F5A-E0B1-45FD-B5F5-AB05145336C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19" creationId="{ADBA05E6-F308-4418-84A4-9C9BA98527D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0" creationId="{D7882A32-EA76-41D3-A242-D5486EBB9F7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1" creationId="{FCD93468-D901-4EBD-9455-3C7CE480790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2" creationId="{582A782F-3D51-4CAF-85ED-EE8DF1EED9B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3" creationId="{141C92B5-B5C7-4003-A6B2-A3834CA629B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4" creationId="{39A77B80-3C49-4F58-8963-62360563828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5" creationId="{1C81B949-ECDE-478E-AE3A-55EF31E1AEC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6" creationId="{230D3C82-6093-4298-B952-9CC69F72D86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7" creationId="{031F3B6D-4A6B-499E-A630-605E5E5F5B2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8" creationId="{C2762B22-F594-4E66-B8AD-46AB96150E1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29" creationId="{3A8AE7DD-4C1B-46FF-9EF2-C94FEB2CBC6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0" creationId="{9E92CEB3-003A-4FE3-9DA6-5FD867966CF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1" creationId="{616AB655-48D2-4236-8A19-9CE2BE1CB3C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2" creationId="{AE7392E4-DB79-4A7A-9BC4-2E6880B29BA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3" creationId="{8EF53D6D-107E-4E6E-813D-F9E3313628A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4" creationId="{F2ABABA1-76DB-4A42-9CB8-75B6A8913A1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5" creationId="{AFCC2BA5-1962-4636-A112-BE3C41BEBAA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6" creationId="{1CDAEE6D-C906-4154-ADD0-14EA7CE17F3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7" creationId="{9552F3D5-8513-41BF-8265-82B8EE09958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8" creationId="{6D027C60-4C6B-4ABA-A383-B18EBEF3DCC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39" creationId="{5421AFBB-5173-46F5-BE4E-C14C4D76489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0" creationId="{AFB435E1-FB88-4257-B4C8-EF03C715C84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1" creationId="{34826168-ABB8-4B9D-AAE5-E21264CE52D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2" creationId="{25E65E31-6BF6-4B57-A45A-6C402264DCD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3" creationId="{8B37D4D4-9819-40C5-9712-DEC934A72CA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4" creationId="{7D900430-0832-4774-B4BA-197A8E846B4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5" creationId="{FB481CCF-DEAE-41BB-A753-E481254EF2A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6" creationId="{AB674606-F255-46AD-8435-6D5378E604B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7" creationId="{D815C048-2EE5-4B87-8594-9D7DC64B0CF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8" creationId="{CEA4424F-B2D4-47B2-832E-BCB0AC42400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49" creationId="{E423947F-AB79-4774-9AC0-9BE608065F2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0" creationId="{3D7B7234-0E1D-4A61-96C8-4C4BC80EEF7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1" creationId="{C7F3DF6C-A1A2-4DBA-84F9-4F7FA25B0DB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2" creationId="{3C240EFB-A50A-4752-B1F4-5DBA0E5946C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3" creationId="{B10DCC6D-BD04-4CC3-BB5C-C0A259DC210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4" creationId="{51A97168-2500-4322-B4B0-EB4F0C17F54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5" creationId="{644D16AD-D614-44F7-B4BD-F6B2C4B65AF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6" creationId="{676F561C-424C-4F86-96BE-A5D0FA8732B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7" creationId="{AC2E0E80-A8F1-47F1-AB8E-01A409AD55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8" creationId="{35D516D2-91D3-4E26-B569-4AFB0840FC4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59" creationId="{8623AC37-A6BC-4F45-B872-76FD82ECCAF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0" creationId="{500C4C7B-3308-4C9A-BE42-E944B9C5DDA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1" creationId="{B4D01754-81F9-47D0-8464-D1CBBD47EF1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2" creationId="{E04A5F8E-61FF-44D4-A57F-CEA94BAF8F4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3" creationId="{ABF52B3B-6B18-4089-BA6F-F0A367565BE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4" creationId="{F14B1AD6-99DE-4C06-B514-A7C0AD4DF45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5" creationId="{38D5E721-0A07-45E8-B83C-3FF0E8EAF3D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6" creationId="{4DABBE53-0D6A-41A6-A32C-F22E552484B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7" creationId="{DBB46400-BDD5-4BAC-879F-711AC83B154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8" creationId="{CF33BEBD-0DEA-46A4-A5CB-1B59D59B922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69" creationId="{2CBD08FA-21D3-48CE-B070-900FFA04903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0" creationId="{E6BE1CCF-3410-4DCE-98D1-554963EE569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1" creationId="{85F0E318-3CE1-402F-A646-56B4AB7C8F4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2" creationId="{C5E27DFB-0B1B-40A7-8FC7-8ED29F817AB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3" creationId="{652F5B27-1C28-4B7C-BFF4-28DEC7FAB91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4" creationId="{208F4286-56F4-47C7-9DE9-AA7449A45CD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75" creationId="{45E629DF-913C-45C0-9BB7-E7540FCB38B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86" creationId="{6B5F8E9C-0D0C-441D-8C5C-2F5105CBF6B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87" creationId="{8D419A37-5A93-4349-AE90-125B47312A1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88" creationId="{313F0015-6D1B-4841-B51C-387D5089108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89" creationId="{1A1A5F0D-8253-4821-8E67-08FB2B3F497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0" creationId="{737BF5DF-DDC2-46E4-AB86-5E5E5C6A5A5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1" creationId="{227725DF-2DD7-4820-9D42-66FB3BCCBE9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2" creationId="{CD679896-48D7-4074-984E-D8EB939ADB2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3" creationId="{AE171CB8-8D9E-44A6-9085-A3D081E77C1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4" creationId="{74AF4B8D-DBE5-4245-8B1E-F98CEC77A3E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5" creationId="{2154B584-ACF0-41B3-857A-022AF07C75D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6" creationId="{5C06F080-8445-4B36-BA6B-A94590BD508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7" creationId="{B38528DE-D310-44FF-BE56-8C1F1514992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8" creationId="{89E6D76F-B510-4EBB-A3BA-7CCA29E873E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599" creationId="{3B7AF0A7-3208-46D6-BA44-2238681EA95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0" creationId="{E5C32F6E-7E9B-4EFD-9630-643B64B9A18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1" creationId="{6E1A3A9E-45FD-44E3-9D79-B15CFFF6064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2" creationId="{0D23E757-396E-4E50-ACE0-7023F759E38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3" creationId="{C50FA4F6-34ED-4E7D-8756-34517C4B0D9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4" creationId="{78137400-0204-466A-AD22-5ABC5ADF13C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5" creationId="{0C394DCF-43C1-45BE-B293-610952BE7A7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6" creationId="{BA938D3B-DEB3-42C6-BECE-13298EE6105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7" creationId="{FA7D8171-173E-42D4-996E-11E38D4834B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8" creationId="{5CDF4E4A-140D-42E6-A2F0-3CDB2FAD747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09" creationId="{B4C28B06-BEE1-46D2-B4EB-1DE477C79DE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0" creationId="{A356B203-3F00-4701-99E1-2D3B92F5241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1" creationId="{C108D284-C934-4F20-AD76-25E929D2AC9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2" creationId="{D3717D50-A7AC-45B1-94F6-DED8D28E462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3" creationId="{FAA1C425-0A69-45C2-BB44-317F0250DED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4" creationId="{D3373A95-0E74-47D5-A58E-B51A6FF5BF5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5" creationId="{DEFDBC3C-6873-4087-8EFC-1E0956C5D9D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6" creationId="{7D5C0413-D26B-488A-A437-356F752EB08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7" creationId="{E95E096A-5CDC-4D32-B9BE-913708CFFA0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8" creationId="{2F39333D-426A-4673-BFDE-B9CF6D6644E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19" creationId="{D4EC9172-D178-4483-8E62-21ECFC23613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0" creationId="{9ED11A39-08E4-4DD5-ABE1-A197BD7864A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1" creationId="{4360CC5A-94E3-40E4-8EB8-BAAE05982B1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2" creationId="{9A59EF8E-3F76-4929-B37A-14342C73A83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3" creationId="{1BF4B17B-E86F-4C38-90AA-E9E491B29B7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4" creationId="{0F0B5640-639A-4C47-A7A0-AE0EF73979A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5" creationId="{90F95EED-9CDF-4AE4-814E-66A23604197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6" creationId="{8666775D-71A5-4215-BD13-F7EFB1FA357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7" creationId="{6168225B-F831-4AD4-9D15-389366961D8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8" creationId="{7C965875-22CB-4A09-A7AB-4EFD1797EFE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29" creationId="{E13CCBCB-5992-4332-AB71-2BB176A37A1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0" creationId="{39202A39-BAD2-41E7-B45B-D6FB2BA2FA2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1" creationId="{E5182B0C-AC3C-4012-819D-DCD4113B1B0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2" creationId="{DE4FF326-F480-4F78-A377-2ED2F67BAD9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3" creationId="{F953B1B0-DCD2-4C76-953C-FCE93DBE2AA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4" creationId="{2E292262-98D3-4FD8-9CD2-4DCE24362C6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5" creationId="{43EF2390-36F7-43EA-9B76-BE20744CB00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6" creationId="{A4BB1C72-FB5C-4DAB-8BE6-AF5350E1CCD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7" creationId="{DBB0E5EE-4416-4BA1-A284-71855276C54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8" creationId="{BCDDE26E-ED0A-49B5-AC03-071851F3466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39" creationId="{C1BEE40A-5650-4028-AD71-89137800A10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0" creationId="{79CEC3E8-6701-468C-8105-F6923DF04F1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1" creationId="{8A3B2B71-44B5-4620-956A-5B6EA8E7059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2" creationId="{1C5E1C34-9AC8-4923-92E0-C29D3D7E1E8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3" creationId="{B5AB0358-9F45-4077-9D49-D8F317330AA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4" creationId="{BDD3260C-C0EC-4933-98F3-00C14B524D5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5" creationId="{CE7E21BC-E80B-48F9-80CA-D92D2ACB562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6" creationId="{229D8711-D8B9-4158-B282-25F2354A264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7" creationId="{C78F1871-87D9-4171-83E4-3C46B3F95C6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8" creationId="{617CB12C-C831-400C-8BCB-E67D6469282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49" creationId="{05A7CE81-2366-43C0-B2C9-48149C0488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0" creationId="{3794B01A-8C4E-4E79-B843-2B53EA69C92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1" creationId="{BB6253D1-703E-47EE-A92B-777108C1D75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2" creationId="{31FA8021-0889-43A1-ABA6-6720A988D99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3" creationId="{7A00C662-AEE1-456E-9B7E-29DE0117B0E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4" creationId="{0A53375B-A746-4748-8BF8-1F94BCCC247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5" creationId="{8A17FA61-4888-4512-9058-FBF3FB008D8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6" creationId="{3C7D9D5E-1F47-4C22-A4E7-6657D5A5FE4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7" creationId="{AC3A7F39-A0D4-486C-8E6B-E25C8AD2BB6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8" creationId="{B2F7D6DE-4517-4DC2-95BF-1EFC1DE55FB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59" creationId="{0ECEEA2E-6D69-4713-A3FD-33A97BB8794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0" creationId="{E7DCCB6A-F9CA-47AC-BEB0-28E0C94C1FC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1" creationId="{111F8F62-3556-45BC-A702-1BEFA015BDD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2" creationId="{732FBA30-AE68-42F6-A507-B1BCD72D26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3" creationId="{FB463320-E7E2-4D87-8C3D-2DF640F3B45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4" creationId="{7FB53DD5-1F5B-4EB1-9AAF-4749A7D927F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5" creationId="{6EA35B1D-DA5B-4783-9260-CBB46DA48CF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6" creationId="{7E2C12C6-30AB-4089-9229-4A91F7C52C5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7" creationId="{4AA8AD95-3E0C-4A78-BDB9-993D837D321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8" creationId="{C556B8B5-40F5-4E93-9480-C7CC78AD6CB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69" creationId="{5ADEF9A9-04CE-441A-9C4E-CEC8F8ED461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0" creationId="{386A5257-22DF-4D09-9EE8-7A0B8EAB5EF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1" creationId="{F7CEA81E-1BB8-4F92-81A9-D8E4CB17919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2" creationId="{3D2FE90C-8FE6-4102-9F9E-C3B2858D2F8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3" creationId="{6ED2E68B-C175-4AB0-B817-A48D72BE9DF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4" creationId="{75A2549B-027F-4D02-A5DB-9CC36006939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5" creationId="{9AE819A6-C1ED-4EB9-8833-7390B1E9FB5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6" creationId="{6417A857-FA13-4489-B7DA-616E37B44C7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7" creationId="{C1BF0B5D-3056-489D-B2EF-004BF1E8343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8" creationId="{D8BCE013-2282-4647-A9A7-4C196CD5C11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79" creationId="{A556E28C-935F-457A-8165-A6A3A959AF3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0" creationId="{27A3F117-E48E-4EA5-8976-EBDA5A28918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1" creationId="{269BE617-DE24-40EC-BEF7-8B9570CFEE9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2" creationId="{D7842C85-CA35-46DD-89DB-F60EFDF18CB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3" creationId="{37AB081C-CA1A-4EC8-9741-F9F0563820B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4" creationId="{D83D8BFB-C7B8-42EC-A9DC-B51A91EFE54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85" creationId="{71C5DADA-8BB2-4759-B49A-D1E286BD087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96" creationId="{B0EEAA5E-573D-4F9E-809A-25AA9CD5CC4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97" creationId="{8F441151-BCE0-456F-8A36-BF5DF776755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98" creationId="{9D372A5F-84F2-4422-8692-A21B279F45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699" creationId="{D30EE765-5E33-4BEA-B79C-C050F9D46EB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0" creationId="{80EBDA38-29D2-4530-91AC-B4E36B40843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1" creationId="{CBBD70EA-9CD6-444F-BF68-59CBD81F747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2" creationId="{669586BC-E1C8-4ED1-B5DA-E6DEF176E0F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3" creationId="{5051B7E2-CB36-487F-855D-49BE6590067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4" creationId="{A197E5CB-E0DA-4495-B8A3-07A6DD76CFC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5" creationId="{BCA728AF-8D89-4EA4-9105-12BD8049BEF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6" creationId="{CD4870AA-C2AF-45D1-9A06-B8B160B9A75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7" creationId="{693F3993-8BE8-4851-BCA3-9BD50412782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8" creationId="{91121A70-32E4-4691-A6AD-DB0D6C1AAF7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09" creationId="{BEE1398B-EDBD-4EE1-9974-EF0DF09A393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0" creationId="{53BB0A25-18D8-4BC0-AA95-C4357950F0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1" creationId="{05DF0337-F64B-49FD-B1FE-B94EE21B944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2" creationId="{71F71A68-87F5-4322-8887-16CF7120E03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3" creationId="{7C61D713-E28E-48AD-AB38-76F336F4349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4" creationId="{0710D5A3-CFF2-4EE6-99FE-8DEC797AF72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5" creationId="{ECE1A74E-B56B-4D42-879F-17EC0E15C75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6" creationId="{4087C47F-C282-475B-B69A-10CB38FA367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7" creationId="{5D862AD1-7A46-4459-B77B-C40833CF9BA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8" creationId="{C6149C60-4A30-410E-A130-4F181D03982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19" creationId="{E26B6D87-10A8-45B0-BAE8-C046B8DF53B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0" creationId="{FCB22F28-9404-43EC-8BBC-DE7190757B1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1" creationId="{70071ABF-A29B-4527-8D19-55C2567248F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2" creationId="{515A88E8-A964-4DB3-8BC0-93CD71111B6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3" creationId="{A59BAFA9-75D0-4F0E-AEC7-6102E2AE552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4" creationId="{D38ED131-F0FB-4F31-B18B-163C9D933A7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5" creationId="{49BF54EC-75C3-43FB-A9DE-00D5856A17B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6" creationId="{84726CE1-08D6-4FEC-942F-6D0962FCEA9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7" creationId="{0FD4F652-AE5B-41F4-836B-DC7711689C2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8" creationId="{23CC48EB-821E-4969-8D63-6474C879BB1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29" creationId="{BFE45114-1B81-4221-A567-71193FE40ED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0" creationId="{486D8927-888F-4BC8-A28A-866F779969B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1" creationId="{6B4606AF-F387-4728-82F1-89943B3D81D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2" creationId="{AE8251BE-0326-49CA-909A-AF89529E424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3" creationId="{8BE08449-6BE6-47A6-ACD4-D87388BD502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4" creationId="{FCD18899-37C2-41FE-AF84-EBC8FE8A503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5" creationId="{6A707B27-1C45-48D7-997A-938DD18BAE6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6" creationId="{6C90CDD5-1A77-4DD7-B4EB-1C41999E8AF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7" creationId="{F90F67E0-BE03-4E86-8CCB-781A968EA9C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8" creationId="{BFBA5515-548D-4E57-B802-ACBAD845184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39" creationId="{2C7A13B3-88C6-42B0-BFCA-86A32A5ECF0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0" creationId="{B3EF18BB-5441-4471-8B5B-AB4F8C7B11E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1" creationId="{7A99F3EC-5E2C-4D3E-828C-45D286DC2E0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2" creationId="{1D385C3E-F64A-457C-8974-C0FC627FDD3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3" creationId="{8609BF92-6B7F-4CE2-80A4-163AA1D50D4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4" creationId="{B1F40589-59CB-41E3-82DE-670AFFCD43D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5" creationId="{0537E4AF-AB34-4D8D-965F-0B3B7540598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6" creationId="{7EC07082-94FB-4750-A81F-95DA3ED97E9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7" creationId="{28E36127-F0A7-4662-AA22-255C109E67B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8" creationId="{1BBFE55D-A661-4C85-93A5-DF0CEDD8C09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49" creationId="{128FC158-EA58-4A38-81DD-E4BD5DF7E6E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0" creationId="{0DEDC4DA-974C-41B6-9AD2-984805AB87E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1" creationId="{C916FE2B-588D-4283-94E6-CE513F3D153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2" creationId="{E40934DD-B1B0-4087-ADE1-4B34F5349E4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3" creationId="{8CC9CD05-EF5A-4D48-B406-9C8685BC500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4" creationId="{723DFFDC-61F1-4456-8F2D-508FB895FC6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5" creationId="{EDC70F0D-D203-4377-B027-49BDE679BF8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6" creationId="{9719BF05-E037-480E-A738-64B3081381C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7" creationId="{3C3FA72F-54F3-422E-99CC-1784D467388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8" creationId="{534361A9-A040-4D93-B44C-8FF8B54E0FC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59" creationId="{216F9E29-9247-4698-B84B-EBECC1DC18A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0" creationId="{5D076391-C471-4E3E-A209-999D5E07E2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1" creationId="{FD663D9B-B44C-4FF9-9DBE-42EDE17155C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2" creationId="{B19917C0-8B75-4668-B5A7-8414C49C306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3" creationId="{83C4B90B-8AA9-403B-AFA4-E577CD9D87E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4" creationId="{66FE6847-CF38-40E9-B8D0-024D68424C1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5" creationId="{3B66BADA-6857-428A-A98A-F364AEC37ED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6" creationId="{CA7AB512-885C-4254-9235-6D160F743CC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7" creationId="{FE466F93-4AAF-4F53-8EBD-FBF7EE07D7A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8" creationId="{A462AC4C-D8C1-4FFF-B1D4-AFBE38590EF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69" creationId="{EAF86ACB-0878-437C-8B4E-88700340E0D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0" creationId="{068E5783-56EB-433D-9190-7AC3CD56FEA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1" creationId="{2B669776-AC29-4AAA-9589-8FF647CE555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2" creationId="{FE10F88E-D2FF-4859-A4AE-F7EC8D0D7D7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3" creationId="{C0C26449-C70D-43A4-BC40-17D1CA57166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4" creationId="{9C457E72-422E-4B9E-806E-902CAC32A48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5" creationId="{C30AA053-F02A-4C1F-8FCF-AFC30710CD5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6" creationId="{8DCDE19F-C679-4992-92C2-DA9A56CD675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7" creationId="{948316EF-DB40-49C3-B532-22A5E102F86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8" creationId="{996682EF-5C54-4FAB-BA41-7D713E47D94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79" creationId="{B8AD4CD1-5921-41C4-8551-1E513A28AAE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0" creationId="{4E426C65-CE63-438A-9FD5-F56A3BD2665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1" creationId="{56468E95-7876-4FE6-BDF4-C60000A83C6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2" creationId="{9D71199F-C4D2-410F-9077-D7E35D9CC1D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3" creationId="{7564C538-7EA5-4AEE-9866-E2DEEDFF16E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4" creationId="{F2AF6E60-1915-4B7E-B803-E7C8FDBD9EB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5" creationId="{436938E8-11E3-44EC-86FA-90E0B2A49C4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6" creationId="{C843430D-82FA-4DB2-B382-DCDFE00331A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7" creationId="{41DFC9D6-5FDB-4F8A-B5BC-0D17B041D81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8" creationId="{86C78139-6B3B-4594-9134-9C243C3AA6F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89" creationId="{87BDE843-79E4-4598-A76C-422B57D9C36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0" creationId="{A880F319-0151-4931-BACA-96E99416C6F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1" creationId="{6589D9FE-B357-431D-9AB8-DE9CC01953A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2" creationId="{B1741E80-CDAC-4C36-9266-993AA3EC4A5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3" creationId="{73A35B32-4723-40A1-8928-74714042929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4" creationId="{1ACFF4DF-FB1E-4E21-BF25-B1B68581F76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795" creationId="{426FF127-20E6-4173-B441-2B56E7BDD38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06" creationId="{80ABC56C-E4E3-4720-9D69-AE0BE78EEEF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07" creationId="{9C5996C0-D75F-4EB6-A4F7-A0282D7D4E2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08" creationId="{D4A85598-FB6B-49F9-B629-ED245AC667B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09" creationId="{2257E458-1707-44C0-B6C7-1D934822947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0" creationId="{3BF9FC95-98ED-426B-9F67-6CED2DC9E2A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1" creationId="{99E2A8AB-24FE-4B7A-8590-3C6B4074932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2" creationId="{B97F0901-088C-4145-96DA-6852D87776F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3" creationId="{B0326D20-A66C-44A8-A144-D375D477648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4" creationId="{9CC84378-276C-44B9-9150-B1D399BAAC5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5" creationId="{9222622E-0AAD-4F55-B370-6802D502FF0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6" creationId="{0F5BD08E-3835-4CC1-AAF2-297332E9D17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7" creationId="{5D5942B5-F317-45B3-86E6-2AE518BAC4B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8" creationId="{3F86C7BF-B6A3-4970-82C6-E42C283B0C4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19" creationId="{9D0C995F-08AF-42FC-A29D-917211DE0F1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0" creationId="{64140753-8583-4DC6-B6A4-20441E80A50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1" creationId="{868CC02D-AFA3-4EEA-8696-79B823D551B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2" creationId="{0B55CFA0-6D02-4652-B062-FFAB022A301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3" creationId="{5408DE50-FC70-499B-BD92-AE5306BE520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4" creationId="{13FA6C4B-10BA-402F-B233-BBB796E35F7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5" creationId="{AE6FCE0F-886E-4EFE-BDA1-E2704DCEE07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6" creationId="{33A59F9C-DD10-459A-AABC-3CE2981DF0E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7" creationId="{3610DCAE-6F0B-40C8-89FD-D3F5175387F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8" creationId="{C0CBABCB-B56D-4334-AF97-99A0432B333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29" creationId="{0BC85507-078B-4B64-9A15-ABF08A0DE06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0" creationId="{4B675707-6D80-4218-9D77-A7DD338F571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1" creationId="{A98C3A79-2C1D-4C3F-B190-63A1085695B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2" creationId="{57A54022-9FE8-465C-9267-0C2275BAC3A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3" creationId="{BF647B1E-BA56-444B-9E5E-5DE29420297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4" creationId="{EE2F094F-5C54-4BAA-A7FD-0E5FC185D99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5" creationId="{B771C06B-0FA2-40C5-8E28-99084CFC2AD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6" creationId="{9BD26A0D-C494-4D4F-B91B-8FD91209B11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7" creationId="{2283BCCA-2B91-4409-89C7-AEB9674EF73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8" creationId="{D03096E8-1CB0-48AD-B1AB-EE126ECDEF5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39" creationId="{BD35A2D2-B51A-4234-9C51-4A3DD1FEE8D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0" creationId="{B6996D37-2D98-46BA-AD80-00B977DB36E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1" creationId="{EEFF1063-5C3F-4CB0-AA95-390BE437927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2" creationId="{89957882-9285-44CF-84A6-52E437E7366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3" creationId="{A795E40C-284B-489B-B56B-5C5E74EF15D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4" creationId="{EC2B9107-FF60-4F0B-A6D2-CB6213D3CF4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5" creationId="{9532A981-E07A-4804-8EB0-7DA9C97FD36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6" creationId="{B5C0C66F-3B20-4845-AA1D-A274581B8A2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7" creationId="{F38A65A0-B0D6-40E4-9AA7-7D3BED4C23F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8" creationId="{78F864B4-906B-4BDA-B170-681324011B0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49" creationId="{0125EBF6-B8AA-414A-AC27-6205D79F742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0" creationId="{948D8112-7EA3-46BC-A787-876294E349E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1" creationId="{88D301C0-174E-4265-A41F-EA385F8D821A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2" creationId="{A492285C-D65C-406A-BC63-CF06086BB47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3" creationId="{E91A0C4F-B838-40C1-8BAA-A24E9669C8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4" creationId="{99593513-1FBC-4FCB-B74E-9265AE8B8F82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5" creationId="{480C2923-6B30-41BA-A815-865BC54C612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6" creationId="{D0CA7C47-9576-418B-9E7F-51CBE49D7B2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7" creationId="{44FAAA97-F026-42E0-BE29-9DAFDE1AFA8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8" creationId="{C3A83105-AE54-4F1D-9BC2-B762296386B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59" creationId="{2227AFAD-39F5-4AC4-BF05-E0984E595EF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0" creationId="{CA9478B0-5D24-4789-A87C-0FB21FB5AED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1" creationId="{09B99C95-8C7D-4F80-A1B9-FF0CF3C68A0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2" creationId="{F571BE3C-4146-42F9-A831-A69B562730E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3" creationId="{734B8B6D-A9BF-4A6D-A170-B3A60DF15CC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4" creationId="{DF99E078-42BC-4EB1-AF7C-DDA2865447B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5" creationId="{75F5A43E-F9C2-4C5D-8A51-A9B8FD997DA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6" creationId="{D5ECF1C0-6B3F-4448-8770-870140EEE65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7" creationId="{2401948E-68BC-47A6-A915-644AD4417DF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8" creationId="{11074D50-8919-4E9A-B457-E9A7FC58694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69" creationId="{C8BFB190-4C7D-4194-848A-951A27E4CBD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0" creationId="{1D1D2D59-59F1-407F-8010-FF4C956BD48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1" creationId="{EE2DB95A-3207-4847-85AB-FFFFDEEE337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2" creationId="{325EA633-7ABD-430D-958F-4B32135E9EA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3" creationId="{CB7ADDD5-9CC8-4C5C-93D0-7020F6F99D2E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4" creationId="{BDD8B6EB-2D02-4364-A284-B23C118447A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5" creationId="{710D598F-62A5-4A49-B32D-16BB6B954B3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6" creationId="{C9EF077E-F1CE-498F-B4CC-D6ADF5AAE89C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7" creationId="{8E26FC3F-E432-4EA8-A145-15357D21ED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8" creationId="{AB1859E6-3359-4047-9E80-0422244A6131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79" creationId="{79134268-51F0-4407-968D-4463E5BEB1C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0" creationId="{08BD5C12-AE0E-4D98-8DC3-CD0F6840DD4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1" creationId="{7BE0A839-AB5D-4CB0-88A5-82B1D8E51D5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2" creationId="{10FFEB99-C50B-4794-9A9F-A30F801FEC1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3" creationId="{9B05B5BC-5028-4B2E-8AB6-044DA92C861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4" creationId="{DCF23362-D231-4530-8EAB-CA6F243B96C0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5" creationId="{98565C63-74D8-49F1-A248-E40824FB21F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6" creationId="{E592DD71-ABB1-4142-BC24-B2113F4A25B5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7" creationId="{6FF828D5-6558-4658-88C2-8E652CAC1F6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8" creationId="{BB21C0A8-A0A9-44A9-ADA5-C35D0E196C1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89" creationId="{ECAC857C-4A98-4D80-B29B-E1BBFE1861CD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0" creationId="{6C752EE3-DE1B-4FA5-A57F-B082570AC3E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1" creationId="{588F9761-DC0A-44A2-81A9-FD1002B7ECC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2" creationId="{4A9CE869-B94F-45B7-B8A1-B449A91082C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3" creationId="{39C92D25-5CB2-4F9F-9C97-82FD8EAD4537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4" creationId="{513CB177-EB40-41E1-854B-E9F3BCD1912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5" creationId="{94E13E04-924A-4C93-92A7-8C4A20067B8B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6" creationId="{6E70CEC6-5A76-46A1-8B88-2584FB2CA779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7" creationId="{E2F12EED-1A13-4082-883F-C20276827EC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8" creationId="{2AB19EB9-355C-46B6-9986-964C3F318BAF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899" creationId="{4FCFA267-BEBB-429F-876C-78D1A3255938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0" creationId="{04366B34-1593-48D7-96FE-C19DDE6C8034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1" creationId="{1B489B51-779F-43FB-9A7A-CE29EDF82AC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2" creationId="{0506B9DA-7667-4580-BEAF-2B3C1FF05406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3" creationId="{6B9C1D10-CE2E-4D61-85A0-B9BB565FB3C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4" creationId="{127A9267-11D1-4765-A39C-2DA50FD3F1F3}"/>
          </ac:spMkLst>
        </pc:spChg>
        <pc:spChg chg="mod">
          <ac:chgData name="NGUYEN PHAM ANH THU" userId="baf72463-252b-4d5f-a6ca-5a6327a9888d" providerId="ADAL" clId="{2F718089-70B5-4574-BAF7-6821E1523347}" dt="2022-01-03T06:23:13.696" v="3534"/>
          <ac:spMkLst>
            <pc:docMk/>
            <pc:sldMk cId="4248521690" sldId="295"/>
            <ac:spMk id="3905" creationId="{0CFE5767-B544-4BD4-BDF6-7E635AB6609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17" creationId="{BA8BFCE6-6ED5-491D-8186-EEB68640718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18" creationId="{22919F0C-A796-4CA9-B07F-73A713BB631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19" creationId="{B5BCDE5C-10D4-4223-844F-FE38E7DF092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0" creationId="{AB023F49-DF5F-4CC0-BF66-39763106938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1" creationId="{423A6CAC-9380-45FE-B234-067203BAA62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2" creationId="{12661EC7-50D0-488F-A530-F6F1423C5FA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3" creationId="{0D89899A-9C5A-4AC4-9829-880A8D4A341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4" creationId="{FC552A88-F4D9-494C-8708-3E117677321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5" creationId="{0FCFB536-3A5E-4D2E-BB12-466855F6A51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6" creationId="{4F861277-5349-4D84-9A97-C6B74A21BB5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7" creationId="{BF873037-C16C-4DA6-A2E9-961FDD2C853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8" creationId="{CBDCD618-BCD4-43CD-9AB0-7D40699A89F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29" creationId="{F1EB6962-5F2E-4AE5-BF28-42F02566502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0" creationId="{C6FD9E84-FC78-410B-9A1C-A53E3A79442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1" creationId="{8BEF146B-6F92-44FE-873E-381158C4316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2" creationId="{79578F09-AB1A-409C-9D45-9E64ACB3185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3" creationId="{94AF54BA-9096-432D-99FD-AC7AAE065BA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4" creationId="{43EBD631-5A58-4D77-9857-479C6FD3DAA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5" creationId="{0B023724-F281-4F81-8EB1-3E26AFF85F2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6" creationId="{EDE87238-1AD9-45B1-BF7E-9524C3DBDBA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7" creationId="{CE44C2BE-5113-4ACE-81BF-C5EFB4BD9C0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8" creationId="{6FDF3A10-C212-4818-B7E5-207023966E5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39" creationId="{8F6CA153-1D5B-4939-83AF-9AA2726A0B0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0" creationId="{5A3CCFE4-2285-44AD-96A6-4358827FE01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1" creationId="{1C982C48-C2E5-44A7-81A4-1D17E6AFA71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2" creationId="{9CE79821-DDF8-4D2D-A006-9C5F758EAB0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3" creationId="{639C51CF-1C2A-4B07-8C09-9C8377ED24E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4" creationId="{279AD9F2-9751-4D37-BDB2-53ED70D57B5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5" creationId="{5E18EEE4-BB06-4C5A-9E2E-7765596511F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6" creationId="{74EB70BE-EE70-4CFC-8734-CB928C8A3DF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7" creationId="{396F8F5D-E93C-4768-9303-3AF20F4BC5B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8" creationId="{2A031F1A-717B-45E3-AAFE-06DA510FDDE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49" creationId="{2B15E51D-F1B9-48F9-B7EB-A7D0CC82013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0" creationId="{FF699654-E8DE-4100-BF86-DEAECDA5830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1" creationId="{D41286B1-86EE-4DCE-A473-4BF0D99ABE0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2" creationId="{AA691247-E20A-4B69-9F16-880159E1721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3" creationId="{A91AD30C-2739-4C84-992D-620246D354D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4" creationId="{BFF8A54F-A148-49DB-AB00-44D8FBC91A9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5" creationId="{A9D91EA0-2FCE-4B40-A732-415B61A0878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6" creationId="{0B861229-B1AD-4DF3-860E-7D5FECF88A1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7" creationId="{14CF1FFE-D821-4E70-BB6E-F1342887514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8" creationId="{93DF074E-80E7-4FFD-B395-8E97BCD9ECA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59" creationId="{8E2384F1-A1AF-4F46-BF0B-12D22582F00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0" creationId="{745F29EE-AA36-4A9D-BE41-E29CC14347B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1" creationId="{17890EF3-1247-4ED7-B032-6DE133577F4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2" creationId="{558A87B3-9A05-424A-BAE9-FAAC6408AC8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3" creationId="{6827E612-E748-4BE2-BFAA-7D6CF3B8578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4" creationId="{384BB909-109D-447D-A973-C27B0731FFC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5" creationId="{34854949-3FB3-4CE0-8C2B-B3FD539394D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6" creationId="{DF47E3A5-D0C5-4423-AABD-1EFA3DCF6C1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7" creationId="{192E63CD-169C-43B3-838A-C7BD70E08EB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8" creationId="{661A3F56-C445-4CD3-9C70-DA40483C867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69" creationId="{563D3C16-EF12-493E-B1BD-3F13C2CE547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0" creationId="{23277F41-1617-428C-AAF5-E0997F99DC9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1" creationId="{2BF767BA-65C2-4EC8-B6CE-3864448821D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2" creationId="{BCE84ED8-86DD-4711-9A58-6A0D3CBD95D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3" creationId="{D58CBADF-300C-4820-8FAF-A2228869A1D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4" creationId="{4EAF71E8-C852-43D2-ABDA-31A8E1C0803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5" creationId="{8835452D-55C9-4306-8B57-9D3D435A3F7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6" creationId="{8342ADB5-778B-4E92-AB5F-A4D84811AFE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7" creationId="{B3702B68-9419-47A7-BD84-AD497B5A2C8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8" creationId="{D650E939-B98F-4757-BD9B-6B17F3096BF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79" creationId="{9AEDA85E-398C-415D-AF95-018508D2CB1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0" creationId="{EE9E0706-5CF7-45FB-B3F0-DC9094229EF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1" creationId="{D53E2CA1-FD7F-4850-9B02-2DD554DB352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2" creationId="{6E9CD9E8-AA73-44E9-983F-0BAA507A2F2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3" creationId="{8EC26C03-C446-4C12-83EB-89B62B07F25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4" creationId="{01DEAEB5-F4CA-4790-AB48-D8B511083EE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5" creationId="{4D94BA64-3E93-4D1C-BC08-D1750110822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6" creationId="{639FAA58-468C-4EFD-96D5-9118443C8C4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7" creationId="{C38ABDBF-62F4-4E57-B716-D47F2F67EDE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8" creationId="{158D9EB6-458D-4F02-AC67-5CD4B7DE97D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89" creationId="{6A9CB2B3-2C5A-484F-930C-89AABDF84F5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0" creationId="{788C1A72-F403-4554-B9FE-3DD46B2718D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1" creationId="{D77588B5-0409-4754-90C8-02FCA406DBF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2" creationId="{9796EAF9-E382-4607-8485-F661DD929C7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3" creationId="{529F285C-F403-41A3-8D59-A9E2C151109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4" creationId="{6C066373-A608-4B15-84C7-E1BB39A8FAD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5" creationId="{0A5CF0D5-F574-4522-AEFB-4738F13F9AF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6" creationId="{824B6549-11E0-4B72-9563-0622C90A922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7" creationId="{A6302621-F6BF-4AFA-BFB5-1B152CA6923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8" creationId="{2D78838D-0CCA-4250-A1DB-7C281A17D7C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3999" creationId="{FC0B1228-7DAC-4F3C-84EA-C1DD7F1DB94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0" creationId="{4CE8D7D7-7812-4CEC-BC57-661722184C6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1" creationId="{68DD3EE3-30F1-41B9-8EE1-87E5C823263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2" creationId="{38D23AA2-FC12-4A66-B04F-6B0D4A4FFBF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3" creationId="{B025C65A-4ECC-4741-8F00-E934BE54AA9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4" creationId="{54B4AF72-E6B6-4FCD-A15F-7D7AF0C38DC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5" creationId="{1777691A-64FB-4096-970F-55950B35886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6" creationId="{FFF305BC-6365-4F1A-AC2A-4733B9A5688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7" creationId="{7D733912-972D-4CEC-BEC8-AFCE8E2F43C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8" creationId="{52970486-9BEA-49FD-8EA8-67674F4E398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09" creationId="{565926A7-A32A-43D3-A912-873D0904CCA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0" creationId="{107B20DD-C2C6-4040-893E-0D597F1CA49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1" creationId="{064BE12A-FCE2-41D6-BB93-4CFAFE493C2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2" creationId="{0F1D19D2-235E-41BB-9249-241C2DD6360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3" creationId="{254E1D56-3A47-4C1E-B7F1-EC68EFF8867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4" creationId="{CE97D0D1-6A80-4907-A285-F287E5C8EF8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5" creationId="{4C8F551A-4427-4C17-A8DC-6966A3B4925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16" creationId="{9FEB9247-F8F4-4411-BCB1-11C1A223CD3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28" creationId="{52336541-76CA-4207-9E85-40E797E2FB3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29" creationId="{094606A5-B6DA-4370-B215-A70C579463E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0" creationId="{0B555ECE-5B33-4991-9A6E-73E9FF12F44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1" creationId="{D688DCCF-6736-4147-86C8-1262610DB7E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2" creationId="{45802FBC-C947-49AD-8C43-97703CD3488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3" creationId="{4571A715-29A8-4261-AF64-4ADE76B7406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4" creationId="{FCF16028-6015-4C0C-8F61-252A3AA9761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5" creationId="{11363C9C-1B5A-46EF-A7B7-F6125285AA5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6" creationId="{25DFBB1E-1DD1-4BB8-8E74-336B295FA4E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7" creationId="{8A3ABF40-CC0D-48E8-9512-7F7EBFE224F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8" creationId="{F686F825-EB32-4E73-ABD0-FDCD6BC1995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39" creationId="{A6FCA163-FDAE-47AC-A3BA-FA0B756EC23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0" creationId="{A9F584EE-32C4-4A40-9163-67289816220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1" creationId="{70BC53A4-8644-4929-8D22-D80BFFDC6B8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2" creationId="{0977E64B-C51C-4120-BE4D-883E91221CA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3" creationId="{B462789B-65F3-4994-BE68-285D876CCA7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4" creationId="{2475B3A6-F6C0-4389-B058-55F4B930E42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5" creationId="{8E4C17AA-668C-4698-A544-2F5129319EA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6" creationId="{2CAD4432-D193-4497-AB5E-552B59AF514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7" creationId="{66741826-13F0-4675-BACA-118C1330668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8" creationId="{4FFAE1BB-F28D-44E4-87C7-ED08BB2C248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49" creationId="{32FD4861-FBBB-4B51-A25C-FCB15147A78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0" creationId="{F21D2B9F-521C-4155-8DF1-1EF553F4A23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1" creationId="{A7E5AEF0-9D3C-40DE-AC75-CA4813BF62CA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2" creationId="{B12C0E3D-C86B-4AF7-B450-3D15749B3C3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3" creationId="{3A4D12D9-C69C-41EC-AF4A-5EC4EA4BFCB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4" creationId="{554566FE-A3B8-4FB5-9E0B-9046FC12059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5" creationId="{CE8C7D35-8D9F-4123-B37D-C56DA49A08C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6" creationId="{80A498E0-525A-43A8-89B5-CD3AC8F698C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7" creationId="{B2100148-731E-47FA-B9EB-79F7CC3F52D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8" creationId="{43346A29-BAD7-4599-AF98-7425748D43F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59" creationId="{586387EF-C053-40D2-81E9-D5CC7145CF0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0" creationId="{C7CE5944-751D-4385-8F9A-22B93407655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1" creationId="{967D70B5-3525-4EE0-8A24-8094C2B9CE7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2" creationId="{688C32A9-2368-4331-90AC-A2A5677BC94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3" creationId="{2132D95B-BC2A-42CE-82FD-5451AC636D8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4" creationId="{2100F3B4-23FF-4AE6-BEB3-E5E296A4C35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5" creationId="{C6DE4ADC-7C7C-41A5-AF69-5256D0E5FB8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6" creationId="{E0824FB0-EE1E-408E-8298-AC52E043E7B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7" creationId="{F5166B47-1BA4-410B-9784-05EFE6A8D69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8" creationId="{AE72CAFE-6E40-4D48-ABB2-1FCFBE13880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69" creationId="{5CCE9276-130F-4053-AFE6-56B68C96B43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0" creationId="{B4D20E0C-9E0F-42D2-A5E4-1F04E67AA82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1" creationId="{4DAD4BCC-B254-46BB-925F-053378C7D6D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2" creationId="{0FCD840A-194D-4717-8923-2CCA904FE7A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3" creationId="{7EF59F9A-5E3F-4A92-9038-34927EF2E30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4" creationId="{BDC51F68-B85B-4094-AD86-902C72E6B15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5" creationId="{70CB4C11-CF28-4DD9-A644-25B937954CE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6" creationId="{DD38AECF-974F-41E1-B87D-8267F935544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7" creationId="{A4D64A48-6A82-42A9-BA66-B199E46E917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8" creationId="{56624066-C679-4A00-838E-B1BD34BA2DE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79" creationId="{462A58D8-B9F1-4E8B-AD08-716132BA311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0" creationId="{27D29C71-0646-4381-B854-530874B28BA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1" creationId="{AA24A9CF-C455-4326-93A0-1222769C5A5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2" creationId="{0E5D8B2E-9EE5-4F8D-BB33-3C090FA3A2FB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3" creationId="{7EA3A4D6-60D0-482D-9848-B995E06C1E9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4" creationId="{7D182C5C-82CD-4366-B7C6-E4CBEFFBB77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5" creationId="{049CA17F-6965-45E3-904C-2EAF6BB4AC6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6" creationId="{AC3D788B-F6E4-409A-BF7A-DF47309A573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7" creationId="{A111EA6C-2EE6-41D3-8A48-B7A0F31BCAB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8" creationId="{1A5F53D0-EAEB-44E0-ADE1-F9E5B3FB956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89" creationId="{9B637F12-F3EB-4D98-888E-4DF6AC80418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0" creationId="{DE68B1F3-5135-4E61-994B-59F5F38AE9A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1" creationId="{2C1DD21E-7505-4C1A-B3D7-62AC6AB2F10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2" creationId="{6CD62156-307B-4C15-BE1E-67D1908939D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3" creationId="{185C47C1-E125-4329-A78B-C5566C5C068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4" creationId="{157B299A-36AA-49DE-99AE-8E682140321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5" creationId="{8C8F43B2-17B3-4396-A848-014026F58E7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6" creationId="{657C3816-3853-4125-A180-5C9BAD356E9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7" creationId="{BB3804D5-1349-4E0C-B977-952116213F4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8" creationId="{40233013-0666-4318-AAD6-A075B9B804C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099" creationId="{2656E458-0E53-484E-BD99-CBFACBA6716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0" creationId="{F1909072-D517-46B3-AEBC-4CFE234C11B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1" creationId="{2CB2B536-9DEE-49B1-9E9A-CBBFFFA74CA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2" creationId="{4A8B0FDF-3645-4399-9760-6D52B128631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3" creationId="{8E2A4B93-4092-4154-B233-77A771B55CE2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4" creationId="{60C89433-8C15-4FB4-874C-28D508EB02F0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5" creationId="{F0765846-826E-4237-BAE6-5ED4B0844F8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6" creationId="{7F7E85DF-4517-426C-A843-5BD9D606026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7" creationId="{6EB9084A-9A0A-4AB6-AA3D-D393D456857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8" creationId="{64331B3C-C425-4FDA-9AE0-1E5CA64728D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09" creationId="{FC610DDA-5C08-47CF-975A-1078E8EEBA11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0" creationId="{8552D666-8941-47CF-A003-7AF29CD9563F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1" creationId="{C779E557-FCB7-41FC-9748-3D184DBA847D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2" creationId="{77CCB354-05C7-4019-AFEB-D2B6591AA6C4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3" creationId="{161AB513-5D05-4141-8A46-14C653F47DC8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4" creationId="{A1A62834-17EB-48C0-AC45-F0556BDD769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5" creationId="{9D5A0DBC-A091-4D8F-9DA5-E243D64F56A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6" creationId="{0155150A-FFE2-4CF4-8021-DEDC94B00B3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7" creationId="{74EA0709-0BD0-424C-A25A-8E42ECABE17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8" creationId="{CFCB3BBD-0DAF-4381-A207-0CF592634526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19" creationId="{A04704B1-D18C-4E9E-8196-8F80C6B6DFF9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0" creationId="{2A4CDDA8-B4ED-48FC-AC49-0F69BE2CFFF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1" creationId="{63FA580B-56B8-48B7-AC4E-B5CBABEEEC15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2" creationId="{393D3EFB-4C7C-4AF9-875F-4B917ADEE79E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3" creationId="{ACC4183E-F72E-4EEF-8FF6-305619F6D0D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4" creationId="{EFAD0956-D56F-4659-B434-E088A78E3113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5" creationId="{4E237C92-AC86-4606-B765-090A06CB1A17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6" creationId="{13997592-F4BB-4DBC-8059-A882F98F067C}"/>
          </ac:spMkLst>
        </pc:spChg>
        <pc:spChg chg="mod">
          <ac:chgData name="NGUYEN PHAM ANH THU" userId="baf72463-252b-4d5f-a6ca-5a6327a9888d" providerId="ADAL" clId="{2F718089-70B5-4574-BAF7-6821E1523347}" dt="2022-01-03T06:23:26.379" v="3536"/>
          <ac:spMkLst>
            <pc:docMk/>
            <pc:sldMk cId="4248521690" sldId="295"/>
            <ac:spMk id="4127" creationId="{346E2F01-7971-4EB1-BC66-802F5652B778}"/>
          </ac:spMkLst>
        </pc:spChg>
        <pc:spChg chg="add mod">
          <ac:chgData name="NGUYEN PHAM ANH THU" userId="baf72463-252b-4d5f-a6ca-5a6327a9888d" providerId="ADAL" clId="{2F718089-70B5-4574-BAF7-6821E1523347}" dt="2022-01-03T06:25:23.210" v="3574" actId="113"/>
          <ac:spMkLst>
            <pc:docMk/>
            <pc:sldMk cId="4248521690" sldId="295"/>
            <ac:spMk id="4129" creationId="{6612A490-97BD-4E7B-962B-269327D93F0F}"/>
          </ac:spMkLst>
        </pc:spChg>
        <pc:spChg chg="add mod">
          <ac:chgData name="NGUYEN PHAM ANH THU" userId="baf72463-252b-4d5f-a6ca-5a6327a9888d" providerId="ADAL" clId="{2F718089-70B5-4574-BAF7-6821E1523347}" dt="2022-01-03T06:25:20.668" v="3573" actId="113"/>
          <ac:spMkLst>
            <pc:docMk/>
            <pc:sldMk cId="4248521690" sldId="295"/>
            <ac:spMk id="4130" creationId="{BF552EB7-9C80-4105-B308-BD09CF13438C}"/>
          </ac:spMkLst>
        </pc:spChg>
        <pc:spChg chg="add mod">
          <ac:chgData name="NGUYEN PHAM ANH THU" userId="baf72463-252b-4d5f-a6ca-5a6327a9888d" providerId="ADAL" clId="{2F718089-70B5-4574-BAF7-6821E1523347}" dt="2022-01-03T06:33:54.574" v="3579" actId="1076"/>
          <ac:spMkLst>
            <pc:docMk/>
            <pc:sldMk cId="4248521690" sldId="295"/>
            <ac:spMk id="4131" creationId="{05F36385-6A44-4089-86A9-231C209F5BC4}"/>
          </ac:spMkLst>
        </pc:spChg>
        <pc:spChg chg="add mod">
          <ac:chgData name="NGUYEN PHAM ANH THU" userId="baf72463-252b-4d5f-a6ca-5a6327a9888d" providerId="ADAL" clId="{2F718089-70B5-4574-BAF7-6821E1523347}" dt="2022-01-03T06:34:28.350" v="3602" actId="1076"/>
          <ac:spMkLst>
            <pc:docMk/>
            <pc:sldMk cId="4248521690" sldId="295"/>
            <ac:spMk id="4132" creationId="{F60CEA90-590F-4F8B-8888-6ABCB0A1A8CA}"/>
          </ac:spMkLst>
        </pc:spChg>
        <pc:spChg chg="add mod">
          <ac:chgData name="NGUYEN PHAM ANH THU" userId="baf72463-252b-4d5f-a6ca-5a6327a9888d" providerId="ADAL" clId="{2F718089-70B5-4574-BAF7-6821E1523347}" dt="2022-01-03T06:34:43.966" v="3607" actId="1076"/>
          <ac:spMkLst>
            <pc:docMk/>
            <pc:sldMk cId="4248521690" sldId="295"/>
            <ac:spMk id="4133" creationId="{36524A63-CA29-4D8E-9E3D-D084A7BC2E18}"/>
          </ac:spMkLst>
        </pc:spChg>
        <pc:spChg chg="add mod">
          <ac:chgData name="NGUYEN PHAM ANH THU" userId="baf72463-252b-4d5f-a6ca-5a6327a9888d" providerId="ADAL" clId="{2F718089-70B5-4574-BAF7-6821E1523347}" dt="2022-01-03T06:34:57.294" v="3615" actId="1076"/>
          <ac:spMkLst>
            <pc:docMk/>
            <pc:sldMk cId="4248521690" sldId="295"/>
            <ac:spMk id="4134" creationId="{0989FD20-3A32-4B06-A4E9-40FD54769F64}"/>
          </ac:spMkLst>
        </pc:spChg>
        <pc:spChg chg="add mod">
          <ac:chgData name="NGUYEN PHAM ANH THU" userId="baf72463-252b-4d5f-a6ca-5a6327a9888d" providerId="ADAL" clId="{2F718089-70B5-4574-BAF7-6821E1523347}" dt="2022-01-03T06:35:15.510" v="3623" actId="1076"/>
          <ac:spMkLst>
            <pc:docMk/>
            <pc:sldMk cId="4248521690" sldId="295"/>
            <ac:spMk id="4135" creationId="{CE69F5FF-073B-468F-933A-A419E60419C8}"/>
          </ac:spMkLst>
        </pc:spChg>
        <pc:spChg chg="add mod">
          <ac:chgData name="NGUYEN PHAM ANH THU" userId="baf72463-252b-4d5f-a6ca-5a6327a9888d" providerId="ADAL" clId="{2F718089-70B5-4574-BAF7-6821E1523347}" dt="2022-01-03T06:35:30.670" v="3628" actId="1076"/>
          <ac:spMkLst>
            <pc:docMk/>
            <pc:sldMk cId="4248521690" sldId="295"/>
            <ac:spMk id="4136" creationId="{2573B7A2-AC03-4DE4-A1AB-9278526F0F73}"/>
          </ac:spMkLst>
        </pc:spChg>
        <pc:spChg chg="add mod">
          <ac:chgData name="NGUYEN PHAM ANH THU" userId="baf72463-252b-4d5f-a6ca-5a6327a9888d" providerId="ADAL" clId="{2F718089-70B5-4574-BAF7-6821E1523347}" dt="2022-01-03T06:35:44.055" v="3635" actId="1076"/>
          <ac:spMkLst>
            <pc:docMk/>
            <pc:sldMk cId="4248521690" sldId="295"/>
            <ac:spMk id="4137" creationId="{9F6D2ACD-8DE8-433C-950E-9C43997D7679}"/>
          </ac:spMkLst>
        </pc:spChg>
        <pc:spChg chg="add mod">
          <ac:chgData name="NGUYEN PHAM ANH THU" userId="baf72463-252b-4d5f-a6ca-5a6327a9888d" providerId="ADAL" clId="{2F718089-70B5-4574-BAF7-6821E1523347}" dt="2022-01-03T06:36:00.966" v="3659" actId="1076"/>
          <ac:spMkLst>
            <pc:docMk/>
            <pc:sldMk cId="4248521690" sldId="295"/>
            <ac:spMk id="4138" creationId="{3C94A214-B0D8-4DD8-9630-8DEC3116EC3E}"/>
          </ac:spMkLst>
        </pc:spChg>
        <pc:spChg chg="add del mod">
          <ac:chgData name="NGUYEN PHAM ANH THU" userId="baf72463-252b-4d5f-a6ca-5a6327a9888d" providerId="ADAL" clId="{2F718089-70B5-4574-BAF7-6821E1523347}" dt="2022-01-03T11:29:32.935" v="3788" actId="478"/>
          <ac:spMkLst>
            <pc:docMk/>
            <pc:sldMk cId="4248521690" sldId="295"/>
            <ac:spMk id="4149" creationId="{04011F12-0487-4581-ADA8-1A1A055FA531}"/>
          </ac:spMkLst>
        </pc:spChg>
        <pc:spChg chg="mod">
          <ac:chgData name="NGUYEN PHAM ANH THU" userId="baf72463-252b-4d5f-a6ca-5a6327a9888d" providerId="ADAL" clId="{2F718089-70B5-4574-BAF7-6821E1523347}" dt="2022-01-03T12:43:20.045" v="4818"/>
          <ac:spMkLst>
            <pc:docMk/>
            <pc:sldMk cId="4248521690" sldId="295"/>
            <ac:spMk id="4158" creationId="{73D91D2F-E181-4995-97C3-507E9387C24E}"/>
          </ac:spMkLst>
        </pc:spChg>
        <pc:spChg chg="mod">
          <ac:chgData name="NGUYEN PHAM ANH THU" userId="baf72463-252b-4d5f-a6ca-5a6327a9888d" providerId="ADAL" clId="{2F718089-70B5-4574-BAF7-6821E1523347}" dt="2022-01-03T12:43:20.045" v="4818"/>
          <ac:spMkLst>
            <pc:docMk/>
            <pc:sldMk cId="4248521690" sldId="295"/>
            <ac:spMk id="4159" creationId="{8488E79D-7D11-4E76-AE3C-EF196E9C1FC0}"/>
          </ac:spMkLst>
        </pc:spChg>
        <pc:grpChg chg="add mod topLvl">
          <ac:chgData name="NGUYEN PHAM ANH THU" userId="baf72463-252b-4d5f-a6ca-5a6327a9888d" providerId="ADAL" clId="{2F718089-70B5-4574-BAF7-6821E1523347}" dt="2022-01-03T06:21:02.822" v="3507" actId="164"/>
          <ac:grpSpMkLst>
            <pc:docMk/>
            <pc:sldMk cId="4248521690" sldId="295"/>
            <ac:grpSpMk id="13" creationId="{3C94CB9F-E91E-4BC1-B0D6-43F57E72574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4" creationId="{9EB9FF97-1204-4F1E-93E0-C59081403B95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5" creationId="{5E29A9F3-F986-4F7A-BDE0-39B4040D02A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6" creationId="{0A03C5AE-6140-4054-9653-5572E8B15CAB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7" creationId="{52DA03D8-7D15-4E91-99A6-0E2A2534DA3A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8" creationId="{A888035F-6E2C-4D27-A12A-777A975F9E44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9" creationId="{9CD2082F-B071-4734-AFE7-9D6F14C27C2A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0" creationId="{90A31053-446B-47B5-BA46-3F562A777AFB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1" creationId="{733C7F6F-A461-4437-A2FF-9C2C1C95FFAC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2" creationId="{CCA120C2-628D-4000-B525-217E099B9372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3" creationId="{FCC7F47A-B481-403B-8D85-BF62FDD8A905}"/>
          </ac:grpSpMkLst>
        </pc:grpChg>
        <pc:grpChg chg="add mod topLvl">
          <ac:chgData name="NGUYEN PHAM ANH THU" userId="baf72463-252b-4d5f-a6ca-5a6327a9888d" providerId="ADAL" clId="{2F718089-70B5-4574-BAF7-6821E1523347}" dt="2022-01-03T06:21:02.822" v="3507" actId="164"/>
          <ac:grpSpMkLst>
            <pc:docMk/>
            <pc:sldMk cId="4248521690" sldId="295"/>
            <ac:grpSpMk id="124" creationId="{1F14EB6C-F3CA-4D74-A941-142DCFC2C2CE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25" creationId="{A3BA9901-B3CF-4FC3-A4AA-A57F735BD485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26" creationId="{BC22E562-84AF-41BD-B5F9-039964229D48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27" creationId="{431CE035-4925-4943-90AF-C252F07C48F0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28" creationId="{42BA3C6D-E5FA-453D-AE06-405CC047CCFE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29" creationId="{77FF25D9-612A-41AC-BF78-03565A56A731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30" creationId="{FBFDFAA5-4A1A-46AA-9939-F245A42CA212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31" creationId="{A834164E-C3C2-4813-A2E5-CF9C2F9435BA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32" creationId="{0F306386-CA98-42CF-BC97-8E8D3DBA8060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33" creationId="{ED8300AE-4385-4A0F-A6AA-E9E9637BA227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134" creationId="{405AE2EE-BDFD-4F20-9A66-E1A92188186E}"/>
          </ac:grpSpMkLst>
        </pc:grpChg>
        <pc:grpChg chg="add mod topLvl">
          <ac:chgData name="NGUYEN PHAM ANH THU" userId="baf72463-252b-4d5f-a6ca-5a6327a9888d" providerId="ADAL" clId="{2F718089-70B5-4574-BAF7-6821E1523347}" dt="2022-01-03T06:21:02.822" v="3507" actId="164"/>
          <ac:grpSpMkLst>
            <pc:docMk/>
            <pc:sldMk cId="4248521690" sldId="295"/>
            <ac:grpSpMk id="235" creationId="{7891AE26-7CFE-407F-A6A6-888D5D98000D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36" creationId="{75CA7185-AEB1-42D2-86B8-560BD44C68C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37" creationId="{2816EBEF-9808-4AE7-A7C7-0D55202E8A1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38" creationId="{3664ABFD-0048-4478-9682-C6A0D017A2F1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39" creationId="{CC8D74C3-8348-42BB-A9B9-F54E815ACE8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0" creationId="{AC7728F7-D607-4974-91D6-0441ADC2D4FB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1" creationId="{1DD31DDF-6350-489F-8183-C19B1E16C493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2" creationId="{DDB5E436-868F-47FF-B05F-4F0471182D58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3" creationId="{5F504C47-3803-47A6-9CA0-F7D219E03B5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4" creationId="{733A4870-F610-4C7C-823C-31DF3A3BC33A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245" creationId="{CED365FC-FB2A-4800-8D86-635B4CAC09B1}"/>
          </ac:grpSpMkLst>
        </pc:grpChg>
        <pc:grpChg chg="add mod topLvl">
          <ac:chgData name="NGUYEN PHAM ANH THU" userId="baf72463-252b-4d5f-a6ca-5a6327a9888d" providerId="ADAL" clId="{2F718089-70B5-4574-BAF7-6821E1523347}" dt="2022-01-03T06:21:02.822" v="3507" actId="164"/>
          <ac:grpSpMkLst>
            <pc:docMk/>
            <pc:sldMk cId="4248521690" sldId="295"/>
            <ac:grpSpMk id="346" creationId="{4663CD42-AE4E-4470-91AF-36285AB1F3B7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47" creationId="{6D4E2CEE-FC01-4959-8569-27FC8C619B8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48" creationId="{F1DE7831-C148-493A-9C4E-9A38FA3053C8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49" creationId="{8A3BD7D0-8C91-4DC3-8843-364125A1B55E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0" creationId="{D75708D5-4E03-4153-9070-1C58BFB354E6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1" creationId="{3D11260E-333D-434B-8E52-2C156241231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2" creationId="{E5CFA959-DBAE-4160-A9FB-844EAD9EDE36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3" creationId="{A047B492-3FE3-4B65-BC47-6BF2310BBB9E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4" creationId="{5BDB91B4-CE89-4D91-B123-C27C23FFEAB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5" creationId="{BB0D54C1-F3D9-43BE-AE2C-88ECEA4602B2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356" creationId="{EA332A5E-7069-4BFE-9294-014263C98B2B}"/>
          </ac:grpSpMkLst>
        </pc:grpChg>
        <pc:grpChg chg="add mod topLvl">
          <ac:chgData name="NGUYEN PHAM ANH THU" userId="baf72463-252b-4d5f-a6ca-5a6327a9888d" providerId="ADAL" clId="{2F718089-70B5-4574-BAF7-6821E1523347}" dt="2022-01-03T06:21:02.822" v="3507" actId="164"/>
          <ac:grpSpMkLst>
            <pc:docMk/>
            <pc:sldMk cId="4248521690" sldId="295"/>
            <ac:grpSpMk id="457" creationId="{8108526A-3AE2-4033-B3E8-EAEAAD1B9C23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58" creationId="{5FB054DF-F1B0-4641-92A1-1054125621FE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59" creationId="{33A89528-72EC-48F8-BFF8-67EED875A379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0" creationId="{F73B4DCF-E32B-491A-A8F9-30E2153E15E7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1" creationId="{10710FEA-968D-49B4-AEFA-7F4EA21BBB3A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2" creationId="{EC114A42-E5B6-4083-B410-2561D1986F04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3" creationId="{FFE38C97-DD83-4F19-80C6-B5CC46B0D94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4" creationId="{0375151A-44FA-4361-93CE-004020F2BBBF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5" creationId="{193D0E5A-8104-4FB7-B31A-0DC9E80E4FA2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6" creationId="{7DE04E7F-A1C8-406C-9CCF-3EEE8BF2E174}"/>
          </ac:grpSpMkLst>
        </pc:grpChg>
        <pc:grpChg chg="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467" creationId="{8FC1A7A4-5842-4845-B0FC-2F8635802F5B}"/>
          </ac:grpSpMkLst>
        </pc:grpChg>
        <pc:grpChg chg="add del mod">
          <ac:chgData name="NGUYEN PHAM ANH THU" userId="baf72463-252b-4d5f-a6ca-5a6327a9888d" providerId="ADAL" clId="{2F718089-70B5-4574-BAF7-6821E1523347}" dt="2022-01-03T06:20:22.888" v="3502" actId="165"/>
          <ac:grpSpMkLst>
            <pc:docMk/>
            <pc:sldMk cId="4248521690" sldId="295"/>
            <ac:grpSpMk id="568" creationId="{2B9A4536-C681-44EC-BA06-25A0DBF7FFEE}"/>
          </ac:grpSpMkLst>
        </pc:grpChg>
        <pc:grpChg chg="add mod">
          <ac:chgData name="NGUYEN PHAM ANH THU" userId="baf72463-252b-4d5f-a6ca-5a6327a9888d" providerId="ADAL" clId="{2F718089-70B5-4574-BAF7-6821E1523347}" dt="2022-01-03T06:21:25.223" v="3512" actId="1076"/>
          <ac:grpSpMkLst>
            <pc:docMk/>
            <pc:sldMk cId="4248521690" sldId="295"/>
            <ac:grpSpMk id="569" creationId="{040415D9-3E33-49E5-BFE9-FF9FD6160D9D}"/>
          </ac:grpSpMkLst>
        </pc:grpChg>
        <pc:grpChg chg="add mod">
          <ac:chgData name="NGUYEN PHAM ANH THU" userId="baf72463-252b-4d5f-a6ca-5a6327a9888d" providerId="ADAL" clId="{2F718089-70B5-4574-BAF7-6821E1523347}" dt="2022-01-03T06:21:32.228" v="3514" actId="1076"/>
          <ac:grpSpMkLst>
            <pc:docMk/>
            <pc:sldMk cId="4248521690" sldId="295"/>
            <ac:grpSpMk id="570" creationId="{9F3C1109-C1A8-42E4-B982-425CBA70FE7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1" creationId="{AE24C3BD-4D87-4D36-81A2-5468ABD103F2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2" creationId="{BCC76231-B9B8-419E-BFF5-B2774BF51E91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3" creationId="{561E107A-E948-46B7-BCEF-EC6E93A39895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4" creationId="{050A664E-7392-4F81-85AD-705E20E3946E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5" creationId="{1733A813-0E0B-4B7E-A7D0-D5BA89F0192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6" creationId="{F4F99D8A-564B-4873-980D-C2195FC1BE43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7" creationId="{0520D4C9-A3DB-4E7E-BC76-9EE53880EF7D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8" creationId="{D6B3AD43-7495-462F-B312-AB979DAA1A88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79" creationId="{516D9680-D675-4963-ABA9-FD1B52CD7AC9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0" creationId="{F4615B05-74F2-41BC-A6FF-6EDA21F64DA2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1" creationId="{359ED659-1C72-4345-A14C-1FA0114D5E29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2" creationId="{C5441EA9-86FC-45DC-96A4-C2E9C0F6E626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3" creationId="{2E5138F1-3247-4A70-8A13-456696229C0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4" creationId="{353FFA8C-8CE9-416D-B5F8-0A221C87DA08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585" creationId="{F8DCC7B4-803E-4952-AEFD-FD82797BC55B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86" creationId="{75112C23-0C45-4705-BE92-499202A5615B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87" creationId="{8CA258CD-2B60-4BBA-BA8B-122547ADDBC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88" creationId="{EBB225CD-406F-401D-8E73-8371DA3C7DE6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89" creationId="{D688E34C-D436-4926-8765-C4B22137601F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0" creationId="{D7DCBF55-EA0E-4D68-9E69-6435149E6311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1" creationId="{0909E5D3-8AE3-43D7-91BA-17E14A1270E0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2" creationId="{407F3401-857C-4261-B8C0-F2A44D8AC720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3" creationId="{87CB108B-942D-4800-9C33-B588AE6C3AD1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4" creationId="{1648BCF9-1C89-4803-A9DA-93F36B804956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695" creationId="{16B7D7F3-DA10-448D-8EC1-0FD871989A8E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796" creationId="{E4EAF723-122D-4265-82BD-FADB65F460C1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797" creationId="{39EAB066-DE8F-4C42-9D61-0F14D0FE1C7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798" creationId="{7D9934DD-6724-48BA-BE3B-A05E1BC70576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799" creationId="{E50028E6-188F-42C8-A00C-7CFE9AD515F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0" creationId="{2C95166F-447C-48AF-A336-E687434D46F7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1" creationId="{D3B7C2EF-49D2-4C4B-9809-8C0AF9E10855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2" creationId="{11BFCCB1-2967-4081-9641-250C8B75821B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3" creationId="{58E81BBF-493D-4C82-A7C5-D851C447917E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4" creationId="{23F9707B-E36D-45DF-A36F-3EE1FD106CEA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805" creationId="{93145206-EF15-4E1F-A814-12A53CF39A0D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06" creationId="{21FE8DB4-AB72-4118-9C32-395D337E5273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07" creationId="{97B01F0D-27A4-45C8-A8CC-958FC3A67DC2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08" creationId="{6880E362-1CB8-4C94-83A4-8768ED235EB5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09" creationId="{A64FF508-6E6C-4FB7-B355-48E27A235C2C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0" creationId="{30ACCA3D-7BD3-429F-BFF4-6A058D0F4086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1" creationId="{41052347-D839-4DE1-A654-93F2FEA0A7EB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2" creationId="{4ED71A7D-4786-420E-A065-6501EB7750B4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3" creationId="{FDEF7D02-57CE-481A-9E18-09D8B4DB6EAD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4" creationId="{777FF669-8DBA-4F37-BB73-AFE89FC7F9DE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915" creationId="{E387A4B0-5DB6-40B6-891B-BA7EC851BB18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16" creationId="{F0222454-7FC1-4D84-8953-04BA4240E65A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17" creationId="{180828EC-D089-4823-9A9D-C59242C007C2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18" creationId="{C327A949-2F2F-4FF0-8F34-C0D9F308BDA4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19" creationId="{B2D64F07-2907-43F3-993E-2D3B7E1803AA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0" creationId="{BFF3BEBC-6F19-41F3-872D-0A50E46C3CF2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1" creationId="{F69C6307-5908-43E9-99AE-BD4DFD7178BA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2" creationId="{20223BAB-5DFB-42CC-9824-E0B75100242B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3" creationId="{60B40891-BC37-40A7-B742-6A5493F94EF8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4" creationId="{154E9912-5C46-4DDD-AD82-08AA4309FF57}"/>
          </ac:grpSpMkLst>
        </pc:grpChg>
        <pc:grpChg chg="mod">
          <ac:chgData name="NGUYEN PHAM ANH THU" userId="baf72463-252b-4d5f-a6ca-5a6327a9888d" providerId="ADAL" clId="{2F718089-70B5-4574-BAF7-6821E1523347}" dt="2022-01-03T06:21:27.395" v="3513"/>
          <ac:grpSpMkLst>
            <pc:docMk/>
            <pc:sldMk cId="4248521690" sldId="295"/>
            <ac:grpSpMk id="1025" creationId="{580B525A-39F3-4798-9BAE-E3AB907E411E}"/>
          </ac:grpSpMkLst>
        </pc:grpChg>
        <pc:grpChg chg="add mod">
          <ac:chgData name="NGUYEN PHAM ANH THU" userId="baf72463-252b-4d5f-a6ca-5a6327a9888d" providerId="ADAL" clId="{2F718089-70B5-4574-BAF7-6821E1523347}" dt="2022-01-03T06:21:47.367" v="3516" actId="1076"/>
          <ac:grpSpMkLst>
            <pc:docMk/>
            <pc:sldMk cId="4248521690" sldId="295"/>
            <ac:grpSpMk id="1126" creationId="{5DC76C88-5CD4-4933-A8C2-362858EBAB5B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27" creationId="{4D2E93E8-1EEE-4976-8042-18B9E375D980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28" creationId="{AC905BC4-4C1A-4C37-A481-58935DB093EF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29" creationId="{A21D9CDA-0A7C-435E-AD3B-D70DDC7C957A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0" creationId="{7DA61F8F-8CA8-4321-9D42-02D4AB140A74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1" creationId="{575D8028-3E6E-43C9-8DFF-7DC4959FB72D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2" creationId="{E7E3880B-753B-4F67-AF6A-5014379BFE02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3" creationId="{FEC7032E-9813-49EE-B336-B26F2111CE07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4" creationId="{CBC817C5-24C0-4024-949C-CB5EDE95F166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5" creationId="{B281896B-6354-457B-9857-1EF7C111994E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6" creationId="{79572992-2920-4EDF-B7A5-EBD0A42FA471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7" creationId="{9B79238D-52A4-45E6-8585-CDD6E940C0E4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8" creationId="{55AD279E-A335-4F0B-8C82-F0DBB07059A5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39" creationId="{A742A749-ABDD-419C-B43C-BEE4188D1A22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40" creationId="{EF980928-4145-4B3D-862B-246D1BDAF15A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141" creationId="{3B8ABD47-8BB0-46A1-B780-35A93F2B905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2" creationId="{49227EB9-0773-4E65-BA80-8EBD08685248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3" creationId="{04E6E811-4020-470B-91B8-33A1D150742D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4" creationId="{5E0AF3E9-911D-45B0-AE1A-C3834F7D3A17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5" creationId="{2BC5708B-9314-4EB6-9E13-A4EBA113DF06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6" creationId="{2233F056-4104-4C68-86CC-47331FFAB8E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7" creationId="{FBCBF5F7-0202-4C72-8272-D404D70FCD3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8" creationId="{BA8F9728-054D-45A4-A05B-B97CF0B1837D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49" creationId="{E81AA958-8350-4936-940C-3E6EBEF07B1A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50" creationId="{4BA3EC89-FF49-4AAE-BFB1-56169BEF1022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251" creationId="{5A75EC7A-6985-41D9-942D-D48DAFCB213E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2" creationId="{56DE8492-A667-41E6-A300-D2B1705A1423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3" creationId="{B16A0E35-1E43-462A-8618-ABE34FD61FFA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4" creationId="{FECBFB87-C828-462D-9012-0BC834E4B311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5" creationId="{B7DF87E0-E314-49B7-8265-B09AC892BEF8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6" creationId="{21D1FA9C-E0EB-47AC-B90B-A82E4E90EC4A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7" creationId="{230805D2-FC5D-4D51-AADC-C43967097962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8" creationId="{3A1857C8-7A9C-43B1-82CE-05EF957A728F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59" creationId="{CA274C93-4884-4D6D-952E-32E934F4877D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60" creationId="{505AE9DF-3AE0-457D-A465-1B4DEC9720E0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361" creationId="{6C87D4D2-6D73-483E-84D2-F64B512B951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2" creationId="{1A8C8998-4C21-4F1A-94BB-19D817AFFD5F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3" creationId="{17086FAF-5B85-4EE1-B0D4-72A16DDA2886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4" creationId="{E4F5E38C-C457-4D56-81AD-E10A4F36FC8E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5" creationId="{9C18E485-48ED-404B-AEE4-03BC216DC66C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6" creationId="{050997D8-1774-4CCC-8753-FDAECAA7835F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7" creationId="{AEF7A66F-548A-4305-B5E9-77C6B1FAA38B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8" creationId="{62F137AF-F581-4CA1-A537-1E550A26D017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69" creationId="{73C7E0D2-A8D9-4E63-B773-92686EA9F773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70" creationId="{6CAE9420-E613-430C-9534-BE4C6A04BF10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471" creationId="{E2311CAF-D85C-40DD-B428-192BA7A908B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2" creationId="{93FA477B-8E04-4EFD-978C-C6308C95A55D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3" creationId="{17C51E1A-3971-4BCD-B9D0-70BCA4FE18AB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4" creationId="{77F0F9A9-121F-4A8C-BDAE-D89818266197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5" creationId="{3CCEBB2B-1175-4265-A758-2B05046F65A4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6" creationId="{F464A0F7-AD9B-482D-BEE4-F1678E6ECF26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7" creationId="{CCF136B2-37A0-4281-8F89-E686C3883895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8" creationId="{254EE9E5-CF07-4037-BC18-80A4360C96E9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79" creationId="{95AADB13-F461-40D2-A373-07F48EF9D1C8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80" creationId="{87C79F86-9648-40AE-B4CC-533188CB1FB8}"/>
          </ac:grpSpMkLst>
        </pc:grpChg>
        <pc:grpChg chg="mod">
          <ac:chgData name="NGUYEN PHAM ANH THU" userId="baf72463-252b-4d5f-a6ca-5a6327a9888d" providerId="ADAL" clId="{2F718089-70B5-4574-BAF7-6821E1523347}" dt="2022-01-03T06:21:38.066" v="3515"/>
          <ac:grpSpMkLst>
            <pc:docMk/>
            <pc:sldMk cId="4248521690" sldId="295"/>
            <ac:grpSpMk id="1581" creationId="{C9CC5A3C-D174-4E4C-BE29-19D68107056D}"/>
          </ac:grpSpMkLst>
        </pc:grpChg>
        <pc:grpChg chg="add del 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82" creationId="{98D1C382-269E-4509-BF56-DBA2EFE21DC2}"/>
          </ac:grpSpMkLst>
        </pc:grpChg>
        <pc:grpChg chg="mod topLvl">
          <ac:chgData name="NGUYEN PHAM ANH THU" userId="baf72463-252b-4d5f-a6ca-5a6327a9888d" providerId="ADAL" clId="{2F718089-70B5-4574-BAF7-6821E1523347}" dt="2022-01-03T06:22:40.553" v="3528" actId="1076"/>
          <ac:grpSpMkLst>
            <pc:docMk/>
            <pc:sldMk cId="4248521690" sldId="295"/>
            <ac:grpSpMk id="1683" creationId="{925C53FC-87F9-41A4-9242-963AF2603EA5}"/>
          </ac:grpSpMkLst>
        </pc:grpChg>
        <pc:grpChg chg="mod topLvl">
          <ac:chgData name="NGUYEN PHAM ANH THU" userId="baf72463-252b-4d5f-a6ca-5a6327a9888d" providerId="ADAL" clId="{2F718089-70B5-4574-BAF7-6821E1523347}" dt="2022-01-03T06:22:40.553" v="3528" actId="1076"/>
          <ac:grpSpMkLst>
            <pc:docMk/>
            <pc:sldMk cId="4248521690" sldId="295"/>
            <ac:grpSpMk id="1684" creationId="{A674081D-5E83-468C-8948-8CED5D06AE0F}"/>
          </ac:grpSpMkLst>
        </pc:grpChg>
        <pc:grpChg chg="mod topLvl">
          <ac:chgData name="NGUYEN PHAM ANH THU" userId="baf72463-252b-4d5f-a6ca-5a6327a9888d" providerId="ADAL" clId="{2F718089-70B5-4574-BAF7-6821E1523347}" dt="2022-01-03T06:22:40.553" v="3528" actId="1076"/>
          <ac:grpSpMkLst>
            <pc:docMk/>
            <pc:sldMk cId="4248521690" sldId="295"/>
            <ac:grpSpMk id="1685" creationId="{81CD5BC4-C978-4038-9496-C4100DDD819A}"/>
          </ac:grpSpMkLst>
        </pc:grpChg>
        <pc:grpChg chg="del mod topLvl">
          <ac:chgData name="NGUYEN PHAM ANH THU" userId="baf72463-252b-4d5f-a6ca-5a6327a9888d" providerId="ADAL" clId="{2F718089-70B5-4574-BAF7-6821E1523347}" dt="2022-01-03T06:22:02.615" v="3521" actId="478"/>
          <ac:grpSpMkLst>
            <pc:docMk/>
            <pc:sldMk cId="4248521690" sldId="295"/>
            <ac:grpSpMk id="1686" creationId="{2D77C0C3-27C1-4F18-AA8A-B7BE157507B7}"/>
          </ac:grpSpMkLst>
        </pc:grpChg>
        <pc:grpChg chg="del mod topLvl">
          <ac:chgData name="NGUYEN PHAM ANH THU" userId="baf72463-252b-4d5f-a6ca-5a6327a9888d" providerId="ADAL" clId="{2F718089-70B5-4574-BAF7-6821E1523347}" dt="2022-01-03T06:22:01.615" v="3520" actId="478"/>
          <ac:grpSpMkLst>
            <pc:docMk/>
            <pc:sldMk cId="4248521690" sldId="295"/>
            <ac:grpSpMk id="1687" creationId="{F538D145-E4CC-455F-988F-3A04E7CFD06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88" creationId="{DA8C2597-D6C4-40E0-9FAE-E2B03CC19672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89" creationId="{87E73D81-CDC1-4BD6-BA31-02592D4EA51E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0" creationId="{76C385A2-4A4C-45B9-94DE-4C45A07899DF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1" creationId="{5F51149C-E7FF-4714-90FE-F3047E0054C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2" creationId="{68CBF6F9-2F4F-4B37-BBC2-2D92FDF58FDC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3" creationId="{F07D2A85-6F21-4912-AD3D-C025BDBCF783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4" creationId="{27D286A1-4D02-4A54-B64C-0ADB0D4D52CA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5" creationId="{8848A57F-5518-4A7A-8EE1-9AB1E68F0C6F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6" creationId="{E8D6A9F9-2317-4F92-8680-FE21CBC46780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697" creationId="{5E9AC647-5F87-4FD5-8344-C48BA1F55880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798" creationId="{2DA58788-FEE4-45D5-8BF2-CF702D93BA11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799" creationId="{F2F47A33-EAE8-40B1-9CCD-95B65A50A4AA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0" creationId="{F3421984-2D5B-4844-B641-0086B3E55566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1" creationId="{2D0CE05D-DA1C-4C6E-B8BF-B9AD02759F7D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2" creationId="{413AFE2B-8495-4F6B-82A7-F1F16BEE05E8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3" creationId="{2A28AEFC-4290-4D81-A110-36AFC408BBC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4" creationId="{F0930133-B984-4892-95B5-D5DF0F41444C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5" creationId="{6B9E4CBE-75AC-404C-9098-497E6A2024D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6" creationId="{1B7F1CE7-A25D-4EDC-ADB9-1D16652C1FA5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807" creationId="{D8F0880B-48FD-42F7-AE4D-BF9777BBE42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08" creationId="{A150A9FA-A2F1-4CFB-AD24-A2D758E41823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09" creationId="{597E5528-37FA-4A56-A974-2835208D199E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0" creationId="{34EB2CC4-7985-41BF-94D6-41D4992A1F7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1" creationId="{4C384E61-9E1B-45EE-891F-E2540496D945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2" creationId="{22B20DB8-B98D-4AFB-985D-049C7EB347B3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3" creationId="{AAF9E073-A88C-4523-8926-564779D3A1D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4" creationId="{4E402FDB-0E50-4F4B-A5B7-B94EE5290426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5" creationId="{809362E1-86D2-443B-A0DA-67D9C336DC02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6" creationId="{0B23D6F3-1D71-4E29-BB12-84DDF29827C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1917" creationId="{3EDBFC2B-C5BC-40F4-8E87-C2BFE0CCD775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18" creationId="{E221EB73-7BE4-43D0-82DC-191EDF0D70E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19" creationId="{2BC20126-3C6C-4B00-9A38-3615E1CDDC42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0" creationId="{2372D08C-1342-4F4F-9743-F70B9E2D6A35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1" creationId="{8702E659-8C35-430D-B768-38C24B238E90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2" creationId="{14B1B66A-2747-4D70-8F3C-0EE99790428D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3" creationId="{E553F296-D0AF-4B58-8BBF-C01C6D4B6B22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4" creationId="{C915A472-F725-4142-ACC6-36509C89863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5" creationId="{59174FE1-7A06-4634-8B44-D0873E227473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6" creationId="{0C338DC2-0958-4757-A940-97EAE4A92A9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027" creationId="{92EC261A-EFC0-42C0-8352-0BE48B21E16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28" creationId="{61CB1D2F-46BA-4578-BD36-D5055DC44C47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29" creationId="{D55D60A3-A587-46DB-A457-76D7200B556F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0" creationId="{F3CDF3D1-F864-42E6-82AF-C391B853444B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1" creationId="{0439BB11-6427-45C8-B133-1B88BCA474E8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2" creationId="{16F961BC-F50D-4B56-B3C5-6D5BCCB73E88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3" creationId="{70378844-09FE-4A55-8FFA-B34DE8BBBC6C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4" creationId="{4BD42257-302F-4A45-A28F-D7D62F3F6FE9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5" creationId="{A55DF643-09F3-4D5F-9589-5015EC3FBD91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6" creationId="{505A7709-8427-4A4F-9BC1-75ECB3C85103}"/>
          </ac:grpSpMkLst>
        </pc:grpChg>
        <pc:grpChg chg="mod">
          <ac:chgData name="NGUYEN PHAM ANH THU" userId="baf72463-252b-4d5f-a6ca-5a6327a9888d" providerId="ADAL" clId="{2F718089-70B5-4574-BAF7-6821E1523347}" dt="2022-01-03T06:21:57.804" v="3519" actId="165"/>
          <ac:grpSpMkLst>
            <pc:docMk/>
            <pc:sldMk cId="4248521690" sldId="295"/>
            <ac:grpSpMk id="2137" creationId="{A9ECD89B-2F74-47A7-8DA9-368ACBFE1CDA}"/>
          </ac:grpSpMkLst>
        </pc:grpChg>
        <pc:grpChg chg="add mod">
          <ac:chgData name="NGUYEN PHAM ANH THU" userId="baf72463-252b-4d5f-a6ca-5a6327a9888d" providerId="ADAL" clId="{2F718089-70B5-4574-BAF7-6821E1523347}" dt="2022-01-03T06:22:23.355" v="3524" actId="1076"/>
          <ac:grpSpMkLst>
            <pc:docMk/>
            <pc:sldMk cId="4248521690" sldId="295"/>
            <ac:grpSpMk id="2238" creationId="{916BABED-6AD8-4E13-89B5-06E8BBA2FC88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39" creationId="{369F1440-AD47-4CBF-AF9F-5549B239B76F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0" creationId="{F1880DFA-4D30-489E-9482-4408D0DD6FC9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1" creationId="{5E40E45B-E848-443E-A9BD-F431BE2073B2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2" creationId="{E28E3771-6326-4229-BB8A-E500B821EC01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3" creationId="{CEB2409A-27C9-46B9-8E7A-12C590C5140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4" creationId="{BA7CDD6D-D75D-4A1F-B764-94708488CC44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5" creationId="{302FF059-8FAF-4A88-9684-7EAB7A837799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6" creationId="{5CBCC4F2-586D-4B40-811D-846AA65DB306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7" creationId="{1511E840-F563-44E6-99F1-3F34FA060C89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8" creationId="{03E9340B-60E9-4981-80A4-38A155C13EC1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49" creationId="{CD2F099D-67B8-4244-BA0C-5D3AC571875F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50" creationId="{E5A6CAE8-8ADC-4CB2-AC72-E490A74A5A8A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51" creationId="{EC1446AF-A6B0-43C1-9CC0-A651FD19A756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52" creationId="{BBB6A501-92CF-4595-95AF-CF8C9D60E18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253" creationId="{B104DBA0-5AE7-4929-A565-FDC65300BD15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4" creationId="{D308811A-5DC1-4DBC-9BEA-6C04BE12A2F3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5" creationId="{06DCDF5F-7FD9-4562-B796-CC9959A3AB0C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6" creationId="{41705F0C-ACB7-49A6-9D5D-775BCDA7E783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7" creationId="{B46888FB-C58B-4CC7-9363-A887A9F06D3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8" creationId="{69088697-5904-460E-AA17-A727CE888CB0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59" creationId="{4651143F-8AD8-4EC7-BD57-F36B2ED46ABB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60" creationId="{CE68F17D-15D3-4BE3-A250-CAAD6AE6DD35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61" creationId="{621D2FAC-67A2-4F34-B666-1E1021BF8145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62" creationId="{AEA7E681-BEF5-4973-9574-EAE2C774B2C4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363" creationId="{3B35E968-5BF9-4514-A8E7-6B40EFF05059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4" creationId="{14DF45A4-A589-4CFB-8A35-0C64E864D0F0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5" creationId="{26941DFC-071D-4A6F-9F76-B082AB8C5267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6" creationId="{D1520BB7-4C46-417F-BAB0-6F78C8005E62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7" creationId="{956923D0-A307-4735-A3A6-6C420F0E25BF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8" creationId="{50C20CF0-EB85-46C5-8644-C51BD3BD4AAD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69" creationId="{D36BDFE7-CF7D-4E84-9F3B-B5DBEE97FD37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70" creationId="{F75E6961-DA0F-49F0-9912-40467126A3BB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71" creationId="{CF0509C3-436D-4425-A29F-EB27C177CAF5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72" creationId="{4FB7A2A1-31DD-4F0E-BCBC-708B794EECF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473" creationId="{E5F8647D-3F9A-410D-8167-D108820C57A0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4" creationId="{1D997162-49AE-4A09-BAEC-35DC286B2DEA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5" creationId="{B482AB63-6750-4F3F-9AF8-887E8E4072C4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6" creationId="{CB06D574-1371-4824-939F-B3A078789D4C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7" creationId="{07CF9971-FAF6-46D3-A94A-33CF271843F1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8" creationId="{9A4EA47F-5E6C-4183-A6B3-C8A9290CB779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79" creationId="{69F62A56-29A2-4229-8D27-7D67D14166BC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80" creationId="{9F881279-2993-4CEC-ABDD-FE394C953F25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81" creationId="{9CAFEDC7-42CC-47FB-A944-6BD86D41C691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82" creationId="{9F7D7CC7-4F2C-497D-8548-74A227D02BA3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583" creationId="{B0E84641-90E3-4B00-91B8-E0FF91978B1C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4" creationId="{9FA6C725-2D47-424C-B9E5-A8C8F661FAB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5" creationId="{A89FF6B6-4BA5-4573-9901-6FC64AC1FC0A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6" creationId="{B3D59F7A-A07D-43B0-BF66-8F1AD86B4280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7" creationId="{ADFDA4FD-1BEF-4209-AFE5-19478D5189BD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8" creationId="{599613FA-C3E9-49B1-8F41-9AA7A70DC2C4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89" creationId="{ADE07423-288B-4C42-8206-D9707B465B1E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90" creationId="{6EABCCAF-62F8-466D-8FE6-CF6F290332BB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91" creationId="{4297B153-0CA5-4E95-8C75-C5ABCEC3EBFB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92" creationId="{5B43F8ED-3FED-43F9-AF67-43EFA448D1FA}"/>
          </ac:grpSpMkLst>
        </pc:grpChg>
        <pc:grpChg chg="mod">
          <ac:chgData name="NGUYEN PHAM ANH THU" userId="baf72463-252b-4d5f-a6ca-5a6327a9888d" providerId="ADAL" clId="{2F718089-70B5-4574-BAF7-6821E1523347}" dt="2022-01-03T06:22:06.741" v="3522"/>
          <ac:grpSpMkLst>
            <pc:docMk/>
            <pc:sldMk cId="4248521690" sldId="295"/>
            <ac:grpSpMk id="2693" creationId="{3345B723-4E61-4797-9BF8-8E8B125D80B7}"/>
          </ac:grpSpMkLst>
        </pc:grpChg>
        <pc:grpChg chg="add del 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794" creationId="{3AC0F906-009F-4464-BD1E-88847AB171EC}"/>
          </ac:grpSpMkLst>
        </pc:grpChg>
        <pc:grpChg chg="mod topLvl">
          <ac:chgData name="NGUYEN PHAM ANH THU" userId="baf72463-252b-4d5f-a6ca-5a6327a9888d" providerId="ADAL" clId="{2F718089-70B5-4574-BAF7-6821E1523347}" dt="2022-01-03T06:22:59.310" v="3533" actId="1076"/>
          <ac:grpSpMkLst>
            <pc:docMk/>
            <pc:sldMk cId="4248521690" sldId="295"/>
            <ac:grpSpMk id="2795" creationId="{C9582621-2DC1-4ACE-B872-F8ED26AC280A}"/>
          </ac:grpSpMkLst>
        </pc:grpChg>
        <pc:grpChg chg="mod topLvl">
          <ac:chgData name="NGUYEN PHAM ANH THU" userId="baf72463-252b-4d5f-a6ca-5a6327a9888d" providerId="ADAL" clId="{2F718089-70B5-4574-BAF7-6821E1523347}" dt="2022-01-03T06:22:59.310" v="3533" actId="1076"/>
          <ac:grpSpMkLst>
            <pc:docMk/>
            <pc:sldMk cId="4248521690" sldId="295"/>
            <ac:grpSpMk id="2796" creationId="{8D8D83FE-CF7A-4D49-B61F-ECC86E84702A}"/>
          </ac:grpSpMkLst>
        </pc:grpChg>
        <pc:grpChg chg="del mod topLvl">
          <ac:chgData name="NGUYEN PHAM ANH THU" userId="baf72463-252b-4d5f-a6ca-5a6327a9888d" providerId="ADAL" clId="{2F718089-70B5-4574-BAF7-6821E1523347}" dt="2022-01-03T06:22:54.178" v="3532" actId="478"/>
          <ac:grpSpMkLst>
            <pc:docMk/>
            <pc:sldMk cId="4248521690" sldId="295"/>
            <ac:grpSpMk id="2797" creationId="{2C249905-5BD2-4092-A5E4-93FE7B9EB4FA}"/>
          </ac:grpSpMkLst>
        </pc:grpChg>
        <pc:grpChg chg="del mod topLvl">
          <ac:chgData name="NGUYEN PHAM ANH THU" userId="baf72463-252b-4d5f-a6ca-5a6327a9888d" providerId="ADAL" clId="{2F718089-70B5-4574-BAF7-6821E1523347}" dt="2022-01-03T06:22:50.269" v="3531" actId="478"/>
          <ac:grpSpMkLst>
            <pc:docMk/>
            <pc:sldMk cId="4248521690" sldId="295"/>
            <ac:grpSpMk id="2798" creationId="{43CDEC23-E164-454B-8798-8B1BA50297F5}"/>
          </ac:grpSpMkLst>
        </pc:grpChg>
        <pc:grpChg chg="del mod topLvl">
          <ac:chgData name="NGUYEN PHAM ANH THU" userId="baf72463-252b-4d5f-a6ca-5a6327a9888d" providerId="ADAL" clId="{2F718089-70B5-4574-BAF7-6821E1523347}" dt="2022-01-03T06:22:49.361" v="3530" actId="478"/>
          <ac:grpSpMkLst>
            <pc:docMk/>
            <pc:sldMk cId="4248521690" sldId="295"/>
            <ac:grpSpMk id="2799" creationId="{893CD028-9752-4E86-A51A-B62A30758E6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0" creationId="{B607A169-26EB-4395-B895-0F773C393B7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1" creationId="{372179E1-6D0E-40CE-9893-9E558D2E2E80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2" creationId="{5C766D6D-9782-4BAB-9F4C-132B1AA5B278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3" creationId="{4D0B495C-993A-4460-AEF7-ED345192E635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4" creationId="{B33DAA78-053E-47B4-956F-2D3372EBD31C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5" creationId="{17D1984D-8CF1-4377-90AF-984EDB9F0404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6" creationId="{2C1B6CDA-D7E0-431D-9E14-62D86E5D936B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7" creationId="{E44094BE-251D-410F-A61B-0FC914741976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8" creationId="{8BBD21D5-5070-4613-9404-8CCCC64B1FF3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809" creationId="{B7353287-492E-472C-98C7-F8E6879FDA8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0" creationId="{AB303B14-4D76-4B1C-B905-119EBD6F5B7E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1" creationId="{4EB1328E-54CE-444B-963F-F2170BDF7A00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2" creationId="{0A2FE400-0CE0-49DA-B725-2C818D05FB54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3" creationId="{91AAE7F0-C090-4CB6-B960-0D8399882142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4" creationId="{3E67AE31-AD44-492D-A110-906D1711ED54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5" creationId="{1BC4658E-9E80-4F40-B3DC-AA04B0F6E12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6" creationId="{30590618-07F5-47A8-9579-EA9982B0922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7" creationId="{77DE7055-F1E9-4FD5-AA41-85F35460F651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8" creationId="{568F8931-C646-4202-99C4-9209251E1324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2919" creationId="{05CC2C49-A1F5-49B0-B094-9485F4D6E4A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0" creationId="{E8FF45DC-89C3-42C0-A43A-F89CCFD85EF8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1" creationId="{59AD48F8-54E9-473F-A674-DBD1CEC7C14E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2" creationId="{C39EC20E-8765-4405-8256-6D0F2F54D3CB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3" creationId="{C4E0DFF7-96DE-4E10-96A4-DB527A88B864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4" creationId="{5B34E0C3-504A-483A-B443-67F0A354C0B8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5" creationId="{07DD82EE-0285-434B-864D-1B3037D34955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6" creationId="{8082D882-07C0-464D-9D32-C6E2B9442E5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7" creationId="{AFE9A50D-D765-45CF-8B4B-58D4FBF44291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8" creationId="{9DF9E48E-A787-4EA3-99C1-38DB89F4F9A9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029" creationId="{D6CBCACF-538F-45E5-8199-905322ECBE9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0" creationId="{AB70D16B-F945-49BB-AF51-541C8F00A1C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1" creationId="{DF56B92B-1C5B-4613-8B2D-F7B98ADFBA5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2" creationId="{86D10A1E-B2A8-4DA9-B170-8B88DFB6503C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3" creationId="{66F86A21-F3E9-4292-AC13-583C18507362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4" creationId="{4BEEE3EB-F173-47E8-9D06-0C9559FC3992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5" creationId="{77F4E40E-5668-4EBF-8006-AAB0F10C272F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6" creationId="{832BBD89-0B0E-4782-A2A1-08FAA81A0761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7" creationId="{EAE733CC-3774-40AA-9970-69CBD3453875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8" creationId="{1EF61E47-C3A7-4F13-A696-FC1E8C9F85EC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139" creationId="{E5E59655-8338-42C2-B7C0-3E4B1DA41B2F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0" creationId="{18195ADD-8366-4196-AAD2-95A14C1D42B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1" creationId="{EA97431A-D9A4-4BF8-83EF-2B3D1D89DA1C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2" creationId="{62C20EA9-F09C-422B-A343-324CD4D9870F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3" creationId="{4C89DA72-B3A1-47A9-87B3-C3F110E70235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4" creationId="{26B23CE6-79B5-479C-9901-68C57F771B10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5" creationId="{A6258B72-8EF6-4450-A62E-27B5C7AB7A9A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6" creationId="{78075D0F-5FA5-472F-843A-C723A6CED93D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7" creationId="{AC06BAF4-6D46-46C9-B947-A28B14DF5657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8" creationId="{71EC4F9A-3E7C-4D68-87BA-D7D30F867D6F}"/>
          </ac:grpSpMkLst>
        </pc:grpChg>
        <pc:grpChg chg="mod">
          <ac:chgData name="NGUYEN PHAM ANH THU" userId="baf72463-252b-4d5f-a6ca-5a6327a9888d" providerId="ADAL" clId="{2F718089-70B5-4574-BAF7-6821E1523347}" dt="2022-01-03T06:22:43.763" v="3529" actId="165"/>
          <ac:grpSpMkLst>
            <pc:docMk/>
            <pc:sldMk cId="4248521690" sldId="295"/>
            <ac:grpSpMk id="3249" creationId="{56145FE3-81D7-45EF-912C-D24A6A828FEE}"/>
          </ac:grpSpMkLst>
        </pc:grpChg>
        <pc:grpChg chg="add mod">
          <ac:chgData name="NGUYEN PHAM ANH THU" userId="baf72463-252b-4d5f-a6ca-5a6327a9888d" providerId="ADAL" clId="{2F718089-70B5-4574-BAF7-6821E1523347}" dt="2022-01-03T06:23:21.344" v="3535" actId="1076"/>
          <ac:grpSpMkLst>
            <pc:docMk/>
            <pc:sldMk cId="4248521690" sldId="295"/>
            <ac:grpSpMk id="3350" creationId="{9BF250C2-D858-4F41-988B-B0C39CA1EB34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1" creationId="{8A674A69-192C-479F-AA57-D30B4FB7B98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2" creationId="{D9495997-0308-48EA-BC07-AD47243DD41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3" creationId="{9423A571-CE98-4A50-B872-F764609BA6FA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4" creationId="{E3674851-C41E-49F0-8787-5FBD1D4FD7B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5" creationId="{56601976-4091-4933-94D8-4ADB8AD95A76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6" creationId="{F822CBD7-86F0-4518-BE64-2DC5419840F3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7" creationId="{C1121295-97DE-4C9A-81A4-817341571797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8" creationId="{17B7F02B-CA43-437C-881F-2D0E0C5D8F4D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59" creationId="{8C11A940-E121-4622-8AB2-6EF70EAB88E0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0" creationId="{17C95DC4-EB34-490D-8BE5-AF06EDA883D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1" creationId="{36A8D7A2-BF3E-4AAF-A518-6A2CC273AE4B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2" creationId="{2403EB2D-C7E0-4AB4-9F3F-F56A1739636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3" creationId="{06B0C312-F46B-4390-82E7-43727E0343A0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4" creationId="{EF996E23-802D-4DAB-8BEE-A77E9B88BDFF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365" creationId="{30E4A568-B991-4C41-9A4F-FF7B597A99B7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66" creationId="{DE8ED4A5-8549-4E2A-AFEE-606AED905168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67" creationId="{A820D345-C4EC-4ACB-878C-75489FF7CC0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68" creationId="{2679F2C2-B733-47CF-900A-C5C2FB2D8AB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69" creationId="{275818D0-09BB-4B23-99B7-7FE50A399DD1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0" creationId="{36065E2B-2AD6-4D18-8E78-2E6E417F78F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1" creationId="{D3A8378C-4D13-422E-8CC9-8843087C1915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2" creationId="{E43CB50A-80AE-4F51-96EA-D21963F4DAD1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3" creationId="{93912054-5A46-4157-A4E9-BECE3CD898F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4" creationId="{569317A7-2788-4151-84B8-B8D0191483F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475" creationId="{B163BD5F-FEDD-44D3-8073-62C3F128657F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76" creationId="{E28016A8-45A7-4684-9F63-3D0C87ACDFF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77" creationId="{4DC2D342-84F9-4F3A-A68C-CB1D67D87365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78" creationId="{17EE2262-E48F-4489-A295-2D6C16013530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79" creationId="{C5A91B97-55F9-45C9-92B3-C26DC5EA0C1B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0" creationId="{A6F41B22-2D4B-499B-812B-6B530AA88719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1" creationId="{A397E545-CCB1-497C-9E24-F835C5081F1E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2" creationId="{3A8AA0D9-B829-42C8-AC94-570CDB3CB47E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3" creationId="{33E735F1-631A-4177-9128-84EC926DBC1F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4" creationId="{65E49E07-F485-4B9E-8EC3-511B4B8BBFD5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585" creationId="{E6011667-7AB3-403A-AF46-B9EC3E250C4B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86" creationId="{F3624EF1-3A9B-428C-AA7A-51FD691BF948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87" creationId="{C607DAB7-897D-4D4E-9AD1-D7B39440E454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88" creationId="{4B5DE228-D145-40BA-8F11-43DEC4280D6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89" creationId="{02D2A8A6-F79B-4D55-99C7-1638C11091EB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0" creationId="{BDA4069B-2708-4A96-9495-08B6AB99F701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1" creationId="{B8E75E8E-DCF7-4511-83D6-2D5E9513C83F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2" creationId="{286714AF-0224-4646-BE50-013E8E5CEED4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3" creationId="{53D3D568-4840-46A1-9483-99E6D8D1B3AE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4" creationId="{E38284FD-6337-49BE-AD57-13C5FB655488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695" creationId="{5B2ABB87-6499-4827-B267-0BF59985C728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796" creationId="{695B7443-9BA2-4FFC-81B8-3270A299E8BD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797" creationId="{E87DD7DE-514D-4300-B31A-CAD69E43B277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798" creationId="{CF2086F9-FFA2-4F18-83E2-12506C407391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799" creationId="{49957D8B-3B76-4AD9-BC3F-FBCC35B35FD1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0" creationId="{CB57FCCA-B9AF-4E3D-9499-276C2AC13CB2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1" creationId="{F7871D25-23C6-4821-BE9B-36D06F6D3F1A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2" creationId="{3EC1CD38-A325-4EEF-967D-9DCF3642DB84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3" creationId="{CA1553D3-2A7E-46CB-83CA-B5865FAE1B6F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4" creationId="{8046E9F1-60B9-42AB-9353-C20750EC55FB}"/>
          </ac:grpSpMkLst>
        </pc:grpChg>
        <pc:grpChg chg="mod">
          <ac:chgData name="NGUYEN PHAM ANH THU" userId="baf72463-252b-4d5f-a6ca-5a6327a9888d" providerId="ADAL" clId="{2F718089-70B5-4574-BAF7-6821E1523347}" dt="2022-01-03T06:23:13.696" v="3534"/>
          <ac:grpSpMkLst>
            <pc:docMk/>
            <pc:sldMk cId="4248521690" sldId="295"/>
            <ac:grpSpMk id="3805" creationId="{EF549071-31F3-4109-9C1C-1804EAC4F67F}"/>
          </ac:grpSpMkLst>
        </pc:grpChg>
        <pc:grpChg chg="add mod">
          <ac:chgData name="NGUYEN PHAM ANH THU" userId="baf72463-252b-4d5f-a6ca-5a6327a9888d" providerId="ADAL" clId="{2F718089-70B5-4574-BAF7-6821E1523347}" dt="2022-01-03T06:23:32.733" v="3538" actId="164"/>
          <ac:grpSpMkLst>
            <pc:docMk/>
            <pc:sldMk cId="4248521690" sldId="295"/>
            <ac:grpSpMk id="3906" creationId="{E8FB3115-78D6-49BD-947F-388584D4B8A8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07" creationId="{7A380668-7A51-4733-9416-DAD3F5E30E1B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08" creationId="{21036C6C-B8E3-4CFE-BDD1-8012AABCBADB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09" creationId="{C04EF56D-8387-4510-8F58-D1114EF8DB45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0" creationId="{039D0F8C-D99D-467A-A518-28FF1F518045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1" creationId="{0E19E237-369B-4720-932A-583A7E55045A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2" creationId="{50BA1491-293A-4439-B801-84FBCC04FC45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3" creationId="{D5E8F594-DFAB-4496-A72B-700804798958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4" creationId="{BA5481F0-15DE-44B7-8A5B-0B757A2F8C1D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5" creationId="{CB56B2AA-AE47-494F-9BE9-FDA032356ED6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3916" creationId="{CAB82CE5-8108-47B0-A7C8-71A624DE9646}"/>
          </ac:grpSpMkLst>
        </pc:grpChg>
        <pc:grpChg chg="add mod">
          <ac:chgData name="NGUYEN PHAM ANH THU" userId="baf72463-252b-4d5f-a6ca-5a6327a9888d" providerId="ADAL" clId="{2F718089-70B5-4574-BAF7-6821E1523347}" dt="2022-01-03T06:23:32.733" v="3538" actId="164"/>
          <ac:grpSpMkLst>
            <pc:docMk/>
            <pc:sldMk cId="4248521690" sldId="295"/>
            <ac:grpSpMk id="4017" creationId="{93B11ACD-4FC1-4185-B86F-A08B730104C6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18" creationId="{66CF1743-6E22-49C4-9346-DC1F7DB71804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19" creationId="{4D692F6D-A259-4BF3-90E8-A3A5FE42D63F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0" creationId="{BE95FFF3-59A1-4080-BF5D-685986BEF76A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1" creationId="{D8784F4F-86B1-47F6-8522-40EC69041169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2" creationId="{0B4551BE-8ABD-46D7-A546-AEB6849844F8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3" creationId="{124341FA-CA3E-4ABD-A87B-E51CCF60AA41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4" creationId="{FBC08B3F-7914-4E26-ADF6-93BD2EDAEE57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5" creationId="{22907B90-8F64-4727-A1E7-CD3E150085A8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6" creationId="{376A67C5-9851-4F7F-AE2D-728A471C13B3}"/>
          </ac:grpSpMkLst>
        </pc:grpChg>
        <pc:grpChg chg="mod">
          <ac:chgData name="NGUYEN PHAM ANH THU" userId="baf72463-252b-4d5f-a6ca-5a6327a9888d" providerId="ADAL" clId="{2F718089-70B5-4574-BAF7-6821E1523347}" dt="2022-01-03T06:23:26.379" v="3536"/>
          <ac:grpSpMkLst>
            <pc:docMk/>
            <pc:sldMk cId="4248521690" sldId="295"/>
            <ac:grpSpMk id="4027" creationId="{C177AB36-AA6F-47C3-A92F-FF742EADE26F}"/>
          </ac:grpSpMkLst>
        </pc:grpChg>
        <pc:grpChg chg="add mod">
          <ac:chgData name="NGUYEN PHAM ANH THU" userId="baf72463-252b-4d5f-a6ca-5a6327a9888d" providerId="ADAL" clId="{2F718089-70B5-4574-BAF7-6821E1523347}" dt="2022-01-03T06:23:36.809" v="3539" actId="14100"/>
          <ac:grpSpMkLst>
            <pc:docMk/>
            <pc:sldMk cId="4248521690" sldId="295"/>
            <ac:grpSpMk id="4128" creationId="{ED6609DD-0E8B-4593-9EF7-45F57C668C52}"/>
          </ac:grpSpMkLst>
        </pc:grpChg>
        <pc:grpChg chg="add mod">
          <ac:chgData name="NGUYEN PHAM ANH THU" userId="baf72463-252b-4d5f-a6ca-5a6327a9888d" providerId="ADAL" clId="{2F718089-70B5-4574-BAF7-6821E1523347}" dt="2022-01-03T12:43:24.153" v="4819" actId="1076"/>
          <ac:grpSpMkLst>
            <pc:docMk/>
            <pc:sldMk cId="4248521690" sldId="295"/>
            <ac:grpSpMk id="4157" creationId="{DFA79B62-F570-493D-9EA7-4DDA3263CF17}"/>
          </ac:grpSpMkLst>
        </pc:grpChg>
        <pc:graphicFrameChg chg="add mod modGraphic">
          <ac:chgData name="NGUYEN PHAM ANH THU" userId="baf72463-252b-4d5f-a6ca-5a6327a9888d" providerId="ADAL" clId="{2F718089-70B5-4574-BAF7-6821E1523347}" dt="2022-01-03T06:36:37.696" v="3664" actId="207"/>
          <ac:graphicFrameMkLst>
            <pc:docMk/>
            <pc:sldMk cId="4248521690" sldId="295"/>
            <ac:graphicFrameMk id="4" creationId="{D784FF4F-3936-43F7-A8D9-EA7560FFC4A2}"/>
          </ac:graphicFrameMkLst>
        </pc:graphicFrameChg>
        <pc:picChg chg="del">
          <ac:chgData name="NGUYEN PHAM ANH THU" userId="baf72463-252b-4d5f-a6ca-5a6327a9888d" providerId="ADAL" clId="{2F718089-70B5-4574-BAF7-6821E1523347}" dt="2022-01-03T06:11:46.925" v="3388" actId="478"/>
          <ac:picMkLst>
            <pc:docMk/>
            <pc:sldMk cId="4248521690" sldId="295"/>
            <ac:picMk id="5" creationId="{151CDC83-CE73-4504-9108-5223D730512F}"/>
          </ac:picMkLst>
        </pc:picChg>
        <pc:picChg chg="del">
          <ac:chgData name="NGUYEN PHAM ANH THU" userId="baf72463-252b-4d5f-a6ca-5a6327a9888d" providerId="ADAL" clId="{2F718089-70B5-4574-BAF7-6821E1523347}" dt="2022-01-03T06:11:47.627" v="3389" actId="478"/>
          <ac:picMkLst>
            <pc:docMk/>
            <pc:sldMk cId="4248521690" sldId="295"/>
            <ac:picMk id="12" creationId="{C9180EA2-B4A8-46A8-A0EC-7B830B7667E1}"/>
          </ac:picMkLst>
        </pc:picChg>
        <pc:picChg chg="add mod">
          <ac:chgData name="NGUYEN PHAM ANH THU" userId="baf72463-252b-4d5f-a6ca-5a6327a9888d" providerId="ADAL" clId="{2F718089-70B5-4574-BAF7-6821E1523347}" dt="2022-01-03T06:37:10.396" v="3671" actId="1076"/>
          <ac:picMkLst>
            <pc:docMk/>
            <pc:sldMk cId="4248521690" sldId="295"/>
            <ac:picMk id="4139" creationId="{861FB6C1-E580-47E3-84BE-6C13F1F1631C}"/>
          </ac:picMkLst>
        </pc:picChg>
        <pc:picChg chg="add mod">
          <ac:chgData name="NGUYEN PHAM ANH THU" userId="baf72463-252b-4d5f-a6ca-5a6327a9888d" providerId="ADAL" clId="{2F718089-70B5-4574-BAF7-6821E1523347}" dt="2022-01-03T11:23:57.499" v="3782" actId="1076"/>
          <ac:picMkLst>
            <pc:docMk/>
            <pc:sldMk cId="4248521690" sldId="295"/>
            <ac:picMk id="4141" creationId="{8EC25417-FE18-488C-9416-F6A53DD77FAE}"/>
          </ac:picMkLst>
        </pc:picChg>
        <pc:picChg chg="add mod">
          <ac:chgData name="NGUYEN PHAM ANH THU" userId="baf72463-252b-4d5f-a6ca-5a6327a9888d" providerId="ADAL" clId="{2F718089-70B5-4574-BAF7-6821E1523347}" dt="2022-01-03T06:45:12.371" v="3699" actId="1076"/>
          <ac:picMkLst>
            <pc:docMk/>
            <pc:sldMk cId="4248521690" sldId="295"/>
            <ac:picMk id="4143" creationId="{F65201E0-060C-4084-9C83-14C7997D6AF8}"/>
          </ac:picMkLst>
        </pc:picChg>
        <pc:picChg chg="add mod">
          <ac:chgData name="NGUYEN PHAM ANH THU" userId="baf72463-252b-4d5f-a6ca-5a6327a9888d" providerId="ADAL" clId="{2F718089-70B5-4574-BAF7-6821E1523347}" dt="2022-01-03T06:45:34.734" v="3702" actId="1076"/>
          <ac:picMkLst>
            <pc:docMk/>
            <pc:sldMk cId="4248521690" sldId="295"/>
            <ac:picMk id="4145" creationId="{F34B7534-D8FD-47F7-87E0-2C073BF14D6A}"/>
          </ac:picMkLst>
        </pc:picChg>
        <pc:picChg chg="add mod">
          <ac:chgData name="NGUYEN PHAM ANH THU" userId="baf72463-252b-4d5f-a6ca-5a6327a9888d" providerId="ADAL" clId="{2F718089-70B5-4574-BAF7-6821E1523347}" dt="2022-01-03T11:38:28.473" v="3821" actId="688"/>
          <ac:picMkLst>
            <pc:docMk/>
            <pc:sldMk cId="4248521690" sldId="295"/>
            <ac:picMk id="4147" creationId="{F1DFB189-A699-4613-BEB6-FC2E4118F620}"/>
          </ac:picMkLst>
        </pc:picChg>
        <pc:picChg chg="add mod">
          <ac:chgData name="NGUYEN PHAM ANH THU" userId="baf72463-252b-4d5f-a6ca-5a6327a9888d" providerId="ADAL" clId="{2F718089-70B5-4574-BAF7-6821E1523347}" dt="2022-01-03T06:47:36.867" v="3710" actId="1076"/>
          <ac:picMkLst>
            <pc:docMk/>
            <pc:sldMk cId="4248521690" sldId="295"/>
            <ac:picMk id="4148" creationId="{674AB345-CEA7-4647-A8A2-1F0EC1AA19C8}"/>
          </ac:picMkLst>
        </pc:picChg>
        <pc:picChg chg="add del mod">
          <ac:chgData name="NGUYEN PHAM ANH THU" userId="baf72463-252b-4d5f-a6ca-5a6327a9888d" providerId="ADAL" clId="{2F718089-70B5-4574-BAF7-6821E1523347}" dt="2022-01-03T11:35:45.314" v="3814" actId="478"/>
          <ac:picMkLst>
            <pc:docMk/>
            <pc:sldMk cId="4248521690" sldId="295"/>
            <ac:picMk id="4150" creationId="{D845B3C3-3FB6-4C1D-9AA1-D366BA431768}"/>
          </ac:picMkLst>
        </pc:picChg>
        <pc:picChg chg="add del mod">
          <ac:chgData name="NGUYEN PHAM ANH THU" userId="baf72463-252b-4d5f-a6ca-5a6327a9888d" providerId="ADAL" clId="{2F718089-70B5-4574-BAF7-6821E1523347}" dt="2022-01-03T11:33:11.823" v="3796" actId="478"/>
          <ac:picMkLst>
            <pc:docMk/>
            <pc:sldMk cId="4248521690" sldId="295"/>
            <ac:picMk id="4152" creationId="{360CA454-BB7A-4582-BDB2-663068F5E5F7}"/>
          </ac:picMkLst>
        </pc:picChg>
        <pc:picChg chg="add del mod">
          <ac:chgData name="NGUYEN PHAM ANH THU" userId="baf72463-252b-4d5f-a6ca-5a6327a9888d" providerId="ADAL" clId="{2F718089-70B5-4574-BAF7-6821E1523347}" dt="2022-01-03T11:34:38.164" v="3807" actId="478"/>
          <ac:picMkLst>
            <pc:docMk/>
            <pc:sldMk cId="4248521690" sldId="295"/>
            <ac:picMk id="4154" creationId="{F05A9926-C179-42F2-A17D-04454ACC66B0}"/>
          </ac:picMkLst>
        </pc:picChg>
        <pc:picChg chg="add del mod">
          <ac:chgData name="NGUYEN PHAM ANH THU" userId="baf72463-252b-4d5f-a6ca-5a6327a9888d" providerId="ADAL" clId="{2F718089-70B5-4574-BAF7-6821E1523347}" dt="2022-01-03T11:38:48.874" v="3822" actId="478"/>
          <ac:picMkLst>
            <pc:docMk/>
            <pc:sldMk cId="4248521690" sldId="295"/>
            <ac:picMk id="4156" creationId="{0A2CD9BD-0C2F-402E-9AD9-7F886E6EFD25}"/>
          </ac:picMkLst>
        </pc:picChg>
      </pc:sldChg>
      <pc:sldChg chg="addSp delSp modSp mod delAnim modAnim">
        <pc:chgData name="NGUYEN PHAM ANH THU" userId="baf72463-252b-4d5f-a6ca-5a6327a9888d" providerId="ADAL" clId="{2F718089-70B5-4574-BAF7-6821E1523347}" dt="2022-01-03T12:22:29.547" v="4224"/>
        <pc:sldMkLst>
          <pc:docMk/>
          <pc:sldMk cId="558398096" sldId="296"/>
        </pc:sldMkLst>
        <pc:spChg chg="mod">
          <ac:chgData name="NGUYEN PHAM ANH THU" userId="baf72463-252b-4d5f-a6ca-5a6327a9888d" providerId="ADAL" clId="{2F718089-70B5-4574-BAF7-6821E1523347}" dt="2022-01-03T04:53:12.507" v="2092" actId="1076"/>
          <ac:spMkLst>
            <pc:docMk/>
            <pc:sldMk cId="558398096" sldId="296"/>
            <ac:spMk id="3" creationId="{86535DCD-4DE0-449F-9A58-A0AAB825D040}"/>
          </ac:spMkLst>
        </pc:spChg>
        <pc:spChg chg="del">
          <ac:chgData name="NGUYEN PHAM ANH THU" userId="baf72463-252b-4d5f-a6ca-5a6327a9888d" providerId="ADAL" clId="{2F718089-70B5-4574-BAF7-6821E1523347}" dt="2022-01-03T03:53:37.769" v="2069" actId="478"/>
          <ac:spMkLst>
            <pc:docMk/>
            <pc:sldMk cId="558398096" sldId="296"/>
            <ac:spMk id="7" creationId="{9A78736F-173D-41F0-8992-7AA18563AB40}"/>
          </ac:spMkLst>
        </pc:spChg>
        <pc:spChg chg="add mod">
          <ac:chgData name="NGUYEN PHAM ANH THU" userId="baf72463-252b-4d5f-a6ca-5a6327a9888d" providerId="ADAL" clId="{2F718089-70B5-4574-BAF7-6821E1523347}" dt="2022-01-03T12:22:14.567" v="4221" actId="164"/>
          <ac:spMkLst>
            <pc:docMk/>
            <pc:sldMk cId="558398096" sldId="296"/>
            <ac:spMk id="15" creationId="{85725818-46C5-4E74-9E60-811FBB9480AE}"/>
          </ac:spMkLst>
        </pc:spChg>
        <pc:spChg chg="add mod">
          <ac:chgData name="NGUYEN PHAM ANH THU" userId="baf72463-252b-4d5f-a6ca-5a6327a9888d" providerId="ADAL" clId="{2F718089-70B5-4574-BAF7-6821E1523347}" dt="2022-01-03T12:22:14.567" v="4221" actId="164"/>
          <ac:spMkLst>
            <pc:docMk/>
            <pc:sldMk cId="558398096" sldId="296"/>
            <ac:spMk id="16" creationId="{66EB1CEE-0CD8-4EFB-A9E0-9521219572C7}"/>
          </ac:spMkLst>
        </pc:spChg>
        <pc:grpChg chg="add mod">
          <ac:chgData name="NGUYEN PHAM ANH THU" userId="baf72463-252b-4d5f-a6ca-5a6327a9888d" providerId="ADAL" clId="{2F718089-70B5-4574-BAF7-6821E1523347}" dt="2022-01-03T12:22:14.567" v="4221" actId="164"/>
          <ac:grpSpMkLst>
            <pc:docMk/>
            <pc:sldMk cId="558398096" sldId="296"/>
            <ac:grpSpMk id="4" creationId="{5EC10980-2558-41FC-BB93-594CD688B7DB}"/>
          </ac:grpSpMkLst>
        </pc:grpChg>
        <pc:picChg chg="del">
          <ac:chgData name="NGUYEN PHAM ANH THU" userId="baf72463-252b-4d5f-a6ca-5a6327a9888d" providerId="ADAL" clId="{2F718089-70B5-4574-BAF7-6821E1523347}" dt="2022-01-03T03:53:38.867" v="2070" actId="478"/>
          <ac:picMkLst>
            <pc:docMk/>
            <pc:sldMk cId="558398096" sldId="296"/>
            <ac:picMk id="5" creationId="{6BAEBAAC-0FA3-458F-A5BD-E716E315101A}"/>
          </ac:picMkLst>
        </pc:picChg>
        <pc:picChg chg="del mod">
          <ac:chgData name="NGUYEN PHAM ANH THU" userId="baf72463-252b-4d5f-a6ca-5a6327a9888d" providerId="ADAL" clId="{2F718089-70B5-4574-BAF7-6821E1523347}" dt="2022-01-03T03:53:37.769" v="2069" actId="478"/>
          <ac:picMkLst>
            <pc:docMk/>
            <pc:sldMk cId="558398096" sldId="296"/>
            <ac:picMk id="6" creationId="{CC9B6811-AFBC-4BEF-A9B6-117FD5504D43}"/>
          </ac:picMkLst>
        </pc:picChg>
        <pc:picChg chg="add del mod">
          <ac:chgData name="NGUYEN PHAM ANH THU" userId="baf72463-252b-4d5f-a6ca-5a6327a9888d" providerId="ADAL" clId="{2F718089-70B5-4574-BAF7-6821E1523347}" dt="2022-01-03T04:52:35.286" v="2078" actId="478"/>
          <ac:picMkLst>
            <pc:docMk/>
            <pc:sldMk cId="558398096" sldId="296"/>
            <ac:picMk id="8" creationId="{A99247D3-06AC-4D08-9C7A-E6EC21456E4D}"/>
          </ac:picMkLst>
        </pc:picChg>
        <pc:picChg chg="add del">
          <ac:chgData name="NGUYEN PHAM ANH THU" userId="baf72463-252b-4d5f-a6ca-5a6327a9888d" providerId="ADAL" clId="{2F718089-70B5-4574-BAF7-6821E1523347}" dt="2022-01-03T04:52:37.614" v="2080" actId="478"/>
          <ac:picMkLst>
            <pc:docMk/>
            <pc:sldMk cId="558398096" sldId="296"/>
            <ac:picMk id="10" creationId="{E2A35F2F-7C6D-4D27-B4D1-34D0615B757C}"/>
          </ac:picMkLst>
        </pc:picChg>
        <pc:picChg chg="add del mod">
          <ac:chgData name="NGUYEN PHAM ANH THU" userId="baf72463-252b-4d5f-a6ca-5a6327a9888d" providerId="ADAL" clId="{2F718089-70B5-4574-BAF7-6821E1523347}" dt="2022-01-03T04:52:54.690" v="2083" actId="21"/>
          <ac:picMkLst>
            <pc:docMk/>
            <pc:sldMk cId="558398096" sldId="296"/>
            <ac:picMk id="12" creationId="{B9A5CD60-D35C-407A-8469-59BC1C09C1D2}"/>
          </ac:picMkLst>
        </pc:picChg>
        <pc:picChg chg="add mod">
          <ac:chgData name="NGUYEN PHAM ANH THU" userId="baf72463-252b-4d5f-a6ca-5a6327a9888d" providerId="ADAL" clId="{2F718089-70B5-4574-BAF7-6821E1523347}" dt="2022-01-03T04:53:22.668" v="2095" actId="14100"/>
          <ac:picMkLst>
            <pc:docMk/>
            <pc:sldMk cId="558398096" sldId="296"/>
            <ac:picMk id="13" creationId="{8004486C-097E-4515-8642-66E6CFD2A3EA}"/>
          </ac:picMkLst>
        </pc:picChg>
        <pc:picChg chg="add mod">
          <ac:chgData name="NGUYEN PHAM ANH THU" userId="baf72463-252b-4d5f-a6ca-5a6327a9888d" providerId="ADAL" clId="{2F718089-70B5-4574-BAF7-6821E1523347}" dt="2022-01-03T04:53:50.378" v="2105" actId="1076"/>
          <ac:picMkLst>
            <pc:docMk/>
            <pc:sldMk cId="558398096" sldId="296"/>
            <ac:picMk id="14" creationId="{D14E1FE8-1AE4-4FEE-8DAE-0BEA3F2788A4}"/>
          </ac:picMkLst>
        </pc:picChg>
      </pc:sldChg>
      <pc:sldChg chg="addSp delSp modSp mod modTransition delAnim modAnim">
        <pc:chgData name="NGUYEN PHAM ANH THU" userId="baf72463-252b-4d5f-a6ca-5a6327a9888d" providerId="ADAL" clId="{2F718089-70B5-4574-BAF7-6821E1523347}" dt="2022-01-02T02:28:09.347" v="1296"/>
        <pc:sldMkLst>
          <pc:docMk/>
          <pc:sldMk cId="3891413289" sldId="297"/>
        </pc:sldMkLst>
        <pc:spChg chg="del mod">
          <ac:chgData name="NGUYEN PHAM ANH THU" userId="baf72463-252b-4d5f-a6ca-5a6327a9888d" providerId="ADAL" clId="{2F718089-70B5-4574-BAF7-6821E1523347}" dt="2022-01-02T02:11:02.188" v="959" actId="478"/>
          <ac:spMkLst>
            <pc:docMk/>
            <pc:sldMk cId="3891413289" sldId="297"/>
            <ac:spMk id="3" creationId="{86535DCD-4DE0-449F-9A58-A0AAB825D040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4" creationId="{B0DAAAD1-8FD1-4E90-8E07-DAF452677E4D}"/>
          </ac:spMkLst>
        </pc:spChg>
        <pc:spChg chg="del">
          <ac:chgData name="NGUYEN PHAM ANH THU" userId="baf72463-252b-4d5f-a6ca-5a6327a9888d" providerId="ADAL" clId="{2F718089-70B5-4574-BAF7-6821E1523347}" dt="2022-01-02T02:10:55.431" v="957" actId="478"/>
          <ac:spMkLst>
            <pc:docMk/>
            <pc:sldMk cId="3891413289" sldId="297"/>
            <ac:spMk id="7" creationId="{5A2F1444-8E03-4328-AA5A-981DA56D91C3}"/>
          </ac:spMkLst>
        </pc:spChg>
        <pc:spChg chg="del">
          <ac:chgData name="NGUYEN PHAM ANH THU" userId="baf72463-252b-4d5f-a6ca-5a6327a9888d" providerId="ADAL" clId="{2F718089-70B5-4574-BAF7-6821E1523347}" dt="2022-01-02T02:10:55.431" v="957" actId="478"/>
          <ac:spMkLst>
            <pc:docMk/>
            <pc:sldMk cId="3891413289" sldId="297"/>
            <ac:spMk id="8" creationId="{F92A311C-30B6-482E-ABE0-9D9C9136E886}"/>
          </ac:spMkLst>
        </pc:spChg>
        <pc:spChg chg="del">
          <ac:chgData name="NGUYEN PHAM ANH THU" userId="baf72463-252b-4d5f-a6ca-5a6327a9888d" providerId="ADAL" clId="{2F718089-70B5-4574-BAF7-6821E1523347}" dt="2022-01-02T02:10:55.431" v="957" actId="478"/>
          <ac:spMkLst>
            <pc:docMk/>
            <pc:sldMk cId="3891413289" sldId="297"/>
            <ac:spMk id="11" creationId="{8C0E59B3-E0C0-4D51-9253-D831204EF45D}"/>
          </ac:spMkLst>
        </pc:spChg>
        <pc:spChg chg="del">
          <ac:chgData name="NGUYEN PHAM ANH THU" userId="baf72463-252b-4d5f-a6ca-5a6327a9888d" providerId="ADAL" clId="{2F718089-70B5-4574-BAF7-6821E1523347}" dt="2022-01-02T02:10:55.431" v="957" actId="478"/>
          <ac:spMkLst>
            <pc:docMk/>
            <pc:sldMk cId="3891413289" sldId="297"/>
            <ac:spMk id="13" creationId="{28887AC5-86B2-48DD-8B52-3806AA51A9AE}"/>
          </ac:spMkLst>
        </pc:spChg>
        <pc:spChg chg="add mod">
          <ac:chgData name="NGUYEN PHAM ANH THU" userId="baf72463-252b-4d5f-a6ca-5a6327a9888d" providerId="ADAL" clId="{2F718089-70B5-4574-BAF7-6821E1523347}" dt="2022-01-02T02:11:11.507" v="960"/>
          <ac:spMkLst>
            <pc:docMk/>
            <pc:sldMk cId="3891413289" sldId="297"/>
            <ac:spMk id="14" creationId="{2D82FC9C-EE1A-4E2E-872F-5C9F5FE7A59B}"/>
          </ac:spMkLst>
        </pc:spChg>
        <pc:spChg chg="add mod">
          <ac:chgData name="NGUYEN PHAM ANH THU" userId="baf72463-252b-4d5f-a6ca-5a6327a9888d" providerId="ADAL" clId="{2F718089-70B5-4574-BAF7-6821E1523347}" dt="2022-01-02T02:13:20.533" v="1061" actId="1076"/>
          <ac:spMkLst>
            <pc:docMk/>
            <pc:sldMk cId="3891413289" sldId="297"/>
            <ac:spMk id="16" creationId="{5F47A50D-E225-4EAF-9E1B-2DA7A0010BCA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17" creationId="{CFB2B82C-70DC-4DF2-91D5-0B7B52295F53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18" creationId="{D0F9D888-ECC1-418A-8668-A76C028B7E5D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19" creationId="{25CE2748-0901-440F-8671-F14CAEEAD3D0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0" creationId="{B1362736-4D4B-43C8-8D0F-BAD6EBFBBBE0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1" creationId="{760E8DA8-006F-4DD8-A049-7298E2D46C4B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2" creationId="{5E8FB1D5-53B8-4298-B98C-23AFBFDB7566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3" creationId="{4F601600-1514-4096-A119-EC966FD728EC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4" creationId="{54046D4F-8722-4822-B9A2-BD32D32BE400}"/>
          </ac:spMkLst>
        </pc:spChg>
        <pc:spChg chg="add mod">
          <ac:chgData name="NGUYEN PHAM ANH THU" userId="baf72463-252b-4d5f-a6ca-5a6327a9888d" providerId="ADAL" clId="{2F718089-70B5-4574-BAF7-6821E1523347}" dt="2022-01-02T02:19:29.255" v="1155" actId="208"/>
          <ac:spMkLst>
            <pc:docMk/>
            <pc:sldMk cId="3891413289" sldId="297"/>
            <ac:spMk id="25" creationId="{5494D451-0A78-4C37-BC3B-A3089B002233}"/>
          </ac:spMkLst>
        </pc:spChg>
        <pc:spChg chg="add mod">
          <ac:chgData name="NGUYEN PHAM ANH THU" userId="baf72463-252b-4d5f-a6ca-5a6327a9888d" providerId="ADAL" clId="{2F718089-70B5-4574-BAF7-6821E1523347}" dt="2022-01-02T02:15:34.950" v="1106" actId="1076"/>
          <ac:spMkLst>
            <pc:docMk/>
            <pc:sldMk cId="3891413289" sldId="297"/>
            <ac:spMk id="26" creationId="{4343F3B5-A827-4B74-85A2-1DF2053BD2EC}"/>
          </ac:spMkLst>
        </pc:spChg>
        <pc:spChg chg="add mod">
          <ac:chgData name="NGUYEN PHAM ANH THU" userId="baf72463-252b-4d5f-a6ca-5a6327a9888d" providerId="ADAL" clId="{2F718089-70B5-4574-BAF7-6821E1523347}" dt="2022-01-02T02:16:00.330" v="1110" actId="20577"/>
          <ac:spMkLst>
            <pc:docMk/>
            <pc:sldMk cId="3891413289" sldId="297"/>
            <ac:spMk id="27" creationId="{B859A74F-1C61-4936-A937-DD27C81F8F0B}"/>
          </ac:spMkLst>
        </pc:spChg>
        <pc:spChg chg="add mod">
          <ac:chgData name="NGUYEN PHAM ANH THU" userId="baf72463-252b-4d5f-a6ca-5a6327a9888d" providerId="ADAL" clId="{2F718089-70B5-4574-BAF7-6821E1523347}" dt="2022-01-02T02:16:08.271" v="1113" actId="20577"/>
          <ac:spMkLst>
            <pc:docMk/>
            <pc:sldMk cId="3891413289" sldId="297"/>
            <ac:spMk id="28" creationId="{D26310C7-F60A-4352-B8DD-38BD74138790}"/>
          </ac:spMkLst>
        </pc:spChg>
        <pc:spChg chg="add mod">
          <ac:chgData name="NGUYEN PHAM ANH THU" userId="baf72463-252b-4d5f-a6ca-5a6327a9888d" providerId="ADAL" clId="{2F718089-70B5-4574-BAF7-6821E1523347}" dt="2022-01-02T02:16:39.312" v="1120" actId="1076"/>
          <ac:spMkLst>
            <pc:docMk/>
            <pc:sldMk cId="3891413289" sldId="297"/>
            <ac:spMk id="29" creationId="{1AD9A14A-0DD9-400F-A8B9-0AE3D00929DF}"/>
          </ac:spMkLst>
        </pc:spChg>
        <pc:spChg chg="add mod">
          <ac:chgData name="NGUYEN PHAM ANH THU" userId="baf72463-252b-4d5f-a6ca-5a6327a9888d" providerId="ADAL" clId="{2F718089-70B5-4574-BAF7-6821E1523347}" dt="2022-01-02T02:16:42.926" v="1121" actId="1076"/>
          <ac:spMkLst>
            <pc:docMk/>
            <pc:sldMk cId="3891413289" sldId="297"/>
            <ac:spMk id="30" creationId="{C4E59488-7ECB-42C8-B228-A1AC898DA621}"/>
          </ac:spMkLst>
        </pc:spChg>
        <pc:spChg chg="add mod">
          <ac:chgData name="NGUYEN PHAM ANH THU" userId="baf72463-252b-4d5f-a6ca-5a6327a9888d" providerId="ADAL" clId="{2F718089-70B5-4574-BAF7-6821E1523347}" dt="2022-01-02T02:16:50.237" v="1124" actId="1076"/>
          <ac:spMkLst>
            <pc:docMk/>
            <pc:sldMk cId="3891413289" sldId="297"/>
            <ac:spMk id="31" creationId="{19F67993-37D5-43E6-B9CF-1739A1826527}"/>
          </ac:spMkLst>
        </pc:spChg>
        <pc:spChg chg="add mod">
          <ac:chgData name="NGUYEN PHAM ANH THU" userId="baf72463-252b-4d5f-a6ca-5a6327a9888d" providerId="ADAL" clId="{2F718089-70B5-4574-BAF7-6821E1523347}" dt="2022-01-02T02:16:59.645" v="1127" actId="1076"/>
          <ac:spMkLst>
            <pc:docMk/>
            <pc:sldMk cId="3891413289" sldId="297"/>
            <ac:spMk id="32" creationId="{11FE38AA-604F-4322-B84A-BCB60A64FCC1}"/>
          </ac:spMkLst>
        </pc:spChg>
        <pc:spChg chg="add mod">
          <ac:chgData name="NGUYEN PHAM ANH THU" userId="baf72463-252b-4d5f-a6ca-5a6327a9888d" providerId="ADAL" clId="{2F718089-70B5-4574-BAF7-6821E1523347}" dt="2022-01-02T02:17:09.519" v="1130" actId="1076"/>
          <ac:spMkLst>
            <pc:docMk/>
            <pc:sldMk cId="3891413289" sldId="297"/>
            <ac:spMk id="33" creationId="{79893FCA-84A7-4137-905A-86D5EB4C994D}"/>
          </ac:spMkLst>
        </pc:spChg>
        <pc:spChg chg="add mod">
          <ac:chgData name="NGUYEN PHAM ANH THU" userId="baf72463-252b-4d5f-a6ca-5a6327a9888d" providerId="ADAL" clId="{2F718089-70B5-4574-BAF7-6821E1523347}" dt="2022-01-02T02:17:22.045" v="1134" actId="1076"/>
          <ac:spMkLst>
            <pc:docMk/>
            <pc:sldMk cId="3891413289" sldId="297"/>
            <ac:spMk id="34" creationId="{46FEFBDA-A012-4270-AAC2-2DAD1E1F473C}"/>
          </ac:spMkLst>
        </pc:spChg>
        <pc:spChg chg="add mod">
          <ac:chgData name="NGUYEN PHAM ANH THU" userId="baf72463-252b-4d5f-a6ca-5a6327a9888d" providerId="ADAL" clId="{2F718089-70B5-4574-BAF7-6821E1523347}" dt="2022-01-02T02:17:37.405" v="1139" actId="1076"/>
          <ac:spMkLst>
            <pc:docMk/>
            <pc:sldMk cId="3891413289" sldId="297"/>
            <ac:spMk id="35" creationId="{334C4311-9B62-41D1-86C6-939387AEF381}"/>
          </ac:spMkLst>
        </pc:spChg>
        <pc:picChg chg="del">
          <ac:chgData name="NGUYEN PHAM ANH THU" userId="baf72463-252b-4d5f-a6ca-5a6327a9888d" providerId="ADAL" clId="{2F718089-70B5-4574-BAF7-6821E1523347}" dt="2022-01-02T02:10:55.431" v="957" actId="478"/>
          <ac:picMkLst>
            <pc:docMk/>
            <pc:sldMk cId="3891413289" sldId="297"/>
            <ac:picMk id="5" creationId="{601EE8EB-56E7-4A63-870A-A37E96A7B672}"/>
          </ac:picMkLst>
        </pc:picChg>
        <pc:picChg chg="del">
          <ac:chgData name="NGUYEN PHAM ANH THU" userId="baf72463-252b-4d5f-a6ca-5a6327a9888d" providerId="ADAL" clId="{2F718089-70B5-4574-BAF7-6821E1523347}" dt="2022-01-02T02:10:55.431" v="957" actId="478"/>
          <ac:picMkLst>
            <pc:docMk/>
            <pc:sldMk cId="3891413289" sldId="297"/>
            <ac:picMk id="6" creationId="{679870B5-0760-4AA9-AEC7-665C42C21AC7}"/>
          </ac:picMkLst>
        </pc:picChg>
        <pc:picChg chg="del">
          <ac:chgData name="NGUYEN PHAM ANH THU" userId="baf72463-252b-4d5f-a6ca-5a6327a9888d" providerId="ADAL" clId="{2F718089-70B5-4574-BAF7-6821E1523347}" dt="2022-01-02T02:10:55.431" v="957" actId="478"/>
          <ac:picMkLst>
            <pc:docMk/>
            <pc:sldMk cId="3891413289" sldId="297"/>
            <ac:picMk id="9" creationId="{5332EA28-B1F3-421A-98B4-E2A580ED55EB}"/>
          </ac:picMkLst>
        </pc:picChg>
        <pc:picChg chg="del">
          <ac:chgData name="NGUYEN PHAM ANH THU" userId="baf72463-252b-4d5f-a6ca-5a6327a9888d" providerId="ADAL" clId="{2F718089-70B5-4574-BAF7-6821E1523347}" dt="2022-01-02T02:10:55.431" v="957" actId="478"/>
          <ac:picMkLst>
            <pc:docMk/>
            <pc:sldMk cId="3891413289" sldId="297"/>
            <ac:picMk id="10" creationId="{C80B65B4-3E72-49D2-B601-5569967837CA}"/>
          </ac:picMkLst>
        </pc:picChg>
        <pc:picChg chg="del">
          <ac:chgData name="NGUYEN PHAM ANH THU" userId="baf72463-252b-4d5f-a6ca-5a6327a9888d" providerId="ADAL" clId="{2F718089-70B5-4574-BAF7-6821E1523347}" dt="2022-01-02T02:10:55.431" v="957" actId="478"/>
          <ac:picMkLst>
            <pc:docMk/>
            <pc:sldMk cId="3891413289" sldId="297"/>
            <ac:picMk id="12" creationId="{A9B07384-A1F9-4D1E-8CD7-D8268B911DC3}"/>
          </ac:picMkLst>
        </pc:picChg>
        <pc:picChg chg="add mod">
          <ac:chgData name="NGUYEN PHAM ANH THU" userId="baf72463-252b-4d5f-a6ca-5a6327a9888d" providerId="ADAL" clId="{2F718089-70B5-4574-BAF7-6821E1523347}" dt="2022-01-02T02:13:26.125" v="1064" actId="1076"/>
          <ac:picMkLst>
            <pc:docMk/>
            <pc:sldMk cId="3891413289" sldId="297"/>
            <ac:picMk id="15" creationId="{77865B18-3873-4985-9791-306B6BF4B3EC}"/>
          </ac:picMkLst>
        </pc:picChg>
      </pc:sldChg>
      <pc:sldChg chg="del">
        <pc:chgData name="NGUYEN PHAM ANH THU" userId="baf72463-252b-4d5f-a6ca-5a6327a9888d" providerId="ADAL" clId="{2F718089-70B5-4574-BAF7-6821E1523347}" dt="2022-01-03T12:23:48.514" v="4267" actId="47"/>
        <pc:sldMkLst>
          <pc:docMk/>
          <pc:sldMk cId="2056559229" sldId="298"/>
        </pc:sldMkLst>
      </pc:sldChg>
      <pc:sldChg chg="addSp delSp modSp mod ord delAnim modAnim">
        <pc:chgData name="NGUYEN PHAM ANH THU" userId="baf72463-252b-4d5f-a6ca-5a6327a9888d" providerId="ADAL" clId="{2F718089-70B5-4574-BAF7-6821E1523347}" dt="2022-01-03T06:09:09.972" v="3387"/>
        <pc:sldMkLst>
          <pc:docMk/>
          <pc:sldMk cId="1048885112" sldId="299"/>
        </pc:sldMkLst>
        <pc:spChg chg="mod">
          <ac:chgData name="NGUYEN PHAM ANH THU" userId="baf72463-252b-4d5f-a6ca-5a6327a9888d" providerId="ADAL" clId="{2F718089-70B5-4574-BAF7-6821E1523347}" dt="2022-01-03T05:25:24.475" v="2727" actId="1076"/>
          <ac:spMkLst>
            <pc:docMk/>
            <pc:sldMk cId="1048885112" sldId="299"/>
            <ac:spMk id="3" creationId="{86535DCD-4DE0-449F-9A58-A0AAB825D040}"/>
          </ac:spMkLst>
        </pc:spChg>
        <pc:spChg chg="add mod">
          <ac:chgData name="NGUYEN PHAM ANH THU" userId="baf72463-252b-4d5f-a6ca-5a6327a9888d" providerId="ADAL" clId="{2F718089-70B5-4574-BAF7-6821E1523347}" dt="2022-01-03T05:27:57.680" v="2804" actId="164"/>
          <ac:spMkLst>
            <pc:docMk/>
            <pc:sldMk cId="1048885112" sldId="299"/>
            <ac:spMk id="4" creationId="{45A434DF-CDF3-47A8-90C0-9510314E0F3E}"/>
          </ac:spMkLst>
        </pc:spChg>
        <pc:spChg chg="add mod">
          <ac:chgData name="NGUYEN PHAM ANH THU" userId="baf72463-252b-4d5f-a6ca-5a6327a9888d" providerId="ADAL" clId="{2F718089-70B5-4574-BAF7-6821E1523347}" dt="2022-01-03T05:28:09.154" v="2809" actId="1076"/>
          <ac:spMkLst>
            <pc:docMk/>
            <pc:sldMk cId="1048885112" sldId="299"/>
            <ac:spMk id="5" creationId="{47958C3B-9208-4E45-A3A2-B1EBE80059C5}"/>
          </ac:spMkLst>
        </pc:spChg>
        <pc:spChg chg="add del mod">
          <ac:chgData name="NGUYEN PHAM ANH THU" userId="baf72463-252b-4d5f-a6ca-5a6327a9888d" providerId="ADAL" clId="{2F718089-70B5-4574-BAF7-6821E1523347}" dt="2022-01-03T05:16:16.791" v="2723" actId="478"/>
          <ac:spMkLst>
            <pc:docMk/>
            <pc:sldMk cId="1048885112" sldId="299"/>
            <ac:spMk id="7" creationId="{2F395B88-94F8-4B6A-B947-20B97E5A5A2F}"/>
          </ac:spMkLst>
        </pc:spChg>
        <pc:spChg chg="add del mod">
          <ac:chgData name="NGUYEN PHAM ANH THU" userId="baf72463-252b-4d5f-a6ca-5a6327a9888d" providerId="ADAL" clId="{2F718089-70B5-4574-BAF7-6821E1523347}" dt="2022-01-03T04:59:58.730" v="2459"/>
          <ac:spMkLst>
            <pc:docMk/>
            <pc:sldMk cId="1048885112" sldId="299"/>
            <ac:spMk id="9" creationId="{54659B32-D2DE-40C4-ADA8-818236447E68}"/>
          </ac:spMkLst>
        </pc:spChg>
        <pc:spChg chg="add del mod">
          <ac:chgData name="NGUYEN PHAM ANH THU" userId="baf72463-252b-4d5f-a6ca-5a6327a9888d" providerId="ADAL" clId="{2F718089-70B5-4574-BAF7-6821E1523347}" dt="2022-01-03T05:11:50.747" v="2592" actId="478"/>
          <ac:spMkLst>
            <pc:docMk/>
            <pc:sldMk cId="1048885112" sldId="299"/>
            <ac:spMk id="10" creationId="{989FFDDE-1B4C-4906-B647-4134E8686F13}"/>
          </ac:spMkLst>
        </pc:spChg>
        <pc:spChg chg="add mod">
          <ac:chgData name="NGUYEN PHAM ANH THU" userId="baf72463-252b-4d5f-a6ca-5a6327a9888d" providerId="ADAL" clId="{2F718089-70B5-4574-BAF7-6821E1523347}" dt="2022-01-03T05:37:08.168" v="2970" actId="208"/>
          <ac:spMkLst>
            <pc:docMk/>
            <pc:sldMk cId="1048885112" sldId="299"/>
            <ac:spMk id="13" creationId="{138AF709-DA55-4DE3-9CE3-A48DBDBDE7BD}"/>
          </ac:spMkLst>
        </pc:spChg>
        <pc:spChg chg="add mod">
          <ac:chgData name="NGUYEN PHAM ANH THU" userId="baf72463-252b-4d5f-a6ca-5a6327a9888d" providerId="ADAL" clId="{2F718089-70B5-4574-BAF7-6821E1523347}" dt="2022-01-03T05:34:17.679" v="2900" actId="164"/>
          <ac:spMkLst>
            <pc:docMk/>
            <pc:sldMk cId="1048885112" sldId="299"/>
            <ac:spMk id="14" creationId="{45D24A53-77F6-4B48-A426-4DF551391E6A}"/>
          </ac:spMkLst>
        </pc:spChg>
        <pc:spChg chg="add mod">
          <ac:chgData name="NGUYEN PHAM ANH THU" userId="baf72463-252b-4d5f-a6ca-5a6327a9888d" providerId="ADAL" clId="{2F718089-70B5-4574-BAF7-6821E1523347}" dt="2022-01-03T05:35:01.506" v="2957" actId="164"/>
          <ac:spMkLst>
            <pc:docMk/>
            <pc:sldMk cId="1048885112" sldId="299"/>
            <ac:spMk id="16" creationId="{598BE7D8-36B2-4AF3-B749-071E64FA7A6A}"/>
          </ac:spMkLst>
        </pc:spChg>
        <pc:spChg chg="mod">
          <ac:chgData name="NGUYEN PHAM ANH THU" userId="baf72463-252b-4d5f-a6ca-5a6327a9888d" providerId="ADAL" clId="{2F718089-70B5-4574-BAF7-6821E1523347}" dt="2022-01-03T05:38:41.865" v="3037" actId="14100"/>
          <ac:spMkLst>
            <pc:docMk/>
            <pc:sldMk cId="1048885112" sldId="299"/>
            <ac:spMk id="19" creationId="{5C5240F7-3EED-45C3-B048-E2BB502DAF33}"/>
          </ac:spMkLst>
        </pc:spChg>
        <pc:spChg chg="mod">
          <ac:chgData name="NGUYEN PHAM ANH THU" userId="baf72463-252b-4d5f-a6ca-5a6327a9888d" providerId="ADAL" clId="{2F718089-70B5-4574-BAF7-6821E1523347}" dt="2022-01-03T05:38:28.601" v="3033" actId="14100"/>
          <ac:spMkLst>
            <pc:docMk/>
            <pc:sldMk cId="1048885112" sldId="299"/>
            <ac:spMk id="20" creationId="{04E0C6C7-7657-4CAC-B293-6BFAEDD40246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2" creationId="{0855EA54-F749-4FF3-A66B-304D508FC6B3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3" creationId="{3ACD745A-BBAC-4CA5-A4E8-3FFFA3C1326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4" creationId="{6E263D3E-6FDB-4A28-A5AA-9A7F6C593BF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5" creationId="{D24A10EA-748B-4856-BEA2-C3390AEF13A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6" creationId="{9EACBC52-402E-45A0-9088-ADB29268415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7" creationId="{D4931B0E-3BC0-4F8D-B4C0-70342D6DA1F3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8" creationId="{B97E9F99-DDFE-4534-89CE-E9A8074D8E2E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39" creationId="{D01DE600-C782-4A99-86A7-1B9830B3A41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0" creationId="{9B16CABD-85C0-4954-BE8B-0C62D19C1B2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1" creationId="{29F7D6E9-804E-4AF4-96F1-536A437202F0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2" creationId="{BDFBC178-A515-45BE-9601-40299C61D7C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3" creationId="{763203D3-93B9-4EE9-ABE7-2E050101FDE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4" creationId="{F649374B-5111-42B5-BA3F-80ABA5BF0FC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5" creationId="{803B97C0-B4B4-438B-BB97-5773CF196A1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6" creationId="{0EC0EB7A-D073-45C7-A33D-883DA676CB36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7" creationId="{8F34F996-595D-4D90-8C02-7E03D76BA72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8" creationId="{1ACC102E-9F31-4F04-A8AC-0FDBC389D50C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49" creationId="{79ACCAEF-3833-4F05-9AF9-F7470567769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0" creationId="{E46C3334-1EB5-4CB2-93FC-BB7FED81E29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1" creationId="{BE8265CB-78AD-40B1-B7CB-57DF84D31B3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2" creationId="{5CB6D3E8-D5B5-432F-829D-96A004DD24F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3" creationId="{20FF99AB-38B0-4924-8C9F-932839ECE82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4" creationId="{7FA28320-AC6C-41AD-8DE5-79598926F830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5" creationId="{EC3DD6AE-7382-454D-968A-9306C4888E8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6" creationId="{0CFC4CB2-8AD5-4E36-9E8A-789A4B057CEE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7" creationId="{EA81B7B2-12A5-4BBE-B3D2-DF6C3C51A25A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8" creationId="{618C22C0-E7A2-4F73-8639-7DE45C155D8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59" creationId="{791A0E78-2B10-4DDA-B8A4-BA547709CCF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0" creationId="{E7660143-F3C4-4787-8A82-EBCFB8E9AFA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1" creationId="{186DC2C6-D4CC-433A-B62A-FE735BC2A2A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2" creationId="{1B937464-0057-4CD1-975A-E63FB2F6151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3" creationId="{CA7BD9B2-9EBD-4C38-B145-0523686E343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4" creationId="{06AC9F3A-74BA-4C0B-BB65-9C741D00097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5" creationId="{9BA0769B-1BC6-4711-99C8-23EB07F86698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6" creationId="{DC0F8940-5DB8-4F77-90D4-13978AAC6E7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7" creationId="{63A17AE9-2317-48C6-A8A7-57288A554816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8" creationId="{A4CC7443-94A3-4AD5-AE2E-1A3C126FFA8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69" creationId="{BD47F6F4-40E6-488C-B3D0-757B2BA08E1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0" creationId="{CC21060D-6549-4C6A-942D-52549C17F240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1" creationId="{F469860E-B670-4FAD-BC19-CB60558BDCA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2" creationId="{B1BFE5DE-7CFC-41A8-872B-885E44A97AAC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3" creationId="{AEEF6CF1-0752-471F-90C0-8B93156B1B5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4" creationId="{9F745C8C-08A6-409C-A28C-3D2D79DDDB3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5" creationId="{38CFCED4-7D8C-4011-A9C7-AC7FA9932A33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6" creationId="{22D5310B-24BE-4791-9C77-38371893FDAA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7" creationId="{5A07B725-0E2E-45CC-91F2-CC1AEC9CDB2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8" creationId="{1CEA2287-B76C-4DAC-A543-B2A8FAC9489C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79" creationId="{A812CCAD-7F7A-4150-8321-B074F0302403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0" creationId="{FDF99BE2-3CE5-4A44-B6F0-A5637DE7BEBA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1" creationId="{FDECBB44-1AC2-445B-AD14-6D0BCA3BC8C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2" creationId="{866F5FB9-FB6B-4E33-9727-7CD26065EFA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3" creationId="{8E54790B-A886-42B0-86D9-F10F932A405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4" creationId="{10662AF1-C0DF-40F9-A06E-5EAFA47E37F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5" creationId="{27D2A26C-F814-470D-85C0-FD17090994D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6" creationId="{04B2AD79-1C9B-4883-90E8-D808680D091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7" creationId="{F228E869-D4A3-4E18-A0E0-237FD76B212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8" creationId="{15593F1C-0DF0-4B31-BCAC-F86C5E6CF9B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89" creationId="{4406406B-24C9-4F30-90F3-CD100B822F4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0" creationId="{E016C4E2-2A8C-4848-9294-F59DF650660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1" creationId="{44406CC0-3CF8-411C-B4FE-29C40FF02878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2" creationId="{549768B8-C9CA-40CB-A07C-AFD150D944C6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3" creationId="{AB589D2C-027E-4667-B6D0-07EE64AB702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4" creationId="{DBA635F4-0DB2-4686-BE61-1DA29AC3580E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5" creationId="{B0D31B22-44F1-4F2B-B6E5-46685DBB3E9C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6" creationId="{81041BD5-C350-4241-ACAC-2A39B3CB0810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7" creationId="{4BDE7819-A2AB-43BC-B2E8-86F3AA92618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8" creationId="{6209FADB-8793-4723-9565-83CF35D4B88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99" creationId="{8CB63259-D33E-47FF-BA20-B229095F381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0" creationId="{E1215684-CF52-4A5A-A4C9-049B484B9D7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1" creationId="{893D42D9-85DD-4894-BA56-4D3D5078859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2" creationId="{984614B2-C45B-4A68-A82D-AA0C9D166E2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3" creationId="{BC7F3B51-66E5-4983-B1CE-FCFE946A6EB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4" creationId="{141EBA27-E759-47DE-BDAC-9FACAF02EB6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5" creationId="{70507929-CE49-48C4-8B23-B4F0C483C34A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6" creationId="{4EA6801C-1205-4B96-9A36-42EF3899C17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7" creationId="{E2B5B3EA-DBF6-4538-9777-162F0BE9578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8" creationId="{9737E7F9-90D7-4D43-B58A-CE47A62E05AC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09" creationId="{6D5AC8B7-374F-4623-8C2D-39E3C4867C9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0" creationId="{4CC1CCFC-A814-4413-A4F0-DCF9C8805F4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1" creationId="{26A00B81-3436-4D0E-875E-2CBAD6302857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2" creationId="{5D0AA9F6-C8C3-431A-810B-D8EAAB44E06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3" creationId="{389A1A93-04DC-470A-9305-85C68C89F56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4" creationId="{32D95F54-049E-443A-812E-A185C971A15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5" creationId="{0CBE3E3C-397E-42B0-9C6A-20B166BE0F10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6" creationId="{63A4DD0B-6A71-4635-AE0E-46EA876878A3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7" creationId="{9A6CF958-CD21-4BD3-98F2-E7FF9273916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8" creationId="{79600295-FDD2-42C8-9EF3-0AEB898F1239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19" creationId="{90663A26-D452-4912-9AAC-4EA2F221A22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0" creationId="{CAB50C02-5952-49AF-9E55-E130C1359C9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1" creationId="{779EA1B7-FB5C-4756-A2D2-D0267FA00C2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2" creationId="{BBBFFAAF-D413-44CD-8B70-97C6E824A8E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3" creationId="{DCE05469-8E09-49D9-B8EC-AF87D8BAD9EF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4" creationId="{BB6E6785-FBA0-4307-BB52-AC30834C255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5" creationId="{4FDC3C02-C117-49E3-98A4-40AC3EF8D145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6" creationId="{CBF0F787-883B-4A7E-9E96-84AD35EE316D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7" creationId="{EEA2529A-FC18-4339-B8FD-916DE3E4A49B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8" creationId="{D538849E-B815-4A6C-A449-3B85DB01A591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29" creationId="{9BDE59E8-8A75-4628-8D70-CBF20CD4EDD2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30" creationId="{2DD44D42-3E70-4183-A39D-A134ABEBD8A4}"/>
          </ac:spMkLst>
        </pc:spChg>
        <pc:spChg chg="mod">
          <ac:chgData name="NGUYEN PHAM ANH THU" userId="baf72463-252b-4d5f-a6ca-5a6327a9888d" providerId="ADAL" clId="{2F718089-70B5-4574-BAF7-6821E1523347}" dt="2022-01-03T05:40:05.511" v="3047"/>
          <ac:spMkLst>
            <pc:docMk/>
            <pc:sldMk cId="1048885112" sldId="299"/>
            <ac:spMk id="131" creationId="{0AF82FEC-FEB4-46F9-94F3-EF47507D2A8A}"/>
          </ac:spMkLst>
        </pc:spChg>
        <pc:spChg chg="mod">
          <ac:chgData name="NGUYEN PHAM ANH THU" userId="baf72463-252b-4d5f-a6ca-5a6327a9888d" providerId="ADAL" clId="{2F718089-70B5-4574-BAF7-6821E1523347}" dt="2022-01-03T05:41:38.974" v="3154" actId="1076"/>
          <ac:spMkLst>
            <pc:docMk/>
            <pc:sldMk cId="1048885112" sldId="299"/>
            <ac:spMk id="134" creationId="{5688A591-15D9-44A0-AC63-E108CA53FA8F}"/>
          </ac:spMkLst>
        </pc:spChg>
        <pc:spChg chg="mod">
          <ac:chgData name="NGUYEN PHAM ANH THU" userId="baf72463-252b-4d5f-a6ca-5a6327a9888d" providerId="ADAL" clId="{2F718089-70B5-4574-BAF7-6821E1523347}" dt="2022-01-03T05:45:35.376" v="3216" actId="14100"/>
          <ac:spMkLst>
            <pc:docMk/>
            <pc:sldMk cId="1048885112" sldId="299"/>
            <ac:spMk id="136" creationId="{30A8A64D-464D-42A3-ADD3-4F86312F0D1D}"/>
          </ac:spMkLst>
        </pc:spChg>
        <pc:spChg chg="mod">
          <ac:chgData name="NGUYEN PHAM ANH THU" userId="baf72463-252b-4d5f-a6ca-5a6327a9888d" providerId="ADAL" clId="{2F718089-70B5-4574-BAF7-6821E1523347}" dt="2022-01-03T05:45:27.609" v="3214" actId="14100"/>
          <ac:spMkLst>
            <pc:docMk/>
            <pc:sldMk cId="1048885112" sldId="299"/>
            <ac:spMk id="137" creationId="{B9DFAFD7-00D4-48E8-B93B-32BFFB30F3BE}"/>
          </ac:spMkLst>
        </pc:spChg>
        <pc:spChg chg="mod">
          <ac:chgData name="NGUYEN PHAM ANH THU" userId="baf72463-252b-4d5f-a6ca-5a6327a9888d" providerId="ADAL" clId="{2F718089-70B5-4574-BAF7-6821E1523347}" dt="2022-01-03T05:46:29.853" v="3252" actId="20577"/>
          <ac:spMkLst>
            <pc:docMk/>
            <pc:sldMk cId="1048885112" sldId="299"/>
            <ac:spMk id="140" creationId="{898C6B37-B939-481C-8C8D-A6A17E15CEAF}"/>
          </ac:spMkLst>
        </pc:spChg>
        <pc:spChg chg="add mod">
          <ac:chgData name="NGUYEN PHAM ANH THU" userId="baf72463-252b-4d5f-a6ca-5a6327a9888d" providerId="ADAL" clId="{2F718089-70B5-4574-BAF7-6821E1523347}" dt="2022-01-03T06:07:16.114" v="3277" actId="164"/>
          <ac:spMkLst>
            <pc:docMk/>
            <pc:sldMk cId="1048885112" sldId="299"/>
            <ac:spMk id="142" creationId="{1EEF5EDA-F104-409D-82C7-12A09D16BD9D}"/>
          </ac:spMkLst>
        </pc:spChg>
        <pc:spChg chg="mod">
          <ac:chgData name="NGUYEN PHAM ANH THU" userId="baf72463-252b-4d5f-a6ca-5a6327a9888d" providerId="ADAL" clId="{2F718089-70B5-4574-BAF7-6821E1523347}" dt="2022-01-03T06:07:42.784" v="3280"/>
          <ac:spMkLst>
            <pc:docMk/>
            <pc:sldMk cId="1048885112" sldId="299"/>
            <ac:spMk id="145" creationId="{62E4252C-7576-4526-AA1C-A12C920C7C07}"/>
          </ac:spMkLst>
        </pc:spChg>
        <pc:spChg chg="mod">
          <ac:chgData name="NGUYEN PHAM ANH THU" userId="baf72463-252b-4d5f-a6ca-5a6327a9888d" providerId="ADAL" clId="{2F718089-70B5-4574-BAF7-6821E1523347}" dt="2022-01-03T06:07:56.813" v="3355" actId="20577"/>
          <ac:spMkLst>
            <pc:docMk/>
            <pc:sldMk cId="1048885112" sldId="299"/>
            <ac:spMk id="146" creationId="{E9CC7803-2E35-42BE-AA56-4C86EDD24F42}"/>
          </ac:spMkLst>
        </pc:spChg>
        <pc:spChg chg="mod">
          <ac:chgData name="NGUYEN PHAM ANH THU" userId="baf72463-252b-4d5f-a6ca-5a6327a9888d" providerId="ADAL" clId="{2F718089-70B5-4574-BAF7-6821E1523347}" dt="2022-01-03T06:08:27.166" v="3381" actId="20577"/>
          <ac:spMkLst>
            <pc:docMk/>
            <pc:sldMk cId="1048885112" sldId="299"/>
            <ac:spMk id="149" creationId="{3D51246D-5F0B-40DB-AE0C-96341A32C3CF}"/>
          </ac:spMkLst>
        </pc:spChg>
        <pc:grpChg chg="add mod">
          <ac:chgData name="NGUYEN PHAM ANH THU" userId="baf72463-252b-4d5f-a6ca-5a6327a9888d" providerId="ADAL" clId="{2F718089-70B5-4574-BAF7-6821E1523347}" dt="2022-01-03T05:28:16.033" v="2810" actId="1076"/>
          <ac:grpSpMkLst>
            <pc:docMk/>
            <pc:sldMk cId="1048885112" sldId="299"/>
            <ac:grpSpMk id="6" creationId="{FA6A2AF0-8AC5-488C-8319-46396D29E6D5}"/>
          </ac:grpSpMkLst>
        </pc:grpChg>
        <pc:grpChg chg="add mod">
          <ac:chgData name="NGUYEN PHAM ANH THU" userId="baf72463-252b-4d5f-a6ca-5a6327a9888d" providerId="ADAL" clId="{2F718089-70B5-4574-BAF7-6821E1523347}" dt="2022-01-03T05:34:28.865" v="2903" actId="1076"/>
          <ac:grpSpMkLst>
            <pc:docMk/>
            <pc:sldMk cId="1048885112" sldId="299"/>
            <ac:grpSpMk id="15" creationId="{9AE53FE0-D758-4AD7-B362-A7D7C64C9B49}"/>
          </ac:grpSpMkLst>
        </pc:grpChg>
        <pc:grpChg chg="add mod">
          <ac:chgData name="NGUYEN PHAM ANH THU" userId="baf72463-252b-4d5f-a6ca-5a6327a9888d" providerId="ADAL" clId="{2F718089-70B5-4574-BAF7-6821E1523347}" dt="2022-01-03T05:35:01.506" v="2957" actId="164"/>
          <ac:grpSpMkLst>
            <pc:docMk/>
            <pc:sldMk cId="1048885112" sldId="299"/>
            <ac:grpSpMk id="17" creationId="{43640BF6-BA02-4F77-8667-398F28BF1338}"/>
          </ac:grpSpMkLst>
        </pc:grpChg>
        <pc:grpChg chg="add mod">
          <ac:chgData name="NGUYEN PHAM ANH THU" userId="baf72463-252b-4d5f-a6ca-5a6327a9888d" providerId="ADAL" clId="{2F718089-70B5-4574-BAF7-6821E1523347}" dt="2022-01-03T05:38:48.944" v="3038" actId="1076"/>
          <ac:grpSpMkLst>
            <pc:docMk/>
            <pc:sldMk cId="1048885112" sldId="299"/>
            <ac:grpSpMk id="18" creationId="{B7B8ABB0-64C9-49A2-8085-D60260CB141D}"/>
          </ac:grpSpMkLst>
        </pc:grpChg>
        <pc:grpChg chg="add mod">
          <ac:chgData name="NGUYEN PHAM ANH THU" userId="baf72463-252b-4d5f-a6ca-5a6327a9888d" providerId="ADAL" clId="{2F718089-70B5-4574-BAF7-6821E1523347}" dt="2022-01-03T05:41:50.136" v="3156" actId="1076"/>
          <ac:grpSpMkLst>
            <pc:docMk/>
            <pc:sldMk cId="1048885112" sldId="299"/>
            <ac:grpSpMk id="21" creationId="{8434196F-5C66-4F3E-94E7-4744758B47BB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2" creationId="{EEDD3A96-D7B8-45E5-9646-644A6ADD43C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3" creationId="{0D79D49A-8E8B-4EC4-B83E-64C3C5D4315C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4" creationId="{E670C591-978B-4954-B085-9FB2952BB67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5" creationId="{BCD12900-7C56-4857-AAE4-B995D73D2149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6" creationId="{B6696BAB-A87B-4622-AE47-D2D8D972472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7" creationId="{24584041-2559-4F4B-B828-D358255BFE8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8" creationId="{6DF9A070-630C-4E51-9BF4-1406A6F03940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29" creationId="{8C4EA9C9-BF7D-44CD-8896-206784A4D4C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30" creationId="{73AEA1EC-6D05-4770-A8A3-D0AA115FF27F}"/>
          </ac:grpSpMkLst>
        </pc:grpChg>
        <pc:grpChg chg="mod">
          <ac:chgData name="NGUYEN PHAM ANH THU" userId="baf72463-252b-4d5f-a6ca-5a6327a9888d" providerId="ADAL" clId="{2F718089-70B5-4574-BAF7-6821E1523347}" dt="2022-01-03T05:40:05.511" v="3047"/>
          <ac:grpSpMkLst>
            <pc:docMk/>
            <pc:sldMk cId="1048885112" sldId="299"/>
            <ac:grpSpMk id="31" creationId="{948CEFF5-DF50-4763-A8D9-8CCA3CC6AD18}"/>
          </ac:grpSpMkLst>
        </pc:grpChg>
        <pc:grpChg chg="add mod">
          <ac:chgData name="NGUYEN PHAM ANH THU" userId="baf72463-252b-4d5f-a6ca-5a6327a9888d" providerId="ADAL" clId="{2F718089-70B5-4574-BAF7-6821E1523347}" dt="2022-01-03T05:41:45.840" v="3155" actId="1076"/>
          <ac:grpSpMkLst>
            <pc:docMk/>
            <pc:sldMk cId="1048885112" sldId="299"/>
            <ac:grpSpMk id="132" creationId="{89ACA5F2-1EF7-4D11-A8C7-FF4F7AA04369}"/>
          </ac:grpSpMkLst>
        </pc:grpChg>
        <pc:grpChg chg="add mod">
          <ac:chgData name="NGUYEN PHAM ANH THU" userId="baf72463-252b-4d5f-a6ca-5a6327a9888d" providerId="ADAL" clId="{2F718089-70B5-4574-BAF7-6821E1523347}" dt="2022-01-03T05:45:39.113" v="3217" actId="1076"/>
          <ac:grpSpMkLst>
            <pc:docMk/>
            <pc:sldMk cId="1048885112" sldId="299"/>
            <ac:grpSpMk id="135" creationId="{EB822FDC-F828-4130-9517-6B788CE14073}"/>
          </ac:grpSpMkLst>
        </pc:grpChg>
        <pc:grpChg chg="add mod">
          <ac:chgData name="NGUYEN PHAM ANH THU" userId="baf72463-252b-4d5f-a6ca-5a6327a9888d" providerId="ADAL" clId="{2F718089-70B5-4574-BAF7-6821E1523347}" dt="2022-01-03T05:45:18.047" v="3211" actId="1076"/>
          <ac:grpSpMkLst>
            <pc:docMk/>
            <pc:sldMk cId="1048885112" sldId="299"/>
            <ac:grpSpMk id="138" creationId="{B81919E1-D685-44DD-BA8A-9B667D1E3B38}"/>
          </ac:grpSpMkLst>
        </pc:grpChg>
        <pc:grpChg chg="add mod">
          <ac:chgData name="NGUYEN PHAM ANH THU" userId="baf72463-252b-4d5f-a6ca-5a6327a9888d" providerId="ADAL" clId="{2F718089-70B5-4574-BAF7-6821E1523347}" dt="2022-01-03T06:09:02.478" v="3385" actId="1076"/>
          <ac:grpSpMkLst>
            <pc:docMk/>
            <pc:sldMk cId="1048885112" sldId="299"/>
            <ac:grpSpMk id="143" creationId="{376BE404-C105-48C0-8A5C-3C58D1E372B4}"/>
          </ac:grpSpMkLst>
        </pc:grpChg>
        <pc:grpChg chg="add mod">
          <ac:chgData name="NGUYEN PHAM ANH THU" userId="baf72463-252b-4d5f-a6ca-5a6327a9888d" providerId="ADAL" clId="{2F718089-70B5-4574-BAF7-6821E1523347}" dt="2022-01-03T06:08:08.096" v="3356" actId="1076"/>
          <ac:grpSpMkLst>
            <pc:docMk/>
            <pc:sldMk cId="1048885112" sldId="299"/>
            <ac:grpSpMk id="144" creationId="{CB2D40A7-E000-4465-A613-140E8E7EDD93}"/>
          </ac:grpSpMkLst>
        </pc:grpChg>
        <pc:grpChg chg="add mod">
          <ac:chgData name="NGUYEN PHAM ANH THU" userId="baf72463-252b-4d5f-a6ca-5a6327a9888d" providerId="ADAL" clId="{2F718089-70B5-4574-BAF7-6821E1523347}" dt="2022-01-03T06:08:23.511" v="3359" actId="1076"/>
          <ac:grpSpMkLst>
            <pc:docMk/>
            <pc:sldMk cId="1048885112" sldId="299"/>
            <ac:grpSpMk id="147" creationId="{72B5B3DA-845E-49E4-BCED-A1BAFB4592D5}"/>
          </ac:grpSpMkLst>
        </pc:grpChg>
        <pc:picChg chg="del">
          <ac:chgData name="NGUYEN PHAM ANH THU" userId="baf72463-252b-4d5f-a6ca-5a6327a9888d" providerId="ADAL" clId="{2F718089-70B5-4574-BAF7-6821E1523347}" dt="2022-01-03T04:56:30.971" v="2443" actId="478"/>
          <ac:picMkLst>
            <pc:docMk/>
            <pc:sldMk cId="1048885112" sldId="299"/>
            <ac:picMk id="5" creationId="{1A0C6E07-C8E2-4B98-B503-D36A1DA3F502}"/>
          </ac:picMkLst>
        </pc:picChg>
        <pc:picChg chg="del">
          <ac:chgData name="NGUYEN PHAM ANH THU" userId="baf72463-252b-4d5f-a6ca-5a6327a9888d" providerId="ADAL" clId="{2F718089-70B5-4574-BAF7-6821E1523347}" dt="2022-01-03T04:56:30.146" v="2442" actId="478"/>
          <ac:picMkLst>
            <pc:docMk/>
            <pc:sldMk cId="1048885112" sldId="299"/>
            <ac:picMk id="6" creationId="{38B682D0-C878-4A3D-AC53-DF9CC0980251}"/>
          </ac:picMkLst>
        </pc:picChg>
        <pc:picChg chg="del">
          <ac:chgData name="NGUYEN PHAM ANH THU" userId="baf72463-252b-4d5f-a6ca-5a6327a9888d" providerId="ADAL" clId="{2F718089-70B5-4574-BAF7-6821E1523347}" dt="2022-01-03T04:56:30.146" v="2442" actId="478"/>
          <ac:picMkLst>
            <pc:docMk/>
            <pc:sldMk cId="1048885112" sldId="299"/>
            <ac:picMk id="7" creationId="{1A314BAB-5707-4F0B-BEA6-BE5B4993E90D}"/>
          </ac:picMkLst>
        </pc:picChg>
        <pc:picChg chg="del">
          <ac:chgData name="NGUYEN PHAM ANH THU" userId="baf72463-252b-4d5f-a6ca-5a6327a9888d" providerId="ADAL" clId="{2F718089-70B5-4574-BAF7-6821E1523347}" dt="2022-01-03T04:56:31.888" v="2444" actId="478"/>
          <ac:picMkLst>
            <pc:docMk/>
            <pc:sldMk cId="1048885112" sldId="299"/>
            <ac:picMk id="8" creationId="{803B4BBC-7AAE-4877-A3CF-9086E44E7A0F}"/>
          </ac:picMkLst>
        </pc:picChg>
        <pc:picChg chg="add del mod">
          <ac:chgData name="NGUYEN PHAM ANH THU" userId="baf72463-252b-4d5f-a6ca-5a6327a9888d" providerId="ADAL" clId="{2F718089-70B5-4574-BAF7-6821E1523347}" dt="2022-01-03T05:32:45.460" v="2813" actId="21"/>
          <ac:picMkLst>
            <pc:docMk/>
            <pc:sldMk cId="1048885112" sldId="299"/>
            <ac:picMk id="9" creationId="{5FE5F80B-CC23-4C44-BA52-296CC3B119D5}"/>
          </ac:picMkLst>
        </pc:picChg>
        <pc:picChg chg="add mod">
          <ac:chgData name="NGUYEN PHAM ANH THU" userId="baf72463-252b-4d5f-a6ca-5a6327a9888d" providerId="ADAL" clId="{2F718089-70B5-4574-BAF7-6821E1523347}" dt="2022-01-03T05:35:01.506" v="2957" actId="164"/>
          <ac:picMkLst>
            <pc:docMk/>
            <pc:sldMk cId="1048885112" sldId="299"/>
            <ac:picMk id="11" creationId="{8CFE60A5-DD46-4B92-9872-829B1207C53A}"/>
          </ac:picMkLst>
        </pc:picChg>
        <pc:picChg chg="add mod">
          <ac:chgData name="NGUYEN PHAM ANH THU" userId="baf72463-252b-4d5f-a6ca-5a6327a9888d" providerId="ADAL" clId="{2F718089-70B5-4574-BAF7-6821E1523347}" dt="2022-01-03T05:33:29.498" v="2823" actId="1076"/>
          <ac:picMkLst>
            <pc:docMk/>
            <pc:sldMk cId="1048885112" sldId="299"/>
            <ac:picMk id="12" creationId="{2C5EB97F-27AE-49E5-B559-8E6B267A8E9E}"/>
          </ac:picMkLst>
        </pc:picChg>
        <pc:picChg chg="mod">
          <ac:chgData name="NGUYEN PHAM ANH THU" userId="baf72463-252b-4d5f-a6ca-5a6327a9888d" providerId="ADAL" clId="{2F718089-70B5-4574-BAF7-6821E1523347}" dt="2022-01-03T05:41:34.608" v="3153" actId="14100"/>
          <ac:picMkLst>
            <pc:docMk/>
            <pc:sldMk cId="1048885112" sldId="299"/>
            <ac:picMk id="133" creationId="{04B28B88-2352-4C16-A8C0-A2BD4A2822E8}"/>
          </ac:picMkLst>
        </pc:picChg>
        <pc:picChg chg="mod">
          <ac:chgData name="NGUYEN PHAM ANH THU" userId="baf72463-252b-4d5f-a6ca-5a6327a9888d" providerId="ADAL" clId="{2F718089-70B5-4574-BAF7-6821E1523347}" dt="2022-01-03T05:44:59.232" v="3208" actId="14100"/>
          <ac:picMkLst>
            <pc:docMk/>
            <pc:sldMk cId="1048885112" sldId="299"/>
            <ac:picMk id="139" creationId="{FE73A626-74B1-45F6-8514-A5A452EB3847}"/>
          </ac:picMkLst>
        </pc:picChg>
        <pc:picChg chg="add mod">
          <ac:chgData name="NGUYEN PHAM ANH THU" userId="baf72463-252b-4d5f-a6ca-5a6327a9888d" providerId="ADAL" clId="{2F718089-70B5-4574-BAF7-6821E1523347}" dt="2022-01-03T06:07:16.114" v="3277" actId="164"/>
          <ac:picMkLst>
            <pc:docMk/>
            <pc:sldMk cId="1048885112" sldId="299"/>
            <ac:picMk id="141" creationId="{7579392D-4F0B-47D0-A489-54ED0BF9266B}"/>
          </ac:picMkLst>
        </pc:picChg>
        <pc:picChg chg="mod">
          <ac:chgData name="NGUYEN PHAM ANH THU" userId="baf72463-252b-4d5f-a6ca-5a6327a9888d" providerId="ADAL" clId="{2F718089-70B5-4574-BAF7-6821E1523347}" dt="2022-01-03T06:08:20.637" v="3358"/>
          <ac:picMkLst>
            <pc:docMk/>
            <pc:sldMk cId="1048885112" sldId="299"/>
            <ac:picMk id="148" creationId="{57F8C987-2569-4B49-BA1C-866352A56934}"/>
          </ac:picMkLst>
        </pc:picChg>
      </pc:sldChg>
      <pc:sldChg chg="del">
        <pc:chgData name="NGUYEN PHAM ANH THU" userId="baf72463-252b-4d5f-a6ca-5a6327a9888d" providerId="ADAL" clId="{2F718089-70B5-4574-BAF7-6821E1523347}" dt="2022-01-03T12:23:49.304" v="4268" actId="47"/>
        <pc:sldMkLst>
          <pc:docMk/>
          <pc:sldMk cId="216642604" sldId="300"/>
        </pc:sldMkLst>
      </pc:sldChg>
      <pc:sldChg chg="modSp del mod">
        <pc:chgData name="NGUYEN PHAM ANH THU" userId="baf72463-252b-4d5f-a6ca-5a6327a9888d" providerId="ADAL" clId="{2F718089-70B5-4574-BAF7-6821E1523347}" dt="2022-01-03T12:23:49.505" v="4269" actId="47"/>
        <pc:sldMkLst>
          <pc:docMk/>
          <pc:sldMk cId="2112556703" sldId="301"/>
        </pc:sldMkLst>
        <pc:picChg chg="mod">
          <ac:chgData name="NGUYEN PHAM ANH THU" userId="baf72463-252b-4d5f-a6ca-5a6327a9888d" providerId="ADAL" clId="{2F718089-70B5-4574-BAF7-6821E1523347}" dt="2022-01-03T03:13:14.229" v="2037" actId="14100"/>
          <ac:picMkLst>
            <pc:docMk/>
            <pc:sldMk cId="2112556703" sldId="301"/>
            <ac:picMk id="6" creationId="{A75A09EB-265F-4303-8583-64F28C721441}"/>
          </ac:picMkLst>
        </pc:picChg>
      </pc:sldChg>
      <pc:sldChg chg="addSp delSp modSp mod delAnim">
        <pc:chgData name="NGUYEN PHAM ANH THU" userId="baf72463-252b-4d5f-a6ca-5a6327a9888d" providerId="ADAL" clId="{2F718089-70B5-4574-BAF7-6821E1523347}" dt="2022-01-03T12:40:09.625" v="4554" actId="207"/>
        <pc:sldMkLst>
          <pc:docMk/>
          <pc:sldMk cId="2147613697" sldId="302"/>
        </pc:sldMkLst>
        <pc:spChg chg="mod">
          <ac:chgData name="NGUYEN PHAM ANH THU" userId="baf72463-252b-4d5f-a6ca-5a6327a9888d" providerId="ADAL" clId="{2F718089-70B5-4574-BAF7-6821E1523347}" dt="2022-01-03T12:39:53.513" v="4552" actId="1076"/>
          <ac:spMkLst>
            <pc:docMk/>
            <pc:sldMk cId="2147613697" sldId="302"/>
            <ac:spMk id="3" creationId="{86535DCD-4DE0-449F-9A58-A0AAB825D040}"/>
          </ac:spMkLst>
        </pc:spChg>
        <pc:spChg chg="del">
          <ac:chgData name="NGUYEN PHAM ANH THU" userId="baf72463-252b-4d5f-a6ca-5a6327a9888d" providerId="ADAL" clId="{2F718089-70B5-4574-BAF7-6821E1523347}" dt="2022-01-03T12:38:05.446" v="4290" actId="478"/>
          <ac:spMkLst>
            <pc:docMk/>
            <pc:sldMk cId="2147613697" sldId="302"/>
            <ac:spMk id="7" creationId="{69938947-959C-45FC-86E6-451F6D9420BB}"/>
          </ac:spMkLst>
        </pc:spChg>
        <pc:spChg chg="del">
          <ac:chgData name="NGUYEN PHAM ANH THU" userId="baf72463-252b-4d5f-a6ca-5a6327a9888d" providerId="ADAL" clId="{2F718089-70B5-4574-BAF7-6821E1523347}" dt="2022-01-03T12:38:05.446" v="4290" actId="478"/>
          <ac:spMkLst>
            <pc:docMk/>
            <pc:sldMk cId="2147613697" sldId="302"/>
            <ac:spMk id="8" creationId="{61A5F747-86F6-4AC5-B4C6-8DAC6E145D49}"/>
          </ac:spMkLst>
        </pc:spChg>
        <pc:spChg chg="del">
          <ac:chgData name="NGUYEN PHAM ANH THU" userId="baf72463-252b-4d5f-a6ca-5a6327a9888d" providerId="ADAL" clId="{2F718089-70B5-4574-BAF7-6821E1523347}" dt="2022-01-03T12:38:05.446" v="4290" actId="478"/>
          <ac:spMkLst>
            <pc:docMk/>
            <pc:sldMk cId="2147613697" sldId="302"/>
            <ac:spMk id="10" creationId="{AF974640-9543-49B4-9694-49ED5065F944}"/>
          </ac:spMkLst>
        </pc:spChg>
        <pc:spChg chg="del">
          <ac:chgData name="NGUYEN PHAM ANH THU" userId="baf72463-252b-4d5f-a6ca-5a6327a9888d" providerId="ADAL" clId="{2F718089-70B5-4574-BAF7-6821E1523347}" dt="2022-01-03T12:38:05.446" v="4290" actId="478"/>
          <ac:spMkLst>
            <pc:docMk/>
            <pc:sldMk cId="2147613697" sldId="302"/>
            <ac:spMk id="11" creationId="{CB207376-F8DE-40DB-AEFB-42F9CA09D9DD}"/>
          </ac:spMkLst>
        </pc:spChg>
        <pc:spChg chg="add mod">
          <ac:chgData name="NGUYEN PHAM ANH THU" userId="baf72463-252b-4d5f-a6ca-5a6327a9888d" providerId="ADAL" clId="{2F718089-70B5-4574-BAF7-6821E1523347}" dt="2022-01-03T12:40:09.625" v="4554" actId="207"/>
          <ac:spMkLst>
            <pc:docMk/>
            <pc:sldMk cId="2147613697" sldId="302"/>
            <ac:spMk id="13" creationId="{10A312D2-230A-454C-B0C6-DCB6BBDFAF44}"/>
          </ac:spMkLst>
        </pc:spChg>
        <pc:picChg chg="del">
          <ac:chgData name="NGUYEN PHAM ANH THU" userId="baf72463-252b-4d5f-a6ca-5a6327a9888d" providerId="ADAL" clId="{2F718089-70B5-4574-BAF7-6821E1523347}" dt="2022-01-03T12:38:03.453" v="4289" actId="478"/>
          <ac:picMkLst>
            <pc:docMk/>
            <pc:sldMk cId="2147613697" sldId="302"/>
            <ac:picMk id="5" creationId="{0A8A186A-1437-45D3-986B-2C495BCE4047}"/>
          </ac:picMkLst>
        </pc:picChg>
        <pc:picChg chg="del">
          <ac:chgData name="NGUYEN PHAM ANH THU" userId="baf72463-252b-4d5f-a6ca-5a6327a9888d" providerId="ADAL" clId="{2F718089-70B5-4574-BAF7-6821E1523347}" dt="2022-01-03T12:38:05.446" v="4290" actId="478"/>
          <ac:picMkLst>
            <pc:docMk/>
            <pc:sldMk cId="2147613697" sldId="302"/>
            <ac:picMk id="6" creationId="{D73E6088-5019-4E86-BE07-8389943D1AF7}"/>
          </ac:picMkLst>
        </pc:picChg>
        <pc:picChg chg="del">
          <ac:chgData name="NGUYEN PHAM ANH THU" userId="baf72463-252b-4d5f-a6ca-5a6327a9888d" providerId="ADAL" clId="{2F718089-70B5-4574-BAF7-6821E1523347}" dt="2022-01-03T12:38:05.446" v="4290" actId="478"/>
          <ac:picMkLst>
            <pc:docMk/>
            <pc:sldMk cId="2147613697" sldId="302"/>
            <ac:picMk id="9" creationId="{489355FA-C05D-4BF6-81D0-DCFE8AE77015}"/>
          </ac:picMkLst>
        </pc:picChg>
        <pc:picChg chg="add mod">
          <ac:chgData name="NGUYEN PHAM ANH THU" userId="baf72463-252b-4d5f-a6ca-5a6327a9888d" providerId="ADAL" clId="{2F718089-70B5-4574-BAF7-6821E1523347}" dt="2022-01-03T12:39:51.105" v="4550" actId="1076"/>
          <ac:picMkLst>
            <pc:docMk/>
            <pc:sldMk cId="2147613697" sldId="302"/>
            <ac:picMk id="12" creationId="{A7B590B8-EF38-4057-B133-D9C5779805F8}"/>
          </ac:picMkLst>
        </pc:picChg>
      </pc:sldChg>
      <pc:sldChg chg="del">
        <pc:chgData name="NGUYEN PHAM ANH THU" userId="baf72463-252b-4d5f-a6ca-5a6327a9888d" providerId="ADAL" clId="{2F718089-70B5-4574-BAF7-6821E1523347}" dt="2022-01-03T12:23:51.738" v="4271" actId="47"/>
        <pc:sldMkLst>
          <pc:docMk/>
          <pc:sldMk cId="1626286682" sldId="303"/>
        </pc:sldMkLst>
      </pc:sldChg>
      <pc:sldChg chg="del">
        <pc:chgData name="NGUYEN PHAM ANH THU" userId="baf72463-252b-4d5f-a6ca-5a6327a9888d" providerId="ADAL" clId="{2F718089-70B5-4574-BAF7-6821E1523347}" dt="2022-01-03T12:23:52.446" v="4272" actId="47"/>
        <pc:sldMkLst>
          <pc:docMk/>
          <pc:sldMk cId="3743243625" sldId="304"/>
        </pc:sldMkLst>
      </pc:sldChg>
      <pc:sldChg chg="add del">
        <pc:chgData name="NGUYEN PHAM ANH THU" userId="baf72463-252b-4d5f-a6ca-5a6327a9888d" providerId="ADAL" clId="{2F718089-70B5-4574-BAF7-6821E1523347}" dt="2022-01-03T13:43:56.066" v="5101" actId="47"/>
        <pc:sldMkLst>
          <pc:docMk/>
          <pc:sldMk cId="3522634679" sldId="305"/>
        </pc:sldMkLst>
      </pc:sldChg>
      <pc:sldChg chg="addSp delSp modSp mod delAnim modAnim">
        <pc:chgData name="NGUYEN PHAM ANH THU" userId="baf72463-252b-4d5f-a6ca-5a6327a9888d" providerId="ADAL" clId="{2F718089-70B5-4574-BAF7-6821E1523347}" dt="2022-01-03T13:52:52.633" v="5232"/>
        <pc:sldMkLst>
          <pc:docMk/>
          <pc:sldMk cId="973761424" sldId="306"/>
        </pc:sldMkLst>
        <pc:spChg chg="mod">
          <ac:chgData name="NGUYEN PHAM ANH THU" userId="baf72463-252b-4d5f-a6ca-5a6327a9888d" providerId="ADAL" clId="{2F718089-70B5-4574-BAF7-6821E1523347}" dt="2022-01-03T13:52:31.235" v="5225" actId="1076"/>
          <ac:spMkLst>
            <pc:docMk/>
            <pc:sldMk cId="973761424" sldId="306"/>
            <ac:spMk id="3" creationId="{86535DCD-4DE0-449F-9A58-A0AAB825D040}"/>
          </ac:spMkLst>
        </pc:spChg>
        <pc:spChg chg="add mod">
          <ac:chgData name="NGUYEN PHAM ANH THU" userId="baf72463-252b-4d5f-a6ca-5a6327a9888d" providerId="ADAL" clId="{2F718089-70B5-4574-BAF7-6821E1523347}" dt="2022-01-03T12:44:55.344" v="5012" actId="122"/>
          <ac:spMkLst>
            <pc:docMk/>
            <pc:sldMk cId="973761424" sldId="306"/>
            <ac:spMk id="4" creationId="{9C3C4260-A7F4-4F86-BE08-9E144BC6084E}"/>
          </ac:spMkLst>
        </pc:spChg>
        <pc:spChg chg="add mod">
          <ac:chgData name="NGUYEN PHAM ANH THU" userId="baf72463-252b-4d5f-a6ca-5a6327a9888d" providerId="ADAL" clId="{2F718089-70B5-4574-BAF7-6821E1523347}" dt="2022-01-03T13:43:11.807" v="5067" actId="1076"/>
          <ac:spMkLst>
            <pc:docMk/>
            <pc:sldMk cId="973761424" sldId="306"/>
            <ac:spMk id="5" creationId="{19C5E4C3-9136-4707-A627-BE9FD3898AE5}"/>
          </ac:spMkLst>
        </pc:spChg>
        <pc:spChg chg="del mod topLvl">
          <ac:chgData name="NGUYEN PHAM ANH THU" userId="baf72463-252b-4d5f-a6ca-5a6327a9888d" providerId="ADAL" clId="{2F718089-70B5-4574-BAF7-6821E1523347}" dt="2022-01-03T13:43:14.046" v="5068" actId="478"/>
          <ac:spMkLst>
            <pc:docMk/>
            <pc:sldMk cId="973761424" sldId="306"/>
            <ac:spMk id="8" creationId="{03ABD6D9-266E-44E3-BAE1-F8760193D0BC}"/>
          </ac:spMkLst>
        </pc:spChg>
        <pc:spChg chg="del mod">
          <ac:chgData name="NGUYEN PHAM ANH THU" userId="baf72463-252b-4d5f-a6ca-5a6327a9888d" providerId="ADAL" clId="{2F718089-70B5-4574-BAF7-6821E1523347}" dt="2022-01-03T12:41:42.457" v="4685" actId="478"/>
          <ac:spMkLst>
            <pc:docMk/>
            <pc:sldMk cId="973761424" sldId="306"/>
            <ac:spMk id="8" creationId="{568D413B-2C83-4545-84E8-C2D3BD8F02C1}"/>
          </ac:spMkLst>
        </pc:spChg>
        <pc:spChg chg="add mod ord">
          <ac:chgData name="NGUYEN PHAM ANH THU" userId="baf72463-252b-4d5f-a6ca-5a6327a9888d" providerId="ADAL" clId="{2F718089-70B5-4574-BAF7-6821E1523347}" dt="2022-01-03T13:52:46.999" v="5230" actId="164"/>
          <ac:spMkLst>
            <pc:docMk/>
            <pc:sldMk cId="973761424" sldId="306"/>
            <ac:spMk id="9" creationId="{2163284B-F8C7-49C9-9EDC-C82879B5B20F}"/>
          </ac:spMkLst>
        </pc:spChg>
        <pc:spChg chg="del">
          <ac:chgData name="NGUYEN PHAM ANH THU" userId="baf72463-252b-4d5f-a6ca-5a6327a9888d" providerId="ADAL" clId="{2F718089-70B5-4574-BAF7-6821E1523347}" dt="2022-01-03T12:42:19.923" v="4798" actId="478"/>
          <ac:spMkLst>
            <pc:docMk/>
            <pc:sldMk cId="973761424" sldId="306"/>
            <ac:spMk id="9" creationId="{C37E90ED-D6A6-4BF3-B39B-68AFF6DCFB9D}"/>
          </ac:spMkLst>
        </pc:spChg>
        <pc:spChg chg="add mod">
          <ac:chgData name="NGUYEN PHAM ANH THU" userId="baf72463-252b-4d5f-a6ca-5a6327a9888d" providerId="ADAL" clId="{2F718089-70B5-4574-BAF7-6821E1523347}" dt="2022-01-03T12:45:13.676" v="5016" actId="1076"/>
          <ac:spMkLst>
            <pc:docMk/>
            <pc:sldMk cId="973761424" sldId="306"/>
            <ac:spMk id="10" creationId="{78EA1BFF-D0A4-4A9F-AA00-2D595872C1D0}"/>
          </ac:spMkLst>
        </pc:spChg>
        <pc:grpChg chg="add del mod">
          <ac:chgData name="NGUYEN PHAM ANH THU" userId="baf72463-252b-4d5f-a6ca-5a6327a9888d" providerId="ADAL" clId="{2F718089-70B5-4574-BAF7-6821E1523347}" dt="2022-01-03T13:43:14.046" v="5068" actId="478"/>
          <ac:grpSpMkLst>
            <pc:docMk/>
            <pc:sldMk cId="973761424" sldId="306"/>
            <ac:grpSpMk id="6" creationId="{BF17D0DD-B674-49B8-9520-CFAD31A31D42}"/>
          </ac:grpSpMkLst>
        </pc:grpChg>
        <pc:grpChg chg="add mod">
          <ac:chgData name="NGUYEN PHAM ANH THU" userId="baf72463-252b-4d5f-a6ca-5a6327a9888d" providerId="ADAL" clId="{2F718089-70B5-4574-BAF7-6821E1523347}" dt="2022-01-03T13:52:46.999" v="5230" actId="164"/>
          <ac:grpSpMkLst>
            <pc:docMk/>
            <pc:sldMk cId="973761424" sldId="306"/>
            <ac:grpSpMk id="12" creationId="{50DECCE3-147A-41FA-8F1A-DDB21098C8B5}"/>
          </ac:grpSpMkLst>
        </pc:grpChg>
        <pc:picChg chg="del">
          <ac:chgData name="NGUYEN PHAM ANH THU" userId="baf72463-252b-4d5f-a6ca-5a6327a9888d" providerId="ADAL" clId="{2F718089-70B5-4574-BAF7-6821E1523347}" dt="2022-01-03T12:42:16.751" v="4796" actId="478"/>
          <ac:picMkLst>
            <pc:docMk/>
            <pc:sldMk cId="973761424" sldId="306"/>
            <ac:picMk id="5" creationId="{B7AD9A89-EF3F-4C83-8563-624BCC111E6C}"/>
          </ac:picMkLst>
        </pc:picChg>
        <pc:picChg chg="del mod">
          <ac:chgData name="NGUYEN PHAM ANH THU" userId="baf72463-252b-4d5f-a6ca-5a6327a9888d" providerId="ADAL" clId="{2F718089-70B5-4574-BAF7-6821E1523347}" dt="2022-01-03T12:42:47.729" v="4812" actId="478"/>
          <ac:picMkLst>
            <pc:docMk/>
            <pc:sldMk cId="973761424" sldId="306"/>
            <ac:picMk id="6" creationId="{9B7042A0-86C2-4B17-8220-3D2D7EBD504D}"/>
          </ac:picMkLst>
        </pc:picChg>
        <pc:picChg chg="del">
          <ac:chgData name="NGUYEN PHAM ANH THU" userId="baf72463-252b-4d5f-a6ca-5a6327a9888d" providerId="ADAL" clId="{2F718089-70B5-4574-BAF7-6821E1523347}" dt="2022-01-03T12:42:18.491" v="4797" actId="478"/>
          <ac:picMkLst>
            <pc:docMk/>
            <pc:sldMk cId="973761424" sldId="306"/>
            <ac:picMk id="7" creationId="{C754138F-A535-4963-84B6-7E2A0A833538}"/>
          </ac:picMkLst>
        </pc:picChg>
        <pc:picChg chg="mod topLvl">
          <ac:chgData name="NGUYEN PHAM ANH THU" userId="baf72463-252b-4d5f-a6ca-5a6327a9888d" providerId="ADAL" clId="{2F718089-70B5-4574-BAF7-6821E1523347}" dt="2022-01-03T13:43:16.568" v="5069" actId="1076"/>
          <ac:picMkLst>
            <pc:docMk/>
            <pc:sldMk cId="973761424" sldId="306"/>
            <ac:picMk id="7" creationId="{D8931230-2936-4C79-BAE6-3213D226474F}"/>
          </ac:picMkLst>
        </pc:picChg>
        <pc:picChg chg="add mod">
          <ac:chgData name="NGUYEN PHAM ANH THU" userId="baf72463-252b-4d5f-a6ca-5a6327a9888d" providerId="ADAL" clId="{2F718089-70B5-4574-BAF7-6821E1523347}" dt="2022-01-03T13:52:46.999" v="5230" actId="164"/>
          <ac:picMkLst>
            <pc:docMk/>
            <pc:sldMk cId="973761424" sldId="306"/>
            <ac:picMk id="11" creationId="{C18A435A-639A-400F-8552-BFDE8A09021B}"/>
          </ac:picMkLst>
        </pc:picChg>
      </pc:sldChg>
      <pc:sldChg chg="del">
        <pc:chgData name="NGUYEN PHAM ANH THU" userId="baf72463-252b-4d5f-a6ca-5a6327a9888d" providerId="ADAL" clId="{2F718089-70B5-4574-BAF7-6821E1523347}" dt="2022-01-03T12:23:57.713" v="4275" actId="47"/>
        <pc:sldMkLst>
          <pc:docMk/>
          <pc:sldMk cId="651443402" sldId="307"/>
        </pc:sldMkLst>
      </pc:sldChg>
      <pc:sldChg chg="del">
        <pc:chgData name="NGUYEN PHAM ANH THU" userId="baf72463-252b-4d5f-a6ca-5a6327a9888d" providerId="ADAL" clId="{2F718089-70B5-4574-BAF7-6821E1523347}" dt="2022-01-03T12:23:53.309" v="4273" actId="47"/>
        <pc:sldMkLst>
          <pc:docMk/>
          <pc:sldMk cId="1155640459" sldId="308"/>
        </pc:sldMkLst>
      </pc:sldChg>
      <pc:sldChg chg="modSp del mod">
        <pc:chgData name="NGUYEN PHAM ANH THU" userId="baf72463-252b-4d5f-a6ca-5a6327a9888d" providerId="ADAL" clId="{2F718089-70B5-4574-BAF7-6821E1523347}" dt="2022-01-03T13:43:56.957" v="5102" actId="47"/>
        <pc:sldMkLst>
          <pc:docMk/>
          <pc:sldMk cId="323422279" sldId="309"/>
        </pc:sldMkLst>
        <pc:picChg chg="mod">
          <ac:chgData name="NGUYEN PHAM ANH THU" userId="baf72463-252b-4d5f-a6ca-5a6327a9888d" providerId="ADAL" clId="{2F718089-70B5-4574-BAF7-6821E1523347}" dt="2022-01-03T03:12:34.406" v="2031" actId="1076"/>
          <ac:picMkLst>
            <pc:docMk/>
            <pc:sldMk cId="323422279" sldId="309"/>
            <ac:picMk id="4" creationId="{59F143BC-1C7D-456F-84ED-DBB1691C7995}"/>
          </ac:picMkLst>
        </pc:picChg>
        <pc:picChg chg="mod">
          <ac:chgData name="NGUYEN PHAM ANH THU" userId="baf72463-252b-4d5f-a6ca-5a6327a9888d" providerId="ADAL" clId="{2F718089-70B5-4574-BAF7-6821E1523347}" dt="2022-01-03T03:12:42.361" v="2035" actId="1076"/>
          <ac:picMkLst>
            <pc:docMk/>
            <pc:sldMk cId="323422279" sldId="309"/>
            <ac:picMk id="5" creationId="{0E35ADF0-C0F2-405A-A731-D6970C118BD7}"/>
          </ac:picMkLst>
        </pc:picChg>
      </pc:sldChg>
      <pc:sldChg chg="addSp delSp modSp mod ord addAnim delAnim modAnim">
        <pc:chgData name="NGUYEN PHAM ANH THU" userId="baf72463-252b-4d5f-a6ca-5a6327a9888d" providerId="ADAL" clId="{2F718089-70B5-4574-BAF7-6821E1523347}" dt="2022-01-03T13:56:05.709" v="5426"/>
        <pc:sldMkLst>
          <pc:docMk/>
          <pc:sldMk cId="1826490623" sldId="310"/>
        </pc:sldMkLst>
        <pc:picChg chg="add del mod">
          <ac:chgData name="NGUYEN PHAM ANH THU" userId="baf72463-252b-4d5f-a6ca-5a6327a9888d" providerId="ADAL" clId="{2F718089-70B5-4574-BAF7-6821E1523347}" dt="2022-01-03T12:24:30.060" v="4284" actId="478"/>
          <ac:picMkLst>
            <pc:docMk/>
            <pc:sldMk cId="1826490623" sldId="310"/>
            <ac:picMk id="4" creationId="{5A36B16B-2A4A-4DCD-B1AB-EDC30437C6E3}"/>
          </ac:picMkLst>
        </pc:picChg>
        <pc:picChg chg="del">
          <ac:chgData name="NGUYEN PHAM ANH THU" userId="baf72463-252b-4d5f-a6ca-5a6327a9888d" providerId="ADAL" clId="{2F718089-70B5-4574-BAF7-6821E1523347}" dt="2022-01-03T12:24:27.450" v="4282" actId="478"/>
          <ac:picMkLst>
            <pc:docMk/>
            <pc:sldMk cId="1826490623" sldId="310"/>
            <ac:picMk id="5" creationId="{2DA3EFBC-6341-4543-8558-10A603392FFA}"/>
          </ac:picMkLst>
        </pc:picChg>
        <pc:picChg chg="add del">
          <ac:chgData name="NGUYEN PHAM ANH THU" userId="baf72463-252b-4d5f-a6ca-5a6327a9888d" providerId="ADAL" clId="{2F718089-70B5-4574-BAF7-6821E1523347}" dt="2022-01-03T12:24:34.749" v="4286" actId="478"/>
          <ac:picMkLst>
            <pc:docMk/>
            <pc:sldMk cId="1826490623" sldId="310"/>
            <ac:picMk id="6" creationId="{8D92434C-696F-4453-A63D-4B4565632F8A}"/>
          </ac:picMkLst>
        </pc:picChg>
        <pc:picChg chg="add del mod">
          <ac:chgData name="NGUYEN PHAM ANH THU" userId="baf72463-252b-4d5f-a6ca-5a6327a9888d" providerId="ADAL" clId="{2F718089-70B5-4574-BAF7-6821E1523347}" dt="2022-01-03T13:50:42.922" v="5198" actId="21"/>
          <ac:picMkLst>
            <pc:docMk/>
            <pc:sldMk cId="1826490623" sldId="310"/>
            <ac:picMk id="6" creationId="{DAA629AA-BD69-47D2-ACD6-7205CE351333}"/>
          </ac:picMkLst>
        </pc:picChg>
        <pc:picChg chg="del">
          <ac:chgData name="NGUYEN PHAM ANH THU" userId="baf72463-252b-4d5f-a6ca-5a6327a9888d" providerId="ADAL" clId="{2F718089-70B5-4574-BAF7-6821E1523347}" dt="2022-01-03T12:24:32.825" v="4285" actId="478"/>
          <ac:picMkLst>
            <pc:docMk/>
            <pc:sldMk cId="1826490623" sldId="310"/>
            <ac:picMk id="7" creationId="{190F5434-4116-4F60-82B9-38B257CD7C48}"/>
          </ac:picMkLst>
        </pc:picChg>
        <pc:picChg chg="add mod">
          <ac:chgData name="NGUYEN PHAM ANH THU" userId="baf72463-252b-4d5f-a6ca-5a6327a9888d" providerId="ADAL" clId="{2F718089-70B5-4574-BAF7-6821E1523347}" dt="2022-01-03T13:51:07.808" v="5210" actId="14100"/>
          <ac:picMkLst>
            <pc:docMk/>
            <pc:sldMk cId="1826490623" sldId="310"/>
            <ac:picMk id="7" creationId="{FC29D82F-79AB-478F-AB80-BCA4CFA26A03}"/>
          </ac:picMkLst>
        </pc:picChg>
      </pc:sldChg>
      <pc:sldChg chg="del">
        <pc:chgData name="NGUYEN PHAM ANH THU" userId="baf72463-252b-4d5f-a6ca-5a6327a9888d" providerId="ADAL" clId="{2F718089-70B5-4574-BAF7-6821E1523347}" dt="2022-01-03T13:43:57.932" v="5103" actId="47"/>
        <pc:sldMkLst>
          <pc:docMk/>
          <pc:sldMk cId="3083501261" sldId="311"/>
        </pc:sldMkLst>
      </pc:sldChg>
      <pc:sldChg chg="addSp delSp modSp add mod modAnim">
        <pc:chgData name="NGUYEN PHAM ANH THU" userId="baf72463-252b-4d5f-a6ca-5a6327a9888d" providerId="ADAL" clId="{2F718089-70B5-4574-BAF7-6821E1523347}" dt="2022-01-02T02:09:43.654" v="955"/>
        <pc:sldMkLst>
          <pc:docMk/>
          <pc:sldMk cId="541813068" sldId="312"/>
        </pc:sldMkLst>
        <pc:spChg chg="del">
          <ac:chgData name="NGUYEN PHAM ANH THU" userId="baf72463-252b-4d5f-a6ca-5a6327a9888d" providerId="ADAL" clId="{2F718089-70B5-4574-BAF7-6821E1523347}" dt="2022-01-01T03:29:45.016" v="631" actId="478"/>
          <ac:spMkLst>
            <pc:docMk/>
            <pc:sldMk cId="541813068" sldId="312"/>
            <ac:spMk id="4" creationId="{08B62923-8A5C-4879-A459-738C8C0AE04F}"/>
          </ac:spMkLst>
        </pc:spChg>
        <pc:spChg chg="add mod">
          <ac:chgData name="NGUYEN PHAM ANH THU" userId="baf72463-252b-4d5f-a6ca-5a6327a9888d" providerId="ADAL" clId="{2F718089-70B5-4574-BAF7-6821E1523347}" dt="2022-01-01T03:35:00.443" v="922" actId="1076"/>
          <ac:spMkLst>
            <pc:docMk/>
            <pc:sldMk cId="541813068" sldId="312"/>
            <ac:spMk id="5" creationId="{E4EF4210-7DBF-4153-87A0-CC4EF6FB6649}"/>
          </ac:spMkLst>
        </pc:spChg>
        <pc:grpChg chg="del">
          <ac:chgData name="NGUYEN PHAM ANH THU" userId="baf72463-252b-4d5f-a6ca-5a6327a9888d" providerId="ADAL" clId="{2F718089-70B5-4574-BAF7-6821E1523347}" dt="2022-01-01T03:29:45.016" v="631" actId="478"/>
          <ac:grpSpMkLst>
            <pc:docMk/>
            <pc:sldMk cId="541813068" sldId="312"/>
            <ac:grpSpMk id="12" creationId="{69A0F940-73AA-46FA-8B25-09910D74B310}"/>
          </ac:grpSpMkLst>
        </pc:grpChg>
        <pc:grpChg chg="del">
          <ac:chgData name="NGUYEN PHAM ANH THU" userId="baf72463-252b-4d5f-a6ca-5a6327a9888d" providerId="ADAL" clId="{2F718089-70B5-4574-BAF7-6821E1523347}" dt="2022-01-01T03:29:45.016" v="631" actId="478"/>
          <ac:grpSpMkLst>
            <pc:docMk/>
            <pc:sldMk cId="541813068" sldId="312"/>
            <ac:grpSpMk id="13" creationId="{1FE789F6-A1C0-4822-B04E-619BA36CC1E0}"/>
          </ac:grpSpMkLst>
        </pc:grpChg>
        <pc:grpChg chg="del">
          <ac:chgData name="NGUYEN PHAM ANH THU" userId="baf72463-252b-4d5f-a6ca-5a6327a9888d" providerId="ADAL" clId="{2F718089-70B5-4574-BAF7-6821E1523347}" dt="2022-01-01T03:29:45.016" v="631" actId="478"/>
          <ac:grpSpMkLst>
            <pc:docMk/>
            <pc:sldMk cId="541813068" sldId="312"/>
            <ac:grpSpMk id="16" creationId="{9A60F7E7-00E6-4E2E-A85F-A2F3DDC9B9ED}"/>
          </ac:grpSpMkLst>
        </pc:grpChg>
        <pc:picChg chg="del">
          <ac:chgData name="NGUYEN PHAM ANH THU" userId="baf72463-252b-4d5f-a6ca-5a6327a9888d" providerId="ADAL" clId="{2F718089-70B5-4574-BAF7-6821E1523347}" dt="2022-01-01T03:29:45.016" v="631" actId="478"/>
          <ac:picMkLst>
            <pc:docMk/>
            <pc:sldMk cId="541813068" sldId="312"/>
            <ac:picMk id="20" creationId="{3CCE14AB-282E-41DC-9D0A-5E64BDE35CC0}"/>
          </ac:picMkLst>
        </pc:picChg>
        <pc:picChg chg="del">
          <ac:chgData name="NGUYEN PHAM ANH THU" userId="baf72463-252b-4d5f-a6ca-5a6327a9888d" providerId="ADAL" clId="{2F718089-70B5-4574-BAF7-6821E1523347}" dt="2022-01-01T03:29:45.016" v="631" actId="478"/>
          <ac:picMkLst>
            <pc:docMk/>
            <pc:sldMk cId="541813068" sldId="312"/>
            <ac:picMk id="22" creationId="{3EA23CCF-8FBD-4827-A7A3-E444EC9F9B59}"/>
          </ac:picMkLst>
        </pc:picChg>
        <pc:picChg chg="del">
          <ac:chgData name="NGUYEN PHAM ANH THU" userId="baf72463-252b-4d5f-a6ca-5a6327a9888d" providerId="ADAL" clId="{2F718089-70B5-4574-BAF7-6821E1523347}" dt="2022-01-01T03:29:45.016" v="631" actId="478"/>
          <ac:picMkLst>
            <pc:docMk/>
            <pc:sldMk cId="541813068" sldId="312"/>
            <ac:picMk id="24" creationId="{D69F3ECC-D9FE-4A23-B6BF-EE1FC6E6DC69}"/>
          </ac:picMkLst>
        </pc:picChg>
        <pc:picChg chg="del">
          <ac:chgData name="NGUYEN PHAM ANH THU" userId="baf72463-252b-4d5f-a6ca-5a6327a9888d" providerId="ADAL" clId="{2F718089-70B5-4574-BAF7-6821E1523347}" dt="2022-01-01T03:29:45.016" v="631" actId="478"/>
          <ac:picMkLst>
            <pc:docMk/>
            <pc:sldMk cId="541813068" sldId="312"/>
            <ac:picMk id="27" creationId="{1CC9DC6E-D320-4358-9C89-671593A282BE}"/>
          </ac:picMkLst>
        </pc:picChg>
        <pc:picChg chg="mod">
          <ac:chgData name="NGUYEN PHAM ANH THU" userId="baf72463-252b-4d5f-a6ca-5a6327a9888d" providerId="ADAL" clId="{2F718089-70B5-4574-BAF7-6821E1523347}" dt="2022-01-01T03:34:58.045" v="921" actId="1076"/>
          <ac:picMkLst>
            <pc:docMk/>
            <pc:sldMk cId="541813068" sldId="312"/>
            <ac:picMk id="30" creationId="{44816476-5ABB-4AA1-A45B-823B5973EB10}"/>
          </ac:picMkLst>
        </pc:picChg>
      </pc:sldChg>
      <pc:sldChg chg="modSp add mod ord modAnim">
        <pc:chgData name="NGUYEN PHAM ANH THU" userId="baf72463-252b-4d5f-a6ca-5a6327a9888d" providerId="ADAL" clId="{2F718089-70B5-4574-BAF7-6821E1523347}" dt="2022-01-02T02:09:56.286" v="956"/>
        <pc:sldMkLst>
          <pc:docMk/>
          <pc:sldMk cId="2925133637" sldId="313"/>
        </pc:sldMkLst>
        <pc:spChg chg="mod">
          <ac:chgData name="NGUYEN PHAM ANH THU" userId="baf72463-252b-4d5f-a6ca-5a6327a9888d" providerId="ADAL" clId="{2F718089-70B5-4574-BAF7-6821E1523347}" dt="2022-01-01T03:36:43.889" v="950" actId="20577"/>
          <ac:spMkLst>
            <pc:docMk/>
            <pc:sldMk cId="2925133637" sldId="313"/>
            <ac:spMk id="7" creationId="{47A41B59-F2E2-4B99-98C1-D1BB8620A681}"/>
          </ac:spMkLst>
        </pc:spChg>
      </pc:sldChg>
      <pc:sldChg chg="addSp delSp modSp add mod modTransition delAnim modAnim">
        <pc:chgData name="NGUYEN PHAM ANH THU" userId="baf72463-252b-4d5f-a6ca-5a6327a9888d" providerId="ADAL" clId="{2F718089-70B5-4574-BAF7-6821E1523347}" dt="2022-01-02T03:54:04.913" v="1795" actId="1076"/>
        <pc:sldMkLst>
          <pc:docMk/>
          <pc:sldMk cId="4023933027" sldId="314"/>
        </pc:sldMkLst>
        <pc:spChg chg="add mod">
          <ac:chgData name="NGUYEN PHAM ANH THU" userId="baf72463-252b-4d5f-a6ca-5a6327a9888d" providerId="ADAL" clId="{2F718089-70B5-4574-BAF7-6821E1523347}" dt="2022-01-02T03:54:04.913" v="1795" actId="1076"/>
          <ac:spMkLst>
            <pc:docMk/>
            <pc:sldMk cId="4023933027" sldId="314"/>
            <ac:spMk id="3" creationId="{81E547C0-7F94-42BF-BA8D-5BAC2849E24E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4" creationId="{B0DAAAD1-8FD1-4E90-8E07-DAF452677E4D}"/>
          </ac:spMkLst>
        </pc:spChg>
        <pc:spChg chg="add mod ord">
          <ac:chgData name="NGUYEN PHAM ANH THU" userId="baf72463-252b-4d5f-a6ca-5a6327a9888d" providerId="ADAL" clId="{2F718089-70B5-4574-BAF7-6821E1523347}" dt="2022-01-02T02:27:35.445" v="1291" actId="164"/>
          <ac:spMkLst>
            <pc:docMk/>
            <pc:sldMk cId="4023933027" sldId="314"/>
            <ac:spMk id="5" creationId="{0B53AB83-A628-4467-A0A1-6445F4B132B7}"/>
          </ac:spMkLst>
        </pc:spChg>
        <pc:spChg chg="del">
          <ac:chgData name="NGUYEN PHAM ANH THU" userId="baf72463-252b-4d5f-a6ca-5a6327a9888d" providerId="ADAL" clId="{2F718089-70B5-4574-BAF7-6821E1523347}" dt="2022-01-02T02:24:43.394" v="1207" actId="478"/>
          <ac:spMkLst>
            <pc:docMk/>
            <pc:sldMk cId="4023933027" sldId="314"/>
            <ac:spMk id="16" creationId="{5F47A50D-E225-4EAF-9E1B-2DA7A0010BCA}"/>
          </ac:spMkLst>
        </pc:spChg>
        <pc:spChg chg="mod or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17" creationId="{CFB2B82C-70DC-4DF2-91D5-0B7B52295F53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18" creationId="{D0F9D888-ECC1-418A-8668-A76C028B7E5D}"/>
          </ac:spMkLst>
        </pc:spChg>
        <pc:spChg chg="mod or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19" creationId="{25CE2748-0901-440F-8671-F14CAEEAD3D0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0" creationId="{B1362736-4D4B-43C8-8D0F-BAD6EBFBBBE0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1" creationId="{760E8DA8-006F-4DD8-A049-7298E2D46C4B}"/>
          </ac:spMkLst>
        </pc:spChg>
        <pc:spChg chg="mod or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2" creationId="{5E8FB1D5-53B8-4298-B98C-23AFBFDB7566}"/>
          </ac:spMkLst>
        </pc:spChg>
        <pc:spChg chg="mod or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3" creationId="{4F601600-1514-4096-A119-EC966FD728EC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4" creationId="{54046D4F-8722-4822-B9A2-BD32D32BE400}"/>
          </ac:spMkLst>
        </pc:spChg>
        <pc:spChg chg="mod">
          <ac:chgData name="NGUYEN PHAM ANH THU" userId="baf72463-252b-4d5f-a6ca-5a6327a9888d" providerId="ADAL" clId="{2F718089-70B5-4574-BAF7-6821E1523347}" dt="2022-01-02T02:26:24.783" v="1279" actId="1076"/>
          <ac:spMkLst>
            <pc:docMk/>
            <pc:sldMk cId="4023933027" sldId="314"/>
            <ac:spMk id="25" creationId="{5494D451-0A78-4C37-BC3B-A3089B002233}"/>
          </ac:spMkLst>
        </pc:spChg>
        <pc:spChg chg="del">
          <ac:chgData name="NGUYEN PHAM ANH THU" userId="baf72463-252b-4d5f-a6ca-5a6327a9888d" providerId="ADAL" clId="{2F718089-70B5-4574-BAF7-6821E1523347}" dt="2022-01-02T02:18:20.042" v="1143" actId="478"/>
          <ac:spMkLst>
            <pc:docMk/>
            <pc:sldMk cId="4023933027" sldId="314"/>
            <ac:spMk id="26" creationId="{4343F3B5-A827-4B74-85A2-1DF2053BD2EC}"/>
          </ac:spMkLst>
        </pc:spChg>
        <pc:spChg chg="del">
          <ac:chgData name="NGUYEN PHAM ANH THU" userId="baf72463-252b-4d5f-a6ca-5a6327a9888d" providerId="ADAL" clId="{2F718089-70B5-4574-BAF7-6821E1523347}" dt="2022-01-02T02:18:21.645" v="1144" actId="478"/>
          <ac:spMkLst>
            <pc:docMk/>
            <pc:sldMk cId="4023933027" sldId="314"/>
            <ac:spMk id="27" creationId="{B859A74F-1C61-4936-A937-DD27C81F8F0B}"/>
          </ac:spMkLst>
        </pc:spChg>
        <pc:spChg chg="del">
          <ac:chgData name="NGUYEN PHAM ANH THU" userId="baf72463-252b-4d5f-a6ca-5a6327a9888d" providerId="ADAL" clId="{2F718089-70B5-4574-BAF7-6821E1523347}" dt="2022-01-02T02:18:32.813" v="1151" actId="478"/>
          <ac:spMkLst>
            <pc:docMk/>
            <pc:sldMk cId="4023933027" sldId="314"/>
            <ac:spMk id="28" creationId="{D26310C7-F60A-4352-B8DD-38BD74138790}"/>
          </ac:spMkLst>
        </pc:spChg>
        <pc:spChg chg="del mod">
          <ac:chgData name="NGUYEN PHAM ANH THU" userId="baf72463-252b-4d5f-a6ca-5a6327a9888d" providerId="ADAL" clId="{2F718089-70B5-4574-BAF7-6821E1523347}" dt="2022-01-02T02:18:18.484" v="1142" actId="478"/>
          <ac:spMkLst>
            <pc:docMk/>
            <pc:sldMk cId="4023933027" sldId="314"/>
            <ac:spMk id="29" creationId="{1AD9A14A-0DD9-400F-A8B9-0AE3D00929DF}"/>
          </ac:spMkLst>
        </pc:spChg>
        <pc:spChg chg="del">
          <ac:chgData name="NGUYEN PHAM ANH THU" userId="baf72463-252b-4d5f-a6ca-5a6327a9888d" providerId="ADAL" clId="{2F718089-70B5-4574-BAF7-6821E1523347}" dt="2022-01-02T02:18:24.440" v="1146" actId="478"/>
          <ac:spMkLst>
            <pc:docMk/>
            <pc:sldMk cId="4023933027" sldId="314"/>
            <ac:spMk id="30" creationId="{C4E59488-7ECB-42C8-B228-A1AC898DA621}"/>
          </ac:spMkLst>
        </pc:spChg>
        <pc:spChg chg="del">
          <ac:chgData name="NGUYEN PHAM ANH THU" userId="baf72463-252b-4d5f-a6ca-5a6327a9888d" providerId="ADAL" clId="{2F718089-70B5-4574-BAF7-6821E1523347}" dt="2022-01-02T02:18:22.999" v="1145" actId="478"/>
          <ac:spMkLst>
            <pc:docMk/>
            <pc:sldMk cId="4023933027" sldId="314"/>
            <ac:spMk id="31" creationId="{19F67993-37D5-43E6-B9CF-1739A1826527}"/>
          </ac:spMkLst>
        </pc:spChg>
        <pc:spChg chg="del">
          <ac:chgData name="NGUYEN PHAM ANH THU" userId="baf72463-252b-4d5f-a6ca-5a6327a9888d" providerId="ADAL" clId="{2F718089-70B5-4574-BAF7-6821E1523347}" dt="2022-01-02T02:18:30.304" v="1150" actId="478"/>
          <ac:spMkLst>
            <pc:docMk/>
            <pc:sldMk cId="4023933027" sldId="314"/>
            <ac:spMk id="32" creationId="{11FE38AA-604F-4322-B84A-BCB60A64FCC1}"/>
          </ac:spMkLst>
        </pc:spChg>
        <pc:spChg chg="del">
          <ac:chgData name="NGUYEN PHAM ANH THU" userId="baf72463-252b-4d5f-a6ca-5a6327a9888d" providerId="ADAL" clId="{2F718089-70B5-4574-BAF7-6821E1523347}" dt="2022-01-02T02:18:25.881" v="1147" actId="478"/>
          <ac:spMkLst>
            <pc:docMk/>
            <pc:sldMk cId="4023933027" sldId="314"/>
            <ac:spMk id="33" creationId="{79893FCA-84A7-4137-905A-86D5EB4C994D}"/>
          </ac:spMkLst>
        </pc:spChg>
        <pc:spChg chg="del">
          <ac:chgData name="NGUYEN PHAM ANH THU" userId="baf72463-252b-4d5f-a6ca-5a6327a9888d" providerId="ADAL" clId="{2F718089-70B5-4574-BAF7-6821E1523347}" dt="2022-01-02T02:18:27.402" v="1148" actId="478"/>
          <ac:spMkLst>
            <pc:docMk/>
            <pc:sldMk cId="4023933027" sldId="314"/>
            <ac:spMk id="34" creationId="{46FEFBDA-A012-4270-AAC2-2DAD1E1F473C}"/>
          </ac:spMkLst>
        </pc:spChg>
        <pc:spChg chg="del">
          <ac:chgData name="NGUYEN PHAM ANH THU" userId="baf72463-252b-4d5f-a6ca-5a6327a9888d" providerId="ADAL" clId="{2F718089-70B5-4574-BAF7-6821E1523347}" dt="2022-01-02T02:18:28.910" v="1149" actId="478"/>
          <ac:spMkLst>
            <pc:docMk/>
            <pc:sldMk cId="4023933027" sldId="314"/>
            <ac:spMk id="35" creationId="{334C4311-9B62-41D1-86C6-939387AEF381}"/>
          </ac:spMkLst>
        </pc:spChg>
        <pc:spChg chg="add del mod ord">
          <ac:chgData name="NGUYEN PHAM ANH THU" userId="baf72463-252b-4d5f-a6ca-5a6327a9888d" providerId="ADAL" clId="{2F718089-70B5-4574-BAF7-6821E1523347}" dt="2022-01-02T02:21:33.218" v="1181" actId="478"/>
          <ac:spMkLst>
            <pc:docMk/>
            <pc:sldMk cId="4023933027" sldId="314"/>
            <ac:spMk id="36" creationId="{9E9BAE4E-AE8B-4C64-B35F-AEE3563DA668}"/>
          </ac:spMkLst>
        </pc:spChg>
        <pc:spChg chg="add del mod ord">
          <ac:chgData name="NGUYEN PHAM ANH THU" userId="baf72463-252b-4d5f-a6ca-5a6327a9888d" providerId="ADAL" clId="{2F718089-70B5-4574-BAF7-6821E1523347}" dt="2022-01-02T02:21:39.277" v="1184" actId="478"/>
          <ac:spMkLst>
            <pc:docMk/>
            <pc:sldMk cId="4023933027" sldId="314"/>
            <ac:spMk id="37" creationId="{3A807B58-59C3-4054-850A-07F0633BD621}"/>
          </ac:spMkLst>
        </pc:spChg>
        <pc:grpChg chg="add mod">
          <ac:chgData name="NGUYEN PHAM ANH THU" userId="baf72463-252b-4d5f-a6ca-5a6327a9888d" providerId="ADAL" clId="{2F718089-70B5-4574-BAF7-6821E1523347}" dt="2022-01-02T02:27:35.445" v="1291" actId="164"/>
          <ac:grpSpMkLst>
            <pc:docMk/>
            <pc:sldMk cId="4023933027" sldId="314"/>
            <ac:grpSpMk id="6" creationId="{3C48A21C-D8A3-4784-982F-82490D8674C5}"/>
          </ac:grpSpMkLst>
        </pc:grpChg>
        <pc:picChg chg="mod">
          <ac:chgData name="NGUYEN PHAM ANH THU" userId="baf72463-252b-4d5f-a6ca-5a6327a9888d" providerId="ADAL" clId="{2F718089-70B5-4574-BAF7-6821E1523347}" dt="2022-01-02T02:26:26.748" v="1280" actId="1076"/>
          <ac:picMkLst>
            <pc:docMk/>
            <pc:sldMk cId="4023933027" sldId="314"/>
            <ac:picMk id="15" creationId="{77865B18-3873-4985-9791-306B6BF4B3EC}"/>
          </ac:picMkLst>
        </pc:picChg>
      </pc:sldChg>
      <pc:sldChg chg="addSp delSp modSp add mod ord delAnim modAnim">
        <pc:chgData name="NGUYEN PHAM ANH THU" userId="baf72463-252b-4d5f-a6ca-5a6327a9888d" providerId="ADAL" clId="{2F718089-70B5-4574-BAF7-6821E1523347}" dt="2022-01-02T03:29:01.952" v="1471"/>
        <pc:sldMkLst>
          <pc:docMk/>
          <pc:sldMk cId="2861814169" sldId="315"/>
        </pc:sldMkLst>
        <pc:spChg chg="add mod">
          <ac:chgData name="NGUYEN PHAM ANH THU" userId="baf72463-252b-4d5f-a6ca-5a6327a9888d" providerId="ADAL" clId="{2F718089-70B5-4574-BAF7-6821E1523347}" dt="2022-01-02T03:28:47.651" v="1468" actId="1076"/>
          <ac:spMkLst>
            <pc:docMk/>
            <pc:sldMk cId="2861814169" sldId="315"/>
            <ac:spMk id="4" creationId="{0B62AF98-AE5C-4401-B5EB-7B0A56270453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4" creationId="{B0DAAAD1-8FD1-4E90-8E07-DAF452677E4D}"/>
          </ac:spMkLst>
        </pc:spChg>
        <pc:spChg chg="add mod">
          <ac:chgData name="NGUYEN PHAM ANH THU" userId="baf72463-252b-4d5f-a6ca-5a6327a9888d" providerId="ADAL" clId="{2F718089-70B5-4574-BAF7-6821E1523347}" dt="2022-01-02T03:28:41.109" v="1467" actId="208"/>
          <ac:spMkLst>
            <pc:docMk/>
            <pc:sldMk cId="2861814169" sldId="315"/>
            <ac:spMk id="5" creationId="{D673C19A-64A7-44BC-B5A1-EE9D2B3562C4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7" creationId="{966989D2-2D25-424D-B13A-350863FF31C7}"/>
          </ac:spMkLst>
        </pc:spChg>
        <pc:spChg chg="mod">
          <ac:chgData name="NGUYEN PHAM ANH THU" userId="baf72463-252b-4d5f-a6ca-5a6327a9888d" providerId="ADAL" clId="{2F718089-70B5-4574-BAF7-6821E1523347}" dt="2022-01-02T03:16:11.734" v="1396" actId="1076"/>
          <ac:spMkLst>
            <pc:docMk/>
            <pc:sldMk cId="2861814169" sldId="315"/>
            <ac:spMk id="14" creationId="{2D82FC9C-EE1A-4E2E-872F-5C9F5FE7A59B}"/>
          </ac:spMkLst>
        </pc:spChg>
        <pc:spChg chg="mod">
          <ac:chgData name="NGUYEN PHAM ANH THU" userId="baf72463-252b-4d5f-a6ca-5a6327a9888d" providerId="ADAL" clId="{2F718089-70B5-4574-BAF7-6821E1523347}" dt="2022-01-02T03:04:32.653" v="1343" actId="14100"/>
          <ac:spMkLst>
            <pc:docMk/>
            <pc:sldMk cId="2861814169" sldId="315"/>
            <ac:spMk id="16" creationId="{5F47A50D-E225-4EAF-9E1B-2DA7A0010BCA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17" creationId="{CFB2B82C-70DC-4DF2-91D5-0B7B52295F53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18" creationId="{D0F9D888-ECC1-418A-8668-A76C028B7E5D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19" creationId="{25CE2748-0901-440F-8671-F14CAEEAD3D0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0" creationId="{B1362736-4D4B-43C8-8D0F-BAD6EBFBBBE0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1" creationId="{760E8DA8-006F-4DD8-A049-7298E2D46C4B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2" creationId="{5E8FB1D5-53B8-4298-B98C-23AFBFDB7566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3" creationId="{4F601600-1514-4096-A119-EC966FD728EC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4" creationId="{54046D4F-8722-4822-B9A2-BD32D32BE400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5" creationId="{5494D451-0A78-4C37-BC3B-A3089B002233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6" creationId="{4343F3B5-A827-4B74-85A2-1DF2053BD2EC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7" creationId="{B859A74F-1C61-4936-A937-DD27C81F8F0B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8" creationId="{D26310C7-F60A-4352-B8DD-38BD74138790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29" creationId="{1AD9A14A-0DD9-400F-A8B9-0AE3D00929DF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0" creationId="{C4E59488-7ECB-42C8-B228-A1AC898DA621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1" creationId="{19F67993-37D5-43E6-B9CF-1739A1826527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2" creationId="{11FE38AA-604F-4322-B84A-BCB60A64FCC1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3" creationId="{79893FCA-84A7-4137-905A-86D5EB4C994D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4" creationId="{46FEFBDA-A012-4270-AAC2-2DAD1E1F473C}"/>
          </ac:spMkLst>
        </pc:spChg>
        <pc:spChg chg="del">
          <ac:chgData name="NGUYEN PHAM ANH THU" userId="baf72463-252b-4d5f-a6ca-5a6327a9888d" providerId="ADAL" clId="{2F718089-70B5-4574-BAF7-6821E1523347}" dt="2022-01-02T03:03:01.387" v="1325" actId="478"/>
          <ac:spMkLst>
            <pc:docMk/>
            <pc:sldMk cId="2861814169" sldId="315"/>
            <ac:spMk id="35" creationId="{334C4311-9B62-41D1-86C6-939387AEF381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36" creationId="{E81D09BA-45DC-4FAE-ACD0-6099B88C7AAE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37" creationId="{08B7C5E5-8F59-48A0-ACD7-4954832CACC0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38" creationId="{6F0602B3-E995-44C8-A53D-CE0B9F6C3759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39" creationId="{BB35E125-341F-49E3-8617-2A97A2410714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0" creationId="{DFD3E3DA-262F-468B-884A-29D06E8B61E5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1" creationId="{0B346FD2-F5EA-4A9F-AC47-86C7213A400D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2" creationId="{58BE6BE5-2A10-422E-B277-05B761173015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3" creationId="{C09A9FF0-1FF9-49E4-885A-DD0AAB504C06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4" creationId="{487536E4-5E37-4EE0-B18A-2BA25E7ED55C}"/>
          </ac:spMkLst>
        </pc:spChg>
        <pc:spChg chg="add 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45" creationId="{8E637FF2-82B0-446F-ADC9-69CFCC091561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47" creationId="{06E15F77-01EC-4912-908A-F9354A6D7E7B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48" creationId="{5FA76A1B-8C6F-4A94-A0FE-F42C2CE5991E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49" creationId="{9A6BF3F6-816C-47E9-BF84-A2B23C2AB596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0" creationId="{701C0961-466B-4E18-B971-AFF88760B1DB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1" creationId="{5B318440-DD79-4847-B94E-A6E258A16DCC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2" creationId="{0A1C843D-A757-4828-98F5-DF1A388C6FFF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3" creationId="{5E4CC828-CD79-4270-817D-341F09D446B7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4" creationId="{391212CC-D3CA-4418-A5CA-280A0E632757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5" creationId="{C9895C91-FEBA-4326-BCC2-DDDD2468CC34}"/>
          </ac:spMkLst>
        </pc:spChg>
        <pc:spChg chg="mod">
          <ac:chgData name="NGUYEN PHAM ANH THU" userId="baf72463-252b-4d5f-a6ca-5a6327a9888d" providerId="ADAL" clId="{2F718089-70B5-4574-BAF7-6821E1523347}" dt="2022-01-02T03:03:36.059" v="1331"/>
          <ac:spMkLst>
            <pc:docMk/>
            <pc:sldMk cId="2861814169" sldId="315"/>
            <ac:spMk id="56" creationId="{D88EB399-794B-4746-9EC0-9FF14902004A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58" creationId="{C7CF4C5E-ED37-4C35-9721-C7B052FB972D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59" creationId="{E5439BD7-A66A-46CF-A135-CBB8080C48B6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0" creationId="{30845E6B-72C6-406D-85A8-ADD5E3E4A8E0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1" creationId="{7AAF20A6-5DDB-4218-8464-A9AD4CC39559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2" creationId="{ED5E21F4-C889-4803-96FE-95554587298D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3" creationId="{9EA4805C-A83D-4937-B24A-AE372F66B110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4" creationId="{192FC0C6-000E-4691-A4E7-B9F98D0E11A9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5" creationId="{C01F73AA-9020-4093-9928-45E10BBB03A5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6" creationId="{EE624437-1FC8-444A-847C-82F525A40E91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7" creationId="{8A87A959-A0D6-47E8-A71C-D64562BF1344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69" creationId="{160AF373-142F-4B64-83A1-23B09FE26921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0" creationId="{654741B0-1633-4A94-8A26-ABFA2C8ADDFF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1" creationId="{5FB6CD73-98D1-4D3A-A2F2-40950F31AD67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2" creationId="{D390F779-89D6-4700-B1EE-4731BD9211EA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3" creationId="{24FEE0C7-B528-421E-9B75-7D5D334A2E6A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4" creationId="{FCB28CAD-ECC3-4C17-BBDF-2207C68A4EC9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5" creationId="{E55DB243-422C-4A67-A20C-7965BC785493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6" creationId="{01C5413C-EF71-4AC6-B255-B00DFB2257D0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7" creationId="{1C884A71-5F0E-4244-A638-E8298863C771}"/>
          </ac:spMkLst>
        </pc:spChg>
        <pc:spChg chg="mod">
          <ac:chgData name="NGUYEN PHAM ANH THU" userId="baf72463-252b-4d5f-a6ca-5a6327a9888d" providerId="ADAL" clId="{2F718089-70B5-4574-BAF7-6821E1523347}" dt="2022-01-02T03:03:46.331" v="1333"/>
          <ac:spMkLst>
            <pc:docMk/>
            <pc:sldMk cId="2861814169" sldId="315"/>
            <ac:spMk id="78" creationId="{62FE05C4-6A3A-41E3-97D7-7FC35B704EC9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0" creationId="{02271E70-6F7B-421E-9B2C-10CAA1BB5314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1" creationId="{D762C32F-F960-49C6-B78D-7404A833D506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2" creationId="{2A88AEFE-3988-4C30-A553-6CDC10484D9D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3" creationId="{448574BA-5257-4E1C-BA43-34EB56969575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4" creationId="{DF6B6E9C-E242-43A3-92E6-6AF22F6FF2C9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5" creationId="{0AAEDCC4-AF86-4CDD-B949-255EEAE626DA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6" creationId="{8960C50C-8AD5-47F7-95CC-013D0637AE06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7" creationId="{A6AAFFFD-B790-4D1B-B828-23EAC30694DD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8" creationId="{FEB1D09F-80D3-454C-8182-D5A9FA1BB263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89" creationId="{9E1424B9-3E2E-45CB-98A8-EFE721B81584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1" creationId="{6EF1C823-6896-4DC1-A53A-1BD8D58B7084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2" creationId="{E66C4F7A-3152-4FEB-B053-D3652B473E66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3" creationId="{FF017A53-AF82-4049-AADD-B486615DBB31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4" creationId="{2F61DAB9-2670-40E3-8DEB-E4D63C42C6D1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5" creationId="{F7412003-D0E6-463A-B78C-9AEF4787DFF7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6" creationId="{5EAF3CB1-7E58-415F-B844-E4783F7ED0E5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7" creationId="{7B157401-39DE-41D2-BA4F-C58BE576B32C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8" creationId="{C22336B2-7A91-4897-B98F-052415D70581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99" creationId="{996D107F-BADA-44BC-B5E3-2A7336BC3E62}"/>
          </ac:spMkLst>
        </pc:spChg>
        <pc:spChg chg="mod">
          <ac:chgData name="NGUYEN PHAM ANH THU" userId="baf72463-252b-4d5f-a6ca-5a6327a9888d" providerId="ADAL" clId="{2F718089-70B5-4574-BAF7-6821E1523347}" dt="2022-01-02T03:03:52.076" v="1335"/>
          <ac:spMkLst>
            <pc:docMk/>
            <pc:sldMk cId="2861814169" sldId="315"/>
            <ac:spMk id="100" creationId="{ACB5287D-71A7-4ED9-BC8F-46840ABE5E60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2" creationId="{64B7EEE3-BD8D-49DB-B329-6A5062399222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3" creationId="{FE91DB91-AFBC-4B5E-BF64-3BFDED0907E7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4" creationId="{13E3C7D5-6E19-478D-B49C-7D63D8C9562C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5" creationId="{E3EB3ED9-7C0C-4BE0-92AE-13517273D88D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6" creationId="{4D51AB18-4361-4352-9CE0-3C748CFAD3E9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7" creationId="{39DC94BB-BA75-4BE4-8AAF-01440E07B239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8" creationId="{49E48196-51FA-468F-849B-2F8AFC955F53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09" creationId="{58822003-BE4D-4477-86E4-A8B58BA5B475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0" creationId="{F3ED0F9F-E22C-4377-BFCE-F7E61163B35F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1" creationId="{E66015AB-3E49-44EE-8F7B-C872D02AB55E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3" creationId="{9EBA3FEB-62EB-4ED8-9322-1F7CDBF935F0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4" creationId="{197050F4-382A-4B0F-8987-3F238F22A2FA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5" creationId="{7B4D30D8-7430-46A9-97DF-B710C997FF58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6" creationId="{422EBAE0-6B45-4CD7-BC5D-BEB902DE648E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7" creationId="{AB5214F6-B645-47D2-AEB8-EC97ECEE501D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8" creationId="{96624EFE-261B-4F7E-85C0-8CC32EF7A632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19" creationId="{37E85EE3-835D-48B4-B9A0-F6B60D9791EE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19" creationId="{7A530A3B-D3E8-40B6-BBD0-6F6CFBC3409D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20" creationId="{6AA06F5E-78F9-4BE7-B559-9C68583243DD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20" creationId="{9666E7D3-44B7-4B5B-ABAE-D11527B4D394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21" creationId="{19DCFCDE-804B-4112-8144-52306CD87A5F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21" creationId="{8220783E-9F33-480F-A1B8-74872167AC23}"/>
          </ac:spMkLst>
        </pc:spChg>
        <pc:spChg chg="mod">
          <ac:chgData name="NGUYEN PHAM ANH THU" userId="baf72463-252b-4d5f-a6ca-5a6327a9888d" providerId="ADAL" clId="{2F718089-70B5-4574-BAF7-6821E1523347}" dt="2022-01-02T03:03:59.679" v="1337"/>
          <ac:spMkLst>
            <pc:docMk/>
            <pc:sldMk cId="2861814169" sldId="315"/>
            <ac:spMk id="122" creationId="{0C98997B-7747-4016-BA17-7B739CD151F9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22" creationId="{D7A98CC5-399A-4D30-91D1-BC7840BA751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4" creationId="{C7432F0E-7B84-42ED-9715-2B429663961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5" creationId="{54C10273-E995-4C22-88E0-AD804EB1857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6" creationId="{7FFF7BE7-7A03-48DC-B305-F9A3C646DAF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7" creationId="{5366EB82-D4FD-4A7C-B240-6D7A58CDEE03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8" creationId="{2DEB95BD-9ADC-42A0-8DC6-317B4995E8F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29" creationId="{4A42E7D8-B837-40E6-803C-F1BBFA670C5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30" creationId="{2B5B71F4-DB31-400F-B311-CD1E339A9D3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31" creationId="{830CE206-3143-4FE2-B385-9C97C824B9C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32" creationId="{D4BA08F5-F846-4897-BCE5-37058378723A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33" creationId="{5235890D-28E9-4D47-BF2B-97C5988898A0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34" creationId="{CFD87DDD-D77D-42AB-B811-3774A3E76CA7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35" creationId="{39133779-AEBD-4793-B0A8-079F9A7314C9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35" creationId="{7BE2296E-2FD6-476E-8834-F8DCC51DE972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136" creationId="{EC6828BB-944D-4A2B-9FDE-5D013099487C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36" creationId="{FCAE8DDF-869A-4824-974C-BBF1A38F8B2F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37" creationId="{A5B65288-F2A5-4D3D-8D64-6500A70D132E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38" creationId="{73C8738A-057A-4EF8-81D1-156CEB97E9E5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39" creationId="{FEAA7F1C-25E8-43F4-88DA-76F0DB9DE8EE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40" creationId="{0D8A9AF3-7025-4555-9D2A-812F4FFC6412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41" creationId="{5D2F93DD-418C-419D-BAB9-642CB5FA4FBF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42" creationId="{E96631DC-F20C-4D1C-B6C9-FF7793DACD6D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43" creationId="{3B1C9861-7C6E-47B9-8E4A-9D5872F11068}"/>
          </ac:spMkLst>
        </pc:spChg>
        <pc:spChg chg="mod">
          <ac:chgData name="NGUYEN PHAM ANH THU" userId="baf72463-252b-4d5f-a6ca-5a6327a9888d" providerId="ADAL" clId="{2F718089-70B5-4574-BAF7-6821E1523347}" dt="2022-01-02T03:04:45.528" v="1347"/>
          <ac:spMkLst>
            <pc:docMk/>
            <pc:sldMk cId="2861814169" sldId="315"/>
            <ac:spMk id="144" creationId="{7E3224BA-72B9-4054-810D-C3DAAB812510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46" creationId="{0E4DCA90-FF8F-43F5-B46A-F55B0E6B89A1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47" creationId="{B74A1AFE-48D7-4C00-934D-4E316A759FB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48" creationId="{6F79E806-6243-456E-BF4D-076CF691CB6A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49" creationId="{1A228B84-DAE7-4A39-B340-BD95BE2E871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0" creationId="{89B71618-F2AF-4CEF-A6E2-7298C1FCB870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1" creationId="{12C2BA2F-9EB5-428A-BE7B-374CD0AA246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2" creationId="{2163F0AE-108C-440E-8486-ABA926BCC03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3" creationId="{65E3B25C-2B34-4A66-8EE2-78C95EDDB00C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4" creationId="{14C95C4F-62D5-4E0D-86F6-69B82D9CA3A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5" creationId="{BB84766E-5428-439F-A357-CE567EF1BBE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7" creationId="{E0EC4D5B-4AB1-4869-8D7D-0622666B0DD4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8" creationId="{6BB2370F-70C3-443B-8EF3-E15BE9DBC7EC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59" creationId="{3501C7FE-15E1-4DAA-8C1B-44AD101E956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0" creationId="{6A6986CC-864F-4CEE-B2DA-AA26F9CF72D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1" creationId="{724CFF04-1D52-4706-978D-0AB714FC1B9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2" creationId="{1106BBA9-7ADA-437B-BC1E-46F5749322B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3" creationId="{5484B221-0F24-40F9-B8C5-080020760A4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4" creationId="{E0676555-64B0-4AD8-886A-253E0175636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5" creationId="{C17FA0A4-4ADA-4A71-96D8-513999993A7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6" creationId="{ACCEF073-537D-420A-BE09-9131F080723B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8" creationId="{6C53BF36-EBAB-4965-ABD3-D424E7E0557C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69" creationId="{5CD86355-67A7-4A05-B834-ACF7C8D8232A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0" creationId="{5A07A93B-B84F-44D7-AB3B-F5E117C2277F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1" creationId="{65195208-DE38-4B53-9740-37491EEF962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2" creationId="{446F9CC8-8AFC-4222-9359-2B2B44E92CF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3" creationId="{68FC2516-6674-40DF-81D0-BB79A5B15F0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4" creationId="{2ED47DBF-F3F1-4E48-A410-3BCF6D3719B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5" creationId="{FB666E15-1AA2-438A-8A24-F3C6BF8353B3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6" creationId="{B731C5C1-2CD6-40B9-814A-D9B69DC16731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7" creationId="{702735F3-30DD-4883-9BEF-736F3D64E7A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79" creationId="{EDCBCB69-1C3F-4F57-97E4-020A1A6683F4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0" creationId="{CE9E7108-C4E8-495B-A54F-DC691CFD6CD3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1" creationId="{65C70575-C333-4B13-9187-BB8E2E2D4A2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2" creationId="{724CEA92-AC66-4F81-BD01-581FD1D51C3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3" creationId="{38966E93-9E92-45FE-A722-D66F45DEA52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4" creationId="{253587B9-B4CD-4BE8-B593-722A157B6C7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5" creationId="{822091B3-3099-4BB4-9B68-36C2190B9B9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6" creationId="{A3B49FE5-90C6-4DFC-9953-231B463B688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7" creationId="{ADA155F6-C00F-4735-A7D0-0C7DD833148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88" creationId="{E94A8FF4-2021-4236-9178-A25C5E3E9D61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0" creationId="{F462D11C-72E0-4BEC-920E-7702A2BF7F6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1" creationId="{ABA720AD-F36E-4F2B-B793-9E1F98B23B7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2" creationId="{AD72CC22-FA39-47FC-8188-497BDBB4224F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3" creationId="{1C47C96F-6F58-497F-8064-13225F71988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4" creationId="{8E34C11C-2B14-4DEB-A048-3678CE572D1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5" creationId="{09A3894E-F18C-497A-9017-5AD3285E779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6" creationId="{EE908C4A-5128-4DC4-9E90-56837A18D0D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7" creationId="{F418A5AF-DDF2-49F4-BB83-D3F9791F97A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8" creationId="{2DECB76A-2B71-4147-9698-ADFC748C5D7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199" creationId="{215DC2E6-9128-43C4-8F91-1D23FD6C7CE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1" creationId="{E56D6C7F-F9B8-4149-9203-D55C97D7DB2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2" creationId="{25D21E40-44B3-4D94-83B1-95599FCA5FA4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3" creationId="{1835B0E5-C2A4-4404-A04A-08D37D0F541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4" creationId="{C9178B11-5AF5-4C9E-9A3F-8FAB27044C84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5" creationId="{3EA504A3-4180-4755-9E5B-68BE1B1AB3B7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6" creationId="{846FE402-9F3F-4C59-AB8B-8069B3245EDA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7" creationId="{65465038-1AEA-4380-AED0-8A1BCA6392A1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8" creationId="{D0F85366-BC92-4818-928A-2EB242F26D1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09" creationId="{AB61676E-2038-4476-834B-30E8C390D32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0" creationId="{DA19C0EA-F1F9-4314-9041-4845DC87890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2" creationId="{EF9EDE01-7999-4A75-907D-7784419A8EA2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3" creationId="{9069261D-56F5-4DA1-A204-F53F2924E9B5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4" creationId="{0D5D2A79-0FE9-4F9A-BC8D-C31E1A5F287A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5" creationId="{D6DE0F6A-7C12-4A14-A014-4731AC85E98C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6" creationId="{F84C8555-D87F-4AA3-B7B6-C89F6343367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7" creationId="{27EF3AAF-8783-43BE-9932-F52EEB44C11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8" creationId="{9A91864E-F1F6-44C4-8C81-6E94BA190000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19" creationId="{EE9289A0-AB7F-4400-888C-996D9D5FB6E1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0" creationId="{99EB0B91-7FA1-4F11-9B13-459A6E805C6B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1" creationId="{EBF1B7F9-353C-4122-9EA7-15D6724BE9EB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3" creationId="{25CD5AFE-F309-4072-A1BB-38105E4AA7B8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4" creationId="{A5E15433-817D-43F3-AF03-16AEA1F99E7E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5" creationId="{A7472B09-78C6-41EE-9290-ECF3E1B803E0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6" creationId="{A9E11705-2ECE-4C05-B107-053B16552D7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7" creationId="{6EEA966F-AA32-4C91-B540-57FAACA766A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8" creationId="{84DDB6C2-B857-4D18-9C62-95C62963A886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29" creationId="{1DA2EE13-7F66-4F74-8D7E-A128E1AB114D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30" creationId="{F3F25E7D-DFEE-4071-9CCD-5C2AC814A839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31" creationId="{7147086A-24B4-4114-8A32-0A0B402B54FF}"/>
          </ac:spMkLst>
        </pc:spChg>
        <pc:spChg chg="mod">
          <ac:chgData name="NGUYEN PHAM ANH THU" userId="baf72463-252b-4d5f-a6ca-5a6327a9888d" providerId="ADAL" clId="{2F718089-70B5-4574-BAF7-6821E1523347}" dt="2022-01-02T03:07:08.055" v="1363" actId="164"/>
          <ac:spMkLst>
            <pc:docMk/>
            <pc:sldMk cId="2861814169" sldId="315"/>
            <ac:spMk id="232" creationId="{39DA526F-AF85-4B31-B1B3-6F82FBA106AB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233" creationId="{B8C68C03-B980-4344-B317-DA45455E0B78}"/>
          </ac:spMkLst>
        </pc:spChg>
        <pc:spChg chg="add mod">
          <ac:chgData name="NGUYEN PHAM ANH THU" userId="baf72463-252b-4d5f-a6ca-5a6327a9888d" providerId="ADAL" clId="{2F718089-70B5-4574-BAF7-6821E1523347}" dt="2022-01-02T03:27:58.691" v="1458" actId="1076"/>
          <ac:spMkLst>
            <pc:docMk/>
            <pc:sldMk cId="2861814169" sldId="315"/>
            <ac:spMk id="234" creationId="{6BEC3459-422A-4815-9A1B-98D2D00B411F}"/>
          </ac:spMkLst>
        </pc:s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3" creationId="{61F0E10A-1EF7-4EDE-8058-B1227765682F}"/>
          </ac:grpSpMkLst>
        </pc:grpChg>
        <pc:grpChg chg="add mod">
          <ac:chgData name="NGUYEN PHAM ANH THU" userId="baf72463-252b-4d5f-a6ca-5a6327a9888d" providerId="ADAL" clId="{2F718089-70B5-4574-BAF7-6821E1523347}" dt="2022-01-02T03:06:38.080" v="1359" actId="164"/>
          <ac:grpSpMkLst>
            <pc:docMk/>
            <pc:sldMk cId="2861814169" sldId="315"/>
            <ac:grpSpMk id="5" creationId="{B56A4260-3C17-4341-99BE-3F4797C3C4D9}"/>
          </ac:grpSpMkLst>
        </pc:grpChg>
        <pc:grpChg chg="add mod">
          <ac:chgData name="NGUYEN PHAM ANH THU" userId="baf72463-252b-4d5f-a6ca-5a6327a9888d" providerId="ADAL" clId="{2F718089-70B5-4574-BAF7-6821E1523347}" dt="2022-01-02T03:07:08.055" v="1363" actId="164"/>
          <ac:grpSpMkLst>
            <pc:docMk/>
            <pc:sldMk cId="2861814169" sldId="315"/>
            <ac:grpSpMk id="6" creationId="{6A0FD78A-33BE-4CD2-A178-E4603BA3C6BE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46" creationId="{37288E0B-1DA8-4DFA-B1AD-FB552A86A2D6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57" creationId="{B80D69D4-8A9A-4A02-AB3C-B757527ECBA6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68" creationId="{A8D47DA2-637C-4480-8F32-3BCA40BD1A68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79" creationId="{400FD31D-897D-4FC9-8275-A870A0B13069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90" creationId="{97029110-DF5D-42E7-B9AE-E8DD686DBA97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101" creationId="{5105B7FE-1294-43D2-B5AF-ED92C7E274B3}"/>
          </ac:grpSpMkLst>
        </pc:grpChg>
        <pc:grpChg chg="add del mod">
          <ac:chgData name="NGUYEN PHAM ANH THU" userId="baf72463-252b-4d5f-a6ca-5a6327a9888d" providerId="ADAL" clId="{2F718089-70B5-4574-BAF7-6821E1523347}" dt="2022-01-02T03:04:10.879" v="1339" actId="478"/>
          <ac:grpSpMkLst>
            <pc:docMk/>
            <pc:sldMk cId="2861814169" sldId="315"/>
            <ac:grpSpMk id="112" creationId="{4BB2482B-DEEB-4069-9A4C-36F17B770E85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23" creationId="{E31B80E7-EA24-4F99-9793-0827BF8BBF19}"/>
          </ac:grpSpMkLst>
        </pc:grpChg>
        <pc:grpChg chg="add del mod">
          <ac:chgData name="NGUYEN PHAM ANH THU" userId="baf72463-252b-4d5f-a6ca-5a6327a9888d" providerId="ADAL" clId="{2F718089-70B5-4574-BAF7-6821E1523347}" dt="2022-01-02T03:04:47.337" v="1349" actId="478"/>
          <ac:grpSpMkLst>
            <pc:docMk/>
            <pc:sldMk cId="2861814169" sldId="315"/>
            <ac:grpSpMk id="134" creationId="{3368867F-E13B-4C8C-A928-34F6C77883D3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45" creationId="{BCA836F9-BBAF-42DE-A2DA-BBFB0941AB24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56" creationId="{AB6D8795-A6A0-4E21-BF08-9A73EA79355F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67" creationId="{77D33257-F694-4F61-ABB6-60B766396BF4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78" creationId="{7B1E3C9F-58E2-4194-995D-DE746338C6E5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189" creationId="{9E1605EA-4B53-488C-82CA-9AC54F5E74F0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200" creationId="{FB2C7A65-4B5B-436A-A56F-EF99412ADAEF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211" creationId="{28F0B00A-1B83-4FA3-9F63-64876C590B16}"/>
          </ac:grpSpMkLst>
        </pc:grpChg>
        <pc:grpChg chg="add mod">
          <ac:chgData name="NGUYEN PHAM ANH THU" userId="baf72463-252b-4d5f-a6ca-5a6327a9888d" providerId="ADAL" clId="{2F718089-70B5-4574-BAF7-6821E1523347}" dt="2022-01-02T03:27:58.691" v="1458" actId="1076"/>
          <ac:grpSpMkLst>
            <pc:docMk/>
            <pc:sldMk cId="2861814169" sldId="315"/>
            <ac:grpSpMk id="222" creationId="{B4EEDBDE-D750-4DD3-9D22-B9992700F9D7}"/>
          </ac:grpSpMkLst>
        </pc:grpChg>
      </pc:sldChg>
      <pc:sldChg chg="addSp delSp modSp add mod delAnim modAnim">
        <pc:chgData name="NGUYEN PHAM ANH THU" userId="baf72463-252b-4d5f-a6ca-5a6327a9888d" providerId="ADAL" clId="{2F718089-70B5-4574-BAF7-6821E1523347}" dt="2022-01-02T03:54:15.510" v="1798" actId="1076"/>
        <pc:sldMkLst>
          <pc:docMk/>
          <pc:sldMk cId="297562809" sldId="316"/>
        </pc:sldMkLst>
        <pc:spChg chg="del">
          <ac:chgData name="NGUYEN PHAM ANH THU" userId="baf72463-252b-4d5f-a6ca-5a6327a9888d" providerId="ADAL" clId="{2F718089-70B5-4574-BAF7-6821E1523347}" dt="2022-01-02T03:29:42.522" v="1475" actId="478"/>
          <ac:spMkLst>
            <pc:docMk/>
            <pc:sldMk cId="297562809" sldId="316"/>
            <ac:spMk id="4" creationId="{0B62AF98-AE5C-4401-B5EB-7B0A56270453}"/>
          </ac:spMkLst>
        </pc:spChg>
        <pc:spChg chg="del">
          <ac:chgData name="NGUYEN PHAM ANH THU" userId="baf72463-252b-4d5f-a6ca-5a6327a9888d" providerId="ADAL" clId="{2F718089-70B5-4574-BAF7-6821E1523347}" dt="2022-01-02T03:29:42.522" v="1475" actId="478"/>
          <ac:spMkLst>
            <pc:docMk/>
            <pc:sldMk cId="297562809" sldId="316"/>
            <ac:spMk id="5" creationId="{D673C19A-64A7-44BC-B5A1-EE9D2B3562C4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7" creationId="{966989D2-2D25-424D-B13A-350863FF31C7}"/>
          </ac:spMkLst>
        </pc:spChg>
        <pc:spChg chg="mod">
          <ac:chgData name="NGUYEN PHAM ANH THU" userId="baf72463-252b-4d5f-a6ca-5a6327a9888d" providerId="ADAL" clId="{2F718089-70B5-4574-BAF7-6821E1523347}" dt="2022-01-02T03:32:50.402" v="1542" actId="1076"/>
          <ac:spMkLst>
            <pc:docMk/>
            <pc:sldMk cId="297562809" sldId="316"/>
            <ac:spMk id="14" creationId="{2D82FC9C-EE1A-4E2E-872F-5C9F5FE7A59B}"/>
          </ac:spMkLst>
        </pc:spChg>
        <pc:spChg chg="del">
          <ac:chgData name="NGUYEN PHAM ANH THU" userId="baf72463-252b-4d5f-a6ca-5a6327a9888d" providerId="ADAL" clId="{2F718089-70B5-4574-BAF7-6821E1523347}" dt="2022-01-02T03:29:37.836" v="1473" actId="478"/>
          <ac:spMkLst>
            <pc:docMk/>
            <pc:sldMk cId="297562809" sldId="316"/>
            <ac:spMk id="16" creationId="{5F47A50D-E225-4EAF-9E1B-2DA7A0010BC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36" creationId="{E81D09BA-45DC-4FAE-ACD0-6099B88C7AA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37" creationId="{08B7C5E5-8F59-48A0-ACD7-4954832CACC0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38" creationId="{6F0602B3-E995-44C8-A53D-CE0B9F6C375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39" creationId="{BB35E125-341F-49E3-8617-2A97A2410714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0" creationId="{DFD3E3DA-262F-468B-884A-29D06E8B61E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1" creationId="{0B346FD2-F5EA-4A9F-AC47-86C7213A400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2" creationId="{58BE6BE5-2A10-422E-B277-05B76117301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3" creationId="{C09A9FF0-1FF9-49E4-885A-DD0AAB504C0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4" creationId="{487536E4-5E37-4EE0-B18A-2BA25E7ED55C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45" creationId="{8E637FF2-82B0-446F-ADC9-69CFCC091561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19" creationId="{7A530A3B-D3E8-40B6-BBD0-6F6CFBC3409D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20" creationId="{6AA06F5E-78F9-4BE7-B559-9C68583243DD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21" creationId="{8220783E-9F33-480F-A1B8-74872167AC23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22" creationId="{D7A98CC5-399A-4D30-91D1-BC7840BA751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4" creationId="{C7432F0E-7B84-42ED-9715-2B429663961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5" creationId="{54C10273-E995-4C22-88E0-AD804EB1857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6" creationId="{7FFF7BE7-7A03-48DC-B305-F9A3C646DAF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7" creationId="{5366EB82-D4FD-4A7C-B240-6D7A58CDEE03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8" creationId="{2DEB95BD-9ADC-42A0-8DC6-317B4995E8F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29" creationId="{4A42E7D8-B837-40E6-803C-F1BBFA670C5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30" creationId="{2B5B71F4-DB31-400F-B311-CD1E339A9D3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31" creationId="{830CE206-3143-4FE2-B385-9C97C824B9C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32" creationId="{D4BA08F5-F846-4897-BCE5-37058378723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33" creationId="{5235890D-28E9-4D47-BF2B-97C5988898A0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34" creationId="{CFD87DDD-D77D-42AB-B811-3774A3E76CA7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35" creationId="{7BE2296E-2FD6-476E-8834-F8DCC51DE972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136" creationId="{EC6828BB-944D-4A2B-9FDE-5D013099487C}"/>
          </ac:spMkLst>
        </pc:spChg>
        <pc:spChg chg="mod">
          <ac:chgData name="NGUYEN PHAM ANH THU" userId="baf72463-252b-4d5f-a6ca-5a6327a9888d" providerId="ADAL" clId="{2F718089-70B5-4574-BAF7-6821E1523347}" dt="2022-01-02T03:32:57.218" v="1544" actId="14100"/>
          <ac:spMkLst>
            <pc:docMk/>
            <pc:sldMk cId="297562809" sldId="316"/>
            <ac:spMk id="139" creationId="{C62A4363-0B45-40D7-9EFE-9E98ED1D7342}"/>
          </ac:spMkLst>
        </pc:spChg>
        <pc:spChg chg="mod">
          <ac:chgData name="NGUYEN PHAM ANH THU" userId="baf72463-252b-4d5f-a6ca-5a6327a9888d" providerId="ADAL" clId="{2F718089-70B5-4574-BAF7-6821E1523347}" dt="2022-01-02T03:54:15.510" v="1798" actId="1076"/>
          <ac:spMkLst>
            <pc:docMk/>
            <pc:sldMk cId="297562809" sldId="316"/>
            <ac:spMk id="140" creationId="{C7EB0080-63E8-40F3-B0F6-9F8661147D2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46" creationId="{0E4DCA90-FF8F-43F5-B46A-F55B0E6B89A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47" creationId="{B74A1AFE-48D7-4C00-934D-4E316A759FB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48" creationId="{6F79E806-6243-456E-BF4D-076CF691CB6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49" creationId="{1A228B84-DAE7-4A39-B340-BD95BE2E871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0" creationId="{89B71618-F2AF-4CEF-A6E2-7298C1FCB870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1" creationId="{12C2BA2F-9EB5-428A-BE7B-374CD0AA246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2" creationId="{2163F0AE-108C-440E-8486-ABA926BCC03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3" creationId="{65E3B25C-2B34-4A66-8EE2-78C95EDDB00C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4" creationId="{14C95C4F-62D5-4E0D-86F6-69B82D9CA3A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5" creationId="{BB84766E-5428-439F-A357-CE567EF1BBE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7" creationId="{E0EC4D5B-4AB1-4869-8D7D-0622666B0DD4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8" creationId="{6BB2370F-70C3-443B-8EF3-E15BE9DBC7EC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59" creationId="{3501C7FE-15E1-4DAA-8C1B-44AD101E956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0" creationId="{6A6986CC-864F-4CEE-B2DA-AA26F9CF72D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1" creationId="{724CFF04-1D52-4706-978D-0AB714FC1B9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2" creationId="{1106BBA9-7ADA-437B-BC1E-46F5749322B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3" creationId="{5484B221-0F24-40F9-B8C5-080020760A4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4" creationId="{E0676555-64B0-4AD8-886A-253E0175636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5" creationId="{C17FA0A4-4ADA-4A71-96D8-513999993A7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6" creationId="{ACCEF073-537D-420A-BE09-9131F080723B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8" creationId="{6C53BF36-EBAB-4965-ABD3-D424E7E0557C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69" creationId="{5CD86355-67A7-4A05-B834-ACF7C8D8232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0" creationId="{5A07A93B-B84F-44D7-AB3B-F5E117C2277F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1" creationId="{65195208-DE38-4B53-9740-37491EEF962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2" creationId="{446F9CC8-8AFC-4222-9359-2B2B44E92CF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3" creationId="{68FC2516-6674-40DF-81D0-BB79A5B15F0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4" creationId="{2ED47DBF-F3F1-4E48-A410-3BCF6D3719B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5" creationId="{FB666E15-1AA2-438A-8A24-F3C6BF8353B3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6" creationId="{B731C5C1-2CD6-40B9-814A-D9B69DC1673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7" creationId="{702735F3-30DD-4883-9BEF-736F3D64E7A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79" creationId="{EDCBCB69-1C3F-4F57-97E4-020A1A6683F4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0" creationId="{CE9E7108-C4E8-495B-A54F-DC691CFD6CD3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1" creationId="{65C70575-C333-4B13-9187-BB8E2E2D4A2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2" creationId="{724CEA92-AC66-4F81-BD01-581FD1D51C3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3" creationId="{38966E93-9E92-45FE-A722-D66F45DEA52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4" creationId="{253587B9-B4CD-4BE8-B593-722A157B6C7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5" creationId="{822091B3-3099-4BB4-9B68-36C2190B9B9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6" creationId="{A3B49FE5-90C6-4DFC-9953-231B463B688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7" creationId="{ADA155F6-C00F-4735-A7D0-0C7DD833148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88" creationId="{E94A8FF4-2021-4236-9178-A25C5E3E9D6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0" creationId="{F462D11C-72E0-4BEC-920E-7702A2BF7F6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1" creationId="{ABA720AD-F36E-4F2B-B793-9E1F98B23B7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2" creationId="{AD72CC22-FA39-47FC-8188-497BDBB4224F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3" creationId="{1C47C96F-6F58-497F-8064-13225F71988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4" creationId="{8E34C11C-2B14-4DEB-A048-3678CE572D1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5" creationId="{09A3894E-F18C-497A-9017-5AD3285E779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6" creationId="{EE908C4A-5128-4DC4-9E90-56837A18D0D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7" creationId="{F418A5AF-DDF2-49F4-BB83-D3F9791F97A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8" creationId="{2DECB76A-2B71-4147-9698-ADFC748C5D7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199" creationId="{215DC2E6-9128-43C4-8F91-1D23FD6C7CE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1" creationId="{E56D6C7F-F9B8-4149-9203-D55C97D7DB2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2" creationId="{25D21E40-44B3-4D94-83B1-95599FCA5FA4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3" creationId="{1835B0E5-C2A4-4404-A04A-08D37D0F541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4" creationId="{C9178B11-5AF5-4C9E-9A3F-8FAB27044C84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5" creationId="{3EA504A3-4180-4755-9E5B-68BE1B1AB3B7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6" creationId="{846FE402-9F3F-4C59-AB8B-8069B3245ED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7" creationId="{65465038-1AEA-4380-AED0-8A1BCA6392A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8" creationId="{D0F85366-BC92-4818-928A-2EB242F26D1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09" creationId="{AB61676E-2038-4476-834B-30E8C390D32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0" creationId="{DA19C0EA-F1F9-4314-9041-4845DC87890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2" creationId="{EF9EDE01-7999-4A75-907D-7784419A8EA2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3" creationId="{9069261D-56F5-4DA1-A204-F53F2924E9B5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4" creationId="{0D5D2A79-0FE9-4F9A-BC8D-C31E1A5F287A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5" creationId="{D6DE0F6A-7C12-4A14-A014-4731AC85E98C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6" creationId="{F84C8555-D87F-4AA3-B7B6-C89F6343367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7" creationId="{27EF3AAF-8783-43BE-9932-F52EEB44C11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8" creationId="{9A91864E-F1F6-44C4-8C81-6E94BA190000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19" creationId="{EE9289A0-AB7F-4400-888C-996D9D5FB6E1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0" creationId="{99EB0B91-7FA1-4F11-9B13-459A6E805C6B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1" creationId="{EBF1B7F9-353C-4122-9EA7-15D6724BE9EB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3" creationId="{25CD5AFE-F309-4072-A1BB-38105E4AA7B8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4" creationId="{A5E15433-817D-43F3-AF03-16AEA1F99E7E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5" creationId="{A7472B09-78C6-41EE-9290-ECF3E1B803E0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6" creationId="{A9E11705-2ECE-4C05-B107-053B16552D7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7" creationId="{6EEA966F-AA32-4C91-B540-57FAACA766A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8" creationId="{84DDB6C2-B857-4D18-9C62-95C62963A886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29" creationId="{1DA2EE13-7F66-4F74-8D7E-A128E1AB114D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30" creationId="{F3F25E7D-DFEE-4071-9CCD-5C2AC814A839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31" creationId="{7147086A-24B4-4114-8A32-0A0B402B54FF}"/>
          </ac:spMkLst>
        </pc:spChg>
        <pc:spChg chg="mod">
          <ac:chgData name="NGUYEN PHAM ANH THU" userId="baf72463-252b-4d5f-a6ca-5a6327a9888d" providerId="ADAL" clId="{2F718089-70B5-4574-BAF7-6821E1523347}" dt="2022-01-02T03:33:13.917" v="1545" actId="165"/>
          <ac:spMkLst>
            <pc:docMk/>
            <pc:sldMk cId="297562809" sldId="316"/>
            <ac:spMk id="232" creationId="{39DA526F-AF85-4B31-B1B3-6F82FBA106AB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233" creationId="{B8C68C03-B980-4344-B317-DA45455E0B78}"/>
          </ac:spMkLst>
        </pc:spChg>
        <pc:spChg chg="del">
          <ac:chgData name="NGUYEN PHAM ANH THU" userId="baf72463-252b-4d5f-a6ca-5a6327a9888d" providerId="ADAL" clId="{2F718089-70B5-4574-BAF7-6821E1523347}" dt="2022-01-02T03:29:40.428" v="1474" actId="478"/>
          <ac:spMkLst>
            <pc:docMk/>
            <pc:sldMk cId="297562809" sldId="316"/>
            <ac:spMk id="234" creationId="{6BEC3459-422A-4815-9A1B-98D2D00B411F}"/>
          </ac:spMkLst>
        </pc:s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3" creationId="{61F0E10A-1EF7-4EDE-8058-B1227765682F}"/>
          </ac:grpSpMkLst>
        </pc:grpChg>
        <pc:grpChg chg="add del mod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6" creationId="{2291270B-20F0-474D-BD04-3DF38466D0B7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23" creationId="{E31B80E7-EA24-4F99-9793-0827BF8BBF19}"/>
          </ac:grpSpMkLst>
        </pc:grpChg>
        <pc:grpChg chg="add mod">
          <ac:chgData name="NGUYEN PHAM ANH THU" userId="baf72463-252b-4d5f-a6ca-5a6327a9888d" providerId="ADAL" clId="{2F718089-70B5-4574-BAF7-6821E1523347}" dt="2022-01-02T03:32:54.314" v="1543" actId="1076"/>
          <ac:grpSpMkLst>
            <pc:docMk/>
            <pc:sldMk cId="297562809" sldId="316"/>
            <ac:grpSpMk id="138" creationId="{9F3E7DC8-61EC-4937-821B-66D8183DC4DC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45" creationId="{BCA836F9-BBAF-42DE-A2DA-BBFB0941AB24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56" creationId="{AB6D8795-A6A0-4E21-BF08-9A73EA79355F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67" creationId="{77D33257-F694-4F61-ABB6-60B766396BF4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78" creationId="{7B1E3C9F-58E2-4194-995D-DE746338C6E5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189" creationId="{9E1605EA-4B53-488C-82CA-9AC54F5E74F0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200" creationId="{FB2C7A65-4B5B-436A-A56F-EF99412ADAEF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211" creationId="{28F0B00A-1B83-4FA3-9F63-64876C590B16}"/>
          </ac:grpSpMkLst>
        </pc:grpChg>
        <pc:grpChg chg="mod topLvl">
          <ac:chgData name="NGUYEN PHAM ANH THU" userId="baf72463-252b-4d5f-a6ca-5a6327a9888d" providerId="ADAL" clId="{2F718089-70B5-4574-BAF7-6821E1523347}" dt="2022-01-02T03:33:13.917" v="1545" actId="165"/>
          <ac:grpSpMkLst>
            <pc:docMk/>
            <pc:sldMk cId="297562809" sldId="316"/>
            <ac:grpSpMk id="222" creationId="{B4EEDBDE-D750-4DD3-9D22-B9992700F9D7}"/>
          </ac:grpSpMkLst>
        </pc:grpChg>
        <pc:picChg chg="del">
          <ac:chgData name="NGUYEN PHAM ANH THU" userId="baf72463-252b-4d5f-a6ca-5a6327a9888d" providerId="ADAL" clId="{2F718089-70B5-4574-BAF7-6821E1523347}" dt="2022-01-02T03:29:37.836" v="1473" actId="478"/>
          <ac:picMkLst>
            <pc:docMk/>
            <pc:sldMk cId="297562809" sldId="316"/>
            <ac:picMk id="15" creationId="{77865B18-3873-4985-9791-306B6BF4B3EC}"/>
          </ac:picMkLst>
        </pc:picChg>
        <pc:picChg chg="add mod">
          <ac:chgData name="NGUYEN PHAM ANH THU" userId="baf72463-252b-4d5f-a6ca-5a6327a9888d" providerId="ADAL" clId="{2F718089-70B5-4574-BAF7-6821E1523347}" dt="2022-01-02T03:32:12.686" v="1493"/>
          <ac:picMkLst>
            <pc:docMk/>
            <pc:sldMk cId="297562809" sldId="316"/>
            <ac:picMk id="137" creationId="{32E696B9-21D3-4E30-816A-5A27515587B3}"/>
          </ac:picMkLst>
        </pc:picChg>
      </pc:sldChg>
      <pc:sldChg chg="addSp delSp modSp add mod ord delAnim modAnim">
        <pc:chgData name="NGUYEN PHAM ANH THU" userId="baf72463-252b-4d5f-a6ca-5a6327a9888d" providerId="ADAL" clId="{2F718089-70B5-4574-BAF7-6821E1523347}" dt="2022-01-02T03:46:39.974" v="1715"/>
        <pc:sldMkLst>
          <pc:docMk/>
          <pc:sldMk cId="2185293628" sldId="317"/>
        </pc:sldMkLst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4" creationId="{0B62AF98-AE5C-4401-B5EB-7B0A56270453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5" creationId="{D673C19A-64A7-44BC-B5A1-EE9D2B3562C4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7" creationId="{966989D2-2D25-424D-B13A-350863FF31C7}"/>
          </ac:spMkLst>
        </pc:spChg>
        <pc:spChg chg="add mod">
          <ac:chgData name="NGUYEN PHAM ANH THU" userId="baf72463-252b-4d5f-a6ca-5a6327a9888d" providerId="ADAL" clId="{2F718089-70B5-4574-BAF7-6821E1523347}" dt="2022-01-02T03:46:00.142" v="1709" actId="1076"/>
          <ac:spMkLst>
            <pc:docMk/>
            <pc:sldMk cId="2185293628" sldId="317"/>
            <ac:spMk id="8" creationId="{82161BE8-D2E2-442A-88B5-E5B0640EBD4A}"/>
          </ac:spMkLst>
        </pc:spChg>
        <pc:spChg chg="mod">
          <ac:chgData name="NGUYEN PHAM ANH THU" userId="baf72463-252b-4d5f-a6ca-5a6327a9888d" providerId="ADAL" clId="{2F718089-70B5-4574-BAF7-6821E1523347}" dt="2022-01-02T03:44:17.795" v="1654" actId="14100"/>
          <ac:spMkLst>
            <pc:docMk/>
            <pc:sldMk cId="2185293628" sldId="317"/>
            <ac:spMk id="14" creationId="{2D82FC9C-EE1A-4E2E-872F-5C9F5FE7A59B}"/>
          </ac:spMkLst>
        </pc:spChg>
        <pc:spChg chg="mod">
          <ac:chgData name="NGUYEN PHAM ANH THU" userId="baf72463-252b-4d5f-a6ca-5a6327a9888d" providerId="ADAL" clId="{2F718089-70B5-4574-BAF7-6821E1523347}" dt="2022-01-02T03:44:27.725" v="1655" actId="1076"/>
          <ac:spMkLst>
            <pc:docMk/>
            <pc:sldMk cId="2185293628" sldId="317"/>
            <ac:spMk id="16" creationId="{5F47A50D-E225-4EAF-9E1B-2DA7A0010BCA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19" creationId="{7A530A3B-D3E8-40B6-BBD0-6F6CFBC3409D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20" creationId="{6AA06F5E-78F9-4BE7-B559-9C68583243DD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21" creationId="{8220783E-9F33-480F-A1B8-74872167AC23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22" creationId="{D7A98CC5-399A-4D30-91D1-BC7840BA7519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34" creationId="{CFD87DDD-D77D-42AB-B811-3774A3E76CA7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35" creationId="{7BE2296E-2FD6-476E-8834-F8DCC51DE972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136" creationId="{EC6828BB-944D-4A2B-9FDE-5D013099487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38" creationId="{CB631E19-73F8-4727-8939-DB1493AC56E2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39" creationId="{E7A8D5A6-DDC5-4843-84AC-A533C91ABAEA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40" creationId="{874D2198-8276-4C9C-AA3D-104A5EA51FD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41" creationId="{699AA4A2-6279-4542-8D21-FB35A9AA34B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42" creationId="{851AB37F-AE0B-4929-A760-6E2334D192B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43" creationId="{8875A35C-980C-44BC-99EC-2959BA95904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144" creationId="{E5E1BA5C-7BFC-4DFF-AD76-CA81CA815D1B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233" creationId="{B8C68C03-B980-4344-B317-DA45455E0B78}"/>
          </ac:spMkLst>
        </pc:spChg>
        <pc:spChg chg="del">
          <ac:chgData name="NGUYEN PHAM ANH THU" userId="baf72463-252b-4d5f-a6ca-5a6327a9888d" providerId="ADAL" clId="{2F718089-70B5-4574-BAF7-6821E1523347}" dt="2022-01-02T03:40:05.051" v="1620" actId="478"/>
          <ac:spMkLst>
            <pc:docMk/>
            <pc:sldMk cId="2185293628" sldId="317"/>
            <ac:spMk id="234" creationId="{6BEC3459-422A-4815-9A1B-98D2D00B411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35" creationId="{B8FCB03D-876B-49D5-9FE1-9BD5AF6F874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36" creationId="{1B742806-8BF4-4D32-A87A-870EA3F933DB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37" creationId="{55D66063-053C-4F84-9439-2F40C538646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39" creationId="{227BFE3B-EF27-4EF9-8184-EE983680FCE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0" creationId="{A32F5F6F-5AF3-41FA-B10C-69A3D25F71A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1" creationId="{7AB502E9-3922-4E80-AB6C-94013682D69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2" creationId="{2E548623-4FD3-4CA2-96B3-4E0FB46F5F3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3" creationId="{4CC4CDB3-594C-47F8-BE2D-FE8108020A1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4" creationId="{DCBE451F-10C8-4B4E-BD7D-34169455783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5" creationId="{03E206DA-DDFF-435C-BA06-F7586C9CB64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6" creationId="{896BB794-3473-4C87-9866-2668DAEC1C5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7" creationId="{A7BE7850-B995-474F-A2B4-AA4D0639D1E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48" creationId="{BB80E5E0-840C-4597-8ABA-8DFB36C1116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0" creationId="{88FC68EE-9E61-4F2C-B197-3B2A5F1B8C2D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1" creationId="{022991A5-4B5C-4EFB-BB4F-A5B0B56BB871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2" creationId="{49F518A3-6095-4C1E-A509-2E2AD67BEC7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3" creationId="{CCC9D93E-83B4-4815-BC4F-F17191EF289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4" creationId="{8B947D54-1C65-4E31-9969-5E1B5679972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5" creationId="{36CCAF22-17D6-43AF-A3EE-89B1BF6C4A0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6" creationId="{BC88510C-B1F6-4A63-A81B-0F4F259CAAFD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7" creationId="{C4EC5E12-8DFE-41D4-BF24-7C48A86CB9ED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8" creationId="{37CF3C5A-FF61-42BE-97ED-730058D69244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59" creationId="{D07FF5E3-8991-4463-92D4-00E51A73417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1" creationId="{C52D59A5-010F-486C-80D5-C7B428B94A8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2" creationId="{20E17339-3E43-46C5-9AB2-9DABE38C92D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3" creationId="{A3D4DAEE-698A-4F35-A8BD-0BD5D52CB202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4" creationId="{B74DC963-E8E5-4DE2-A43D-EC90FFFD4E76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5" creationId="{DB4ACCC3-75C1-46D1-8D39-0860ED8A4642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6" creationId="{97EE4A4A-36D9-4B35-9202-06A150C04C2D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7" creationId="{CCD6CB0B-8DC5-497E-9D48-72BCBC68570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8" creationId="{869BCF3C-4F89-4046-BD01-92EDF43380B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69" creationId="{DB75CECF-B883-4DCC-8870-0FD1C73A3FD4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0" creationId="{FDD4D07A-6FFD-48A3-9DC7-2001D141096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2" creationId="{F8F3B9FF-59AD-4587-90F5-BC3C33314AF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3" creationId="{51DFF415-BDBC-4834-8EB2-49B1691CA71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4" creationId="{5B8D6EAF-756B-4B94-B5EF-B598E18B8F62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5" creationId="{04847630-C119-4B27-AF01-9809557C68F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6" creationId="{A1660E50-4F52-41A9-AB15-C84EBE0F830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7" creationId="{3B676C1F-287F-49EF-84D5-AF3C1FA3796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8" creationId="{F7FAAA94-33AE-43AD-A6C0-F3D32D6761D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79" creationId="{29341F00-B9A5-493A-A014-C1EB1F115571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0" creationId="{9AAC8138-D7D3-4080-B2A8-93117392AA2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1" creationId="{95793658-11B5-43B6-8A7C-BE587BFA24B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3" creationId="{F9EBB8AC-CBBC-4FF8-BBD0-175174CE46F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4" creationId="{8CFB7070-80DF-4B33-A3A1-BF5DD2D3AF9A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5" creationId="{8C936F68-33ED-4C74-A46A-9FB47FE0348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6" creationId="{99B3BBD8-14BF-4A63-B623-AEB3F18A8E0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7" creationId="{9A90715D-0089-46D2-931F-01468549BFA4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8" creationId="{EB84512E-A5E6-473F-A4C2-6F0A38C5D9C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89" creationId="{EB32D80E-70A2-4309-86DE-76BD831D94C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0" creationId="{8F8E5C42-135C-4044-8BF7-9DF1C6296A8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1" creationId="{92A223A6-3B5B-4B36-B7F9-416B2380B14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2" creationId="{0A68A375-9A57-45B2-A387-3D4E5E6FC59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4" creationId="{783BA723-0C15-49F0-98F3-043F1F613A8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5" creationId="{1BB8A982-6C0B-4A1D-ABDD-5E1CDDC8C90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6" creationId="{7E5B6BA1-3992-4FEB-92E8-DB9FEABAC4FA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7" creationId="{B4504E19-DC23-4EAC-A9FA-FCCE486C616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8" creationId="{2A9D9386-63C3-47A5-BA40-3863650ABE6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299" creationId="{40981D8E-84FE-4C43-8F84-1929F9C5109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0" creationId="{C1DD6D57-7751-41EC-884A-2915B12E9C5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1" creationId="{686EDE09-4755-4459-9332-54CA8B1D34D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2" creationId="{55621C92-8B0E-41C7-B7C2-34A41DD9566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3" creationId="{8F419ADC-235A-445A-8D5F-6354A22B01B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5" creationId="{71422E65-9F59-4436-B554-34FBD2D72CAF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6" creationId="{63ACA551-ED6F-4839-850F-61761DB92DB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7" creationId="{4F21ABC7-CD6D-4C9D-B42B-775F4C5B3733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8" creationId="{AD586194-7442-46BD-8C37-EC30F6C459B8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09" creationId="{8648479C-B4B1-4A84-B7C8-A24799DDF97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0" creationId="{34CC6E26-A639-4439-99DB-895DC9EF9DA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1" creationId="{73C7625B-E904-4E62-94B5-2BD60A5E04A4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2" creationId="{2C55D005-0326-40CF-9F59-F0DD4C7322A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3" creationId="{2EF57F31-B4F9-4826-90BC-B1F0B97262A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4" creationId="{ACFD1193-2C7E-4807-9342-B14074154BF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6" creationId="{5905D0A2-453F-4C9C-9CEB-A0BC5871A4C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7" creationId="{B5AC034C-039B-46A9-9F46-EA106DF05B9A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8" creationId="{356E120F-790A-4193-A19C-B83CBF11CAA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19" creationId="{6CFAE704-37B7-4A3A-852F-EBC30D50035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0" creationId="{9FC86B94-3E7E-40DF-8832-9939BE2544EB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1" creationId="{0AD9DA91-BA5D-4C6F-B599-400765C10797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2" creationId="{09D60F5B-EAF7-459C-895D-BD33FD789BE5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3" creationId="{374EEB09-4372-4611-8704-60B22FF67114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4" creationId="{4B7BA22C-D7CB-45F0-A633-3ABB44DB4B5C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5" creationId="{4B6B8F89-6FE2-434E-899B-A91C3EE1858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7" creationId="{B7E26EE0-F69D-4DBE-862E-3DE292730E5B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8" creationId="{23F51DF0-54AD-4393-8062-817FC97AFDC1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29" creationId="{A6619CD0-FCDE-44DA-8BF7-9ED2E5E61EC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0" creationId="{712E340C-531A-4CAC-A9E8-558CD0C63CDE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1" creationId="{195E0B52-00C6-402F-A7F3-9DCF93D60349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2" creationId="{42B9DAEE-B8A1-4700-8A66-52E4A673C49D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3" creationId="{A1C11DCE-5DE5-4E6B-955B-7C452851A86A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4" creationId="{918ED814-301D-4DE6-A971-133306F1BD92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5" creationId="{84BB0C54-D094-4BA8-9188-C67620A003D0}"/>
          </ac:spMkLst>
        </pc:spChg>
        <pc:spChg chg="mod">
          <ac:chgData name="NGUYEN PHAM ANH THU" userId="baf72463-252b-4d5f-a6ca-5a6327a9888d" providerId="ADAL" clId="{2F718089-70B5-4574-BAF7-6821E1523347}" dt="2022-01-02T03:40:12.092" v="1621"/>
          <ac:spMkLst>
            <pc:docMk/>
            <pc:sldMk cId="2185293628" sldId="317"/>
            <ac:spMk id="336" creationId="{9DC95F9A-D58E-48DE-95E0-1BC9A2E2C00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48" creationId="{A2F921EB-BDE6-4988-BD77-088DA6AF2A0D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49" creationId="{4080D1D8-862A-4095-8E5F-54E270B5560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0" creationId="{1CCEEB82-2D69-4E37-AF39-B1B79AA2192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1" creationId="{8F940C44-185A-479A-A217-8BB43CC04DE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2" creationId="{C4C29133-576B-47C5-B94D-0DCEC355DC6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3" creationId="{9DD616F1-57EA-472A-8737-2E26E47EFFA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4" creationId="{613332C5-32C5-49CE-ACC4-61EB5EF52BA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5" creationId="{4D438168-6D36-41FA-B3A9-FF82B921861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6" creationId="{BD35D9F6-7AF7-4C91-9F3A-4CD22032A79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7" creationId="{0C37A62A-0ECE-494A-B5F2-B299978EE17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8" creationId="{4E02ECB0-81CD-40AA-A37E-9B07B387E19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59" creationId="{7E442C2F-C11E-438B-A142-84DD6B9DC9E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0" creationId="{8730C9C9-9748-47A1-AAE4-DE9E11CFC9A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1" creationId="{7D4C73BA-99B4-425D-862E-8D9F93D82110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2" creationId="{2A5740FF-CCE8-43B7-AF10-BB0ACB21A75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3" creationId="{DDD1E31D-1D34-419D-9A5A-AF38F637A51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4" creationId="{06929449-C4DF-450B-81D8-AC2C78F1EC3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5" creationId="{03E5CC82-DD1A-43C5-85DE-2A695C9DFDF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6" creationId="{14FE3785-6E6E-4113-B51F-42E879C2A736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7" creationId="{7CC4A13D-0950-4AB4-8B76-46ABE8EDB074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8" creationId="{EF7E2779-0596-43EA-A659-B1F143D4362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69" creationId="{9CB0C221-C14A-4453-BA80-441497CD8986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0" creationId="{5AEFB03B-E5BE-40EC-8BAB-600C585CB6B3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1" creationId="{E27EB5C8-1B0F-4DE4-ACF4-96EA1E5198C0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2" creationId="{1BDA30D8-C73E-4E23-A28C-B9D80E95934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3" creationId="{4C56685A-D5FB-4182-B31A-E3DBFFE196B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4" creationId="{F62D3F75-838E-4C74-8946-3EEF3A57C01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5" creationId="{AD980A45-ABAE-4AF0-90D2-C938EFC9821D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6" creationId="{B9493938-C80E-4AE3-8B64-E096089A362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7" creationId="{610E66BE-DD4B-4530-8D14-1F176A01693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8" creationId="{B17F8455-A87D-4BD1-9C77-872A1EB4938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79" creationId="{BD54FC27-90CB-43B7-93E0-E9CF2F578449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0" creationId="{2CE57F3A-6C28-4DD3-9833-7CF526F12E7D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1" creationId="{5F38F3DE-4649-4B21-BC12-22BCB7C9800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2" creationId="{987FCC4B-23FA-438D-B106-2B6D96501DAD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3" creationId="{47AF37E4-06C8-4F69-85FC-117B8F3C2C3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4" creationId="{61C46674-AA14-4F15-B0D8-97D0B77CE40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5" creationId="{66AAD4BE-06FD-4618-A6E2-D9141A19EAAB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6" creationId="{2937DFD5-81D8-4347-A2AE-13A62A5154B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7" creationId="{D152B452-6D64-4AE1-8F45-E5821859AE60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8" creationId="{1A6352A0-01FC-4834-86CE-689DDB8C4C2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89" creationId="{4080437C-4E5E-4C3F-9727-43226984E75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0" creationId="{D27F3D67-16D0-4D6C-9BEA-317D5185B563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1" creationId="{9FCC8609-B3AA-4AAD-B5B8-0CF23F21BB6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2" creationId="{1687B414-05A0-414F-B683-7FB59E39E984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3" creationId="{1FA13C91-EDB5-4852-8998-70E90A35515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4" creationId="{BCA41705-C37F-4F5E-A61B-6DE5EC0C641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5" creationId="{8B4D3417-A53C-42C2-8F13-D3B760E4B50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6" creationId="{E75328E2-3712-4805-89D1-78F89E08C55B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7" creationId="{7A1D7C15-D621-4305-BEF0-A3FD5C5B643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8" creationId="{A2EA7F7A-6B8D-43F4-9DAA-28C9DE628E9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399" creationId="{E713BD3F-AB8B-4D39-A101-F390CB520FE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0" creationId="{4658FA72-83B0-4B27-96FE-061AC402BF56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1" creationId="{746A1B12-F6BA-4059-AA26-EF9753A43CA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2" creationId="{8A7D0787-687F-4008-BB5A-85C3C91E7E3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3" creationId="{E08406B7-65FF-44F2-B291-A47368E95B5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4" creationId="{07B9D1F7-C788-4715-8424-36D46664FD5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5" creationId="{8545C05B-2480-47B6-924C-142614A56B36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6" creationId="{CEE13AB9-24D3-467B-B8BE-F382D154966B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7" creationId="{767D04F0-CB22-4191-A533-F10B7778F16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8" creationId="{735B86EB-EFDF-4C67-971D-A21D9B5D9D29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09" creationId="{87106127-CB84-4A24-998C-FBE3303C0B2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0" creationId="{C76DBDE5-8BD7-4326-8BAF-D6AA07DB3A7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1" creationId="{8F39113C-C7B1-44E9-BEEF-8A18D2D1C48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2" creationId="{E7E4D228-9B0E-42DB-9AF5-D0E80E0BDAC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3" creationId="{B194D4A1-CDF4-4B6C-A5AC-D85F5A3FC35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4" creationId="{20855210-F68D-47A3-93D2-F1F84D558B5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5" creationId="{C30BE62F-BBE3-4D40-B016-161BDB1F232B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6" creationId="{0453631E-2CDC-4768-B896-ABE2AF180D9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7" creationId="{E7533BCD-53A4-4A52-8BC9-C4D2D398998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8" creationId="{A1E73633-54FF-443A-A60C-AC6421B8CAE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19" creationId="{41E37EB9-05C0-4648-8AF5-7EB7A9BE336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0" creationId="{350F55E3-3855-469C-986D-174F78F9986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1" creationId="{4013A741-D35F-45CB-95C1-967DA61CEA50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2" creationId="{75464DE9-AFCD-4B30-82D9-D9CCB2EA4F2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3" creationId="{C9703484-BBC9-4629-BDE9-5E7D5E824614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4" creationId="{E2418544-49F2-4AB7-A509-C81100EDDD0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5" creationId="{101E9F17-11E5-406B-874E-366EC3189D3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6" creationId="{7AFF79C8-DDE9-4C2E-AF2B-E0BE159A47C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7" creationId="{80B31A9A-A277-4FFF-BFD8-A83B8E550B9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8" creationId="{96CCE1C7-DF3A-4E87-A8F9-D42D5374ACD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29" creationId="{9EDB606F-5A49-4AC8-BCB6-76BE5B5FB90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0" creationId="{82F55CDF-30C2-4698-BECA-7D2E7F192BE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1" creationId="{0A6ED66E-7B8B-4AE1-8910-59829E908D48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2" creationId="{21C395F8-97B3-42B6-BB67-87603340210F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3" creationId="{4A326658-55DB-4341-9CD2-9DB4B6C6DD1A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4" creationId="{78E98EF6-F581-461F-B344-B19D0E0F226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5" creationId="{617B63D4-18D2-4123-896E-FF013C8C57DD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6" creationId="{055BEFBD-92D2-49F3-869C-F5F85DA64DF5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7" creationId="{02B23699-ADAE-40DE-B0AF-9B17C5BD9A7C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8" creationId="{78ABB56A-13C3-4ABC-8003-CA0C42EEDA0E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39" creationId="{973C6A95-2343-4DE0-82B0-166FE60D4986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0" creationId="{B110E4ED-D1D3-461B-A31C-E5269F8EBFD7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1" creationId="{7D18E04B-AAF3-492E-9FD7-AA0A6D18E08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2" creationId="{2FD48333-E8B4-48C9-A7BA-B06085DA1B7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3" creationId="{0A709D0E-3C59-4D71-9520-EF2416B5B151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4" creationId="{179F2386-59BC-487E-8AB8-D70D15B00834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5" creationId="{B0511B64-A6CC-49DF-AF57-967CAB203BD2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6" creationId="{14FAF4BD-2197-4788-8955-E9702EBD43A9}"/>
          </ac:spMkLst>
        </pc:spChg>
        <pc:spChg chg="mod">
          <ac:chgData name="NGUYEN PHAM ANH THU" userId="baf72463-252b-4d5f-a6ca-5a6327a9888d" providerId="ADAL" clId="{2F718089-70B5-4574-BAF7-6821E1523347}" dt="2022-01-02T03:40:29.355" v="1625"/>
          <ac:spMkLst>
            <pc:docMk/>
            <pc:sldMk cId="2185293628" sldId="317"/>
            <ac:spMk id="447" creationId="{9E47D337-29F2-4DCA-AD0E-ABB2FA58386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59" creationId="{47D57F07-7EE9-4C06-AC74-D7E48126866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0" creationId="{C348985E-1441-4F8B-9F0E-C0B2C4E0365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1" creationId="{4C66B01E-0A65-4F8B-AC77-F8CE9DA7EAE8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2" creationId="{94E18EDD-DBAA-4709-AA36-9063F8B88FA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3" creationId="{B8E712A3-A6D6-450E-B20A-EE6E8DBE5C6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4" creationId="{E631D4F1-B8F7-499C-A564-8E8D011281F8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5" creationId="{53E2DEB0-B0B6-4D70-897E-2CDB01ADA74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6" creationId="{8156A941-9DD4-477A-BC71-6B10E2EADCE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7" creationId="{53181461-6070-4B5A-B3D7-951EE7964FA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8" creationId="{A72525F5-A5C7-4868-87AF-5177620BC32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69" creationId="{19EE3557-A719-4113-98AA-ABFE958F1887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0" creationId="{AAF7BED5-249A-4399-A207-6E166F44167F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1" creationId="{59E68218-9C95-4BF0-AD7C-A29947EA95A0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2" creationId="{BEF56F2C-16BE-4D35-B8C7-59404671A31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3" creationId="{416B9F66-D178-4AEF-BEB7-FB4E6F702DE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4" creationId="{0414D5E2-00FD-482C-B944-535BA69C9BB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5" creationId="{9588AD0F-2ED7-4C99-8AC7-DEC5255FCD1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6" creationId="{D0ECA74E-F0E4-442E-A1D7-D1BAF04C1BCF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7" creationId="{0B3FC152-E77D-4759-AE8C-94DC9C0CBE3F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8" creationId="{F4327416-D32A-40C5-8102-C8D6CD54024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79" creationId="{1C9B1D96-7A75-4B30-BED3-3667D1D0BD2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0" creationId="{63A2B1A0-BCB9-4234-AC31-EE464DBAA59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1" creationId="{69215558-5110-4482-AD6F-54B35530976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2" creationId="{BC5D89CE-A946-4218-8585-578089BA6D0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3" creationId="{D95C6338-6446-4BFD-BCE0-6C88FA3BE28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4" creationId="{C918BBBB-895B-40CC-ACD3-7054AE32D15E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5" creationId="{A772B0F0-4C56-4500-B964-8A9DB429BEA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6" creationId="{4DDE132A-A718-4464-8568-C7C1E2EF94F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7" creationId="{4E8C9FED-C2F2-4839-87B1-4EABE0A4B5A9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8" creationId="{882CBFD3-4479-4AD8-AAAA-29164BCAD3A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89" creationId="{BB69BE91-1D25-4E8F-AFDF-2536F75787B8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0" creationId="{0C77C28C-4DB6-40F2-AA8C-3580A11ADFD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1" creationId="{D57A0BF3-AEE5-4EA3-8040-C1EF4D0A584E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2" creationId="{F3A42BC4-04A9-435C-A33E-1990CADC9C5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3" creationId="{FD4273C1-6F4C-4E61-92F7-409B4D66FEB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4" creationId="{08483444-2E27-4350-8F08-38457D5E945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5" creationId="{9F6C204E-7868-4FA2-8C9A-07146BC2B67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6" creationId="{71112971-0D41-4FC8-A655-8EB2B20B24E7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7" creationId="{31D6F962-B7EA-400C-9F91-D25A0938ADB0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8" creationId="{AD3BB72F-0FE2-4F28-BB16-BB06C7196AE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499" creationId="{843AA6D7-A535-4F95-ADEE-1F8F10DA663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0" creationId="{9E670153-095E-4306-B9A8-1540FF3217B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1" creationId="{365BCFE4-DDA8-4B33-BC7F-4474645BAA1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2" creationId="{FC04F148-C19A-4E9B-BAA3-2EE429ECB078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3" creationId="{4AA41DE0-25A6-49C9-A01F-6ED6CB0DDC3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4" creationId="{130643AD-430E-4DB6-B03F-5A21511C371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5" creationId="{1854DFD9-3AA5-46A7-A0EC-23F0B511FF6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6" creationId="{1C7A9EEC-E321-4BA7-A8F8-E1864C4AC480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7" creationId="{500862EA-0C5A-4DB6-A8C7-BA331330BB5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8" creationId="{41376D52-AEA4-4864-B1EF-C14AD8CAA0C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09" creationId="{47BEDC36-DFF7-4BCA-B667-A67F352B405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0" creationId="{573C3DA5-71FF-4AE6-8D74-740B934FD2F9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1" creationId="{FED4B103-2D95-46E3-A509-E65B1B53E96A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2" creationId="{CA4FB731-4AFA-441C-8EDD-CEB9518F4C6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3" creationId="{7D8AB2AF-4D07-47A8-B156-19D4C34821DE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4" creationId="{7D58F95F-1893-47ED-B301-845B891DB23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5" creationId="{9563CF60-3455-47F7-B229-DD13DFDDCACA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6" creationId="{E28F2F69-5C9A-4E39-AC3A-37F0CDC0CBF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7" creationId="{A6FB7429-1FCD-46C4-B541-F2A884C43E7A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8" creationId="{A68FB83D-396B-4C83-94BD-284FD5BD99E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19" creationId="{A254B79B-FF3A-4CCF-AD7F-8DC66711124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0" creationId="{F8DD8162-B2D2-4C0E-A10E-1A3B12027A00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1" creationId="{9ADE200F-CA97-481B-837C-C3F99A3EB45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2" creationId="{93A56BF4-5AF8-4A24-B48C-D4B6DCADE47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3" creationId="{2D33D4B7-3D63-4272-AD46-2AA330D6C44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4" creationId="{EDFEC057-782C-43B6-8150-422DA279F17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5" creationId="{D1412241-73A0-46AE-B37F-98FAF66E321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6" creationId="{8D294F59-7C46-46F8-86F0-7E99945FE648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7" creationId="{D1AF8D31-3FE9-4DDB-B1E9-E6BFD10D565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8" creationId="{0C1A5153-974B-4529-B883-9EAB297813B2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29" creationId="{0788D06C-03A6-4173-80B1-38B4DB0DD587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0" creationId="{23EB159E-6AD4-4BB8-AC4A-F4056ECB7A03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1" creationId="{548C924F-55C3-42AC-ADDB-1F76B470B7C0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2" creationId="{A001234F-095C-46D5-9E4B-8AFFCD5A636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3" creationId="{26713B74-CF74-401F-926F-85A4CE5DF4BA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4" creationId="{603F3036-0727-4BFA-A8B9-B693D20363C9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5" creationId="{8BE7D591-2994-4B62-A63F-BA43A278956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6" creationId="{02C24A19-11CE-4DE7-8FCD-BEA46C57D147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7" creationId="{8CFBCFF9-6826-47C8-ADFC-A4362D93620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8" creationId="{A23EB7A9-BB1C-49DB-9171-871921E3B64A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39" creationId="{703A3EA8-1B37-42CC-8C7D-BBD0B771E6E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0" creationId="{7FD25F5A-084E-425E-9F23-C64B2B15259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1" creationId="{2A5C7562-CB09-41C7-AC02-B4DA29078FD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2" creationId="{E42F3E19-1B72-4AC8-B174-88C2F3C6F765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3" creationId="{50C3E54A-35EA-414B-BDD5-1BBA984F6A7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4" creationId="{7F182E50-5293-455C-A188-2B683A512D8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5" creationId="{5E9A566C-3F2D-4CCB-95F8-9A463729A401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6" creationId="{8484D31A-E7C7-425A-83D2-154E10518C8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7" creationId="{22790BDF-D02C-43C4-B2FA-8D51BF942B1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8" creationId="{8AB940B8-44EE-4C8A-B4F9-FDDE041EB0EC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49" creationId="{310E63B6-83ED-4AE4-8578-C500673D717E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0" creationId="{67934766-D989-40C5-860C-860B795BB159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1" creationId="{EC786C5C-3FC6-4EC0-9AFF-CBBE074FBF3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2" creationId="{464536BF-F5B4-4037-AC6B-561600858324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3" creationId="{1AFB79CF-A765-403B-A6CA-752AA92C3436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4" creationId="{8F6570E9-811F-4F74-95F3-F97DF0032E47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5" creationId="{50DEA17F-428F-4C46-8C60-E8EA0B3F36EB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6" creationId="{EBF0B32B-A5C6-4BEA-9007-0765B6A7662D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7" creationId="{8176547F-54BD-45E8-8DE8-D091F42B1C69}"/>
          </ac:spMkLst>
        </pc:spChg>
        <pc:spChg chg="mod">
          <ac:chgData name="NGUYEN PHAM ANH THU" userId="baf72463-252b-4d5f-a6ca-5a6327a9888d" providerId="ADAL" clId="{2F718089-70B5-4574-BAF7-6821E1523347}" dt="2022-01-02T03:41:07.391" v="1628"/>
          <ac:spMkLst>
            <pc:docMk/>
            <pc:sldMk cId="2185293628" sldId="317"/>
            <ac:spMk id="558" creationId="{99E0100A-AC54-43E0-B0C2-7AE5F687F56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0" creationId="{3862652C-7EA8-44B5-B9B6-78B448E0042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1" creationId="{466410EE-5B2D-42E3-8FFA-DC14A5A2E34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2" creationId="{3475FA34-84CC-454B-ADF3-D0E58B9A075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3" creationId="{5E17E857-4224-4D45-83D8-B53C1B4E931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4" creationId="{744F0C81-5911-4AEE-B784-5A4D90904C3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5" creationId="{F9317A6E-5378-4F5A-A056-FB8D0CAC5BA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6" creationId="{9E71E8A0-D360-4011-8C02-6AD3EE4A543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7" creationId="{8951413C-76E7-4BCF-B422-A05ABA6FF90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8" creationId="{B59FA314-617A-44FF-B4E9-54E8A50C1756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79" creationId="{D67A4768-0811-414C-B10D-4A608F4A227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0" creationId="{666BE607-497F-4611-A288-266169D85E06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1" creationId="{096DDB20-B760-49AA-B3A6-9878383C2872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2" creationId="{8710420C-86C8-41BB-9644-215DB63BBF1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3" creationId="{A79BA15E-E3D0-4835-B28B-D46C65CD9E3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4" creationId="{813B7D69-81F7-4CA0-BDF0-DEA56F596736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5" creationId="{4ABAB05C-1B03-4EFB-9C8D-595E6646B374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6" creationId="{B07CFA0C-1B81-45EF-BE0C-0270955C1D0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7" creationId="{0E4D5449-7135-4A4C-8147-0C5AE4608532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8" creationId="{F6FCC49C-8138-494F-A984-AC7A480ACB4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89" creationId="{FCB93C03-903A-4268-9ECD-2C063111816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0" creationId="{C63AE1B3-5FF2-4A64-AB42-E04812DC897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1" creationId="{9DA21A27-5738-48E1-9431-8D47822C3DB4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2" creationId="{5A6B7789-7549-49CA-A153-FA03607A9E6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3" creationId="{F7CF97FE-F476-4F61-8B36-7A88928CDD27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4" creationId="{629ECFE0-8EF1-4648-B888-BBFBA177C6A7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5" creationId="{1D794C69-8D56-4842-B1F2-2489F4E78BE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6" creationId="{69494B17-E2CF-4710-B9EC-C640455FB93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7" creationId="{C425BC56-A7CC-467E-BF42-2460D2EED7A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8" creationId="{B0470798-D207-4D85-8C7E-2CF43ECBF52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599" creationId="{EDA3AF73-4252-4F1E-A55C-9B3933D2C10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0" creationId="{452954A9-93E6-498F-A94E-66FB3488E00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1" creationId="{325E296D-8258-4EA2-8A00-E595CAF7B08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2" creationId="{28FFAAC0-7B2A-4F0B-AA9E-A5E3BDC65E3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3" creationId="{7BC5D0A5-32C6-41A1-86DD-E66045C1CA66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4" creationId="{A7E68663-9BF5-400B-AD58-F774BB006F3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5" creationId="{D4907E50-B3CF-44EA-86FC-9485A746B17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6" creationId="{AD1A1125-C7A2-4D22-A578-31EC91F066B4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7" creationId="{18DDBFB0-AD6C-4217-8CB3-7D392B4A7432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8" creationId="{746DEB26-C4B1-4EA1-B0F3-6B342DE99138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09" creationId="{E11EB346-90B8-4CB4-B581-0C8F7A8E139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0" creationId="{FD5ACD27-B805-4303-853B-9E217C9431A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1" creationId="{32EEA4A9-B2BE-4299-97E3-1B83D70CAEB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2" creationId="{B988851D-A1FB-406B-B886-40FC426DDC6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3" creationId="{8976E99C-B118-465D-A87D-711AB75F5FA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4" creationId="{E27255DD-EBB2-422B-8787-05AF1E7B98C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5" creationId="{26A843CF-F7B1-4B57-8D3A-EAD98F1E86B7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6" creationId="{CB27BC5F-E5D1-4DD0-8E92-D79EB7D213B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7" creationId="{210ED974-4F40-4270-A481-99616AF63DE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8" creationId="{A721E8DA-3233-4AF1-9D69-5931264168ED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19" creationId="{3596C854-5184-4736-915E-EFB36A34FF1E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0" creationId="{215928C1-C908-4B9F-AA77-65EF88A5EA8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1" creationId="{03908E8A-7F44-4582-BAB8-048612AB72E4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2" creationId="{B5D8176E-16C0-48E8-813C-3FD786D75DB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3" creationId="{200E6128-6D86-487D-9746-54AB3FBE0B6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4" creationId="{FE4EBB00-C139-4BFB-87DF-80CACE7B890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5" creationId="{15A3D780-F97A-4EC2-97E0-00F1BBDEC092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6" creationId="{A25A90A0-01CC-4D53-8CD1-3108C441DE6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7" creationId="{2DC2CD77-22E4-4725-A9F2-A2ED25E6114E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8" creationId="{D9286049-A539-4417-828D-E38F418CABA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29" creationId="{DCBD3B1A-41C0-4235-BEC3-D51B0DD5F05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0" creationId="{E42D93EA-01E3-4D18-BE23-8757405B3487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1" creationId="{39925ECA-468D-4630-921D-09D86A4891FE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2" creationId="{7567DA51-09EB-4351-8249-3C5E8BD569AE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3" creationId="{E620F325-F159-442A-ADA6-177893BBB4A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4" creationId="{BA0EB6B3-34E1-4388-B958-55390B3E8CF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5" creationId="{5B5A9D64-6308-4DDE-B1A2-B29041AF556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6" creationId="{B08F5852-8FF8-47DE-B335-DBC94AA8D14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7" creationId="{501933CE-395F-4B61-88FD-5945297F1A3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8" creationId="{6BFCF902-77C7-470C-8250-CB8AF1C47D1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39" creationId="{5EFCCB3C-E9AB-48FA-9C04-8181A7D2CCD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0" creationId="{7888EF6A-CB7A-4355-B9A1-38A7A784193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1" creationId="{5AB2DA93-58FB-45A9-B690-A4043C2C648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2" creationId="{657C221A-C98F-4F54-9F4D-195214060CF6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3" creationId="{353C940D-3047-43F5-B467-818E4381A15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4" creationId="{493620A4-4E7D-4835-9413-89BE2E65E0A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5" creationId="{7199E1A0-6721-4F2D-BFB1-B1AE123E2750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6" creationId="{F9918681-A210-44B8-AB13-BB8DA450D9A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7" creationId="{73CE7495-E1AB-45D0-B0E6-FD67494F2AF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8" creationId="{63303EC6-16B9-4A52-BBC7-C1442A04E64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49" creationId="{B3A9ADA4-AF74-4A37-9639-303F4E64E017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0" creationId="{2F84CA8F-BCFF-4EAA-905F-03E3F7E406AE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1" creationId="{8278FB3F-36D5-4DA5-AF64-9B7D5BB50A1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2" creationId="{1A36DDAA-94A9-4C40-9D10-96F8B4EF8C8F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3" creationId="{9D017EAB-2026-4679-851C-BEF7C49E12B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4" creationId="{FF8341A6-42D0-4A5D-8B71-E0CB0BD0803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5" creationId="{6558881B-F021-4D49-A56E-FE54026DFCA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6" creationId="{2EC13D0A-216D-4C3A-BFA8-E2AB8EF4DD6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7" creationId="{9BD5369F-54C4-4B57-8BF5-F226B1E5B9B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8" creationId="{0F0AE046-9114-47AF-A14D-0DE69728C66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59" creationId="{1C8F3A61-7A6A-43F0-853A-78D716542AB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0" creationId="{36FE3217-7C1F-4924-9161-0949F5BC4CEA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1" creationId="{6B052116-987D-46AB-A428-6F4AB5AFAF25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2" creationId="{8C32BA6E-ADBE-4026-A909-6ADC6D9A3563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3" creationId="{670C3C83-8D23-4EF0-814C-858F7B5C8C7C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4" creationId="{58570DBA-B9D1-4D86-B484-25C3D0AC199B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5" creationId="{4AAD340A-D328-4463-9883-F1988188C629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6" creationId="{4931A0B2-9DB5-4602-B262-521D126420A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7" creationId="{E3DF713E-F4F2-42CC-AC17-FF111A3182F1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8" creationId="{07648500-ABE2-4112-BC6B-792883482534}"/>
          </ac:spMkLst>
        </pc:spChg>
        <pc:spChg chg="mod">
          <ac:chgData name="NGUYEN PHAM ANH THU" userId="baf72463-252b-4d5f-a6ca-5a6327a9888d" providerId="ADAL" clId="{2F718089-70B5-4574-BAF7-6821E1523347}" dt="2022-01-02T03:41:16.665" v="1630"/>
          <ac:spMkLst>
            <pc:docMk/>
            <pc:sldMk cId="2185293628" sldId="317"/>
            <ac:spMk id="669" creationId="{D926F72F-3AB1-4B41-8FFE-40E4013ED14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1" creationId="{E9A1E2DB-10C9-43CD-9978-E628012C9AAD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2" creationId="{12FFF5C9-E64F-45C8-B7F2-45A4541ECD3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3" creationId="{97F30CAC-022F-4E81-85F0-6F368028EF7F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4" creationId="{61696FFB-55AF-48E2-B7AD-04DFC0F5F5E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5" creationId="{95FFE54F-0C71-4606-849F-E6CAB0F7286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6" creationId="{045DD91D-8A03-45CD-8EDC-FE5FA9E3C04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7" creationId="{7E94C53B-6B4C-420B-BDCC-32008E15C2F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8" creationId="{F94930FB-90D2-42BB-81BE-ECE2930CDF5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89" creationId="{EEE1BA7A-E6EA-4513-B2D7-AC1766E2C03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0" creationId="{8411A7BD-FE59-413C-90F8-B5080C4BB0D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1" creationId="{A32BF534-6001-45F2-8784-F1A00FFBEE4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2" creationId="{1CF4F263-B75D-4186-B66B-966733C3E7A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3" creationId="{055B6D47-8997-4181-B488-26D8754AB0D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4" creationId="{940C4F72-5254-4D35-A19F-AB6D2543771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5" creationId="{3C2C208C-4357-4045-958A-71C8D10E71B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6" creationId="{F2695188-C473-4498-9B90-B1D11AA43B0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7" creationId="{95FAE42B-1D6D-4B47-AC78-4E42C6DD5C6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8" creationId="{8B8C0B6F-7FD4-4EBA-99FD-9F2B4A17718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699" creationId="{64BA5627-9DA4-41CB-AB67-6189F2B52AD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0" creationId="{159B521C-97F0-40CA-8ED6-A1DF42EF8D3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1" creationId="{CBD62D6E-EF08-4AF3-9A8E-B5D568F264A0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2" creationId="{662B5504-C643-4D01-9F3A-76D26435893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3" creationId="{B8EE78B1-3CFD-4F31-8ACD-81CC555BA80D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4" creationId="{D5C7EE77-4BD6-4D6A-A789-DE333A0D86E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5" creationId="{94A8DBA7-9C80-4E97-9310-C45B8BDC492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6" creationId="{3F6A7692-730F-45A6-947F-E8ECAA8DDF20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7" creationId="{EAB32877-1D4F-4634-93CE-889D7C499480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8" creationId="{CFD545DF-A9CC-437C-8B29-CA1038CB59CE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09" creationId="{437BEB15-878D-46D4-B853-6586CA923C9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0" creationId="{CE06C9F8-AF75-4656-818E-08E253ABE27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1" creationId="{C65B7063-DCDF-4880-B8FB-2B447538A4A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2" creationId="{D4FD91A6-DA7A-450F-A46E-D48DF7AC352D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3" creationId="{3CF8A534-51D7-4A83-A180-B7CA27FC08A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4" creationId="{8EBE5D6C-FF5D-4C2D-B917-E148E323B87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5" creationId="{CF5F0B5A-9739-48E8-9D2C-6D4463D59C7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6" creationId="{5C1A0555-3752-4DDB-B3FF-369D43E1C35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7" creationId="{EAE1B2FC-59E7-447A-B027-EE8E24B86E2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8" creationId="{FFD2C129-91E1-4FB4-8DED-75934C615C7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19" creationId="{6226E318-14A8-44CA-8037-0D552CCD96A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0" creationId="{C2C8CB6B-A314-406F-A93F-2B83AEC9483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1" creationId="{64D398BA-51C4-47FC-91BA-3906376C3A11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2" creationId="{7C232D66-C611-4217-A39D-ABB45E41221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3" creationId="{2E1C9980-B335-4291-97D4-270AA64D956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4" creationId="{EA7C9313-1CFF-422E-9386-A5F609E291A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5" creationId="{99A75A6F-751C-4E92-9074-71966D71BFF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6" creationId="{40A7C272-B022-49B7-9C73-413F8EEE5DCE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7" creationId="{49EEF5F6-3247-4B27-B842-A36E4B9E561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8" creationId="{6043244A-6FA1-42A8-9B7C-4D73EB2089F0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29" creationId="{A366FBDE-9117-4372-82DF-6ADC138F8D6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0" creationId="{1E41F6D7-DB27-4CD0-9013-570A5CD02AE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1" creationId="{9A008163-1FB1-4EE7-9BCA-33EEBAEBA94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2" creationId="{51F5DCB7-D2E8-4A47-829B-66349C6F734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3" creationId="{B21BC431-2BB1-4BFC-8032-5D80045C6B2D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4" creationId="{13FC38B0-BE9E-4A2D-844E-63491F0FEEB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5" creationId="{ECF512BA-E2E7-4655-A6F7-00243C30275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6" creationId="{06C76D63-07F4-4CEF-8557-1B15C16EA0A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7" creationId="{1BE7830A-9253-48FD-AA70-E23E915EF54F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8" creationId="{E34B925F-C4B4-4BB2-9414-C082C630898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39" creationId="{65F4475E-E6B9-4A46-9E53-E7EAD770F34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0" creationId="{E6CB20A7-FF60-4E2E-8656-11148AA0CB2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1" creationId="{30A9EF94-25BC-4BC9-8FEE-2B0C8D4C629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2" creationId="{9EE59DA7-E47F-4516-BD12-026E42027F5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3" creationId="{012C0729-62BD-4B92-9725-E10B4476942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4" creationId="{621782C9-F0F1-4718-BFF8-D9653AF4A74E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5" creationId="{564624AE-A721-45F3-90AE-BF6D06E8D32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6" creationId="{DA398F77-4B84-423C-85B6-67F209C4CAE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7" creationId="{820B669C-8A0E-4545-97C6-D991C6C61D91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8" creationId="{197A106A-7D73-4CCD-A8B0-64D39887EF4E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49" creationId="{BDE61D5A-6DDD-4E8D-834A-6AAB91F9D01C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0" creationId="{792098D5-4902-46ED-A74F-712A62FF50E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1" creationId="{0B38A95A-BA10-4700-A62C-2E82FBA9C71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2" creationId="{0D99931B-2C1E-47CA-8C45-11144B96646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3" creationId="{86283F96-4129-4970-9931-17CD57FB0FF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4" creationId="{8D5E684B-269C-4495-9182-405771C1E17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5" creationId="{B4F60575-0F61-417C-9271-6DC3CF98CB0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6" creationId="{BCF2C168-AF10-4282-B631-F7379CF4975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7" creationId="{3B35FFAF-91EB-43D6-8E50-B776FA6A8E9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8" creationId="{9DED8C72-A031-4ECC-B168-5E13B5CD170E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59" creationId="{2D30CEF4-74DE-4B95-81D4-A92569244519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0" creationId="{DF60319D-2CE6-4B0B-883C-6D807F7AE5A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1" creationId="{EA51B281-0076-4D40-AD2F-A84C1D4FB7C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2" creationId="{EB0E2312-476C-49C9-83BB-8A65AC6DCC71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3" creationId="{CF328EBE-B89C-4B3A-A569-F8850334B3B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4" creationId="{E73A1F91-686C-4600-8174-FC6FE5AB96D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5" creationId="{A36AC471-86EB-42D7-B973-931FCF16E26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6" creationId="{96875666-F67B-4C91-8556-DF2990328AF5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7" creationId="{463A954F-4D38-4470-BE01-9E3141A7A93A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8" creationId="{912970A4-0B7B-46AF-BA59-77922C1624C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69" creationId="{3A004466-07EA-41F6-B7DC-E52856226D90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0" creationId="{476B5C6A-B9C6-4344-9C46-DEE9F0284BA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1" creationId="{9364824F-FED6-4563-9E4D-8F684AC58524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2" creationId="{0C845572-48CB-49F6-B2AD-5D29D16F829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3" creationId="{72CB9782-8D3E-43A0-B340-7F4F89CA095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4" creationId="{74F0B609-0E5D-4F65-B252-AA79ED5F5F38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5" creationId="{A72259DF-30D5-40DF-ACD0-7D2D4906E153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6" creationId="{19653260-FE08-46DF-A61C-4C47784E68B2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7" creationId="{9532EFA6-85B3-456D-9BE0-F85B7AF1BF7B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8" creationId="{A809FD97-5EAD-4F5D-8FC1-37B5DCB9B916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79" creationId="{B092AC5D-4522-4130-8043-10A54AFAF6A7}"/>
          </ac:spMkLst>
        </pc:spChg>
        <pc:spChg chg="mod">
          <ac:chgData name="NGUYEN PHAM ANH THU" userId="baf72463-252b-4d5f-a6ca-5a6327a9888d" providerId="ADAL" clId="{2F718089-70B5-4574-BAF7-6821E1523347}" dt="2022-01-02T03:41:34.206" v="1634"/>
          <ac:spMkLst>
            <pc:docMk/>
            <pc:sldMk cId="2185293628" sldId="317"/>
            <ac:spMk id="780" creationId="{42A40917-3024-42D9-9653-2D5EC832A54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2" creationId="{391EF5BA-1628-45A5-8AD3-9BE427A91C0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3" creationId="{A5218ED2-1ABB-45BA-9E67-C823209B578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4" creationId="{1C54E024-7439-4791-92CD-FAF7EE945D7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5" creationId="{00A238AE-2084-4B00-A386-55FBE4A6E59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6" creationId="{E04BD6CE-09AA-4DE3-A5BA-21B93B12D41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7" creationId="{1F9D5F08-4728-4B6D-B02A-1EC4A7C0D2B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8" creationId="{49072123-FFC2-455A-917A-58E5CC33018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799" creationId="{D40BCEB4-B207-43AD-87A8-99A56E6A98F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0" creationId="{B3044EB1-7DDA-4438-AA78-7728F0F40BE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1" creationId="{5B04F967-FD25-4764-B1CE-4013D25D4DC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2" creationId="{54A77CBB-FD52-47F0-AFE7-F3F4FF43C7C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3" creationId="{2E4294A2-6B6F-4A91-AFFA-8AD1D3C9A55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4" creationId="{1DE1E5CE-6D0B-41D0-9E15-7B840331B4D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5" creationId="{B4B8EFE5-8E9D-4754-98DF-E59BA13D138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6" creationId="{02D500AF-9DBF-411E-9B0F-A85354D6124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7" creationId="{79E89AAE-755D-4D56-BD6E-9B289750E9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8" creationId="{5B766278-1A43-4C5B-87A0-CCE52046888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09" creationId="{F4ABF274-AFCB-4B8D-9F9A-327D94A3F7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0" creationId="{EF9AAED3-A915-4161-A939-3AABB3AED60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1" creationId="{4D5972EF-A01C-4231-A67F-1586FC992DE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2" creationId="{F870306C-C565-4B70-A426-ACD6E1E3031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3" creationId="{9BCB4F40-8DBC-4353-8455-A0DFD851C49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4" creationId="{6ADAB6B6-570B-4685-8285-85318483B7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5" creationId="{581C9918-260D-45AB-90C7-C4DC01CA9DA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6" creationId="{39E67632-755D-4CCE-BEAB-E083520E7F7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7" creationId="{28658BD8-23A8-465C-BE61-2898D4E0D20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8" creationId="{38E81F29-DBE4-4C65-AC46-0DD4F6ACE03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19" creationId="{B4C42E26-6C70-40B1-88F7-D3B21E38EF7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0" creationId="{CF4868FD-CDBD-4C35-A9CB-F4DBAEF6028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1" creationId="{77EC9CBD-70BF-43E1-B6E8-23A5B579C3C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2" creationId="{01B20D75-77FF-4493-8F9D-7A4C9F20603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3" creationId="{967C0179-9EE5-4A1B-8EA2-E13F0B78750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4" creationId="{40D4636D-237B-4E28-A368-6C8D4A74476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5" creationId="{C21D8E9D-AB32-4494-A42D-206EE36FEBD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6" creationId="{94B07934-B32E-4C71-9257-72CD585C6DF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7" creationId="{D50D4416-2E0F-4ED4-B336-BD64755919A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8" creationId="{87D00A78-7D50-45C2-9630-9A17B8FE13B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29" creationId="{7A57D0B0-3E50-44E0-A2DB-9ABE78DE57B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0" creationId="{33FCC5FE-8B33-45EB-B885-50F23C78D3E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1" creationId="{05E1EEFF-05D5-44D1-B680-CCAD86C3C85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2" creationId="{F43CBAFE-C276-4507-96EE-F0979D81D16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3" creationId="{5A87238F-F02F-4852-A3EF-4130EACB9C7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4" creationId="{60791E35-C4E5-4F07-ACE3-72F9215228E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5" creationId="{A6D80465-E22E-46B3-9D6E-B53F319A86E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6" creationId="{27223682-F69C-4056-9481-92842F76F1E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7" creationId="{BC375000-6EC3-4DDB-8590-BAFF31DAE16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8" creationId="{E7CFAE3A-82AC-4BE0-8E72-D305BD0FBA7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39" creationId="{F8D03AD3-5C47-4450-8D3D-D2BB25D066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0" creationId="{D1BE6A13-078C-4DE9-B5F0-F4D9C4B4497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1" creationId="{1AF47E65-C04E-420E-8FC0-F778B3C93C5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2" creationId="{DABDCC8C-947D-444D-AC9F-5EDAE0257BB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3" creationId="{A1EA4F9D-0E25-48B4-AD09-596BD71FFC9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4" creationId="{F28EE035-96EA-40D2-ABA9-F639476E176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5" creationId="{0DE5193C-5750-492C-9463-616253A3DAF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6" creationId="{AEFE4B37-28AA-46C5-96A8-47615221C14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7" creationId="{B0DB83BE-1752-4E59-9CE6-F278C82795C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8" creationId="{0CBD46E5-03C2-4B9F-AFF4-BC7DE4D4F7B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49" creationId="{4A0A6D65-C149-4E02-8353-589EA9783D8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0" creationId="{8CAF87EC-A94F-42E7-A837-C316DD6D695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1" creationId="{D75E6AA3-FFB8-4651-9E5E-A7CB228C1C4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2" creationId="{936D2B9D-6D0E-4167-80F9-14D9438952D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3" creationId="{0AAA4DD3-A64C-4592-BD47-00E8A14E6E7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4" creationId="{9F4B24D6-D6B3-4ADD-8F4E-1950D04409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5" creationId="{4247D5FD-7E05-49D0-B822-D76858FC301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6" creationId="{912AA886-635C-4E43-B1C4-9AFFC2A387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7" creationId="{772E1054-4BE4-4BD7-A3C5-42E0EE77B86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8" creationId="{688B398E-A92A-4721-A347-FB173A2FEE6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59" creationId="{330348F2-2F7C-4DC1-8FF7-65474830093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0" creationId="{2B2DF9CE-E760-4115-9F3F-2B237FD27DD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1" creationId="{BC6B5B65-AFC4-4583-B084-EA98DD62AFB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2" creationId="{4629D7C6-52A6-4FAB-B6A2-472BB773CE1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3" creationId="{F8D0BA28-16D6-4A41-B396-B4FD83E5FC4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4" creationId="{F4CFC820-B4AF-4709-AFB7-7FABCE8BE50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5" creationId="{5C36CC4C-6709-45B3-BE84-A9C2676EE76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6" creationId="{211A2842-68F0-4377-B3B4-39ECB27F51A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7" creationId="{5D5E5F2D-0BDE-4266-81A6-BF152885DF2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8" creationId="{7393CFE1-5E8E-4E5A-8966-48E6794710A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69" creationId="{6FF07E0F-4756-4BEC-B31C-820D25E2D08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0" creationId="{EB1D0759-9883-48A3-8AD5-5AA350AD059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1" creationId="{9C8A4419-6CF5-4E6F-BD3A-1DF391FA5EC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2" creationId="{7152C5DE-414E-419F-89BC-56FAB64CF04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3" creationId="{CBD83F83-EF50-475C-9A83-2816BF1132F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4" creationId="{142C4B2B-DC24-4B51-B22D-726C9842DF2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5" creationId="{8D59B962-65E8-48FD-9FA9-28D4FF7DC2A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6" creationId="{56CB2941-F810-4E28-BD27-60DEB4E5473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7" creationId="{E2F54CEB-05CF-40DD-9F0D-05D77356EFB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8" creationId="{C309F556-1809-4A8F-9AB9-146F603A0D3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79" creationId="{474B8D3E-8F6B-4A96-9141-5886D55269D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0" creationId="{3DE28B07-F325-49E2-8DC3-2B8F810AC47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1" creationId="{11171AC4-5588-49CA-B912-6FA7BBE5C27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2" creationId="{4961E163-196E-4A1F-878A-9C3B91E3148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3" creationId="{78CFB03E-1E82-4F69-B8FA-8EA4B1F84BE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4" creationId="{231F0815-1C49-4797-B86E-27B8AF18D4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5" creationId="{A0B06114-7A35-4932-BD8A-CE4B4123764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6" creationId="{15E2A3E2-C6B5-4420-A896-269E49C473F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7" creationId="{DC063783-9225-4FB0-B591-7B9C2EDCF9A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8" creationId="{E0B4567D-1DDC-45E5-B9D1-3B370C92548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89" creationId="{74F8E117-18F1-4D91-9C1F-D93BB84C142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90" creationId="{667DD736-1E90-48ED-BF31-493FE76E669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891" creationId="{B857AA58-4BD1-438C-974B-CC40A3078F9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3" creationId="{991D1D4B-CCA9-4D70-AAF5-4F4CC4FD1B8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4" creationId="{4FD1A331-5F3C-4582-9E3B-5F95ADBC573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5" creationId="{96D12636-EB1D-4696-B498-4C431A098D0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6" creationId="{48371E32-95E5-494E-BE10-E9799AC9223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7" creationId="{FF98CA3C-491B-4F1D-8272-8E4D21DF426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8" creationId="{577146FB-DEE1-4964-B4B4-8F888837DA0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09" creationId="{28735ECE-8CF0-42E1-8F38-C23A38FDF44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0" creationId="{DE65BED9-3651-4C91-92AD-0537E0EC63F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1" creationId="{CC67A759-6E94-4AB1-9DDD-10C3002ABB4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2" creationId="{F749E781-43DB-4F5E-A340-7FB6BC6C0F9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3" creationId="{4DDB9DB8-2EDD-47EC-B8A2-9B1423F38D4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4" creationId="{1EAE515D-A0AC-4243-B198-B8332D3C3CC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5" creationId="{A5261174-EC34-4829-A1E6-21C5D8F77B0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6" creationId="{69732CF2-F056-4AA1-B3CA-1435F39CFBD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7" creationId="{2DEBCF70-958A-4672-911E-E2CDFD97285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8" creationId="{EFE4C6E4-677D-4F5F-A9AA-4E45BF20357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19" creationId="{7556D53B-1ACB-46E9-B05B-548B03C7C17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0" creationId="{CA28A24E-76FA-4374-9D3D-67DD1748020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1" creationId="{C1838E2D-27A5-4130-B038-D99D6DC6E83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2" creationId="{FA97DE6C-230E-4F12-BC4C-2FB0976FBF3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3" creationId="{1ACD9A63-7470-4558-AC74-CD4D2B0DAEB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4" creationId="{59F03D73-C548-4060-920A-0B451EE54CE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5" creationId="{954B13A4-267D-4E30-A65E-A0BA6C7904B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6" creationId="{639EF7A3-1CBB-477D-A355-E89978AAE72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7" creationId="{DF0163AE-82E1-415C-84A8-5041DAF3AA1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8" creationId="{97D7BBA3-9AB5-4A61-8B80-E9D2D96D296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29" creationId="{081C7FAD-F8E7-4A4E-83F6-B5D9B83A6AD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0" creationId="{23708651-9C80-49CB-92AB-EF799B479FB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1" creationId="{C34DC86A-2E18-4E5D-A1EE-2FF8C9EA3E6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2" creationId="{A0F65402-D0F2-4720-91B1-41F09563F1E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3" creationId="{012E89C2-844F-4B0F-B41F-4DF716D65D6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4" creationId="{15D49EE3-AECF-4EF9-9A74-211EBAD7E53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5" creationId="{00F7F65F-E8D9-4203-B7F2-226761381B1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6" creationId="{986C794A-3844-4139-9A32-5FBC3B2AD75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7" creationId="{00116020-76F4-4737-AECC-5F6299648D9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8" creationId="{EA430883-9C50-45A5-A2FA-3C7FE9756CF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39" creationId="{1A5954FB-F0A2-4180-8C0D-6AB4A4469BB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0" creationId="{272BA239-E2B7-4324-9020-6FCA669020F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1" creationId="{D515759B-7DD0-4740-A79B-FE05958A101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2" creationId="{72EA5027-2B8A-43D7-AC91-78B9E91702E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3" creationId="{91A1B4DF-4AD6-422E-9DA3-4063160C25D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4" creationId="{39ACFC33-C4A8-4113-B986-4CA95DD20C5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5" creationId="{F78E0B69-D032-49FC-AB21-D3C2FF783B8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6" creationId="{D8684EFF-4D1E-4306-A041-EAC1211E9CD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7" creationId="{38BB8BB8-581D-4A70-8627-240CDC8CCD0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8" creationId="{9179FA44-6CFD-4C7F-9E0A-EF00F660DA4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49" creationId="{07722529-CE55-4E97-A333-458C276B159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0" creationId="{E4CFACC5-E2D3-47D4-ADF8-1DF57659D8E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1" creationId="{8FD79067-C607-4948-8C1C-B1664412D12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2" creationId="{5D504E44-B05D-4804-820A-3E603B0D29B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3" creationId="{B6C18337-9C29-43E4-AE81-F702F03E6B6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4" creationId="{BD5E2840-9AF0-4B53-AAA9-9D8EE8410BE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5" creationId="{C82B464C-1EFE-41AA-839D-1F8B538EAEC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6" creationId="{E1C15AC6-3060-461A-A918-AC06E2DF164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7" creationId="{6A26F38C-6986-4913-BF5D-B0AA39999C1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8" creationId="{2B903F67-7ED2-41FC-B0AD-7F81F7B86B7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59" creationId="{D435223B-4FED-44F7-859C-777CA8D1FEB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0" creationId="{103ECAA2-9B7F-46C5-9CB4-3EE9DFD87B0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1" creationId="{9C6E782F-89D3-45D7-AE55-AB1E2244E46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2" creationId="{915C84C1-FD0A-486B-8FA1-B62AF620290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3" creationId="{0FBC3F07-A280-4761-A365-1DE3DE48E5B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4" creationId="{FB9B77CD-EAC4-462A-B407-0F7540B7A87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5" creationId="{61220FFB-12B6-4018-A51B-279289D2DE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6" creationId="{1A3D739D-853B-4D85-978E-CEBB26C41D7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7" creationId="{D9BCC03F-6A32-49B4-B896-7EAD81DEEFA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8" creationId="{453FC969-E028-423E-8FF7-429F8182A54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69" creationId="{D4F27EC5-00F0-4915-A4BA-55F7F9B9E60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0" creationId="{A9A87971-A866-4EC2-B7E1-733781819A9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1" creationId="{817D8405-3705-4DF7-9E2E-94E9DC6E2DF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2" creationId="{9656590F-EB87-4C1D-B359-F3D8418A95A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3" creationId="{6D7C269F-47C5-4557-BE2E-68ADF335E39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4" creationId="{DBAA6B39-20C1-4D4C-9D65-5B046C09EB2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5" creationId="{0305C661-6699-43D3-8129-F7D6D7CD276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6" creationId="{81F92EA2-4ADB-49C7-B7F9-23DBD173076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7" creationId="{85F0E9ED-EAAB-4347-8EB4-8FDB0E4F24F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8" creationId="{710F495E-251C-4BD9-8EEE-92537D9F582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79" creationId="{F2F43FBC-1C67-43AB-88A9-7F73AFC3FAD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0" creationId="{390C8530-38CE-4FA3-95FA-1B954FF4075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1" creationId="{5156F7BA-FB7D-4A02-ACBD-EB3A1E3A063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2" creationId="{D43797DF-C670-470F-B0B2-51A54497F93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3" creationId="{02095E13-2361-45D2-B07C-9E8147BDA74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4" creationId="{963E95EE-38A8-4B39-A1AE-E320485CFD6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5" creationId="{6C6A4318-144B-4CF7-8DFE-5FE27C35E5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6" creationId="{402CB4ED-B160-4727-8EBE-D15C3E2AD72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7" creationId="{DA163165-73BB-4398-A20D-BF7A2B744D0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8" creationId="{438F464D-4CC1-4CBF-B883-F974AFF99FA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89" creationId="{1BE4D9D5-E520-4E9F-A84E-386D48594C2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0" creationId="{248C57E8-A063-4405-AA08-59C55362710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1" creationId="{0DA72DA4-3E45-4010-8577-2E72FBB644C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2" creationId="{F324AED9-0F56-4823-B766-02EFCA0A955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3" creationId="{CA0D5C41-8A53-4013-B523-92578123576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4" creationId="{76870417-7800-4CB2-B434-D508AEAADB9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5" creationId="{3ACB5CE9-718C-4AC1-990D-7F600BF6735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6" creationId="{56108399-1B58-43A3-A028-1AD24C7D7FC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7" creationId="{1D8F668F-6091-4683-83E4-75F3713CF1B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8" creationId="{F0D913E5-F1A5-4192-BF05-C9CE20F13AA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999" creationId="{F4E64FB9-B420-4138-B3FD-2C78806046D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00" creationId="{FEAD5411-5F27-4ACA-998B-262DFFFB1D3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01" creationId="{5490A937-E607-413B-99ED-212D2513BE8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02" creationId="{E595CEFF-B45A-4AF4-9D3A-27E7B80C701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4" creationId="{5148B2C3-A01B-4C9A-AC1D-A348E9E8259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5" creationId="{BC9D54A3-64EB-43E6-A92E-21F0F6A4125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6" creationId="{84262330-338C-483F-8B26-1F6DE580D7E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7" creationId="{8736FCA2-666F-43E6-9203-FC7E95A7C03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8" creationId="{D8F8FEBD-C620-4526-AD23-78E92098ED4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19" creationId="{7D9F8C42-1DE3-4561-B85B-B06EBF8C72F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0" creationId="{D1FCE8D0-F6CD-49BC-9ED7-4F0C6BEA6B9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1" creationId="{B5CAA306-FDF6-487C-BC99-AD0BBC3DE22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2" creationId="{026FFC8D-35C4-4117-A2C4-AC58C3C068E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3" creationId="{52D1DF7D-AFDF-4D06-A3A7-468DAC8340D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4" creationId="{41A5113F-9D0F-4037-9B36-75316316A17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5" creationId="{B12B5BCB-95B7-4121-A708-4B34533CE4A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6" creationId="{9330CF1C-03DE-4B01-863F-A5F6915F48F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7" creationId="{4EF08DAA-B0F5-4439-8412-1B8EA34F1FA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8" creationId="{ED50C8D0-6790-4B74-940D-E772B1DA103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29" creationId="{868CE949-25A3-407D-9F8B-E523501DA61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0" creationId="{7812C80C-E29C-4901-921E-B3A38DCC83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1" creationId="{FDEBA9B6-BB3B-4EDF-80F3-3C6530E58CB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2" creationId="{262DA73B-C442-420B-AD41-974521E9488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3" creationId="{BA22040F-FA42-4FFB-BD76-C0302DD7FF3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4" creationId="{FABB3B8D-3091-4A5C-AD5C-9FF4A7EDF9F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5" creationId="{07E1A96B-7FAB-42F0-9FDB-17358295E62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6" creationId="{F32F6BB1-102E-42D2-A20B-316C01DE4A8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7" creationId="{27987F38-3D5A-4AEE-8716-20A0BB39B60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8" creationId="{D40B4240-4B40-4DD5-91FC-D7B05E40513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39" creationId="{9E4BA01C-904C-4E82-99DE-14D09CEAE66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0" creationId="{879320AC-5379-4E17-B5FF-E5835BDDAD2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1" creationId="{554C7DDE-13A6-40EE-9F8C-E05A511AFFF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2" creationId="{B7E018F5-7544-4968-AE26-D7B98E45A63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3" creationId="{9EC64E64-2556-4036-A856-59D9EA18B31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4" creationId="{8B240AA5-A2FB-4F34-B16B-4CDE5B1FE96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5" creationId="{83095100-C30F-45B5-B928-AFD3A45A708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6" creationId="{8075D339-4627-4A9B-8C41-984196C0B04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7" creationId="{043358DA-0616-442B-AE6D-488ADE04F2F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8" creationId="{3C276EB2-02A1-455B-B353-305B3E1D0ED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49" creationId="{A3C8BE38-5777-4CBD-9A86-ED050876A60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0" creationId="{B14F01BB-AA67-4D10-A483-07B5F47FCAC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1" creationId="{55D8BECA-2A25-40DB-81EE-73726E02AB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2" creationId="{89422A11-7772-42FF-84B3-120F379E7D5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3" creationId="{362D26AF-0377-4005-8721-DE6C8A3175C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4" creationId="{109E0CD2-3FC3-4CA1-81EB-B5A1B5927EB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5" creationId="{6FA494BF-E169-460D-B939-AF4CC05445D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6" creationId="{41E3E607-C214-46DC-AECF-969AE3DAE36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7" creationId="{BC3337F3-F6FC-4FD6-A962-1869912130A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8" creationId="{13A54E93-E2B6-4135-B49B-5EF23370371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59" creationId="{368B0F56-D6CF-40B4-AF71-D13FF4B3BC5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0" creationId="{2D6295A9-84E5-4177-B4E4-59991FD481D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1" creationId="{54368F40-DBA5-4BBE-9A0B-01AD5F4BC03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2" creationId="{100641D2-AB24-4AEF-814C-8600FBEC38B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3" creationId="{20C80B13-5F97-4B05-9EE7-8BC0F6557A8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4" creationId="{DB9DE86D-6E77-4B0D-8276-D4FE987F7AD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5" creationId="{CC52509B-04D4-4540-90BF-94FB054DE00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6" creationId="{7C4880D4-ED5D-4119-A904-F3C326F03E9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7" creationId="{841DDC1C-DB18-402E-AA22-EF712637A9C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8" creationId="{B1E4EE93-0312-41C6-9FE4-053158EC98D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69" creationId="{1115505F-ECB3-4B23-A703-7F45BDA919E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0" creationId="{34BB0006-D0B7-4275-8D27-2312BA4752A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1" creationId="{3CA19C73-B56B-4513-AE82-5417DF60AA2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2" creationId="{6FB80FFD-1864-4DFE-82BD-58B0E7D2B40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3" creationId="{9A70BB2B-87AF-4BBD-959A-7C9EBBD2B92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4" creationId="{D45E3DEB-BD13-4397-8340-4B37BC30421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5" creationId="{8AF9422B-C672-4EC3-9989-B82F52E886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6" creationId="{E05490E2-F261-4113-A736-60F92123A35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7" creationId="{175B0447-B12E-4DCC-89F3-2DF8E29449B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8" creationId="{D9E86E18-11F8-4228-825B-C46BA7C0611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79" creationId="{CE87EC1D-67FA-40FB-8120-C60BC72DAA1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0" creationId="{26C0AA41-06CA-4A78-B74D-D60EADAE79D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1" creationId="{F4BCA0BE-03B4-4019-B771-594DCCEB18F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2" creationId="{ABFA04FE-4D2A-4E82-918F-C4FC9887445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3" creationId="{3DC24E57-4210-4FB1-AB7E-08DC1E79CF5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4" creationId="{95AB65AA-71A7-426C-A9CD-16DBF28395A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5" creationId="{DEEDD31F-36EA-4A76-AA11-3A336162966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6" creationId="{A8384A2D-D0D3-4184-BD07-834080AD353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7" creationId="{B052D8F0-1A12-4335-B68F-73FF6E60A27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8" creationId="{7643D96E-9CF8-4C57-B804-570CBC5E4E7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89" creationId="{855D5F91-6989-4319-9DEB-D8C1789572F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0" creationId="{52A55E09-6C2F-4AE3-9E1A-07D7879281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1" creationId="{C041E7D3-A80C-4B1E-8BEA-6F1F54416BC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2" creationId="{6CB06AC6-EB82-436D-B42C-55697DA9505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3" creationId="{739B0ADF-2ECF-4FBA-9C02-09EF9F1BC98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4" creationId="{6BBE493D-D68B-442A-946F-2EA376E629E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5" creationId="{5BCDF09E-29B4-4331-A288-31B7F5F24C8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6" creationId="{7F103CE5-0913-4B0C-A49E-8F425A61784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7" creationId="{3A33F349-5545-46B6-9650-3862F8AF8D1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8" creationId="{2C8718BD-9421-4849-8C89-61EE9946019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099" creationId="{FCA7CE0D-F190-49B2-B10A-BF4CC5B853E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0" creationId="{679A8500-B722-4508-BFE9-5C1DD125B33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1" creationId="{843335D8-3D74-4C34-B14E-D1339C5500B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2" creationId="{CC195103-2A9D-48EA-8308-56FEEAAEB05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3" creationId="{5714039B-CE3F-44A1-8B9F-69609394117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4" creationId="{80309BD6-641C-4092-9998-FEB0315CF22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5" creationId="{5534CCEF-0D90-471C-BAF2-1943A58DB4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6" creationId="{475EBA7F-A644-4FC8-B3A7-9D02AF43759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7" creationId="{AA0F0815-5D4D-4DDA-9D76-D00B8AFB8F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8" creationId="{7328B5C1-3CFF-4CD8-AAA7-4E245C7E0D7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09" creationId="{DB53DF89-DA84-41F4-890B-C55C9BD3E81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10" creationId="{8AB73FAB-1ABD-49DC-AEE9-FE4BE440BFD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11" creationId="{9257D40B-94FE-4EFE-A26F-DB4310CF229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12" creationId="{24546682-7333-4AD9-90AD-D77119DC848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13" creationId="{04C67597-2831-4A3F-91B8-240C81EED57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25" creationId="{59EF7C22-3D5F-428E-AFD9-244CB0CDD51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26" creationId="{38B69555-CAFE-4CC6-B31F-D827ECEE126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27" creationId="{802288D0-E0EC-4D15-AE46-3B4F6F0612B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28" creationId="{A015BEC2-406F-4C8C-82B3-D8B2C1F4998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29" creationId="{890252E2-DD6E-4079-998E-AE9F377B5A2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0" creationId="{0A140F47-3DDC-4750-BE17-896F6A681C1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1" creationId="{AB2440E4-D5F1-4933-89F5-07999BEFCB8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2" creationId="{15D4E6A3-AE04-45EB-9DDF-51774214B69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3" creationId="{667EC188-3EE5-4171-BB5A-0B30E8828D0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4" creationId="{16E93B7F-83F1-458A-B78F-60335493E9B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5" creationId="{DE411C1C-B065-4CB5-A872-80F6AD91E37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6" creationId="{A46010BD-CD43-4DD0-B83C-486696C922F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7" creationId="{1E0BBB43-32E9-4089-BA94-C0AC7EA8ED1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8" creationId="{B036BAD6-6E7E-428A-8173-2503BA69BB5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39" creationId="{EDC94510-B529-46B2-9F1D-02505E7975D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0" creationId="{7A894662-E70E-4844-B9B0-434855ED091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1" creationId="{0ECF8945-9B6D-41B2-B455-0A726F55BEF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2" creationId="{46C7B9FB-8C0F-4840-AC8A-F0C734983E9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3" creationId="{D083BA1F-0CD6-42EF-9A03-440440F8041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4" creationId="{9355D0B0-9B02-45F8-BA7E-5A54641E80D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5" creationId="{75EE9C98-7EBD-47EC-9191-093BC692339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6" creationId="{8D3A668C-59F3-4553-A0B8-1D1D43D67C3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7" creationId="{AD8E0BCD-321B-4B25-B2EC-C003F709542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8" creationId="{E9029AE4-3B83-47FC-AE25-7DDD4834221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49" creationId="{ABDA3E57-039A-41C1-BC09-9F4B3325067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0" creationId="{D5F4BB5F-7C44-449E-B4F6-E719600BA40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1" creationId="{A350AF66-5AED-406D-8B34-189FA60E99A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2" creationId="{E158D0E1-06F3-4694-A0BF-06B363D40AB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3" creationId="{F59B10AC-E69E-4929-80C2-9259A37BEE0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4" creationId="{D5CE7A07-2605-43F2-B5D0-AE7573D04D4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5" creationId="{0C4A451C-8711-4221-84A5-8A1D4CC57FF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6" creationId="{A24B6A44-6817-4BA8-99AC-8C7D7CD721E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7" creationId="{2D5EA967-CD13-4BAA-80DC-559BFE83513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8" creationId="{BF0C9B31-6ED3-4DB9-84E0-16B3123DD7C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59" creationId="{EDD44EC7-C517-4FE3-8FC4-1C1B36AFCD5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0" creationId="{EC8ABE2A-94D0-48CF-A47F-BA979C66933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1" creationId="{83C21FE4-61A6-42F2-8844-5B8E338982B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2" creationId="{8072C235-25B7-4B2B-A6A4-CD3C45C989B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3" creationId="{7ABC96DF-6D2B-41B1-AE10-71C3ABA2F07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4" creationId="{D6CCD35D-5DBB-40C5-A5B7-F5439EBB916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5" creationId="{0C6E1047-0C4C-4873-981F-90484FB7947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6" creationId="{72E2D1DC-75BC-417C-9B9D-5C56DE15B3C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7" creationId="{EC331BFA-F491-4CC3-8DF9-AA01D371BE2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8" creationId="{9C8F6014-8C1E-409B-91FC-8CDD38DF274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69" creationId="{B8EE1EAE-3FBA-4E1A-BD52-4E75BD75419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0" creationId="{C72585D5-03F2-4634-99DF-FBF66B0C0B6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1" creationId="{B030034C-8DFB-46DA-B964-CFB3AD3766A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2" creationId="{28F3C1DB-EAFB-4B9E-A9D2-C5E4D9B0785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3" creationId="{7E9E79CF-415F-4739-BEE5-0B47D754C70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4" creationId="{D527755C-4201-4E30-BC80-AEB004F5F3F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5" creationId="{B21B1927-89A7-477E-A4A5-D8D546D5C77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6" creationId="{8EF9794E-31ED-46BE-B27A-4B2A89C0D73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7" creationId="{8A275494-BD50-4E19-9EDC-2AE58DFFABC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8" creationId="{0165E7C8-C86A-4703-8DC5-53A73FB670E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79" creationId="{17E66001-8FEB-47B2-BB4B-44D4006B1DB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0" creationId="{00E717D7-C3BB-4D5D-A5D1-0BEF7CE830B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1" creationId="{8342CFA8-4854-4BEE-9F41-EBAD6C1B204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2" creationId="{01873AF7-C777-4B14-9BD1-4D889282680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3" creationId="{A358B67F-BF5C-4D66-A399-C613CE5A122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4" creationId="{63813325-FBB5-46A4-BB69-542DAF1EBFE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5" creationId="{12589515-8E3E-48CD-A1B0-CF8B98DECDA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6" creationId="{8393D870-768E-484F-8F88-8C2C8ED7A2A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7" creationId="{AC9D1C93-CDE8-432D-9442-4C11ECD8FAB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8" creationId="{EBE88BD2-8210-4130-B338-AD5D9A755F4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89" creationId="{88E571C0-AA79-4D17-8BF4-8429D04F2EC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0" creationId="{90A84EC2-96A3-4430-A132-DD1C686A2A7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1" creationId="{1229619E-FD8D-4097-8283-B468312FFF3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2" creationId="{3AE50E99-80B3-4E3F-8B48-5B99135CF52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3" creationId="{429EC35A-4205-474E-822C-02CF68436DF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4" creationId="{A5635133-575B-433B-A692-AD260811A3F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5" creationId="{6CA5A6A9-0F6A-4C92-930A-6903F009FD5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6" creationId="{35C5C1B3-7FA8-4003-A4B2-D06E12DDEEE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7" creationId="{66507D67-0370-4CE1-9AB4-AFA1257A8A9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8" creationId="{4C72A40C-D2D9-469A-9506-854C2371CD5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199" creationId="{ABADAEF4-6438-4FB9-8CD2-16FD2A051CF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0" creationId="{75189C49-CF3E-42CA-86C3-3E57DAC18BA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1" creationId="{B9F60350-EEAA-40BE-BCF8-95E6D7666D4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2" creationId="{0C7331E3-7949-48E5-87C1-E08ACD9756A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3" creationId="{F1B23CFA-BAA3-4727-9409-366411CF647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4" creationId="{8E9BB340-FEBF-43F7-9B81-9070F1D6FC7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5" creationId="{73F7ADF5-7DBB-4FC1-A884-90F30864246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6" creationId="{F893544A-0F89-4A5E-ABCE-C61F7AAC20A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7" creationId="{2316C4D8-75E1-4E9F-8ABE-D91D0A7C761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8" creationId="{11F9B57A-4C5F-4D16-BA98-CC434F5AF7E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09" creationId="{4388136B-CFD0-4C7B-B72F-C9450D5998D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0" creationId="{3BE9147D-6122-49EB-9796-980EA983B5E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1" creationId="{6C3DE2FE-C8A1-4F38-8A99-DDE59743F41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2" creationId="{8AAABAC4-BF96-48A1-AB3C-82DADAC72BF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3" creationId="{1E8B1FBE-3E73-4B37-A10B-16F291C1840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4" creationId="{C66B5F83-69FB-46DA-B6B7-D8F7039A994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5" creationId="{AEA4B985-B90E-4A22-A6A0-314D21CC128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6" creationId="{05778F3D-7622-4A98-97EF-0992D2EB951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7" creationId="{5D2F6F6A-2F26-4C9B-893A-216216F79EB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8" creationId="{C740772F-307B-4658-8D09-9531A7374F4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19" creationId="{24594825-8A90-4A20-8E6E-3DA0FEB8B32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20" creationId="{F0017810-8D8D-477C-AB2E-3FFB11573DC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21" creationId="{DE964CF2-690D-4246-BB3F-8B07A94CD2A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22" creationId="{9D35C189-546F-44E6-BA08-E7FA6A7A45D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23" creationId="{51E0BEE6-730A-4C97-AAC7-BCE88F5F900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24" creationId="{8F2EB9AF-6EF7-45EF-94B7-5468BE9849C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36" creationId="{C50ECF1A-0060-4459-A811-2D79B78CD42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37" creationId="{CA8A7372-83E8-40DC-87E1-39279CCAADF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38" creationId="{149C7E55-016B-4B76-9942-AA4C05887A8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39" creationId="{197C178B-BBA4-49A7-837E-F03EC2F2E7F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0" creationId="{3A0F331D-FD21-453E-AEE2-D823D5077EE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1" creationId="{8DCE61D5-DDAF-4A89-B61F-96E2F6CDE27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2" creationId="{E03B0C10-A99A-4DB4-83EF-CD2CA037B62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3" creationId="{F197CFDE-5C95-4202-A393-ED308700062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4" creationId="{C8142650-078E-4346-B264-C8DEDCE8F86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5" creationId="{2720C7DD-44BC-4C05-94D9-540DEEB73C1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6" creationId="{875E0BF1-A87F-4864-A77E-E2D278565E8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7" creationId="{8213E876-9596-45A0-88D0-1B82C5F9836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8" creationId="{93754CE3-5430-4237-85BD-7FBE5FBEECA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49" creationId="{FE7164B4-0BC1-4F2B-B745-8BF187DF089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0" creationId="{6E4FF5AE-684B-431B-8AF3-7D7AF845385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1" creationId="{D01C5C20-EAF6-4EA8-8C9E-D6AFEDB3546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2" creationId="{7EEB6A65-9397-443A-AB2C-33DF5975874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3" creationId="{99935931-68BA-44E1-B722-A9E9A3C319E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4" creationId="{CF59895F-C119-47C5-AE0E-9789AB9E7D3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5" creationId="{455864C3-DC34-4982-BE5E-883110E39B7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6" creationId="{8CF52DB8-0353-4B8D-A8F5-F2E62D6EAC2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7" creationId="{8C218684-A1C8-4724-B288-71C5C2A28CA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8" creationId="{93234D16-D953-44AD-BDDB-3071D2BB315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59" creationId="{CA599290-36B4-44DC-AD66-750DD305FB1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0" creationId="{EC298F14-4AD4-4090-A74F-9B808919FE9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1" creationId="{1144D6F0-E2EC-406B-9DEE-10300B464A4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2" creationId="{951D5A7C-4EDC-4F70-BF61-D7126376B0E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3" creationId="{EB2BF329-73CD-4909-9233-8BB52B02172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4" creationId="{A59EA6E6-E105-481B-BAC8-51739CB9004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5" creationId="{485A2717-9351-465E-8580-9158E13041F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6" creationId="{F89B404C-32D8-49B1-82D7-34942D7220D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7" creationId="{FEC2A452-F1BD-4CC5-A748-66DEE6BA614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8" creationId="{A0E05AD5-062F-4963-B92F-451D1E0ED38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69" creationId="{73BB206B-DB59-4824-AE36-A194769812E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0" creationId="{BBE7B900-D4C8-4011-AFFF-CAC9ED9EECF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1" creationId="{AE028684-2895-49B7-AC63-D9D5892C3B9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2" creationId="{1606BA4F-DE08-463A-993C-89C362A8A35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3" creationId="{BBA0A0A9-BEFD-4B5F-91D6-4CF93339F33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4" creationId="{43F4FE8F-BFA0-4C55-BCAC-9A798DF41BA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5" creationId="{6B0FFFBF-D8A7-430F-B361-85E14E3C941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6" creationId="{8ED002DB-6680-45EA-8F1A-64FBACE9ED8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7" creationId="{48EFE28E-A92C-4551-B4CC-2680F26CF18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8" creationId="{797D2A67-05C8-40CC-9A75-20BF1D63A1B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79" creationId="{8DC5D0E0-C95D-41C3-B657-41ABB5A314C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0" creationId="{3859682E-262E-4E54-B685-CA420C052C6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1" creationId="{C44E5830-5445-4FC6-9395-654AF1D7B7C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2" creationId="{1D23632E-B9BE-4A6F-911A-00343C98C5E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3" creationId="{500B02DE-7633-4370-8F20-464CB6C70C2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4" creationId="{C2AD4F30-C447-425A-83F6-896C1637CEF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5" creationId="{84FC4EE3-3498-4E81-939D-45B5CAB6183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6" creationId="{BF7DA033-34B2-4425-8A70-FA15B6B0F60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7" creationId="{5F4E1931-3F55-4205-A1A1-C98E190B26F4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8" creationId="{AB3F6FD2-1B8E-4AE1-BACF-BE5BA1E9813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89" creationId="{F8EA00A1-579C-4FC3-94B3-443B7BA1BD6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0" creationId="{DE4831E4-1F16-4795-A9AF-82D9861EDB1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1" creationId="{7B21E467-CA93-4A92-9C74-BE1EFA0C68B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2" creationId="{D313D3F8-8354-4F1D-A664-E874BE34227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3" creationId="{9166F025-2B7D-4EF6-AF50-9FD87B89D251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4" creationId="{BCAE63B5-79B7-412D-B9F6-5EB62A60DC5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5" creationId="{D9B44E55-D119-4607-A4AF-CDE9C66EBBB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6" creationId="{6DF8CA48-3C7F-4F42-8884-E876546B331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7" creationId="{B8B07DDC-54DD-42CB-B595-A91B269151B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8" creationId="{2C957314-336D-4703-802F-D7E0218184F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299" creationId="{81B9C6C9-62E6-43F3-80A9-0723985F01FC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0" creationId="{924812BB-46E7-41F5-B3EA-70DF9DBB64F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1" creationId="{3A50068C-A22C-4F31-BC19-A2188816453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2" creationId="{D1709F36-D1ED-40BC-A16B-4A0F11FE952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3" creationId="{9DEF6734-5B1F-40CE-AFA7-1201F4ED72B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4" creationId="{EE9927E0-402B-431D-9C42-C43E44FEA72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5" creationId="{4C67023E-6477-45C6-9775-6462FFA9E90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6" creationId="{45AF27B4-F465-41B7-A48F-D0F2D26F3C72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7" creationId="{815578CA-38BE-4B42-9D9F-C0FF895C0EC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8" creationId="{2E0B6F6D-5192-4720-B4CF-FB844C9ED01B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09" creationId="{861B68A0-A7EB-4791-BC79-09C4BC53F70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0" creationId="{DF59CD29-BE99-439D-B2AB-1CDF2E3B7C2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1" creationId="{2DE0FC81-BD00-4DFB-97BE-C942057A49F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2" creationId="{27FFBAA0-F6A9-4AF6-A8E4-46E703CCD3A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3" creationId="{315D33A7-AD8F-445A-8861-5FAC44E66CD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4" creationId="{957A06F9-0530-4398-8674-CAA501A665C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5" creationId="{E1784D98-532F-4C7B-AD05-FE76D343C70F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6" creationId="{77C48985-7F04-4A54-9EEE-1E96F6D072C6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7" creationId="{6FA3AAA3-6876-40F4-AE93-E9870BC9949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8" creationId="{DC92A2FE-98FD-451F-BEFC-0C1238051AF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19" creationId="{832E94BE-8210-40AF-AC94-F89E6243379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0" creationId="{E164A4CD-4264-4958-B478-A32C9AF79D9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1" creationId="{B4D9FD41-A204-4504-B57E-E20E5063ECB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2" creationId="{A7666ECB-E0A4-4C33-B263-B5B1CD25ABAA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3" creationId="{87D54BA2-5720-4E28-9E4D-F2EB61C9C455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4" creationId="{AA98DE78-80D0-4C15-98C2-DB4379EE253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5" creationId="{A4B6DF0A-A859-4A20-9448-3D77493AE38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6" creationId="{8E98E8E9-C069-4250-B9C8-E8EC2FBDE397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7" creationId="{DB50AE30-812B-4D7D-87EA-72EC4D21C8DD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8" creationId="{95C4E120-2272-4613-AC7F-4D4C723B4498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29" creationId="{EF6A3E34-06D5-41BA-B1B1-1C986664A723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0" creationId="{45C3944F-C5DC-4D76-819D-E005CAEEBEF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1" creationId="{4AF340F7-B676-4F38-9937-3ED305F4443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2" creationId="{A1F30B0D-B0D9-40AA-9C0D-DDBF2B7752A0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3" creationId="{043000B1-729C-4F80-9C40-AC4C620C2FDE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4" creationId="{FB64CEC5-EE50-4973-98A5-B773252AF7D9}"/>
          </ac:spMkLst>
        </pc:spChg>
        <pc:spChg chg="mod">
          <ac:chgData name="NGUYEN PHAM ANH THU" userId="baf72463-252b-4d5f-a6ca-5a6327a9888d" providerId="ADAL" clId="{2F718089-70B5-4574-BAF7-6821E1523347}" dt="2022-01-02T03:41:59.316" v="1637"/>
          <ac:spMkLst>
            <pc:docMk/>
            <pc:sldMk cId="2185293628" sldId="317"/>
            <ac:spMk id="1335" creationId="{CFDAF722-75D7-4F49-A5F0-2C7D87DC1C7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47" creationId="{615B6E08-3F3D-4617-A969-7C8BD7DB408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48" creationId="{235B931B-D45D-48C5-8F07-7E56BE3BBEF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49" creationId="{63FE0024-852B-45BA-9908-C74AD650BC1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0" creationId="{E620E151-1AB4-4BF2-8FB7-5880257F923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1" creationId="{CB797743-DA59-4406-8491-8B9243A702F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2" creationId="{F2A76A45-8236-44C5-BBF0-C2E26BA0DC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3" creationId="{D1779A34-F0D9-47A2-BF0A-180E8251BC4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4" creationId="{8DB1464B-E39A-47C6-AA81-A3E516643F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5" creationId="{DBB77B7C-A4CF-4907-A077-DD29DE71C6B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6" creationId="{17AE1690-F9C6-4823-A138-277E8505E9C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7" creationId="{BB06B9E9-9F94-4ACF-AC5B-EACC7261BCF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8" creationId="{5554D7EE-EC0B-4464-BCC3-544969E468B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59" creationId="{140BB22D-8DD8-4C8F-8D03-525DD32BF1B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0" creationId="{B4828611-32A3-4F20-A770-89C08F4CCFB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1" creationId="{52FD54A2-6700-4D60-9F7C-4A2C73BF73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2" creationId="{A7691D29-5B8D-4E2A-9915-06AC7770229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3" creationId="{012E97AF-8984-41F6-BE8B-4752000E720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4" creationId="{3BFA2182-9D71-4C7B-9F41-BAF417C8E2F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5" creationId="{670C98D7-824D-4461-8A04-8E1CEA1DFFD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6" creationId="{19BCE707-868A-4A29-B2A2-C01C66A43E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7" creationId="{CB7DE4FA-758E-449B-AF5F-688674F5F87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8" creationId="{B8BF8260-2470-408B-A600-2D057D1030F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69" creationId="{9B7DE10F-29C2-4F88-93E6-0E46AB2F432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0" creationId="{606D2EED-8B4A-4ACA-9682-B767C8EADCA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1" creationId="{E02AA6D3-5CC6-4421-88B0-93489D74A0D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2" creationId="{DEABA4ED-FEF9-41A5-B4ED-B8E189E40BE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3" creationId="{836DC2F7-40D4-429A-8197-5C22997BDCF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4" creationId="{CD0E9226-C928-4BE7-AA76-D025E825281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5" creationId="{7DED5982-E66E-4A65-8D7A-3CF358FC5EF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6" creationId="{6876C89B-0D12-445E-B019-ED18807E0D1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7" creationId="{77F5E33A-A0AC-4AC9-BA1A-F088C11718C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8" creationId="{ABF7CF6D-59C7-42EE-9A57-6098356619E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79" creationId="{078C301C-58AF-42D4-8AB1-958C9EC26B2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0" creationId="{0DFC33A2-0DF6-4396-866E-118D98C6115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1" creationId="{A56F48EC-DCF1-4247-BFBC-EC5F61064DA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2" creationId="{E4C31107-3A27-4C80-B22F-C200D5C77BA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3" creationId="{02B21F87-759A-4996-B353-5EE1AE83E36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4" creationId="{81F50C4A-8F33-45D3-B8F2-19ED9EDCBFD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5" creationId="{808C4010-0302-4F32-9492-E4C623D16FD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6" creationId="{A341DE37-F1D0-442C-B485-4E827761B58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7" creationId="{D4896781-E6E9-41C6-9F9F-53CDD95B9FC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8" creationId="{5D1D37BD-EDA7-4A68-B0BA-D0E1A917785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89" creationId="{DEE9C682-0766-47F7-BE1A-F28C84BFB2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0" creationId="{6CFA0A2C-0136-41B8-8AB1-64179CB4B38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1" creationId="{BD74F551-4330-4D08-8089-34466B4DFEC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2" creationId="{4CA81774-684C-4CAC-9473-E42F6617D34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3" creationId="{7DDFBD79-5D1A-4875-9066-84030150CCD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4" creationId="{D86661A0-7E92-444B-99D5-B1EAEDE5215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5" creationId="{9607E11F-8005-4B24-84F4-AA38F8718FB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6" creationId="{97B02C2A-C607-4CEA-8EC0-AC4F08D4061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7" creationId="{78E34C95-980B-4257-8B1E-01698BB13F8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8" creationId="{A421F920-6994-461B-8183-0DD17445DF0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399" creationId="{45950383-24B2-4B92-8E1B-C4B0DAEB03E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0" creationId="{EB23711E-231B-4C2A-8D30-FB72736B7E5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1" creationId="{11C89A30-687B-4BD0-B3E5-D04044CEBB5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2" creationId="{63DCE4F5-17AC-4518-B2BB-0871664C46D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3" creationId="{B0A9E3A7-4141-4157-ABD3-2E604DE4B4E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4" creationId="{7D5AA91F-1284-417F-9201-7219B3A1195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5" creationId="{998BD2DA-E850-499F-8915-42A9E2EEE79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6" creationId="{67751F3C-CAD2-4A00-B7D9-66255675B84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7" creationId="{87938682-935C-44A4-A999-8C1FF2B755C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8" creationId="{3F22BD1A-81D1-456E-A430-93892E47309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09" creationId="{5B2FF429-8928-4289-A915-1B99136E1EE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0" creationId="{96F128E8-65DF-4CF6-A584-31E95687612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1" creationId="{AAAAF569-5DD5-48F1-B1A4-2915179D99E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2" creationId="{4C2C720F-B566-4256-A37A-B5553ED8DF6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3" creationId="{A01FD2E1-5FD8-4384-ABE4-AF884C32C03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4" creationId="{5F7D4F55-9FD5-4299-8A5B-B2484B33118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5" creationId="{C5E65419-D626-40DE-B048-C5C8E4D6A26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6" creationId="{6F924D00-80BA-4735-BC3C-E6F47D718EA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7" creationId="{4D41B5B7-7CD0-43D5-A656-69EC8751298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8" creationId="{3377EBB0-DB8F-4F06-9FB4-6BBAACB7917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19" creationId="{C0150658-D428-431D-A4B1-7CDC97AFFBF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0" creationId="{7C213764-5E63-4636-A593-20D1D99649D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1" creationId="{DCB55C60-41B1-493E-BAC9-D23CCC74C4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2" creationId="{B349117E-FFE4-4DF4-8CFF-65F2D0B83A9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3" creationId="{B09E39B1-9951-477E-8906-52810F7A2C8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4" creationId="{896D097B-27E0-4643-935C-1EA8EBC54FC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5" creationId="{F199CE9D-307F-420B-BDEE-58AA3F4380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6" creationId="{7DB0CF74-C199-4832-8176-3A41D4D8E54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7" creationId="{1FA2CC58-CAB5-4AC4-B41F-A9E7FDA2026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8" creationId="{75D7F982-F6C0-4E2C-9AAD-E1F4082E0B2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29" creationId="{920AB1DD-65E7-44C8-B1CB-F6B93442C95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0" creationId="{128F496A-1ED6-4824-9541-A77E061AD16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1" creationId="{5785FE6B-6CA2-441E-860F-BBC917EF2F1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2" creationId="{BC59C34C-BADE-4528-B7A2-D4C0221CA10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3" creationId="{7E9A736A-7A89-4FB9-90DD-3EA7CD7A26A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4" creationId="{7969D63C-F7DA-47A2-9AD5-1079C431A2D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5" creationId="{759529F4-AB17-453F-937F-E0EC521E28F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6" creationId="{42DACD46-0748-4C26-8546-F11F52971FC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7" creationId="{257CE92E-C247-4840-A244-7B999DEA148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8" creationId="{FAB88C24-27AB-4081-B6B0-7BE07A5BF33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39" creationId="{5622BBFF-228F-48C0-A5CF-009A7A5A6E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0" creationId="{132ED0AC-F293-464E-B6A5-1C83C8E13E6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1" creationId="{CD8EB980-6559-4376-92E9-23D149FE36C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2" creationId="{E3362B0A-585F-46F1-A7BF-5C2F322F47E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3" creationId="{FA3FB9C6-1DD5-40C1-A7AF-3C782BDFD14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4" creationId="{364259A3-941C-407B-A37B-5CE25B78B42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5" creationId="{AD84A9F2-E70D-430F-AA64-BAA030F6770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46" creationId="{6A3FA0E2-0ABD-44A6-8F18-88D462E1944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58" creationId="{6C035404-8981-4D35-B1CC-76DC2ED09E4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59" creationId="{8F10ABAD-3690-4D8B-859B-D4AC972CF75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0" creationId="{5D3C263C-1E48-4174-9672-EC9BA43C049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1" creationId="{964BE730-52AD-475E-87FE-42CCA79551F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2" creationId="{D73FE434-A1B3-43F0-AF7A-070DE6FB1A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3" creationId="{274F8BA6-DF38-4AC7-B4B5-B0BB2F3D53E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4" creationId="{981A3ECF-0731-403D-BFFC-250F88F2BAC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5" creationId="{61476032-7C31-4455-9657-376103C869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6" creationId="{92965CDB-AD73-4A2C-8A95-38BBE6ABC4B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7" creationId="{E9E27833-3F69-4C66-AB52-6C7D89555BD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8" creationId="{12003ADD-CF23-4623-9979-8F698933B71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69" creationId="{41D1E8A2-019C-4963-A5D7-C94EB448923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0" creationId="{93120EC9-9920-43CB-948D-D7B54559BEB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1" creationId="{9016B197-904C-45ED-8F0B-D43F195B3DF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2" creationId="{62B9C19E-F123-4903-9AAE-4FBC5CB90C9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3" creationId="{88D04BA0-59BD-45C5-AB22-2D62167561C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4" creationId="{BCB8ABE6-7734-4377-AB19-DECF23DDDE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5" creationId="{0F7CD896-0B3C-409F-AD09-C472DF844BB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6" creationId="{23A72DB3-AC99-4A71-A30C-27C89964CE8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7" creationId="{11BD2B34-DC73-4B3E-9AB4-6C5F0850B38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8" creationId="{80B9281A-A233-42A8-81B2-3BE6A34A41B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79" creationId="{6F88E5C8-4533-41A3-8739-68F998F57FE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0" creationId="{4E9F8365-57AF-437D-AE79-6AAF1DCA590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1" creationId="{EBB345A5-3B66-4DDA-8619-E0333D485C2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2" creationId="{5B3A349C-E417-44D6-876D-19449BBA6B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3" creationId="{B989B2EB-235B-479C-A627-C141C3992A7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4" creationId="{33C2EC00-C64A-4CB0-8365-A38F6248D1E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5" creationId="{D8F819C6-A1B5-43AD-847B-D590F8C744B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6" creationId="{08C6EEC9-D113-4046-BAB6-9616CB4867F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7" creationId="{AF2F7027-4F88-4821-A95E-BBCA1AECCC5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8" creationId="{EFB36F03-3BB6-4661-BACB-CA636EFFEE3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89" creationId="{303281D6-694B-4358-8F23-F5D6143152D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0" creationId="{827086A6-3DF2-443C-91E7-EE63C0AC878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1" creationId="{1CF90597-2EED-4FB6-926E-6FEB9F0D250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2" creationId="{AC0FBC78-D862-430B-9BBA-A5999D2947A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3" creationId="{B2A77E90-7C4F-4591-B14D-6203B25BEE1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4" creationId="{468F9123-5B57-4B96-B579-6C4DA34CF43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5" creationId="{DF865CAA-D80E-494D-A94B-83146BD550E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6" creationId="{07CE02A5-07A6-4B0A-9B16-2A055FE9702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7" creationId="{4A8620B2-5798-4F91-9928-D2E11C5A935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8" creationId="{32DC4132-4684-40DB-8E3A-0ACF28078BF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499" creationId="{477E4131-3041-43CB-9E5C-C5653898544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0" creationId="{2F0C7F43-F883-4F09-9FA4-2ECF2B5FE45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1" creationId="{55DBE189-3DBE-4D6F-88F7-A47BCFCA6E4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2" creationId="{6282BE38-9908-4006-840B-DB2E742B7F6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3" creationId="{48B4BC12-1045-4E1B-B24B-4C8ECF86366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4" creationId="{15D6B234-074E-4735-A812-403B262A38B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5" creationId="{776030C3-6AEC-4C46-9ADE-30AF7834776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6" creationId="{42E1D349-E05F-42AF-8816-105063E27AA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7" creationId="{2864DA7A-5C3F-444D-BE1C-4DA4ED3454C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8" creationId="{1CAAA505-7A1D-4767-9ED0-908C39BAC83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09" creationId="{E80035AD-556F-4666-9771-9980E279243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0" creationId="{DCC62265-EB6D-49C4-9AFE-D9D150D065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1" creationId="{BD0EE56C-E162-406C-AF54-17D0429FC84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2" creationId="{D84EA4DE-1034-407B-A63C-6B7381CF810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3" creationId="{E06506B7-2EA2-4786-B5D3-A74A78B0225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4" creationId="{EA235C21-A589-4F17-8228-C98FBFA47E7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5" creationId="{5504FFD7-D237-4D1C-B22D-1074C3B8518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6" creationId="{7B289985-00A4-4529-813F-B429D3DD38E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7" creationId="{ED94B87D-C628-49F3-911E-8AFCA4E14D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8" creationId="{ED9840F6-A975-4052-949A-DD3DCE92B17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19" creationId="{375D4346-333B-4417-9CE7-1A11E93F4DD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0" creationId="{66BC1D32-A68A-4749-B877-BC07A4D3562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1" creationId="{4F553259-D942-44D5-873E-B80EC9D2D76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2" creationId="{BB584370-4A29-41D2-971C-EAFEF75BC81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3" creationId="{4D538724-AB88-4E9F-AE21-991F4011ED4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4" creationId="{2690FE85-B1D5-43E4-9DB8-A5E7C8F9821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5" creationId="{CDF8C6A8-B43B-4D89-805C-8D6034FA3B8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6" creationId="{CB231D8A-D05C-4D52-9948-5476D5D0C6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7" creationId="{C76D9D89-7B1F-484C-8D67-14AA08CBFC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8" creationId="{11B00571-B750-494D-879B-19AEA27FD48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29" creationId="{2DD85537-DE9A-4C83-8B90-628EFD31143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0" creationId="{57A91B23-66F5-4324-90CD-C3E39106714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1" creationId="{1EA2669C-422A-460A-AED3-50A601C9F18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2" creationId="{34752EDA-58D3-4C9D-9A38-21D0A3A6BE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3" creationId="{1018EB60-F59C-4962-94FA-A8D9F4CCDC7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4" creationId="{08E03BA0-622E-4184-BFCA-EE2312545D8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5" creationId="{D31B0103-B379-490D-967D-B0218A6E422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6" creationId="{15941EEE-1D8F-402F-81A0-DF3E5852E1C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7" creationId="{8169280C-DF4C-42B5-81A1-B97765E56FB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8" creationId="{E0048B24-53E9-4216-98F4-45BA17DBE1F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39" creationId="{D5E4BE98-CB8A-4951-8800-0ECAFEDFDC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0" creationId="{5B906F60-020C-4D07-B7EE-0F302119CAA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1" creationId="{C4C419B2-2C11-49CA-9ACA-10B7F9AB6FA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2" creationId="{916C2CC2-257F-433A-B4C4-BF3154742DD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3" creationId="{D060B9FA-D8E8-41E9-B0BF-84C85EABDA0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4" creationId="{BE283FBB-A43E-4258-97F2-F7009FADBF5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5" creationId="{9E376C19-99E0-4B81-B9B2-8E9A3ECC1AC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6" creationId="{47B8ED0F-4CD0-4A39-ADCD-A07171922B3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7" creationId="{580828F4-66BC-4ABD-A64B-AE527B876B6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8" creationId="{66552E3B-6714-4104-9A6F-2149C6ED8A9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49" creationId="{82A59F69-CC5C-439A-AEF4-7CACFDEC9C8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0" creationId="{9909898A-8160-4795-AA69-10DD4242B17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1" creationId="{D3D96311-4E97-442A-94C7-67E8E0A89AC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2" creationId="{D359755F-51A8-402B-8534-535315A00F2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3" creationId="{B73E78E5-D282-4E12-8898-BA82FE205BA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4" creationId="{CB2C368D-D9FB-448E-A615-C5D9734770B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5" creationId="{D7868699-F881-4C78-A715-6DA61D3076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6" creationId="{01C73918-8219-477E-9D03-D013CAF1C5E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57" creationId="{7AD069CF-4D72-4EA2-ACCF-249E088938F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69" creationId="{65F85EFA-A81B-4991-9D43-F11FB57ABE1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0" creationId="{4AAA7D04-A47C-44DB-994C-8C52E5A4ED4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1" creationId="{0642A692-D855-4929-B279-FDAD206E111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2" creationId="{AE2ECBD5-2E81-4170-8CE6-37940381AF1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3" creationId="{57EA39BC-2205-4D1E-856A-00229EBEB25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4" creationId="{485F3C2A-4C2B-49AE-A531-79C8F68FE81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5" creationId="{0FED418C-21D4-4BC7-9ABC-757ED60FB25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6" creationId="{1243FD5F-D614-40A4-B6FC-132CDFE8E51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7" creationId="{AC1A24BA-3D94-4D3D-895B-8E4670023D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8" creationId="{D964ADCA-742D-43F9-A610-E7396568E6D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79" creationId="{D2326148-BDDE-455B-8182-AD66417C49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0" creationId="{D24BBDE2-A20A-4DC7-989E-8703E749E28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1" creationId="{10E88BB9-53EE-4F58-9022-26159CBB454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2" creationId="{F9029FC7-A014-4D09-81A0-815D28A9CCB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3" creationId="{3F57AC6F-41A7-49F1-B228-747F38C46D3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4" creationId="{436C3D84-62E8-4B5C-9BA6-0AFF89C8014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5" creationId="{8D5A6FF3-7F56-4CC3-B8A6-7F6FCB5E02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6" creationId="{7C015E1A-9DA7-4B46-B6A5-CE3DCFF6AEB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7" creationId="{C259F41A-3C7B-465C-94D4-68161B78C79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8" creationId="{13FDC31A-AA9A-463B-9C22-B088ACE6902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89" creationId="{4196180D-63D4-44AC-AEFC-A61F9D0ED65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0" creationId="{B33C4607-66D8-42E1-ACC8-DD14AD3E77C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1" creationId="{943129A7-45CE-4717-81AC-A24D565DE80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2" creationId="{096B9FB9-9C68-47E8-BD52-93129FD3D94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3" creationId="{1FC4A3C6-C95E-43F7-95AE-04AD95B10C0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4" creationId="{BEB25BC5-53FF-4A78-A7CD-5AABB6B9EC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5" creationId="{1921D2EA-91A2-46C0-8579-4151F542109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6" creationId="{A6BA65E4-6546-48AA-988A-752F5291A82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7" creationId="{7F18E306-CA05-497C-B6B2-46955FCE21D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8" creationId="{15EC5810-3720-447A-BEDA-6EB27E10982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599" creationId="{19D12D3A-6384-4FAE-8A94-B381D0F07FC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0" creationId="{609693B1-C33A-4F82-90C3-15BD7E388B9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1" creationId="{F7CD10A8-1954-48DD-81EE-6536B5B9587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2" creationId="{DE907911-F766-4887-8C1C-2A21E31142E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3" creationId="{811AF685-D1B7-4E2B-A71C-DE90E8C73D5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4" creationId="{8B6A03C5-167D-4751-9C23-191F958D92A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5" creationId="{B6AFB569-0503-4C4D-B0C2-3B0F0A65FBF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6" creationId="{831E0096-1570-4A2E-B115-406F2C34F0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7" creationId="{1CB6FA47-82FA-4D7D-8891-D244683A067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8" creationId="{35A07C28-0C96-4770-9E2C-57DF3019BB0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09" creationId="{A6E16A74-CF40-4BB8-B8CA-0573A30A0D7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0" creationId="{080614B9-D0B0-4E18-A8C9-BEB90E9B676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1" creationId="{DEC8A46B-ED38-4082-A231-FCB1AC212C3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2" creationId="{A8711DC9-1402-40F6-B3C8-1A5D7F0D446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3" creationId="{AF3DCEB3-EF25-4BA8-8FA3-A368487C0B6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4" creationId="{5EAFC2DE-F9FB-4E44-A261-4C5234CB046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5" creationId="{E0248EB5-202A-4C22-A61A-09DDD912D97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6" creationId="{23A83E3D-08AB-47AD-A5C7-34F7FD40E0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7" creationId="{F5D99046-E40D-4EF0-B0AC-6D6EF52E03D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8" creationId="{491BEC26-A14D-419F-92C7-ABB2884DAC8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19" creationId="{7495BFF6-2FC9-4C6C-A243-95429D1133D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0" creationId="{4618626D-FA40-4E3E-AC81-7F7D3FE263C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1" creationId="{E637D57C-1F24-4DDF-8511-60087A449E2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2" creationId="{E58FE720-B12A-4E5E-A8B6-5DC249C8A78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3" creationId="{4B3652C8-32EE-45ED-88E7-50B3FED269F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4" creationId="{021FAE67-8451-4C6F-9B0B-80785B883B7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5" creationId="{766A7B02-4994-4218-A11F-86A477F81BF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6" creationId="{99340143-DBC8-4FFD-84F1-B72EA909FB1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7" creationId="{A0D6F170-C8E5-4C3B-B960-07DE300F306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8" creationId="{7FF58EFF-8A75-4A95-967B-3C3AECE3A2C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29" creationId="{015CACCB-D12A-4CB2-823E-505B7A15320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0" creationId="{34B654ED-F43F-47E8-A055-D89568CD768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1" creationId="{4705C05C-7F78-4533-9B65-5052DAAF825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2" creationId="{F446BC86-66C0-45B4-A680-8FCBE635C6C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3" creationId="{74ED0B88-4077-4CF7-99BC-5AE7E2FD2B7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4" creationId="{602CAAAD-EFC7-4DF7-8426-5647C4ECA28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5" creationId="{D9C6887B-B33B-4FDD-AFB4-51A183E4C4F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6" creationId="{9F5A3444-B27E-4F21-9ECD-24EF8F5D355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7" creationId="{091EB989-CDCB-4E9F-ADEA-7D6D85B5FA6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8" creationId="{2D86532B-1C0C-4722-98C5-7CCDE596B95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39" creationId="{0E1381E1-0ABE-4BD9-9345-BA89FE2AD2D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0" creationId="{1CAECB45-A225-4D9B-80D5-5CC10CAF0EF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1" creationId="{0A1DE7BF-B8DC-4386-8FBE-77B325D7353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2" creationId="{1F824F85-188F-493E-B805-B1C0B31452A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3" creationId="{AA99132F-DB0D-4F07-A860-458D8557148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4" creationId="{EC14D66C-BF94-4514-BD7A-46D5D2E8CE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5" creationId="{9208E3C1-0C10-45D0-A55D-D03F3E78EEA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6" creationId="{E5DE52A8-C128-4FFD-A122-755BE89960F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7" creationId="{C3637EA4-214A-414F-8175-3B26EFFF8A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8" creationId="{6888CE13-3FA9-40BA-B60F-02F7CA853BA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49" creationId="{A8B68CF2-9F20-46BC-BD5C-2F5394236D8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0" creationId="{562079EA-0EB5-4178-97CF-FE4DC6EEE16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1" creationId="{CAC37702-6DBB-4D71-BAE1-9FCC3B15797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2" creationId="{6E4ED20A-33E9-4109-BECA-AC6A3C3C0B2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3" creationId="{6428758B-006F-43E4-AED8-5FD7F9C4EA8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4" creationId="{54EAC773-63DA-434D-B046-A514273841A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5" creationId="{9D86DC68-9CAA-40DB-9FEA-719BB5DC4E3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6" creationId="{7E00F5E2-D26F-4D91-A136-51360E141FF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7" creationId="{63181E6D-4EAA-4781-B5C9-165444B5F7E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8" creationId="{D67C79C3-9F31-47AC-895A-7843853F5C3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59" creationId="{19D0A30B-44E1-4B78-ADDF-9678EB40957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0" creationId="{D52FA644-6BAB-4685-BF7D-500898C49AD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1" creationId="{0C0F06FE-FD15-425C-92A8-7B2AE077C23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2" creationId="{7EC26B45-A8BD-4D70-A261-BB2E9BB2457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3" creationId="{771B54D8-F2F3-4B44-9CB7-D4FE8558613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4" creationId="{341A36B6-ED2A-456F-BEA9-0D4FE093ECF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5" creationId="{4C1F3E4D-7D66-4C52-8911-2B483CFBEC1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6" creationId="{7B074225-A9D5-4418-BF31-D515CB7572C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7" creationId="{5E239289-E806-451D-AD8E-A337F246D55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68" creationId="{1E947EDD-1319-454A-B354-4B3338FFCA2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0" creationId="{1449FCF6-7339-40FE-A3A5-7256707E1B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1" creationId="{831ABE95-4C73-4395-86BE-D0C255AB616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2" creationId="{F144836D-2179-4A08-8488-2E36DCB854D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3" creationId="{119E9D03-E2B7-43E4-9FBA-B6FA1E466DD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4" creationId="{BEB253BB-956F-4B62-AEE7-B6111CE9D5E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5" creationId="{BFE8B20D-8E1D-4745-BD71-B630418EBE7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6" creationId="{4636D7EF-7F39-4A42-B8D5-8CC2F0CE22F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7" creationId="{C62EBF24-5A29-439F-BDBC-278BD6EDFCE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8" creationId="{29F54A6F-4D22-466B-88FB-8BCBB00A69A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89" creationId="{EA6A9D8C-8D6E-4FAF-B6D4-7700CBFD26A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0" creationId="{F4E16F4A-5C60-4FC0-8B82-9AA5F31C5F4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1" creationId="{43DC2048-04A8-46AC-AD64-24FB4D88439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2" creationId="{F2F14972-DB34-4F3B-88A5-972921B4388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3" creationId="{AFCF10F9-9493-41E5-A953-D3CB332ADAA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4" creationId="{F67AA25A-722F-49A2-864B-D57823E50D7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5" creationId="{5112F9A1-B063-4A0A-B6FC-C9040243F44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6" creationId="{475CFBB0-34BB-410D-B5EC-7582DF7DD47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7" creationId="{6763D228-1B04-450A-8D74-77F5DAE231E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8" creationId="{6B05904A-BD36-4E98-812C-0BFEEFFA626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699" creationId="{2177CC4E-A667-441C-A82B-296803729B4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0" creationId="{FAD34ECC-620B-4CB2-A632-BF534572393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1" creationId="{72AE5E15-EDCA-472E-A566-8DA54BEAA3C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2" creationId="{117046A2-E807-4457-98C8-4ECC9B34D0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3" creationId="{430DE48E-E56D-44E6-AE76-7B335F0B27B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4" creationId="{E5BCDC24-4466-43A8-B15B-99A3E5E98D9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5" creationId="{1A3BAF49-39ED-4AC1-B301-A035D290112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6" creationId="{E93567CD-2EB2-46A7-B5F1-54E80DB39C8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7" creationId="{83533A00-AD17-4062-BBCB-606B10CF84A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8" creationId="{01DBC4BB-CEF9-44D4-BB45-8D7E050F9B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09" creationId="{B9D65D28-6264-4927-938D-BEDAD1D675B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0" creationId="{BB88D533-37D8-4877-B2DA-851315276A5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1" creationId="{9FACDB05-931F-47AB-9E86-113C9AC1953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2" creationId="{0C20F249-31CE-4DD4-AD69-4F0C6E2AE0C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3" creationId="{F7921A6C-B81C-42C8-B7BF-16073E63F44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4" creationId="{96D3B0F6-1FD9-43BC-8EC0-BA09B9782F4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5" creationId="{078562C3-292E-4533-9615-773CEC364B3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6" creationId="{BBD8FD0F-AD75-480D-A0C4-7BAF6B6B4BC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7" creationId="{337F0BF5-1E1E-4E5A-A98F-68B8E6782A2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8" creationId="{E451CCD5-E4AB-4D9B-A139-9A2E185A6F4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19" creationId="{EF77516F-3BC4-4340-A993-548604D1FC3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0" creationId="{4AFC12BA-B4E2-48D0-8BEF-EFE02141BF4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1" creationId="{6CA7BC42-19C4-4F9A-B056-72C10086B69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2" creationId="{CC3AA9E5-FAE2-4562-9246-D5F2C351E9E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3" creationId="{8C30B262-F6F7-4A16-9412-6FAA745A225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4" creationId="{47E28754-6610-400D-B240-BB81C7DC28D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5" creationId="{C8BF856E-1080-4BF5-9C9C-CADE6D08F4A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6" creationId="{036895AC-3E6F-4E42-8F99-49A79A85FCF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7" creationId="{ADE3F7C5-CCA2-4736-B32E-272B2EE0E9A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8" creationId="{ABCEC9A7-F261-4253-9F52-EF5BB5EC5BD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29" creationId="{D6A375BD-6D3C-4CF2-A058-E5945026629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0" creationId="{46D7D4F8-AF3F-4C60-99B3-CA6735DD67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1" creationId="{1EC5356E-0D87-4E88-BFEF-BA594697526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2" creationId="{7FCABC48-C02A-4457-8D59-B2E7A606A93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3" creationId="{E4F7AFC9-7E04-4C01-A469-55F8E65A74F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4" creationId="{14748AD1-9FE6-4DCC-AA59-CAC8DEA22D0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5" creationId="{61EC26F8-217F-424C-93F7-11C8BBB02D5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6" creationId="{2B697A2A-E87B-4009-9B1C-25D49833D9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7" creationId="{7D63C99F-CFFA-4087-981C-754B73B614C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8" creationId="{3425DB46-D802-4FC9-BACA-EAB65620621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39" creationId="{30BDF2EC-BF3B-49CB-BEA7-EAF54CF153B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0" creationId="{F184FAE0-9F8F-4266-82D1-5CA458C2FD4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1" creationId="{108C0EB8-AEF1-4C2D-B97B-FF0FAF82754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2" creationId="{C9F88055-F67A-4E64-8806-89D63901068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3" creationId="{1E5FC155-49C5-4EF3-8CB2-9ED3D58E319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4" creationId="{9618D55F-2674-4513-A3DE-88B07885878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5" creationId="{34DA843D-1D73-4360-BC9E-66FECB8D3FD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6" creationId="{11FC6AB7-1927-4F5E-B781-7013FC97A0C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7" creationId="{FA480D89-7252-4D1A-8CFD-0DC6D5F9445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8" creationId="{B6006F07-831B-4B87-AB0A-90BEB7B97B0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49" creationId="{72F89E75-F0BE-4BF2-8AF9-13AE86C84E4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0" creationId="{F4EFC2F9-5F42-4730-B144-E95E2A7C282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1" creationId="{9B0316FE-D1C7-4BD7-B6B1-F01706D7A79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2" creationId="{DADB9432-DCA6-4B87-8CBB-7BF26D7D5FC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3" creationId="{10F1E83F-B941-40A9-8EAD-A79F8BEB8E8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4" creationId="{88A90DFF-F70E-427F-8CFF-46302D2CC1D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5" creationId="{151515F0-53C2-447D-BF7D-366FB40A51F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6" creationId="{BE726765-C1F4-48A9-9181-E055B81222F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7" creationId="{E079E8DA-8EF9-4763-A5FF-C735955C220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8" creationId="{7078317F-A2C5-4F75-849A-7FCF1A0CD51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59" creationId="{171DFFD0-7E36-41B5-B8D3-A6ABA8CEC32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0" creationId="{7059D14A-A026-4292-B725-7D7FE5B742E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1" creationId="{D256016C-CAE2-49A4-AB29-14FB42E33B3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2" creationId="{014BD548-66B5-44BA-B662-ACA2E20E178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3" creationId="{D493F965-C81B-4DDA-9051-F758750A653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4" creationId="{14081D33-1B00-4B12-B81B-A20B129D38A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5" creationId="{9C9806DD-6CD4-4B02-81C0-81767C1B2CD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6" creationId="{782C25B1-4914-46B1-89B0-012EB225428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7" creationId="{17C99815-5FD4-48BF-89AB-DA27EAB363E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8" creationId="{66BC0632-1722-443E-892D-ABB8B88B1BA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69" creationId="{587885BF-19D1-440D-BEBA-0E83B3399F7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0" creationId="{1ECE2F94-C4FB-4524-A97E-7794B1B9E3E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1" creationId="{BFE12B73-2065-486A-AF9F-0B7C3BB723E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2" creationId="{78C8A767-D448-4EF2-94F3-4C01A59231D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3" creationId="{0A030C08-0F09-4DF0-993A-6503C3C5BC4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4" creationId="{DD8108F6-7263-4294-8352-6BB4E76C46E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5" creationId="{870CD8B8-4AFD-4C83-8162-EB2CE282067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6" creationId="{54F2D672-6F27-4E6F-A257-8E0D512657A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7" creationId="{9A3FA0C7-E700-4B48-A117-B6E88D3B3F2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8" creationId="{AA9675FC-313F-462C-996A-B5703A75B3A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79" creationId="{B1139265-4298-4391-90E6-CDAC0231701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1" creationId="{AA50BC84-CAEF-419D-B233-95B7D32F1A1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2" creationId="{718F42CA-0A86-4214-99F6-0D4186721C7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3" creationId="{B63266DD-2471-4B2E-8518-2B80AA533BE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4" creationId="{920440A9-2972-461A-8095-CE807929542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5" creationId="{77B48057-3691-4ABC-9F29-AE7D16873B2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6" creationId="{C0F0444C-25D9-476C-9103-1BABCE084B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7" creationId="{2BADA8FF-E638-49F7-A980-C23857DA1AA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8" creationId="{6376CD2E-5B72-4E05-BB7B-22D6CDF651E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799" creationId="{645FA4DF-3715-4DC9-BCFF-7E3E049E80D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0" creationId="{E9F73F85-172F-42AD-A544-9E59DC26662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1" creationId="{C0928CF3-7323-454D-A0F7-B1F25B89EB7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2" creationId="{BD78F36A-8F28-4E21-8B52-BD6E2A058AB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3" creationId="{7F17D859-9299-49BE-9180-ACE284877BD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4" creationId="{02769CA5-1DEF-4219-BFD3-02ECD803422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5" creationId="{B63E8A8D-A483-492B-82DA-1BDFF21F70B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6" creationId="{285BB14F-6127-4352-8317-41F78289C6B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7" creationId="{ACCAF22E-3AD0-4227-8D61-900D1BB4A8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8" creationId="{5642879A-A3C3-44ED-9802-301655DD41E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09" creationId="{84ED651D-5630-4CC2-9D3B-D627E8470EC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0" creationId="{BFD5FC22-4E16-4382-BA80-FA84C948437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1" creationId="{E222A118-7EF1-4574-8B06-4A473B58D45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2" creationId="{5D40EB3A-C7DA-4172-AF79-C6E24FE3D98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3" creationId="{23782B1F-57DF-448A-9371-C90B6A126E6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4" creationId="{04098F8A-5E13-4D4D-9FB0-89DA3D68F42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5" creationId="{B91D4ACD-3EAF-42F7-89CC-EA34CC55E46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6" creationId="{705758D6-A8D3-43FE-9A8E-72AF6A19FFB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7" creationId="{9B14931D-8B3A-4FA8-A0B1-0FB0012F3FE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8" creationId="{674D4FFE-3238-420E-962A-E30A7B8AACC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19" creationId="{5AB34ADE-B3A7-474C-8057-E56413B5C15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0" creationId="{2331BB41-A544-4F20-8D4E-B0E8683260B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1" creationId="{D8189839-4A4A-4A6C-976C-FE76A913049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2" creationId="{0A8128F1-A23F-4932-AD8D-A88B3AE62CD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3" creationId="{A219BD84-2FC9-4FCF-934B-CF0A73FDE6B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4" creationId="{0F148502-66FD-4232-A2AE-41720F2C3DD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5" creationId="{E4C4C048-7146-4CC9-9C20-BF0007DB1D3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6" creationId="{DA1EDDE5-35A6-47C0-A60E-F5782D45751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7" creationId="{D2380968-BC40-403E-8913-104DDF0D244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8" creationId="{33859CC4-2033-4FEA-B35F-6F1A79CA42E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29" creationId="{BFF204E6-7BA2-4035-8552-06F7C7F33EF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0" creationId="{2CFAB32F-318F-40AE-8DB9-CA5F0A4D850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1" creationId="{CBCD5815-770A-4673-87FF-2AB18254EE7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2" creationId="{57C99ACD-7A34-4B85-9529-176B8A3E340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3" creationId="{9B639101-CED7-4FD3-8EC4-4C34C1DEAB0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4" creationId="{AF85E6BC-E873-41C1-84AC-17518BD8D94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5" creationId="{D4C8D3ED-7728-4C18-AC7C-69885E5DB91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6" creationId="{3C071EFD-3CF8-452A-AE34-F198B3FEAAD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7" creationId="{DC021E21-9BF5-431E-AA0E-D095CF57172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8" creationId="{D13FBAB4-51EF-4384-87A7-FF69F4BA698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39" creationId="{18C62683-2972-4549-9CFC-8B8F2362F2A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0" creationId="{B8313CED-7B92-42FE-8401-84868C85BE0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1" creationId="{2E73218F-18B7-4A50-ADEB-EA7E4EA064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2" creationId="{F0988C66-67DA-4D24-BE66-451EE932BCE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3" creationId="{DAFF0C2D-D5F9-4800-991E-C5C2EF3BD3B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4" creationId="{8BD26838-837E-4351-8D86-E099B48863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5" creationId="{660AD421-0175-45A5-A24F-F5AD7740395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6" creationId="{2ABC3336-26EF-4992-A1D7-010A4EDC380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7" creationId="{828C9B8E-1729-4ADF-B038-0AB7027767C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8" creationId="{4723649A-FEE3-4BD6-BDD2-3CE3E74B6A5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49" creationId="{3EEEE560-FE8B-419D-9295-9607E76D97F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0" creationId="{9F91BDD4-E2A6-4F7A-92FC-CD4CE572AA4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1" creationId="{420AB5C3-366F-4E11-B205-A61F16B2C763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2" creationId="{19EA0ED3-C500-4A5E-A423-59E28673ACF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3" creationId="{65BF4CC5-A487-4FBE-BFCD-6437C46E2DA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4" creationId="{707905DF-5657-4FA9-BE58-508B8C53F3C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5" creationId="{1E995097-F5E0-4B86-8ACA-DBB98E90769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6" creationId="{F2552A5A-5562-455B-B78E-955875CD2BE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7" creationId="{52453CC3-9E69-4B22-8B6B-391274C6186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8" creationId="{D666946C-176D-439F-994A-3D1E6BD468FD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59" creationId="{5C5139AD-40DC-4868-9D7A-C95DA2F60A8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0" creationId="{549C53A2-0D8F-4C0C-8159-E4336AC71985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1" creationId="{47ED4E6F-C572-4D0A-911D-76B33CF888C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2" creationId="{5BF0B284-DACD-4E91-A8A3-E52B684C680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3" creationId="{D2919714-B379-41F0-A65D-B8CF47F4629A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4" creationId="{3597BDAC-C2F9-42EC-A239-14156F371CA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5" creationId="{4667CA32-BDAB-44DF-9625-4FB04829A38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6" creationId="{1368813B-54D3-465F-999F-5D6C0BE80CA6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7" creationId="{9D8C42C8-4B2B-43E5-80A7-B6F6E044C4E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8" creationId="{7F5E0609-C4E9-4D7E-937B-C5BBD746494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69" creationId="{15202CDD-1A02-4484-B021-4108A9CA8C2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0" creationId="{305DCDAD-5D2C-43F3-AA29-3D614FE1C80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1" creationId="{2962614A-22A4-454D-B788-BF1D636A873F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2" creationId="{67D5E40F-2B2E-4852-A9BE-84C6DB7DFD2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3" creationId="{A3FFCE28-7625-47BF-B0EB-A5538172729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4" creationId="{FF82CF10-842B-48C9-B8E9-4F90A0A2DFA0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5" creationId="{88CE8A28-5CA9-4BC1-836A-F3E82E83B747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6" creationId="{D259DD82-AD4D-43AF-BC9D-65CD0BA6718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7" creationId="{32D02C9C-7A51-4F4E-8151-815A49628CC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8" creationId="{397101CE-84CE-4FA0-880E-8F99AE274E8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79" creationId="{1077D540-F6BC-43A9-8A01-5F848D819F08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0" creationId="{B1AC51AD-88FD-4529-8EDA-F423AB3664AC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1" creationId="{9F1C0ACC-FD21-412C-A15B-F3C69EB7C3AB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2" creationId="{11122BB1-B78C-4067-8792-B4CBBE057CF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3" creationId="{FF1D4E10-5AEF-4269-9AC4-016D6EBAA30E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4" creationId="{4655AB11-A6F0-4E43-A8DD-8EB9F9B5A6B9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5" creationId="{24E65BB1-C0A1-4A68-B872-70ECB520C4C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6" creationId="{72C94FE4-E2EC-4667-9F13-DC7F0B48EC7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7" creationId="{A69DBFC9-23DE-4011-B47D-59412C207F24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8" creationId="{13C91D4F-05AB-4CE9-A0D6-C4F816FCA881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89" creationId="{49B1663E-55E1-41F7-8281-EF0E0D944FB2}"/>
          </ac:spMkLst>
        </pc:spChg>
        <pc:spChg chg="mod">
          <ac:chgData name="NGUYEN PHAM ANH THU" userId="baf72463-252b-4d5f-a6ca-5a6327a9888d" providerId="ADAL" clId="{2F718089-70B5-4574-BAF7-6821E1523347}" dt="2022-01-02T03:43:49.791" v="1651"/>
          <ac:spMkLst>
            <pc:docMk/>
            <pc:sldMk cId="2185293628" sldId="317"/>
            <ac:spMk id="1890" creationId="{C48BCC21-F38E-4F8C-864D-0FD59EE3EEB4}"/>
          </ac:spMkLst>
        </pc:spChg>
        <pc:spChg chg="add mod">
          <ac:chgData name="NGUYEN PHAM ANH THU" userId="baf72463-252b-4d5f-a6ca-5a6327a9888d" providerId="ADAL" clId="{2F718089-70B5-4574-BAF7-6821E1523347}" dt="2022-01-02T03:45:55.259" v="1708" actId="14100"/>
          <ac:spMkLst>
            <pc:docMk/>
            <pc:sldMk cId="2185293628" sldId="317"/>
            <ac:spMk id="1891" creationId="{E33C5619-51EE-4124-A332-CEF7CB8DF7DD}"/>
          </ac:spMkLst>
        </pc:s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3" creationId="{61F0E10A-1EF7-4EDE-8058-B1227765682F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6" creationId="{09039768-D2D9-4D5C-A571-A17D64BD2D33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23" creationId="{E31B80E7-EA24-4F99-9793-0827BF8BBF19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137" creationId="{3CFE1905-D502-4592-9523-7D2E92352056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45" creationId="{BCA836F9-BBAF-42DE-A2DA-BBFB0941AB24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56" creationId="{AB6D8795-A6A0-4E21-BF08-9A73EA79355F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67" creationId="{77D33257-F694-4F61-ABB6-60B766396BF4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78" creationId="{7B1E3C9F-58E2-4194-995D-DE746338C6E5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189" creationId="{9E1605EA-4B53-488C-82CA-9AC54F5E74F0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200" creationId="{FB2C7A65-4B5B-436A-A56F-EF99412ADAEF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211" creationId="{28F0B00A-1B83-4FA3-9F63-64876C590B16}"/>
          </ac:grpSpMkLst>
        </pc:grpChg>
        <pc:grpChg chg="del">
          <ac:chgData name="NGUYEN PHAM ANH THU" userId="baf72463-252b-4d5f-a6ca-5a6327a9888d" providerId="ADAL" clId="{2F718089-70B5-4574-BAF7-6821E1523347}" dt="2022-01-02T03:40:05.051" v="1620" actId="478"/>
          <ac:grpSpMkLst>
            <pc:docMk/>
            <pc:sldMk cId="2185293628" sldId="317"/>
            <ac:grpSpMk id="222" creationId="{B4EEDBDE-D750-4DD3-9D22-B9992700F9D7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38" creationId="{17EFF359-E250-4E98-83C8-95E3F89FB402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49" creationId="{087A9A42-F47E-442A-A904-75842E10128E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60" creationId="{C88C5C2F-0C24-411A-9049-3657E4B05A47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71" creationId="{9529365B-6047-4875-8D0A-3638B17260D5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82" creationId="{9B9B83B0-8B35-4864-B505-E16B1A43D3ED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293" creationId="{BD23CFD9-31C9-4F54-995F-2BD82833E0B0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304" creationId="{EBEF87E9-AC00-4D7F-B5A2-CAFB7A60EE63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315" creationId="{0574075C-FD21-4967-AE58-25E7A05BD8CD}"/>
          </ac:grpSpMkLst>
        </pc:grpChg>
        <pc:grpChg chg="add mod">
          <ac:chgData name="NGUYEN PHAM ANH THU" userId="baf72463-252b-4d5f-a6ca-5a6327a9888d" providerId="ADAL" clId="{2F718089-70B5-4574-BAF7-6821E1523347}" dt="2022-01-02T03:40:13.525" v="1622" actId="164"/>
          <ac:grpSpMkLst>
            <pc:docMk/>
            <pc:sldMk cId="2185293628" sldId="317"/>
            <ac:grpSpMk id="326" creationId="{056E5E4D-8407-456B-B2D8-5495EF6204BE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337" creationId="{E5ABA32A-85E5-40DD-95DB-5603DA2B04A8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38" creationId="{72DDD20F-FAFE-4084-9742-005C490CF754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39" creationId="{CDFBB237-78C8-4593-ACF2-5141A412CF1B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0" creationId="{C2021723-2B98-4279-A159-5B2A65ABD1DE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1" creationId="{DC0E6629-B490-49D4-A9E3-98684EBD937A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2" creationId="{BBCC17FD-683B-4E55-84F2-B1CA3F1ECBAE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3" creationId="{A98917E9-E6BD-4F41-82BE-000E00A75A40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4" creationId="{8D917726-CA42-49B3-B28A-4F8EE7A77391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5" creationId="{A33747A1-7451-49F9-843F-41D969445306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6" creationId="{5AD784FB-8F2C-4C5E-9A43-896DC8074C3E}"/>
          </ac:grpSpMkLst>
        </pc:grpChg>
        <pc:grpChg chg="mod">
          <ac:chgData name="NGUYEN PHAM ANH THU" userId="baf72463-252b-4d5f-a6ca-5a6327a9888d" providerId="ADAL" clId="{2F718089-70B5-4574-BAF7-6821E1523347}" dt="2022-01-02T03:40:29.355" v="1625"/>
          <ac:grpSpMkLst>
            <pc:docMk/>
            <pc:sldMk cId="2185293628" sldId="317"/>
            <ac:grpSpMk id="347" creationId="{58D9EBB7-8BAF-4C69-9EE0-FDBD6595ADC7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448" creationId="{A28AFA8A-6440-439E-850A-0612D4607763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49" creationId="{7275FAF0-C064-4A69-AD63-1BBCB34633FF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0" creationId="{A63F98E0-95C3-4435-B623-5DD202684BD0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1" creationId="{7B258574-2AF8-4155-A9F2-D7F99E9B858A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2" creationId="{48190F15-83FB-4C74-AAC2-4959D9FFF628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3" creationId="{FB4861D6-23C0-45B6-ACE7-614BE8E59667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4" creationId="{BDF7C3BC-A10C-472D-A516-C9B0329943D2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5" creationId="{60E0C202-C8F9-43EF-95CD-6F2D52DF21F1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6" creationId="{1302360A-7A10-4068-9BE4-AC786E0AA348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7" creationId="{DEA991B4-97C6-46A3-B2D1-BDD3C43927F2}"/>
          </ac:grpSpMkLst>
        </pc:grpChg>
        <pc:grpChg chg="mod">
          <ac:chgData name="NGUYEN PHAM ANH THU" userId="baf72463-252b-4d5f-a6ca-5a6327a9888d" providerId="ADAL" clId="{2F718089-70B5-4574-BAF7-6821E1523347}" dt="2022-01-02T03:41:07.391" v="1628"/>
          <ac:grpSpMkLst>
            <pc:docMk/>
            <pc:sldMk cId="2185293628" sldId="317"/>
            <ac:grpSpMk id="458" creationId="{4C208761-4CF1-4772-A6B6-4387CFB2A33D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559" creationId="{A598C043-FFAC-4F7F-B624-2C9D9ACA7DF1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0" creationId="{F71B508B-AF39-4E82-B7EC-ACB6E34D0374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1" creationId="{90E24EE8-F64C-4EB9-B041-5132E43B02F3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2" creationId="{5BC50026-E484-4BC6-9345-79F8F78B2348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3" creationId="{1B660EF1-D778-41D8-BF5E-732840240EA7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4" creationId="{2AB0E9B9-D95F-4F73-B60A-1690CBB2145D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5" creationId="{7BFBD69E-1CFC-4936-A5E1-204DB8337085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6" creationId="{8C398A27-3766-4F0B-BD86-F3A8D9882263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7" creationId="{8A8AA428-9E74-4C20-A32D-94C60ED46A7D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8" creationId="{4C46AAA7-31A1-4792-AD1C-7398CE7C2924}"/>
          </ac:grpSpMkLst>
        </pc:grpChg>
        <pc:grpChg chg="mod">
          <ac:chgData name="NGUYEN PHAM ANH THU" userId="baf72463-252b-4d5f-a6ca-5a6327a9888d" providerId="ADAL" clId="{2F718089-70B5-4574-BAF7-6821E1523347}" dt="2022-01-02T03:41:16.665" v="1630"/>
          <ac:grpSpMkLst>
            <pc:docMk/>
            <pc:sldMk cId="2185293628" sldId="317"/>
            <ac:grpSpMk id="569" creationId="{A357C228-EBD3-4278-9395-4A6644BFE645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670" creationId="{F618E620-B9A4-4A7C-B2B6-4CDF1BEEEBB1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1" creationId="{EF185AD6-D3B4-4B82-B86F-B78BAF099525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2" creationId="{E95D0CA1-5F81-4B54-AD66-F4A0FF4812B9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3" creationId="{378185FA-C5E6-42C8-846D-C6CCD5DCE9D6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4" creationId="{E3EE950C-2ED5-4028-A601-7632AA32631C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5" creationId="{9D0E6163-CE35-47FB-A31C-56A1ECE4DEC1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6" creationId="{8EE7E20C-B8C7-4D26-9ECB-D2A35BAF388C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7" creationId="{64378B1A-CDD4-4AB6-AA51-7043C8E6CE7E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8" creationId="{06B7A7DA-05C9-4C77-8EDC-1F921EAF3230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79" creationId="{7DADE140-9A26-4F43-B270-70479D0C3BA4}"/>
          </ac:grpSpMkLst>
        </pc:grpChg>
        <pc:grpChg chg="mod">
          <ac:chgData name="NGUYEN PHAM ANH THU" userId="baf72463-252b-4d5f-a6ca-5a6327a9888d" providerId="ADAL" clId="{2F718089-70B5-4574-BAF7-6821E1523347}" dt="2022-01-02T03:41:34.206" v="1634"/>
          <ac:grpSpMkLst>
            <pc:docMk/>
            <pc:sldMk cId="2185293628" sldId="317"/>
            <ac:grpSpMk id="680" creationId="{398E5851-A91B-44A7-91B5-2B706105A4A3}"/>
          </ac:grpSpMkLst>
        </pc:grpChg>
        <pc:grpChg chg="add del mod">
          <ac:chgData name="NGUYEN PHAM ANH THU" userId="baf72463-252b-4d5f-a6ca-5a6327a9888d" providerId="ADAL" clId="{2F718089-70B5-4574-BAF7-6821E1523347}" dt="2022-01-02T03:42:37.080" v="1640" actId="478"/>
          <ac:grpSpMkLst>
            <pc:docMk/>
            <pc:sldMk cId="2185293628" sldId="317"/>
            <ac:grpSpMk id="781" creationId="{10347F1B-EE95-45C2-96E1-3A086B06A31A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2" creationId="{149C6087-95E1-4795-9114-F04A1107CFD5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3" creationId="{ACC16451-B5BC-42E9-A4E7-1747C5F10F52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4" creationId="{43270EFC-0CD5-4B78-9E7C-D3DC5621E36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5" creationId="{96797618-EF3A-4B29-9B10-DF7801406997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6" creationId="{9BC05152-B709-4ACF-AC40-0CB7132B9505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7" creationId="{770FF396-319D-49FF-9D48-A42F164F00D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8" creationId="{DE5CF959-7883-4910-A85E-F7CF63CE828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89" creationId="{6B4F589A-E012-4A7C-A221-FA868B0DCCEE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90" creationId="{1B1781FE-78E0-4AFE-B59C-72434B41832E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791" creationId="{1942E981-E166-4341-ABCE-C4E1BB2A5FBD}"/>
          </ac:grpSpMkLst>
        </pc:grpChg>
        <pc:grpChg chg="add del mod">
          <ac:chgData name="NGUYEN PHAM ANH THU" userId="baf72463-252b-4d5f-a6ca-5a6327a9888d" providerId="ADAL" clId="{2F718089-70B5-4574-BAF7-6821E1523347}" dt="2022-01-02T03:42:37.080" v="1640" actId="478"/>
          <ac:grpSpMkLst>
            <pc:docMk/>
            <pc:sldMk cId="2185293628" sldId="317"/>
            <ac:grpSpMk id="892" creationId="{0B58EB9D-FF70-48BE-BB21-B57030DF2306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3" creationId="{CC7D40C9-4D6B-4388-A5C2-543C12885261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4" creationId="{C9037091-FE90-42F1-934C-6F04849D8E4E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5" creationId="{25E6FCDC-2E60-4184-803A-BD9240E82468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6" creationId="{6B0AA8FB-28BF-4B36-9B48-682586B79A3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7" creationId="{406EF2C6-1E0D-43AC-8BFB-CA4443EE5E2D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8" creationId="{AC73A6C6-AD24-44CF-932F-86F1923319E0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899" creationId="{6D462B6E-96C3-4A37-91CB-9B20131E7E1E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900" creationId="{2196C014-C4A4-4E00-BFCD-82E54D85E0A7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901" creationId="{A01E094B-DF0B-439B-A124-6496FD49E62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902" creationId="{288D2AB4-B1FA-4437-8094-4329A7F1B126}"/>
          </ac:grpSpMkLst>
        </pc:grpChg>
        <pc:grpChg chg="add del mod">
          <ac:chgData name="NGUYEN PHAM ANH THU" userId="baf72463-252b-4d5f-a6ca-5a6327a9888d" providerId="ADAL" clId="{2F718089-70B5-4574-BAF7-6821E1523347}" dt="2022-01-02T03:42:37.080" v="1640" actId="478"/>
          <ac:grpSpMkLst>
            <pc:docMk/>
            <pc:sldMk cId="2185293628" sldId="317"/>
            <ac:grpSpMk id="1003" creationId="{E183CA0A-68A2-4AB6-9947-1B0B1CF8050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4" creationId="{014DAC4D-F32E-4961-BF2E-D5CA4FD18FB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5" creationId="{1ADE1D75-D65E-466A-9974-5E39B810E73C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6" creationId="{8A844512-E72D-4B68-8FCB-FC432F346298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7" creationId="{0EFB2FB9-C984-422A-9A0B-37C667E0822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8" creationId="{EB84E4D7-50C1-46E9-B1B5-D14AAFF7A0C9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09" creationId="{B7A1529A-9109-4A20-A9EF-E2CAADD2728C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10" creationId="{5BB7455F-E0FF-4765-BE9F-6003ED8E8977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11" creationId="{AD3F1E73-37D2-474E-B030-F638DC783F67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12" creationId="{F242B5E8-73C6-4526-AC58-D6CAA2210BDB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013" creationId="{9BD638F6-DFBA-4EAC-842E-A00831C6A63B}"/>
          </ac:grpSpMkLst>
        </pc:grpChg>
        <pc:grpChg chg="add del mod">
          <ac:chgData name="NGUYEN PHAM ANH THU" userId="baf72463-252b-4d5f-a6ca-5a6327a9888d" providerId="ADAL" clId="{2F718089-70B5-4574-BAF7-6821E1523347}" dt="2022-01-02T03:42:37.080" v="1640" actId="478"/>
          <ac:grpSpMkLst>
            <pc:docMk/>
            <pc:sldMk cId="2185293628" sldId="317"/>
            <ac:grpSpMk id="1114" creationId="{A38472CA-B74B-4C84-ACB8-14B6AA2E0FD8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15" creationId="{ACD4DE6F-650E-4FFD-98AA-1FC926A9713E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16" creationId="{9E6C4173-7700-4E57-8985-D759EC1C13A0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17" creationId="{78C3994D-B2A0-48C1-830E-07F688D4EA68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18" creationId="{B22DE2A2-49F5-4495-AE3A-1B42B281C06D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19" creationId="{957E7361-BC48-4B10-8AC0-06FEE771E88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20" creationId="{38A8184F-A80C-495B-B0E2-440016E33E3C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21" creationId="{80CD934D-0AF7-4DF0-A10F-F64A43A8BD96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22" creationId="{999B34C6-BC93-42A6-9140-1A5CB3DF3551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23" creationId="{11492BAA-1F04-435A-9ACE-01D5D89C4F7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124" creationId="{66C7A364-3904-49BA-8E64-CA91FBB35E00}"/>
          </ac:grpSpMkLst>
        </pc:grpChg>
        <pc:grpChg chg="add del mod">
          <ac:chgData name="NGUYEN PHAM ANH THU" userId="baf72463-252b-4d5f-a6ca-5a6327a9888d" providerId="ADAL" clId="{2F718089-70B5-4574-BAF7-6821E1523347}" dt="2022-01-02T03:42:37.080" v="1640" actId="478"/>
          <ac:grpSpMkLst>
            <pc:docMk/>
            <pc:sldMk cId="2185293628" sldId="317"/>
            <ac:grpSpMk id="1225" creationId="{7B6E8FF7-3020-4C57-8077-4132901B93EC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26" creationId="{816A6514-825A-40E6-911A-E858056255F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27" creationId="{7926EECF-24D4-4447-A530-A6B1686326F8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28" creationId="{447039DA-F698-4157-8A14-4DB140D30EEA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29" creationId="{976D0F65-4BCD-425A-A736-4F3E34FAB8C6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0" creationId="{A537B9F3-7A65-490A-9F2F-A8A336CF9A1F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1" creationId="{3F729644-D5E0-4F71-A65B-F30FF28B7109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2" creationId="{0485F3CA-D36B-4504-BFCF-7C6F7358FE69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3" creationId="{4AC4047A-707A-4819-8161-005B800469D3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4" creationId="{3074C55F-635D-4FEC-B89E-D9F979EBF48A}"/>
          </ac:grpSpMkLst>
        </pc:grpChg>
        <pc:grpChg chg="mod">
          <ac:chgData name="NGUYEN PHAM ANH THU" userId="baf72463-252b-4d5f-a6ca-5a6327a9888d" providerId="ADAL" clId="{2F718089-70B5-4574-BAF7-6821E1523347}" dt="2022-01-02T03:41:59.316" v="1637"/>
          <ac:grpSpMkLst>
            <pc:docMk/>
            <pc:sldMk cId="2185293628" sldId="317"/>
            <ac:grpSpMk id="1235" creationId="{C09D6526-1BE1-443A-9CF9-49C7A6515A76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1336" creationId="{6A461246-CC66-4C49-A031-02BE91028207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37" creationId="{C8F98F3C-27EF-4956-996E-E6E96D49B8B8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38" creationId="{3B9DD301-87F8-4678-85CA-9C740F0ECF00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39" creationId="{D603CE10-63C1-4D5E-86BB-51DF93ABA2FC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0" creationId="{15576A59-6EF5-482C-9BC5-E8FEFCB29E60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1" creationId="{6DAE34CF-B89B-4288-B3F2-73A4B10C1B2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2" creationId="{2347E1D0-792F-4969-9925-B5FFE560E6B4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3" creationId="{0E097706-54F3-4CE2-9881-23726710E3AB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4" creationId="{2EBCCD23-2FD9-43B2-8304-9494926AEE21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5" creationId="{0462CACD-9668-43A8-9A2D-E491AE126603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346" creationId="{4B8126D8-3B99-428F-9BF1-FEB218DEFDB7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1447" creationId="{4C5AC132-A13D-4203-A50B-6D6E4ADD2512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48" creationId="{151E44E5-F241-4F9D-A155-A65D206E80D5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49" creationId="{3ED37696-A710-44E0-B1A8-0C27105BE9D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0" creationId="{32D17BAF-A039-44BF-9BB5-6E1409411B89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1" creationId="{C11BCFDB-9B81-4FD7-AEFA-4A1A9EDD4796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2" creationId="{003FAD39-2A9C-4593-8E3F-5A37DB2A6C9B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3" creationId="{0260D586-6A31-440F-9558-9A026FDFCAF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4" creationId="{E6C61D0C-6BE3-429E-B8F8-E8F84E9BF473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5" creationId="{E9C623B6-0F00-4998-A44E-411488CEE6F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6" creationId="{F37233CA-F4DF-451A-950C-736B81B3306E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457" creationId="{6291FE63-E740-487D-A03E-C7EA34E8ACD1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1558" creationId="{2CB70FA2-0F5A-4AAB-BAB2-CE8938ACF9D2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59" creationId="{AB0DD951-4162-419C-AA7F-5045BE77CD2D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0" creationId="{B43BB548-9C5D-4557-A6E3-A2F8AF87B200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1" creationId="{9C969FB9-837C-4D11-887E-4F6CBE35CA4B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2" creationId="{773CFF3B-08EA-42CB-9B0B-03B6A1F94A7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3" creationId="{AAB1BF83-62E5-428C-916B-D4DF5A6E4C08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4" creationId="{C1CABF91-CE1D-41C9-A2FE-54246CE1C35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5" creationId="{2BA58426-C8E9-4FBB-82CC-C08E0D0AF3C4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6" creationId="{CC7A4407-9FC9-4274-BDD7-25D633CD7AF3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7" creationId="{D6473EF4-368D-46FA-B241-78F8C592D727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568" creationId="{BA92CC12-42DE-4318-ADAB-79FCDE55518B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1669" creationId="{47E96EE0-658B-483E-B44F-7681392F36FB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0" creationId="{FF94317C-9F93-4247-BBC0-2138B3AB488E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1" creationId="{3B16B724-83F6-45B0-B4A7-8158A2BDBA46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2" creationId="{B1528DCA-C1DD-44ED-B79C-7CB657EB61C8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3" creationId="{C1142F68-0F1F-4EA3-B73E-89F749EC3AA3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4" creationId="{A27D2EEC-1B16-4BD6-91CA-F4DFAB1E2C72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5" creationId="{C6ACCABD-E7BC-408D-9C26-CFF1BBC22816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6" creationId="{8C11DAEE-EC31-483D-8CBA-CB0D8377BF70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7" creationId="{DAFDBABB-59FA-42C3-92A1-4C07146E2C5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8" creationId="{D4FE9FCD-E29A-4793-B390-EA948B9DC95F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679" creationId="{E4321EFD-1DDA-400F-B755-D3F74C08AE0E}"/>
          </ac:grpSpMkLst>
        </pc:grpChg>
        <pc:grpChg chg="add mod">
          <ac:chgData name="NGUYEN PHAM ANH THU" userId="baf72463-252b-4d5f-a6ca-5a6327a9888d" providerId="ADAL" clId="{2F718089-70B5-4574-BAF7-6821E1523347}" dt="2022-01-02T03:45:34.117" v="1704" actId="1076"/>
          <ac:grpSpMkLst>
            <pc:docMk/>
            <pc:sldMk cId="2185293628" sldId="317"/>
            <ac:grpSpMk id="1780" creationId="{5142345A-A31A-490A-9C80-EA324F167C92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1" creationId="{0FD4EA02-10AB-4AD4-A9CA-592C9CA38AA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2" creationId="{C69E985B-5589-44AB-B9B0-11B5ED855020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3" creationId="{3C592CA1-7115-4FB2-8D84-A82D0BEEC7D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4" creationId="{D86048E8-A73C-40CC-8924-0BCB965FF73C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5" creationId="{E27F3342-C2D7-46E7-969C-3B7676E22C57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6" creationId="{A4AF3EC9-684A-490A-9BA6-F7D4E9E060A2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7" creationId="{BFAE4CCF-30DD-4A5C-BFC8-48D3526B1B7F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8" creationId="{2114AE8E-EFA6-49B8-B02B-AEE2DD94FD9A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89" creationId="{A9A4EA87-A493-4D9A-A36D-982CC74089EF}"/>
          </ac:grpSpMkLst>
        </pc:grpChg>
        <pc:grpChg chg="mod">
          <ac:chgData name="NGUYEN PHAM ANH THU" userId="baf72463-252b-4d5f-a6ca-5a6327a9888d" providerId="ADAL" clId="{2F718089-70B5-4574-BAF7-6821E1523347}" dt="2022-01-02T03:43:49.791" v="1651"/>
          <ac:grpSpMkLst>
            <pc:docMk/>
            <pc:sldMk cId="2185293628" sldId="317"/>
            <ac:grpSpMk id="1790" creationId="{F51968C7-8558-4708-8776-17A799BEFDF3}"/>
          </ac:grpSpMkLst>
        </pc:grpChg>
        <pc:picChg chg="mod">
          <ac:chgData name="NGUYEN PHAM ANH THU" userId="baf72463-252b-4d5f-a6ca-5a6327a9888d" providerId="ADAL" clId="{2F718089-70B5-4574-BAF7-6821E1523347}" dt="2022-01-02T03:44:27.725" v="1655" actId="1076"/>
          <ac:picMkLst>
            <pc:docMk/>
            <pc:sldMk cId="2185293628" sldId="317"/>
            <ac:picMk id="15" creationId="{77865B18-3873-4985-9791-306B6BF4B3EC}"/>
          </ac:picMkLst>
        </pc:picChg>
      </pc:sldChg>
      <pc:sldChg chg="addSp delSp modSp add mod ord delAnim modAnim">
        <pc:chgData name="NGUYEN PHAM ANH THU" userId="baf72463-252b-4d5f-a6ca-5a6327a9888d" providerId="ADAL" clId="{2F718089-70B5-4574-BAF7-6821E1523347}" dt="2022-01-03T13:57:50.182" v="5427" actId="20577"/>
        <pc:sldMkLst>
          <pc:docMk/>
          <pc:sldMk cId="1263203054" sldId="318"/>
        </pc:sldMkLst>
        <pc:spChg chg="mod">
          <ac:chgData name="NGUYEN PHAM ANH THU" userId="baf72463-252b-4d5f-a6ca-5a6327a9888d" providerId="ADAL" clId="{2F718089-70B5-4574-BAF7-6821E1523347}" dt="2022-01-03T13:57:50.182" v="5427" actId="20577"/>
          <ac:spMkLst>
            <pc:docMk/>
            <pc:sldMk cId="1263203054" sldId="318"/>
            <ac:spMk id="140" creationId="{C7EB0080-63E8-40F3-B0F6-9F8661147D21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144" creationId="{37E4AF39-CB14-44F0-85D1-70E8CFB00BA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3" creationId="{7EE6CA4D-0309-4119-A361-2CF61B71DAAB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4" creationId="{4E606807-7D40-4003-9B42-4D9E35A7F68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5" creationId="{2C068C7C-9DAD-48FF-A216-FC48CED270C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6" creationId="{5F7A452E-0F1D-461A-93BE-877A7EBFD65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7" creationId="{6BCD62C6-AEEF-461F-8901-BFF952F35EC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8" creationId="{BD80984B-7662-4DD2-9FAF-2479C688CCC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39" creationId="{B5D65D6F-E032-4D6C-BF47-1843C7A5CDD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0" creationId="{8285EC0C-4E73-469B-8A06-302C8086CAB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1" creationId="{99237F9B-BFA4-473E-BB15-D6ED1D01A773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2" creationId="{D2126B1B-CCEB-4039-9FA4-1B0A389C8004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3" creationId="{0F6DFF77-4CC6-4883-8351-EABC4167796D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4" creationId="{15150128-9AF8-4A53-99DD-7B8194FF08C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5" creationId="{753BF36C-371F-4462-B312-F1BD07629E24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6" creationId="{704F6E0E-B0A0-4B20-90F3-A457DCE5567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7" creationId="{84BB3289-11A1-482B-86F6-73876FD763A7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8" creationId="{1EA46E22-3E91-4EEF-9F43-28A25CD3A94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49" creationId="{56301826-5EEF-4701-BB58-EEC1BC8D6A2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0" creationId="{B2D54CAC-D581-4DA9-ABDB-3C8FED39CDA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1" creationId="{32A1CD87-8469-44EC-80F9-D24D35851D9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2" creationId="{BC1A3F40-FE83-461D-905B-E15ABB18D47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3" creationId="{D887FC9A-8DE2-4605-9A10-1EE342B588DC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4" creationId="{F3758DE9-B713-4BFC-BBB9-AFC4D3DC54C7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5" creationId="{0E2D9BBC-8813-42D3-984F-79860DA581A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6" creationId="{03874D0B-2E71-4D46-91DC-D276605C12C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7" creationId="{1148818E-58F4-4CCC-A36A-479700C8296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8" creationId="{FFA1F76A-AFFA-4FC7-BFF1-81D2AF29C11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59" creationId="{9BDDAC19-8D6A-4F87-A71A-710E2E93188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0" creationId="{86A0CA98-551D-4394-BA2B-CE5183720FFB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1" creationId="{12ABCF7E-A691-4762-A8AB-8601CF2CAEAB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2" creationId="{6D74BCF3-E561-4C06-BE17-7E5564405FC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3" creationId="{9B24B89E-6C14-4BE6-B882-0237DFC65315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4" creationId="{DBC09673-52F2-4803-81DA-97CD6D005C7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5" creationId="{77374314-20B1-4E12-B9E7-9A6807B5BCB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6" creationId="{6C070B63-94E4-476D-AEA8-7A46DA2916F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7" creationId="{7967AE9E-D179-423E-9B4E-589A23A1DD6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8" creationId="{1648E267-09E0-4E9B-AF0A-7BD889010110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69" creationId="{60CAB9FF-F61F-49EE-B0C4-178E785F028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0" creationId="{5BE6AD9C-E796-495A-842E-0EC78BF18177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1" creationId="{68D516A0-402D-437D-B041-686A79B32CA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2" creationId="{41E3E7D2-2854-401E-A236-A1033C4E53DD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3" creationId="{193F0A4F-7111-497A-81C4-AB1ADD11FB03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4" creationId="{6E5F8C19-132B-457A-B835-C99C989FE14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5" creationId="{7382EC36-0F59-42DD-90BB-CF1DCE79400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6" creationId="{EC128EEC-C8C1-4C7E-9B02-AF8E662C6F9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7" creationId="{01BBF44F-1D4E-49D7-82F6-A1AD973D62C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8" creationId="{3D411097-5507-4993-92D8-C8585397991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79" creationId="{796B46A9-2D86-4593-80EA-DF505659AD40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0" creationId="{2D46EA3C-3D29-47AD-A72D-C826585C5B4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1" creationId="{E043A7F3-C510-4ED3-8BA4-56CA0D34DAD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2" creationId="{492AE7E9-BF22-41C8-80A0-01CA8D99D66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3" creationId="{818EB03F-2E50-465E-94C6-4AFE1380803D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4" creationId="{0C09866C-738E-4310-B659-3522E28CC84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5" creationId="{B458E341-7AB8-4BB3-B3FC-E03BAF6840BC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6" creationId="{4B61F346-15D6-4926-B5E6-5EE9C6EC57F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7" creationId="{304BA942-168C-4DC2-A0CF-D4C8C81BDBE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8" creationId="{3A42F773-04EE-4273-8F8C-B6CE478DEE3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89" creationId="{C3FCF645-3FCD-4863-B909-1A7522D34B75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0" creationId="{3A6187C7-5DE9-48BE-B8FD-B9F0DDB80CD3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1" creationId="{8D86FB28-3FDE-4ED8-A254-421A70EBEAB0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2" creationId="{A8770C87-8FEE-4C68-86F8-8511FCC9471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3" creationId="{97D46A3E-3783-4DC8-BFBA-113FF2770EC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4" creationId="{9BBD46CC-4440-422B-BC46-485E930F4441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5" creationId="{5BE7AE5C-D181-415B-A945-AF1EC61E840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6" creationId="{40B9CC71-F8BA-4BA6-A525-AF84B8E0E5A1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7" creationId="{86CBDDBF-9B05-4EE2-AF92-20532CE5349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8" creationId="{AFF91FA9-B434-458F-A353-CB5749C8477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299" creationId="{9F962CA4-0438-48D8-AD2A-3392D697AE00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0" creationId="{3BBBEDF4-C1B9-44DF-9863-B1CAB1A777EA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1" creationId="{382D0509-E3F9-41C8-9C52-E3A2F6EBEA97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2" creationId="{711BC076-6AAA-4D82-8A88-C323BD60A12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3" creationId="{173231A3-4B69-49D1-8CDA-6FD97A04788E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4" creationId="{883AF028-F6A8-4BD8-BAE6-BB899476C870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5" creationId="{15A9A77C-B566-4B9F-B5B0-66158EA9F1F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6" creationId="{41788C18-2F01-41B7-872E-1D9583CD07D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7" creationId="{B9F9952B-F221-4C78-BC3F-6F7F56EE902B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8" creationId="{A3695116-DF34-498E-B338-086B1C92980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09" creationId="{C56F991E-FDFB-4E22-8E21-B46BC55951D5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0" creationId="{1600F3F1-32E9-4C61-B20B-7B37C3E9ADD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1" creationId="{14DE451E-61A7-4BE4-9CBE-82AA2DC252A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2" creationId="{F7B201C9-5537-4643-8936-39CD6640B86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3" creationId="{AE988E56-24E7-4CCA-89D0-051D9FA50E3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4" creationId="{3B3D7386-A822-4093-BA3F-F359C60F436F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5" creationId="{4A6E1220-57B7-46B5-9B55-AD4B450ADB03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6" creationId="{6A04466C-6E47-446E-A0A4-FCB4E11DB6F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7" creationId="{F02EDD4C-80D2-440E-9C72-B9DF2BA789E9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8" creationId="{0004EC8D-1571-4B34-972A-104AEF8FD9D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19" creationId="{7FEF1DAF-B4F8-46B9-B189-060FF5A49598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0" creationId="{5EB5CC0E-658B-445B-9679-684C5C948BFD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1" creationId="{E8CD3BA9-67E0-475B-8CE9-7FBECCF60251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2" creationId="{A9A25C33-80BE-4556-BF11-83850E72CD2C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3" creationId="{2381164D-A7A9-45EF-B90E-0E5D65A7E244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4" creationId="{99546E74-1EEA-4D47-ACAB-9E0B53215F7B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5" creationId="{4EFA11E7-14F4-40CC-8139-BE75D8E33614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6" creationId="{EB8B3BF3-AAF9-411B-8A46-E104108DB9B3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7" creationId="{C11729DF-6A0F-43C5-B1AA-5AD58676CB2C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8" creationId="{4CE198E4-D268-45FE-BE10-C3CE6069EF92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29" creationId="{2D886E52-F53F-448E-8C75-3352BE576FE6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30" creationId="{5AF1C21B-1132-42F2-AE89-199524A82FD5}"/>
          </ac:spMkLst>
        </pc:spChg>
        <pc:spChg chg="mod">
          <ac:chgData name="NGUYEN PHAM ANH THU" userId="baf72463-252b-4d5f-a6ca-5a6327a9888d" providerId="ADAL" clId="{2F718089-70B5-4574-BAF7-6821E1523347}" dt="2022-01-02T03:47:25.922" v="1720"/>
          <ac:spMkLst>
            <pc:docMk/>
            <pc:sldMk cId="1263203054" sldId="318"/>
            <ac:spMk id="331" creationId="{CA9DF777-B3F6-4DD4-B039-BA8D8191C6D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3" creationId="{E622F160-DDE6-4997-BEB3-3943D63FADC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4" creationId="{78515E39-BD51-4C75-97A0-EDB2829CED0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5" creationId="{04242C8C-D978-4A31-8CD2-65944348AA0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6" creationId="{F61F5655-8B86-4911-9201-A62FADD382A3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7" creationId="{DF3A837C-1A2A-4616-A4C9-7B734D505381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8" creationId="{7DF77FFA-1A68-4844-B85E-1EFA026376D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49" creationId="{746B5811-A93F-4C86-BCBC-59AFB7A74F9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0" creationId="{D1C9BB79-C2B6-4DF1-BDB2-2EA89AADAC4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1" creationId="{D3D6D3F2-8C6D-42BF-99D1-0E533A91CAF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2" creationId="{F6C1CC59-5287-4996-9B18-7F8B6BC6D57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3" creationId="{7A4FCC4C-95B8-4252-83BC-A2F8DF9E524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4" creationId="{ED936738-80E8-466A-A1C2-113A4F03872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5" creationId="{0C91922C-19C8-4937-9656-BC1CD610635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6" creationId="{4CFB399F-2764-4DA8-978E-D8D7818E30C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7" creationId="{DB583F3C-5865-4FCE-8181-F03686C851A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8" creationId="{878FB19F-079E-4999-AD0B-6E212E2837A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59" creationId="{3009F6FD-F53D-4BF0-A058-74F30F14D286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0" creationId="{8F39FC27-40CB-4439-91D9-528F63C0BEBC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1" creationId="{3BE3FD75-ACEC-4C91-A494-EC2A7892AF08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2" creationId="{639BAF67-F57E-4B60-A502-68C5A0CD68F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3" creationId="{173FE21F-D4CA-4846-90ED-4930A69BDDE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4" creationId="{AC1EC557-AEB3-4016-ACC4-90CE7DE9E16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5" creationId="{67D98911-D64B-4AD8-A4ED-DDF46153622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6" creationId="{C3E1813B-DF00-4CE0-AFC2-65219342B21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7" creationId="{5862C217-6EAE-4317-A83E-3596682EC98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8" creationId="{FBB43916-4D5E-4FF4-AE65-10DE3CA6240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69" creationId="{3C0A3135-6F01-4890-9E70-A999618F1D28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0" creationId="{2F4924E8-896B-4FB9-9E91-05507C03A86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1" creationId="{C409FE1A-683D-407C-B4AB-C14C6752C666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2" creationId="{846E7842-F314-4887-9F83-E77784372DB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3" creationId="{C44515A2-F837-42FE-A661-B7883970233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4" creationId="{1485FA1C-CAB0-4537-94C5-1659B04C919B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5" creationId="{F5D769F8-F825-4716-B936-8B7B99F9EE7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6" creationId="{97FA013A-640E-4412-ACAE-61CC42768F4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7" creationId="{F8DD02DA-B655-43D3-9F5F-E97FB24C906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8" creationId="{C0A54F1A-0700-43CD-8A1F-E1D6C5BFE44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79" creationId="{3F6A17A8-D60A-4500-B6A9-DC5E877AD533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0" creationId="{2F6DA02F-899E-405B-BB44-C8AD195D4486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1" creationId="{BCE26AFE-C9EF-48AB-BE46-DB1C70CBB7E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2" creationId="{090E0792-834C-4903-A772-6E6874CA0F8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3" creationId="{881E2FCA-7354-44F8-ACE7-A8DAE7632F8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4" creationId="{7F376F8A-22A1-4544-A78D-3509214C7CD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5" creationId="{3AA3A729-7C40-4B51-B33F-422F5CEE680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6" creationId="{06D8093B-C098-4E06-A547-AAFF231BE6F3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7" creationId="{17B34E71-2555-4FCE-AE8C-4579F3C1837C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8" creationId="{0A329862-B5B5-4DB0-9E15-AC1A302CB71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89" creationId="{7E4D81D5-D441-445B-8909-C8C34FA6F438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0" creationId="{986B9A5B-9630-4C50-853B-93B111CA06B3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1" creationId="{788B5575-C671-4659-9290-4479BAA8B7E4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2" creationId="{897D72D0-C8C1-4949-867A-F72080FCF25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3" creationId="{D7F6EB2D-E0A1-4788-BE60-F656C8DB2DA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4" creationId="{CE8617EC-7A47-480B-80E3-04D7BCB9DA38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5" creationId="{57AC6E0B-09F1-4735-A720-F537645FAFCA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6" creationId="{BA6EBC0C-CA03-48F1-A9E7-7AB3B248C3E9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7" creationId="{07AAEBEA-BEF6-43AD-A41A-933F2D1DB57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8" creationId="{EC11543F-6F2C-4025-875F-F9D625B9CBEE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399" creationId="{FFF15901-1B03-4794-A4EC-72FC05755A53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0" creationId="{DDEB8604-FC2A-4AF6-B136-8F136B73397A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1" creationId="{121685EE-F41E-40D0-9BD1-94CC00080C9B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2" creationId="{8FD84FB6-6075-4BA0-89C3-8205406E553C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3" creationId="{DBAED8EA-3C2D-47A8-B1ED-7A293208C78B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4" creationId="{8DD42FDE-6A9D-4DF7-A677-0A6268A52D14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5" creationId="{D4C20087-C1DA-4225-8C44-EA1A1550FB11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6" creationId="{F603D0D9-242A-42AE-859A-AE4C86CA27CB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7" creationId="{4CD10084-194D-4588-9946-19001859472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8" creationId="{FD0CD3B3-D382-4026-9130-9B6F1806631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09" creationId="{A0870276-22F8-4FEF-954E-285AB33C92D4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0" creationId="{11B0B080-F62C-4B4C-93B4-AB0D63CFDA4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1" creationId="{88A8034B-DB84-4AAD-B922-3DE0B8DA05D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2" creationId="{579D654F-F8C8-4A60-8BC1-B501D03CE3B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3" creationId="{F151B70A-C2EC-4A15-B693-42A731870A76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4" creationId="{7582B00C-54F7-4955-B6B4-DF546B6F9A8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5" creationId="{D31F9D87-4EA1-44EC-BDDA-1A06A9636CF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6" creationId="{B4CD34D2-4AFE-4963-9E1B-610120050E7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7" creationId="{57D4F958-FBDC-47D4-AB58-D81399782B6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8" creationId="{E5BBFA3E-BAD6-4D86-9825-963AB2AF64E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19" creationId="{24CA5FD2-9E4C-4EEE-B416-2B368005090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0" creationId="{F25B2D6B-E68A-41C0-924D-FD8DD5A4519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1" creationId="{06717EAC-502B-48E4-9A48-D947DFD3E9C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2" creationId="{08BEDC26-141C-48FB-BCF0-01A005D20311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3" creationId="{9AA4251F-D962-4404-AF3C-32379B739181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4" creationId="{A4EAC143-DAF6-4C08-9BE3-67EA75F400AA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5" creationId="{CF600077-6861-4B38-B3F9-400F5807D8A6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6" creationId="{FD623469-199C-4091-B512-E09E9F1D6344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7" creationId="{93F4F88E-7851-4D4E-B932-9FB00BE8366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8" creationId="{111343CE-FA29-4535-A453-E1CA6CE2A2F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29" creationId="{5FC5CEC3-8541-4FE8-817C-E21BC58E5EC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0" creationId="{09889A23-F602-4C31-BFAD-72E79958DAC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1" creationId="{5DD85E0D-63F5-46D5-84C8-AC08C06B3919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2" creationId="{5ECA4419-0933-44D1-8509-BBDEC4248F9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3" creationId="{D9C2CA35-566D-4EB2-B721-2C291A3A588D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4" creationId="{32C83B39-4B98-40C2-BC46-3EB69926FB7A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5" creationId="{AAE0466E-D564-4850-87F8-30DACA7B1D30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6" creationId="{B0DE12A8-C428-4B29-8261-9B44C399247F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7" creationId="{C5D162CE-56CD-4A07-BC27-A728F5F42CF1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8" creationId="{6092E734-4A3D-4030-9E03-8D664F04D217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39" creationId="{A2CAD1FD-1CEF-4F13-84D1-BE24D29B46FC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40" creationId="{7511FF87-35F3-4C5B-811B-A26EFC05DEC2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41" creationId="{1950E8C8-27FB-4C63-BCD5-DBE170A9C255}"/>
          </ac:spMkLst>
        </pc:spChg>
        <pc:spChg chg="mod">
          <ac:chgData name="NGUYEN PHAM ANH THU" userId="baf72463-252b-4d5f-a6ca-5a6327a9888d" providerId="ADAL" clId="{2F718089-70B5-4574-BAF7-6821E1523347}" dt="2022-01-02T03:47:31.101" v="1722"/>
          <ac:spMkLst>
            <pc:docMk/>
            <pc:sldMk cId="1263203054" sldId="318"/>
            <ac:spMk id="442" creationId="{D57CF7A1-A1C2-4452-A207-26E70BA15EE6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3" creationId="{874AC5D1-8BA4-4546-B0D5-7D54E9C39CE8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4" creationId="{49509F70-6E39-4BE0-A901-5A94CC8B3FAE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5" creationId="{655E15FA-494D-4EE4-A9E5-D192F20190A1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6" creationId="{65E29BFC-A011-4447-8203-FBC2D125DFEE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7" creationId="{80C9F2AE-7108-438B-AB6F-8DEF4E396562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8" creationId="{B434B2E7-DD34-4A82-849F-D6A59ABA00B4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49" creationId="{6F2FE4D0-EBFD-4995-BF15-CA892C9E7654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50" creationId="{CCFE8845-83B0-40C6-96E4-3D8A05FCAECB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51" creationId="{3CA60FC3-3D2C-4104-8290-E3B1A62A0CEB}"/>
          </ac:spMkLst>
        </pc:spChg>
        <pc:spChg chg="add 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52" creationId="{6224919E-EC94-48F5-994D-64CC02DF271B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4" creationId="{7D0BC4A8-5BDA-4521-8811-BE06D5048008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5" creationId="{FE8FEB7C-9B69-49BF-9E73-6A072533BDB0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6" creationId="{034AD97E-0465-49DE-8B14-3627E54E069F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7" creationId="{11DCD1B9-B874-4F2F-92CF-B5B020237BC1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8" creationId="{846A2A63-CDCF-4EA0-B32C-1402482F38A2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59" creationId="{C3123712-B930-40BF-BCFB-DA19DE99B34F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60" creationId="{2F282123-C10E-462C-95B4-79AFD308D5EC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61" creationId="{5A169E54-122D-45FC-A3F1-54BFCC9427C2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62" creationId="{9898597E-69DE-41A3-B4D5-CDEBED9FF83B}"/>
          </ac:spMkLst>
        </pc:spChg>
        <pc:spChg chg="mod">
          <ac:chgData name="NGUYEN PHAM ANH THU" userId="baf72463-252b-4d5f-a6ca-5a6327a9888d" providerId="ADAL" clId="{2F718089-70B5-4574-BAF7-6821E1523347}" dt="2022-01-02T03:48:25.666" v="1730"/>
          <ac:spMkLst>
            <pc:docMk/>
            <pc:sldMk cId="1263203054" sldId="318"/>
            <ac:spMk id="463" creationId="{6FEF950B-8E70-4C77-AB1B-A04D1E37B539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65" creationId="{7179FCED-9415-4403-82CB-539D4A94B157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66" creationId="{BEF05A7A-7756-425F-B0D2-DC7F4C0342BB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67" creationId="{5CBCEC71-9FCE-4661-96DF-EEAFB88B87DC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68" creationId="{8BC9D4AB-BA1E-415C-8D28-12C903324A22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69" creationId="{A293FB16-583C-4451-9413-53E21B271D08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70" creationId="{D0D83173-69DF-4CC0-80F6-62EC611B3867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71" creationId="{99F26FDE-B912-4AE8-B63C-5FB7405305BD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72" creationId="{5DBC0E5E-0AFE-4740-808E-C3FF53C8D443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73" creationId="{4A534817-F8E4-4C48-AE19-F2A88E37D529}"/>
          </ac:spMkLst>
        </pc:spChg>
        <pc:spChg chg="mod">
          <ac:chgData name="NGUYEN PHAM ANH THU" userId="baf72463-252b-4d5f-a6ca-5a6327a9888d" providerId="ADAL" clId="{2F718089-70B5-4574-BAF7-6821E1523347}" dt="2022-01-02T03:48:40.896" v="1733"/>
          <ac:spMkLst>
            <pc:docMk/>
            <pc:sldMk cId="1263203054" sldId="318"/>
            <ac:spMk id="474" creationId="{1ABCBC9A-476B-4B17-B164-A1171981323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76" creationId="{B6982178-0F26-4076-AC8D-ADF8E8A22A6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77" creationId="{DABBEB32-3BF9-4108-A28C-11303C38C99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78" creationId="{E217C47C-F6CF-4448-BE38-AD5FEDC79D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79" creationId="{ED334AD8-B60A-46CC-9558-8FB5062522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0" creationId="{7E4804FB-5CF3-4F66-AE3F-E27EA3641EF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1" creationId="{99720D5B-C2B1-4FB6-9318-815339CD95B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2" creationId="{C0ECAF8C-77ED-44ED-8B7F-95B0DC2E8DE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3" creationId="{AEDA5DDA-8CBB-47EC-819F-65853AB4B70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4" creationId="{831AE01A-66D9-474E-B10C-3943D62BD4C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5" creationId="{712821D6-CA33-4E8A-BDB0-F9A255A45DF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7" creationId="{0E197591-289D-4151-9D86-D1CCC6547F5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8" creationId="{2C32284E-560F-46B2-9507-4BC5931E438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89" creationId="{7809C0E8-78F7-4DBA-8F19-F428192B1A6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0" creationId="{A8625223-85BF-4821-A3A2-08F9C8EE7C1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1" creationId="{11E3E5EF-6E60-4D49-A8B1-2C6E5FA905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2" creationId="{59D29BF9-A4BD-4E8E-BEE2-038C1722846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3" creationId="{3479105D-8159-4DC3-B154-EA3BD88479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4" creationId="{522C2E30-9E46-4AC8-AE0C-84792A605EA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5" creationId="{AF6C24CF-6960-4E9B-949B-1BBCB317BEE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6" creationId="{6F77608E-A0EC-47F6-A193-CFB8FC9B80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8" creationId="{C1B415A1-2517-4C0E-A2E9-02CF37DA03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499" creationId="{305892C9-C16D-46A5-83CC-2CA0B862F1D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0" creationId="{D19994F5-F635-4057-9C0B-CC6B970B6B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1" creationId="{ED7DCC37-6B9E-4F56-9E6A-F42FF2CF2EB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2" creationId="{EEA7FA44-971B-48A4-8173-F83538FED2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3" creationId="{CA32FC4A-54AB-4B82-B918-823E0AFE73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4" creationId="{C4CA209D-4650-46D1-89FB-CC66E29F1D9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5" creationId="{135FFC67-BB27-4864-AB87-19885E4C60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6" creationId="{D176C0CF-993D-460B-AE6D-E7559233980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7" creationId="{E08B95EA-FEC0-447A-A457-44C0003A41F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09" creationId="{D6639042-8215-470F-82FB-89AA0181A3C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0" creationId="{5E08FE51-3005-4AEB-90D3-E7002B60B49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1" creationId="{877050FE-B43A-4298-BC17-199A162CAFC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2" creationId="{602FF889-259F-4FAA-8BC9-5BA80A7A857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3" creationId="{CADAA71E-679E-4C4B-B6F0-122FEECEFAD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4" creationId="{A3FF4825-7DEA-4F4E-84B9-A297B7E1C9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5" creationId="{D3678F33-656A-4D14-A08C-4F08C441BC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6" creationId="{60CBA601-5C2B-4787-8D0E-F6B942481D9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7" creationId="{A3D90459-3D33-4E10-BA9A-27F91038608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18" creationId="{E920DF19-8983-4027-833B-8E3A102C513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0" creationId="{1E743999-B0D1-42B8-B8E5-F9248F6F5FD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1" creationId="{5544BF82-E488-4122-95C5-112EEB835F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2" creationId="{368C874A-16EB-4DD2-A36F-0E73C1F7B3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3" creationId="{4AE796FC-DFDB-4C74-8046-A6F5A01533E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4" creationId="{84C4F340-0861-4CD1-BCD6-CE79331F192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5" creationId="{C06F945D-CFE6-47C2-94DC-B18105ECAC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6" creationId="{F9DAEEED-8201-4D2E-A708-1EA2028938A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7" creationId="{44894348-F1C5-4D45-A7C2-264D8996C1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8" creationId="{D61EAE9B-C5B4-4CC9-8E81-66F42707065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29" creationId="{A0580BC7-D5DD-4F1B-A74F-F9ACA99E09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1" creationId="{C24FE2EB-37BB-403D-8C76-A89BE5B809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2" creationId="{EBD688A7-E7F8-4F30-9BBD-A36F5C3BA7A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3" creationId="{34E27BE6-442B-4704-B358-5FAEDC2E9C8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4" creationId="{D2E21450-4433-4D9C-9FAD-489ED869001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5" creationId="{CBDDA6B5-356F-4B22-A306-E4DA4B69D1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6" creationId="{D6D62B4A-6C5F-463C-970D-9DA6DA96DBD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7" creationId="{4CC9C522-F146-4592-BBD1-00E344CE1A7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8" creationId="{93C38026-D6A3-4757-984D-52CE00465E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39" creationId="{6F0C708B-5AEC-40E8-B203-DAD16BA289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0" creationId="{51DE7B72-5A43-4E3E-B26A-6E788C65C98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2" creationId="{7304474A-E35A-4739-A517-E5F57FB4A9F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3" creationId="{D62705AB-A4D6-48C9-8627-5440C23691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4" creationId="{6E6D755F-313A-4CE0-A391-F929F53F4D8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5" creationId="{0EDBCFD7-4B08-47C9-BC88-2A46464A79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6" creationId="{21565AB8-EE97-4359-B76C-359A4B9038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7" creationId="{FCF39D1E-4567-4BF5-9C7E-3B6B41EBBA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8" creationId="{7427B749-353D-4169-A43F-F70B73BDD1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49" creationId="{6F314DDE-C0E9-4329-B17A-5AAB81461DF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0" creationId="{782FC6DF-4F09-4098-A6AE-8F55E16887B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1" creationId="{5E7E5CAE-11CF-4CBD-A284-35A4B0D1F9F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3" creationId="{F9551D50-798B-43E5-AD75-2937B41FDEE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4" creationId="{B946D0CB-07C7-4231-9B0C-5EA6E776E7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5" creationId="{49B8C8FA-CA88-4934-81FC-4178E807477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6" creationId="{2172D1A6-48CB-4888-91C7-09A236B924E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7" creationId="{2771E5E5-6B90-4931-B9DB-9AF2C550A7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8" creationId="{5BE1203F-C13B-4D5A-9740-E161CE4420A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59" creationId="{CA1197BB-2D64-4B90-A270-18FCCBAA21F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0" creationId="{FCAD21DF-4C9D-46A4-ADA8-393E34E9FD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1" creationId="{3A4FF5D7-C57F-4D65-BD7D-34347A9D68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2" creationId="{6370C3F6-2D97-4D19-8911-BB26CA6A8F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4" creationId="{57275A14-AF67-4469-8433-0661A96FCE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5" creationId="{A0F67CC8-37BC-4344-9B0B-1696E9C7045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6" creationId="{12990919-EBA9-4021-A8A8-C4CCAC243BF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7" creationId="{7F58F001-69BF-4DC0-A4DC-B4CB6AB2F66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8" creationId="{71D67A97-C44E-4DAB-AFD8-6614937DA46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69" creationId="{6356F8DD-B777-4407-9FED-AFCBE8FCD5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0" creationId="{CC8CF281-1C7D-402B-87F9-F5404850E5E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1" creationId="{40E47125-54FF-4B4E-9CF1-B1D3D3707F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2" creationId="{85102EBE-00B1-4551-9029-FD700F2D445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3" creationId="{6872B0B8-D907-4624-B867-6296CD3E85B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5" creationId="{D81552E2-C0EF-4623-99A6-E36FC8DF716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6" creationId="{636FF8ED-39DB-40A8-9B66-16B25569B5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7" creationId="{A7710D7B-B213-460E-9C85-0FCD2F0C49F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8" creationId="{9A646371-4C94-4AF1-A18B-5B0F5AC730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79" creationId="{CE8F915D-1C3F-40A1-B1C9-30007014AD8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0" creationId="{C1DD7EC2-4616-484E-9A2F-336E3EE791D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1" creationId="{7B17913B-F885-4A83-AD8A-B39655E3FD2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2" creationId="{2E574406-6AB4-4DF5-8AD4-3AF7AF72657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3" creationId="{4ED87F1A-3A05-49C7-AE4B-4536B6F2865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4" creationId="{ACD93311-DB4C-4086-8F44-6F837A51048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6" creationId="{C77E3DC3-0B22-4EBA-827F-DA6DAC1EFA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7" creationId="{01CABFC9-B45F-4DE9-AC75-A52180D207E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8" creationId="{A120308A-722C-459E-8CF9-9C3D56AC3CF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89" creationId="{DD11D815-EB17-46D6-BA18-47DE762F8F6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0" creationId="{3DDB148F-F212-4024-AC14-90FAFC9B4F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1" creationId="{515F0265-B161-45A5-904F-44A396CCAAD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2" creationId="{30B759F9-16C6-423E-839B-3E2EB5B8BD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3" creationId="{F56A3BB6-29B1-4CE2-B7A4-08773786E7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4" creationId="{13E611C8-B830-4819-AE24-F60AEAE188E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5" creationId="{35219508-44A5-4B5F-A4BD-D1630B318E2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7" creationId="{B725F53A-C01F-4128-99BB-B4FDF1574A6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8" creationId="{079E2EB8-5815-498F-8A24-063AE766CC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599" creationId="{1700D5EE-D1C8-40CE-ADE9-09D1FD4231C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0" creationId="{35F678F1-8EB0-4A30-B0FB-ECB8986D19F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1" creationId="{326F3C40-CC3E-4472-981B-90DD52603A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2" creationId="{8DEDE847-0D58-4C06-9967-398894E2AC1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3" creationId="{20931DEE-6ABB-4F9B-AB70-818F5B2188D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4" creationId="{F330A8A9-3846-42B9-9FB5-8DDBAB218EC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5" creationId="{8C2B632B-D03B-4525-92B7-95209C446F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6" creationId="{6A291275-CDEE-453A-9461-8859EB74C9A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8" creationId="{7B3BAE50-3F49-4536-99DF-70BD745502D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09" creationId="{32AEAC22-D5B2-459D-9D6A-6F19EF812D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0" creationId="{B65291FB-F206-4D30-A25F-2B3FE89366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1" creationId="{55D2EDBE-9D9A-410E-903F-4137CE7452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2" creationId="{D0233468-18E8-459A-B118-DAB23CB680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3" creationId="{F3A1B9FF-9E5C-4055-8AE2-53F8E4F997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4" creationId="{6A30F0DC-9431-4F32-A59B-1E85977312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5" creationId="{F2A7671C-7B95-47E4-9A97-C329E31C3A1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6" creationId="{BB9946E2-996E-47F9-8AE7-A4032A5737E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7" creationId="{FDA2EB49-9B3C-4E56-A26B-EA9A7DFFED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19" creationId="{1B23977E-4F3C-475D-ACEB-971CFC64C92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0" creationId="{BF488D51-CA33-4079-A350-1E4A39041F6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1" creationId="{F8C5AE88-1073-4990-86EB-18A2BCD84D1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2" creationId="{F39B3E75-1BC9-44FB-A6CE-09C1B1DA208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3" creationId="{4178D069-B08A-477E-AD6F-CDB3FB51F5A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4" creationId="{5D098FA0-83DE-4BD5-9544-51A9B2F37C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5" creationId="{5A3BCDEF-9749-4927-9DAD-07444B16A9F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6" creationId="{2C551270-DE35-41DB-88F4-C35DC38A203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7" creationId="{008AF1AD-FCFF-4C1A-8398-EBBC039FC8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28" creationId="{D2205CB6-86E9-443B-B9A2-CA90937D5E5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0" creationId="{85B41A3A-5115-4C79-8B0A-E0D980FCB1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1" creationId="{BA418905-D29C-4815-AE51-35FD32AC7D7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2" creationId="{1007A04C-F0F6-4AD8-8309-3F8B602344A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3" creationId="{4DE01CA5-1E7C-434A-8390-6DE64C10A3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4" creationId="{9FC0FD0F-C4FD-44DC-9C37-450B5B002C8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5" creationId="{D52F5AD7-90C3-409E-9983-FB8356905A6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6" creationId="{56463E38-F19C-4C0C-9C3F-8CF5B66CA09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7" creationId="{917F33DF-CAF2-4FB5-B4A2-F906A20C9C5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8" creationId="{E697A6EB-A563-48F0-8C24-516CC5F262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39" creationId="{A15BFDDD-20AD-45F1-8799-827FC3C2F23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1" creationId="{4CCD3D89-035A-48A6-B918-585C95248D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2" creationId="{D5623AA0-1226-4728-9110-C25296E383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3" creationId="{DCD02C65-0D56-4C6D-8A5F-6E03FDBD918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4" creationId="{E23D57FB-1886-4E55-8D62-928B08E934C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5" creationId="{A1D5D65E-C17F-4CFB-A889-82C887801B3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6" creationId="{5EB13EDF-CA33-40B5-A051-F20215D8A9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7" creationId="{F931F9B6-C2FB-41EC-8E85-CA3C1CBD2C9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8" creationId="{1E1C5ABF-9F30-4AF3-8996-28A90DD87F2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49" creationId="{DA18A57D-00ED-4476-943E-EBF059DA68F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0" creationId="{0EA002DA-FE21-4206-8797-4542B9CEF77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2" creationId="{4317AE0B-B758-4E8F-A04B-92745A6003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3" creationId="{E5F9C6A9-23C7-4160-8136-03757153E5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4" creationId="{9D1C56CA-9B69-4D67-A762-E666E57348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5" creationId="{A80BDF03-19BF-4049-A483-FC7561488C7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6" creationId="{F301E2C1-82EA-479C-8CBE-D64AC9602FF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7" creationId="{40BEE40F-FBB4-4B1D-B681-4FFFCFC53C4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8" creationId="{99F64996-262C-42FF-915D-813DF9D5C7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59" creationId="{ED280A2A-739E-43F3-88C8-1B9570898B0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0" creationId="{5F955B74-4FB3-4A0F-BEEA-2CEC0C6CFFB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1" creationId="{0D427EAD-5F09-453A-A525-B19B47D6925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3" creationId="{909ACC25-0A99-4261-A895-5A243CEB739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4" creationId="{DB63B65F-95EC-496D-9842-59BAAE3B197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5" creationId="{8BDB088A-214E-4E21-A99C-70245EC916A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6" creationId="{3C81D4C8-3724-4789-94EA-876524EDF6B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7" creationId="{C5B75B55-2D96-4C02-BC7C-485B591BEC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8" creationId="{230C3495-B781-4280-A9F6-22E50248E26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69" creationId="{DE85FB78-16DD-41FA-ACE8-6BEC49A7FA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0" creationId="{1A7122F7-24A1-4A3D-A6D9-F14FECE68F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1" creationId="{C7B200AB-C565-4756-B358-89AE338202F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2" creationId="{02594616-C76A-4746-B13C-CC517A74F5B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4" creationId="{D536F87C-BFDA-4197-8295-008D1B8BAF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5" creationId="{0412164F-B0F5-44F8-810F-1419A314AE5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6" creationId="{DF192127-B717-4833-9ED4-767A6A79F68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7" creationId="{06974922-F408-4DEF-82E8-94AC6383E0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8" creationId="{30F3237F-9F4E-4910-85FD-D412EB9D6DD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79" creationId="{B43CB6CC-0BE9-4C22-B409-44A488FC4E9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0" creationId="{20D68579-77EC-4C70-A4F6-A1814F88C9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1" creationId="{8B96AA10-E630-42BC-ACD5-31C91185776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2" creationId="{BA3060AB-C94F-4D35-87E2-F430BEF5BEC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3" creationId="{F3E68975-E6CE-4F32-AACE-AFBCD98A577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5" creationId="{2F0D3F90-B457-49DA-B974-86449FA070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6" creationId="{9BB7F51C-5B5C-4B2E-9BCC-A2E17D5024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7" creationId="{DBD00CC7-ECC9-460E-9FF7-918C73400F2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8" creationId="{93E7F776-E81A-4264-8C05-A35FADA648F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89" creationId="{9E349ECD-2E3D-4D2B-B39F-D9BF36C8EE9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0" creationId="{DF81F17E-2CAE-4F41-9CA5-D8F5699AEE9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1" creationId="{93DA453B-B193-40A2-8C2C-E5BB865FF69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2" creationId="{44E6E352-DDC4-475B-A15C-B71733A5EFA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3" creationId="{B2503BB4-9C9F-43B8-B30E-23E6EEB5582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4" creationId="{10FC13DC-2EAE-4897-BA83-8299F2AAB1B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6" creationId="{BC868DB2-6A2F-4F0B-82CB-FBD3294B5EC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7" creationId="{44BC9356-8CDF-492A-9921-3C2C5C9961F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8" creationId="{E5E65B36-0391-4A93-9D32-A87107A0A32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699" creationId="{A5E8604E-EB8A-4AB5-AFBB-EBB5672ABB2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0" creationId="{E61B4379-6FC0-435A-A482-59E3872B79C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1" creationId="{062DCB80-6B85-4704-A7A2-59A2BE955D8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2" creationId="{48E55436-B497-4609-A273-9DE5DD392DD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3" creationId="{0259F3C7-E896-481C-B261-41D10F4ED8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4" creationId="{705DE64E-EFE8-45DF-B521-A1E1FFD4B7C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5" creationId="{FBD8F041-409E-4AB5-8E1C-D06A0834924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7" creationId="{0A517417-0464-4092-88E2-CA2F0429B01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8" creationId="{68D40239-CF17-48BF-82AC-A630D0AAC8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09" creationId="{287BEBB4-B1E5-4B64-9C0F-A2529ACB5D0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0" creationId="{54A721E4-52CE-4735-95F5-83931B88936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1" creationId="{85B09AF9-BA5E-4DF7-B830-1D16566F5A3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2" creationId="{EFE2C5FC-6876-4471-95E5-FF56B1C3543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3" creationId="{A639FD0B-76B9-44DA-80B7-919298F2C00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4" creationId="{8EB3B02B-CE47-4D8E-A5DB-3F7641D86CA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5" creationId="{EA4B7E14-913D-4AD6-823A-7C5A802A445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6" creationId="{4041CC5E-02DB-41B3-8920-C92D91F39E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8" creationId="{7EFFD5B5-CAE2-42B8-B5AE-4B5F93CBCD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19" creationId="{1F74AA7B-67DF-47BD-99E9-13B5CA2A25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0" creationId="{94665475-644E-4ABD-90F5-72F32FDBE6C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1" creationId="{48320C9C-B4FE-498C-BD8D-BB9F1E5D80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2" creationId="{4B064AC8-5170-4F31-A031-5FB75AFC76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3" creationId="{1A9D9242-5B9B-4F15-A894-D9BACFDC56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4" creationId="{CED5BE87-7167-4098-8B02-66A68C2FC7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5" creationId="{87D73E6E-76FA-4524-A6FD-C48DEF3CB3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6" creationId="{AC0A538D-A4D2-4F66-AA13-A8F05431C9C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7" creationId="{76512A89-9616-440C-9473-A7A466255DD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29" creationId="{748B5D4E-D092-4E6A-BD9F-6B8838DDF37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0" creationId="{767AF5CF-BD81-4F81-ABC1-05F716DEFFA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1" creationId="{D8D534AD-6F52-454D-B76E-0B35FD5AAA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2" creationId="{E7FAC102-6389-462C-9EE5-E69B3C1359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3" creationId="{0FBF07EF-C545-43B2-A1B7-9BD0FFA864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4" creationId="{C8D1626C-A02B-4828-87D8-715446B01EC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5" creationId="{C6DF337D-7E44-483A-954C-740C4E0E79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6" creationId="{6D4F2334-2B0C-438D-BD6F-E1078E03044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7" creationId="{7876310E-6424-44AE-A90F-F4E09C8FC61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38" creationId="{16DB76CE-D419-4E9F-A1BD-28A19BB613E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0" creationId="{46EC4E4C-F9A7-4475-A4CA-17752B856D8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1" creationId="{98781780-79ED-45B2-8ADE-DDB75932E8F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2" creationId="{D163B81C-9745-403A-871E-D8590D99DE1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3" creationId="{588D4F65-649C-412D-BFD4-9524549D5DC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4" creationId="{4A4AD625-3501-4602-B751-7AE4577BCA9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5" creationId="{5CAE4E7A-6424-42DB-9467-3B67F02E8E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6" creationId="{338A68E2-4B66-43F3-AC21-13554ABB05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7" creationId="{47F9377A-7FF8-4D47-9EAF-4E6B8A2761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8" creationId="{2E841EA2-29E5-4B38-862A-D65C3AEDF6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49" creationId="{9FCE7507-5291-4A6A-99F5-34F8262030D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1" creationId="{31AC62FE-ECC3-42B2-B805-ED2FF2A5AB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2" creationId="{7D5A1515-4A3B-44C3-A7DA-92476D3AA44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3" creationId="{0B2C8742-C316-46EA-8240-D8C031E161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4" creationId="{2CB12242-611D-428D-B655-2582E9B8278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5" creationId="{91367ACD-FB0E-4E6A-8F5B-944E50239A5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6" creationId="{26116F86-DA15-4058-B1AE-9568909CF2C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7" creationId="{B72A0B75-B7D5-4A0D-9AA1-3667A009C14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8" creationId="{D1BAC4DF-CDE6-4404-A49D-6657D7910BB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59" creationId="{FD91E8E7-A0A9-4B83-9F49-ADC8643746F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0" creationId="{30941942-D346-4995-9987-0A0621B7306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2" creationId="{FAC36C5D-978D-4F4F-A065-C09F0271BE0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3" creationId="{93C1943A-4240-4EAA-8F95-2833C0BEA9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4" creationId="{1D155A86-6854-405A-88F3-1FA827444C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5" creationId="{4C4F1F08-A0C8-4B75-AF7B-24A4B96040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6" creationId="{DB59D967-BF7E-41A1-B435-13B7DB1619B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7" creationId="{AE8526DE-309B-49FE-BA5F-7636F209DE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8" creationId="{D2FAA07B-CB31-4793-83A6-036C507C5C4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69" creationId="{7B418D4E-02ED-4A05-8753-80FE1C7273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0" creationId="{EB375AD9-04FE-4F94-9F40-6222EE2703E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1" creationId="{F1919A4B-BAC3-409B-A68B-6720BAD1DBB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3" creationId="{CEC290B3-4A57-4795-9320-167DFCBBF0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4" creationId="{51DD9E19-8450-45AA-B5B1-0BA4AA0090A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5" creationId="{D46311F2-77D4-41E1-A194-1467A4720AE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6" creationId="{0CC83AD4-219B-40BC-A968-9B213415E42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7" creationId="{BF5D64C0-599C-4576-8AAD-9D8FA6D1145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8" creationId="{63419F5D-CDE0-4CB1-820D-538273ACE69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79" creationId="{A1BAFB71-B728-4F6B-8796-91008A42BCC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0" creationId="{0A0AC984-91CD-442D-AFD3-C796AE8CC2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1" creationId="{A2FA792E-9F07-415C-8D0D-4C0035E334F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2" creationId="{19736F21-6D81-42E0-8B3E-6FF8A8294E2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4" creationId="{9B798BB7-6B2B-4563-BC33-92649FE35A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5" creationId="{0187F477-FADE-4FC9-9629-51231D2D6C6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6" creationId="{8D1664F2-77C7-4F37-AA7D-DBA0AE9E17F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7" creationId="{1D4E50A6-5B60-4C56-949D-525F3B758A0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8" creationId="{F5D19063-585E-4DEE-A074-051E88DF6D6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89" creationId="{A17E5356-0D78-476E-8DC1-BEC28BA93EE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0" creationId="{65151070-ECA7-40D3-ADB9-17C051B9042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1" creationId="{A04AC143-38D6-49CB-93F0-9B7F0FAB6D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2" creationId="{7D96A476-0295-45CA-BC47-7D6424DF4ED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3" creationId="{7BFEFAE9-39C9-4CAD-AC5D-01EEE061B0E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5" creationId="{774712C1-B04F-49B5-838A-1831A8C6FE6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6" creationId="{598793F3-C3D3-46D4-A6B4-E32A4DB996F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7" creationId="{20EC3586-4DB1-4D3A-AC05-7EA32D2D228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8" creationId="{2DAFACB1-44D2-4FF5-9058-147DA56D1E7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799" creationId="{89E807A6-E620-48B5-86C2-29B9E825B71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0" creationId="{8689CA4C-B605-47E4-8044-E87364C07C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1" creationId="{D052DB85-9572-43D1-8FBB-52C45F8592B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2" creationId="{49339AFC-D9AF-423C-A405-E4867855CA6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3" creationId="{17AB3B53-5CD1-4441-9A08-9F0A7BFE5B5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4" creationId="{F2B56D0F-66DE-4B93-87F7-F0E11CA845A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6" creationId="{92098A2D-6E88-4DC3-B1F7-0871F260455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7" creationId="{FD5A6211-12BD-4768-9732-BB1820EF385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8" creationId="{34798284-21C8-45B8-9C23-2C5A602357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09" creationId="{BDBCD28F-D25C-426E-A9D9-B5E3C9A504E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0" creationId="{E282A70F-A26B-4E37-A684-A4E4F8588CA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1" creationId="{7EDB389F-2EC3-4787-A63C-C4FAA9A254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2" creationId="{5A73FC0D-5708-45B0-B429-DEB452AE2DF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3" creationId="{C4709425-686F-4E90-85A5-B5772A66433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4" creationId="{2F8C280A-365C-4385-92DB-950C2E8D135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5" creationId="{B084DD02-E156-429F-B284-3B4E63175C4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7" creationId="{6E9E5C2B-E83F-4D80-8432-B7807FAD2E2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8" creationId="{558B6E42-E090-4C4F-815D-4E2227C5A6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19" creationId="{9255003B-9A8D-4FF8-BCF9-FE42139B7B2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0" creationId="{055D52A2-E3F8-44CC-A651-6EAC3D5E500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1" creationId="{3838E8AB-E5DA-4629-92B0-AA23D6884F8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2" creationId="{D01EFB9F-4FA5-4388-9041-FBE2C4AB164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3" creationId="{215446CA-3040-4FB1-8C5A-3693605145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4" creationId="{D878E66D-C5E6-4A81-B51D-FBE18CE1F8B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5" creationId="{59F716EC-F1E2-4DD3-9784-F942C62E90C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6" creationId="{535C5C2A-343D-4CA4-AC19-FBDC8034968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8" creationId="{8FECD187-D8A2-47D4-BB7B-110D26FDB8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29" creationId="{73351673-F9ED-4C08-AB96-0F536E1156B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0" creationId="{3591D170-C23A-4ED3-9E11-7F1310819A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1" creationId="{1F09992C-B900-470C-B16C-7D4D748CC61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2" creationId="{BA424ABD-3A87-437F-8B49-015D0AC0FD5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3" creationId="{F9BB4CF9-0440-42C7-A470-F3BC6C91D79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4" creationId="{0D413388-FD1D-417D-8BC4-9C82B9DD7CF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5" creationId="{014438F5-56DD-4977-8A35-E541BF5BA3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6" creationId="{4564CE94-8932-47BB-943E-1A57795617A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7" creationId="{E2985F3A-46F1-4ACA-956C-CFDD7A84F4D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39" creationId="{63A6962D-5DD9-40CB-B19E-B5B9290A84E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0" creationId="{6C839396-1AF0-4CA5-9A38-42ABA2BE39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1" creationId="{BC4F1851-4E7F-4AA0-A820-3B489B4FC55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2" creationId="{87B0A538-A05B-43C6-B702-E059D066942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3" creationId="{A8C2F02A-14B5-41FF-9F13-9C84CBA9F64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4" creationId="{32AF024C-98F2-4C17-A261-F42CEA537A5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5" creationId="{1400EA70-6D5D-40F2-A54F-9E145F7B24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6" creationId="{14B5D308-7475-4BD9-8638-D90096B1FFC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7" creationId="{C6C9C399-CD1C-4AC0-BBF3-A96685484D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48" creationId="{AF983121-3B57-4299-BE94-0C950D40DF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0" creationId="{6369BA79-F062-4F14-BEF6-788F489806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1" creationId="{286CE2D5-DFBD-4B70-9909-09DBB2393C1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2" creationId="{E1B492E2-84E5-4AB2-9288-1CC74B3216B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3" creationId="{02A13191-C61B-47C9-91B2-3FC622D628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4" creationId="{AE8D39E2-0F15-4316-9B85-F90AB1743D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5" creationId="{BD12E9CE-F6C0-4827-85C1-F9B3D2BDFC0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6" creationId="{F749CEAB-9DCD-45FB-B96C-06929A28A9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7" creationId="{174E4781-10E3-473C-B90B-B1A49587AD5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8" creationId="{359CD710-9ABB-41B4-80B1-70B19E8A96C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59" creationId="{257A99DC-6137-4E77-AC7E-EA9696A50C0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1" creationId="{5297DEE5-E04B-4272-A373-927B07378DD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2" creationId="{DF86AB1F-17FA-443A-B244-C42E1A88B5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3" creationId="{7B73A085-60BD-4339-BDA1-E46B72EEE7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4" creationId="{77A94A9E-45C7-4CD5-9EF5-4AA9F18CF9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5" creationId="{9401877E-51E1-4C50-8A47-8CCCB266B5D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6" creationId="{3279105D-333F-4A91-8923-74FEEBCC8E1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7" creationId="{BE509456-20F8-4417-9183-2D2DA73133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8" creationId="{1BCF3D87-198D-4E2D-A1C2-54BFC7041C1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69" creationId="{4A63DCC5-AF01-4A35-A3C2-7FB79E9C267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0" creationId="{6980FD2A-2F20-44F6-B9E9-78D5099229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2" creationId="{036EF13C-04FD-486F-A1DC-00EC845815D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3" creationId="{B9808F2A-1755-467D-8A85-07A0124622E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4" creationId="{AE44D45A-B1F3-4C78-9871-38D442FE600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5" creationId="{05E9719E-D95D-41BF-9764-DA0AC17276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6" creationId="{74F36A1C-96E1-41BE-B4C8-6F7CFDA9255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7" creationId="{0882F06D-6287-4553-8DAA-A999177CF5C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8" creationId="{5A4AB3F5-DCCE-4909-82E0-A17D832945C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79" creationId="{A6C2CFCB-ED8D-4910-A1C8-65C719F977A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0" creationId="{62D3AA16-1DBA-4DB5-911F-5C0EF735D8C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1" creationId="{8579163E-B992-4451-9FCF-56331CF53D5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3" creationId="{76966A3F-AA51-4470-9C83-C55839402E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4" creationId="{41E5C062-7058-419D-ADCF-14DAEBE68ED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5" creationId="{E5CB7E0E-E9AC-4394-914A-EEBD3AE8525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6" creationId="{DAA32BD2-C3B4-4614-8B6B-39D12ACE2CE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7" creationId="{0EBA0AA6-37EF-4A50-9F4D-E5B8DDAFCF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8" creationId="{6AD5A471-F705-4C15-ADC4-D7782E9775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89" creationId="{1128EB85-9B5A-4A48-9172-147D16AE60A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0" creationId="{003C7DF8-0B57-4CA8-A897-213CA7A7398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1" creationId="{178CFEF2-F370-465C-ABC6-1125894AD73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2" creationId="{34EB5DCB-AECD-4945-B212-8805985C27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4" creationId="{D85AB612-8534-4011-AB93-582A45A4244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5" creationId="{3FA16045-CA3F-485B-B639-1BCD89E8CE5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6" creationId="{09DC25B9-61B6-4DA4-9759-EB838A38B9A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7" creationId="{4D2A88C2-98F3-4669-A922-FC8C9C82DE2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8" creationId="{9640981D-5B79-4955-B8ED-441B8FF35C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899" creationId="{73805A50-370E-4195-88F8-B0EFC3379C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0" creationId="{C4B548F5-9160-4161-BD27-2593793637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1" creationId="{A4FBA829-1E1B-4085-ACE5-00413415D5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2" creationId="{53E09709-B507-48FF-AA4E-283AB15EF6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3" creationId="{7EFCDC25-ACAE-43A1-AE49-18AAE3C8D5B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5" creationId="{24170376-36A5-4839-B97E-6DAD3611C83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6" creationId="{02C40FC7-0880-47B8-9B1A-905B10D441F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7" creationId="{D8754E8A-10B7-4576-8E62-39E11BDEFD0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8" creationId="{55644A14-FDF3-414B-BA4E-DFC4BD5829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09" creationId="{92D12C48-088A-4F8D-A810-2E0901D711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0" creationId="{D13E11FD-6B8B-46B5-8357-95A7D597E21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1" creationId="{C7AA5245-DEA9-4FF1-B8EA-D6BC2001B85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2" creationId="{C1B31D53-EA8A-448B-AB9E-D0666E89DA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3" creationId="{132598DD-9116-416A-85E6-DD10EF689A4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4" creationId="{4A85CFFC-0550-44A6-8064-25E6AD9352A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6" creationId="{EF5D9711-2544-42A0-827A-F7D0F38E971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7" creationId="{E70E10CB-A2CC-4E3A-AF1F-A0906A910E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8" creationId="{7E88428F-7F52-4574-AB1B-93F60761212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19" creationId="{2E320B61-5378-475B-B665-5641C46C0F0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0" creationId="{9027CAE8-E08F-48F8-881B-B3C2B00AD18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1" creationId="{1F071577-DA7C-449F-A73C-E3D4A0D7214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2" creationId="{16343402-A95D-477B-BBF4-73F6AEA9A7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3" creationId="{F72EC96B-89B7-4654-9C49-69BFD31A61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4" creationId="{975AD619-2FD1-4542-BA41-F3C88EFF6CF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5" creationId="{B44661D0-67EE-4FC2-9227-6C29CF77ACC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7" creationId="{E9EBF570-92FF-4C3E-8A76-862395F2C00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8" creationId="{BEC349D1-5F4A-4C0C-B00E-EE6BB775237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29" creationId="{54F4458B-EAE9-45A1-81C2-FAE915F2F80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0" creationId="{77069D1F-6974-4316-8C7D-3D7F200FFF9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1" creationId="{B70CF940-D9A3-45A4-B620-B1226429C56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2" creationId="{2FE8A6FA-CE6D-48FA-99A1-F27F3A8AACF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3" creationId="{FEED1C37-D645-4EAE-BE7C-99359192DC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4" creationId="{F4B4644D-8AD6-41E0-837E-D0F4216572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5" creationId="{07EF7B7F-67A0-4DE7-BD12-C965784A29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6" creationId="{E2C14F07-70AB-40CF-A4A4-A7B494FCF92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8" creationId="{678A6640-B4CD-4697-BF24-4A43ACCA16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39" creationId="{50D80D62-8354-4B00-9BD6-C90677469A2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0" creationId="{18C0CC1C-15C3-443A-A6BD-C0C647C1B7B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1" creationId="{E9A5A140-08E1-498B-9D80-4840D3F276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2" creationId="{E01458D9-EDB1-46BF-AB4D-19315322D52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3" creationId="{DBB13438-9CFA-40AB-8B91-9C6BE31574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4" creationId="{0C1727C8-1A22-4AC6-9DDB-ACBDB29947E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5" creationId="{D78D977D-0EAE-43BC-B401-3B28AEB8439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6" creationId="{48E7F2AA-D46D-4C97-8748-004C6A1C59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7" creationId="{F9CBA92A-1BCE-444A-9D7B-829AA7E2A90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49" creationId="{98588BC5-69A6-41C0-BB47-731C9931387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0" creationId="{89A1411C-E71E-49A3-900D-627C887AA55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1" creationId="{382E1F8C-5287-4737-9AE0-A31EFC66BA0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2" creationId="{4965A67A-ACED-48D4-8895-AFA51C6DAB0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3" creationId="{74A033CB-0469-4E74-9233-23934829E1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4" creationId="{4B3B16C4-9AE6-473F-998F-E27ED39FA63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5" creationId="{1FF6ECC2-5583-4D8D-A762-E3846D93D5F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6" creationId="{DDEB369B-6E8B-4FCA-9AA7-F9E390F684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7" creationId="{7E63A3F3-7F0C-477E-BAB7-7733438C0B8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58" creationId="{C09FC4A1-1DE6-48AF-B5C9-4FD9D11B9F6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0" creationId="{7D00BEA7-7CDA-4921-A5BA-C94197FFAB1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1" creationId="{55343D06-8F10-40D6-A143-4C4A11533A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2" creationId="{94FED6A1-B5DC-479C-A584-39273C3E37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3" creationId="{AD5BDA26-F9BC-4A26-A33D-B84A2C51FDE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4" creationId="{B87BCE6B-4A04-4EA1-9190-E5414C54265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5" creationId="{FE0347EF-F82F-476C-AE27-889DEE837F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6" creationId="{651B4A1A-1090-4A59-92D2-469B9EDC31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7" creationId="{391EB12D-864D-411F-AC45-2E2A6B8CB54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8" creationId="{E96F829B-0B05-456B-A6E9-3EA2383474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69" creationId="{82948829-EACA-4C69-AF5D-967A53FB93E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1" creationId="{639C2D70-35D0-4EE2-AA24-BEB98E72F03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2" creationId="{6B333F2A-BAD9-4FA3-8DFB-C44F0337B59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3" creationId="{D09B7F75-EA24-4CF4-B4DB-3BE0866742E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4" creationId="{13308A0E-B361-439B-B52C-C65DE20323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5" creationId="{5186CB1E-4532-4AFF-8173-5A5FE9FB0FF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6" creationId="{079870A5-E6B6-4E94-B86D-ADBA912FFCC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7" creationId="{3FE10984-6E92-4C47-B304-0A4F70AF6A2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8" creationId="{01344A13-82AD-4BA2-BFF2-9087C861F9E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79" creationId="{26F52E5D-0E52-4064-97C4-52C4E3FC7BC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0" creationId="{24568847-F57E-4D6C-B19D-D740BCEDC94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2" creationId="{426BF44A-6267-4B21-90C2-B3BBB011BE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3" creationId="{0AD34D07-6F98-4408-8344-82E8A9A1BA9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4" creationId="{8A4B8672-F0E2-45D1-B8B8-FE997A7DB4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5" creationId="{6ECFF49C-ABAC-4032-A8CA-2A9A1C569BB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6" creationId="{BEAFE240-FC94-41E8-822A-7305C24CA93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7" creationId="{2FCBCBD8-74E4-4695-B64C-418B4065F7D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8" creationId="{6746BDEB-9560-4ADF-8807-7885F24FD21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89" creationId="{E850BFF7-5EEF-40C0-A247-E613DCF946D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0" creationId="{1F07E8B6-A424-4CC9-9F85-E1B5085501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1" creationId="{A145F5BD-5117-41B6-98FB-50225FFC6B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3" creationId="{B803FC7E-0882-4E78-8F06-5E5975EBB80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4" creationId="{6343DC88-B3AC-4189-B060-8FE141940A2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5" creationId="{0BB57AD9-BC6B-40B4-9E94-1DD86392F17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6" creationId="{22ED04D9-4725-4ECE-91FD-1A18AB4A672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7" creationId="{0E3275E1-5A74-4142-B19C-B753825C693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8" creationId="{4812783C-6970-437E-8325-352EE8DF162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999" creationId="{BB879F3D-FCEA-4D44-841D-CC5FC4E93D8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0" creationId="{5D1B3655-C54C-4837-B188-4D4D777AA46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1" creationId="{41CCE914-678F-41AE-83AB-EAD45183D93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2" creationId="{8CD2366B-CE70-4350-9F2B-F031694AAE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4" creationId="{5B1A8480-0A8C-4CAC-A2A5-7492FC9AA6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5" creationId="{D0A03ED3-C563-4017-BE41-ACEC0496F3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6" creationId="{8BFCEFCE-F18C-4609-9FD5-CFAC4027916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7" creationId="{D94B5ABF-D654-49D4-B6C6-7992ABFCB4F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8" creationId="{8BCD3064-8860-419B-85D6-2C5B43F1F9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09" creationId="{B35A3FA5-F56B-4020-BD5B-428FD834E43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0" creationId="{18A00627-0A2F-4B37-A2F8-1524B3A19A3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1" creationId="{6F577ADC-F06F-4363-86C3-2EF6B3B6BA0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2" creationId="{D7075B25-7BF0-40C4-AB19-FF3C6FEDA7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3" creationId="{6F6ADC61-F494-4D51-8F75-784E0E7426E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5" creationId="{59306649-1C95-460B-8A23-E7B2A9A781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6" creationId="{53DACEFC-DC4E-4D55-B426-BA00C942182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7" creationId="{95E76F05-7A56-41FE-80E9-481ED7F7DE0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8" creationId="{7860753F-DBB6-4B39-B3F0-EFE61A6462B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19" creationId="{B2B938B5-4458-483E-A95A-945FEC5E5EA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0" creationId="{7495B6D2-29F2-42C9-A814-B5BC3E244EE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1" creationId="{0D348F27-7601-4C48-9EB2-EBA60785F44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2" creationId="{3711418F-1096-48BF-B862-CCE7AADBB9E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3" creationId="{F488D74B-9D33-4315-B096-B116DA96FBD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4" creationId="{20C5BBEB-F14A-421B-BF7B-07FEDE6FE5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6" creationId="{2F508DF4-2BEE-4F72-9C9F-4EC0AD42C63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7" creationId="{C8D6F75C-4C78-44CC-AA0A-228E125B023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8" creationId="{88415033-8783-4A39-93C6-18550D9A45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29" creationId="{BA5CD957-0D77-461F-A505-5CF0DB1D037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0" creationId="{AE5FB6D8-3895-4227-92EE-541B17CECF8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1" creationId="{E44907EE-0A64-4C1C-ADC9-D184E1FF42F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2" creationId="{ECB02353-B139-4A2F-82FF-70DC0E5DBE2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3" creationId="{D1AC1028-6655-49C6-8A92-4565BC93A5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4" creationId="{A563576D-63D9-44F1-88C8-1B4F18493ED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5" creationId="{FBF7007B-3F49-4B67-BF3F-0AD22B18AD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7" creationId="{2475F40D-8895-499B-9E37-D1A537D233F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8" creationId="{B5BD7486-E3F1-497C-BE98-9D4FE5D9AF7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39" creationId="{A8534CA9-703F-4432-892D-976A18739FA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0" creationId="{0E4955A5-10E2-480E-84B1-CF2D43A3EC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1" creationId="{A16E325C-C78A-40F9-9A42-B3619D32C1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2" creationId="{F31BDA56-35EE-45E8-AAC4-5C987F08AB1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3" creationId="{0C719060-AB5C-4974-B33A-3852DD3FFE3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4" creationId="{1ABCFBCB-253E-425B-9DFD-21A19F400AE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5" creationId="{E2BB2FF4-FC09-4EF6-B811-16F3F109EBB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6" creationId="{2A0FFE6A-CD36-4499-A070-FF8DC79000B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8" creationId="{D2FF5F4B-C500-4466-98BC-1A7859A4210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49" creationId="{2F81AD05-B971-4BFF-9B54-87B1A6F474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0" creationId="{6213F7B2-C9F7-439A-86A1-3D8C558B3B8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1" creationId="{CEF2983E-D4BA-4E51-825D-5D84420A02A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2" creationId="{15EA6C3E-313F-4730-85CE-9DBFCCA74B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3" creationId="{30F3DEF8-4BF1-4BFB-B853-19AC5DA8791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4" creationId="{57B0676E-3579-483F-93E2-3088242A660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5" creationId="{A842C8F1-5BD3-4F61-A270-F85D8827EF5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6" creationId="{7AE92E12-B119-4839-B7B3-808FBAB949F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7" creationId="{B2AC06AE-99FF-4363-92CA-9C36069A5E3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59" creationId="{9804D95C-52DD-490F-83E5-4D2761685EA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0" creationId="{2B3F545C-174D-4923-BF0D-AF25FAAD0A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1" creationId="{495E00DD-827C-4452-91F5-15A7A5357D1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2" creationId="{8B102A9A-D1E8-48D1-A57E-34867D2B0D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3" creationId="{35E787E7-535B-416A-8F23-84460E7AC06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4" creationId="{18549223-81E2-45BA-9957-3435E35B425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5" creationId="{056056DD-5C5D-4D1A-97CE-FF6C5EAC5C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6" creationId="{4A4FA376-D325-41CC-9F83-B2C98B1AFD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7" creationId="{CED36E2B-C28F-4A21-B360-0A64BEE8D33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68" creationId="{5494B93C-F5B0-4446-A932-ABA246B7F73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0" creationId="{1D8E4828-5A5B-4B72-BEDF-E1F75B18D90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1" creationId="{B476D03C-C00B-4936-9D3B-158B3CB893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2" creationId="{BA1AAFDC-2B36-407C-BC05-47E0E64590C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3" creationId="{77606D5A-954A-4DCB-B4B0-B53094BBF4F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4" creationId="{E010805A-FBB2-45B3-B5BE-51CBFB2D40F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5" creationId="{F529F8AF-DDBB-4BBB-838B-242D5B60CCF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6" creationId="{54962E2F-CC1B-47C7-9D51-E680D4B6B20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7" creationId="{42028F07-7BDF-4B9B-9092-2D91288D46E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8" creationId="{1A1A31F5-F5AC-4C60-B268-A116E01AF0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79" creationId="{903689EA-3249-4A43-A9CA-38D6FCAC7A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1" creationId="{CD4E1859-E3FC-4100-8CAF-99135306604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2" creationId="{EA2B3F52-B4C7-4167-BF34-27960097CAE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3" creationId="{16B6DD9F-EE51-49DA-8F81-8D6AA9888A6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4" creationId="{68236B0E-2EF7-47C8-9E0D-E12BE400DBB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5" creationId="{DE12C7B3-EC21-4578-B0B3-033E5E8C538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6" creationId="{D1CCC239-7969-4436-817B-BCA81D0D89A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7" creationId="{5FE58476-C714-4991-AE05-DE39F549D0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8" creationId="{1C2FF81F-6753-4B46-93A5-A8D2B8D71BC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89" creationId="{D78836F7-79CC-4BD4-9264-597D211E8F3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0" creationId="{8D53D33E-5178-4655-83BB-0592DD5109F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2" creationId="{60E035EE-3E99-4FD7-9234-B2AD8B3EF8E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3" creationId="{045AE22E-38CF-4F7D-96DE-9FEADA51F2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4" creationId="{E8DA9204-1E2D-43D3-953C-16AF3349814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5" creationId="{4E8CEEA0-A268-49AB-ADFF-59E1ADBC136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6" creationId="{7D19FB33-D145-448C-8D93-35BCE560B4E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7" creationId="{73732654-3699-4ACD-9D62-8A16059861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8" creationId="{AF092504-7009-4ED0-9AFF-5B96083EF98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099" creationId="{F2BB096B-FD30-4A3E-88AE-28172A2CAAF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0" creationId="{76C49836-4A8D-4EE9-86A4-B295C31ABBD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1" creationId="{B2879F57-8F2E-4485-BFC3-48AAAFA4300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3" creationId="{1E994982-D96A-4414-965B-DC2C9DA57EA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4" creationId="{E1B5AE5C-4E49-4F84-BAB7-C5ABF3FF697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5" creationId="{6A1968B0-F696-420D-8E76-3539E7B7F4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6" creationId="{08B8FE15-CA05-4F1E-9C07-C630D27A65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7" creationId="{F07A9720-2BC3-4C57-84D4-43366823423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8" creationId="{9FC0F463-D1E7-4905-A160-366E3020FD1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09" creationId="{5F7A66FE-4948-4C4E-A36B-CDC4F49E5DA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0" creationId="{FC396C43-5CAC-4099-9D9C-AB9ABC3242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1" creationId="{BADABDBA-1746-4A78-B5C5-DD6874AC2D2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2" creationId="{57CB6EEE-83E6-4835-97A5-766C80C727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4" creationId="{AFCFF1D2-C445-420C-B765-FA1A67E968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5" creationId="{0A34846F-67AF-4514-ABC4-CDA42A29E0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6" creationId="{20C3B805-3FD7-4DB9-89A4-DED09883EB4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7" creationId="{0E5B4F4C-8910-499F-A684-63729C8C838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8" creationId="{4B3EFB0E-F01F-4EAA-B625-05EDDA12504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19" creationId="{B23F1701-1061-41E1-A920-EDF3C789B3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0" creationId="{8C149692-CDB6-4C17-8E85-F7F28EC631B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1" creationId="{ACA9AEAE-61FC-4920-A41B-FB04CEEAA6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2" creationId="{66B0A4B4-6DAA-41DE-AB96-2C2C7D96ED4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3" creationId="{3EA94B7D-89A9-46A4-ABA8-E7D9B0C0F27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5" creationId="{C4544882-311E-4FF4-9D51-28A07193836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6" creationId="{83B4803E-7404-4D81-B154-FA813135B3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7" creationId="{084C1C0F-F3E9-40DD-8E31-C6BF3F40C2B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8" creationId="{A7855C00-0ECC-41EB-9FDC-C4F35DB6315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29" creationId="{3389614D-14F1-437C-A9EE-58AFB42C408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0" creationId="{39525424-6C21-4093-89F8-54687CE80CA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1" creationId="{0D162939-0FA8-4613-91CC-401A664A1CE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2" creationId="{F7739213-3A0B-49EC-BE7D-7D60B065B3C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3" creationId="{B94A2F85-3884-42D3-96D5-843ED73333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4" creationId="{6423987C-3125-4D4A-9BAE-84EC6D06101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6" creationId="{3CE45E9F-43D4-460B-A1DE-51931477C63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7" creationId="{77306698-ECD7-47B0-97FD-8090F5E0805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8" creationId="{D434D195-FF8B-4921-8953-B717B88FC5F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39" creationId="{0D5A655D-9E9B-4B98-B86D-543858C0D6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0" creationId="{7037F693-0946-4766-B61A-C54B48F921F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1" creationId="{9AF0927E-49DA-4638-AEE9-5248646C879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2" creationId="{9E9B03C9-8E09-4B19-8C5A-22A4FC6BDC7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3" creationId="{DB454D9F-88D6-40FF-B561-8FBF135C5E2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4" creationId="{732FAAC7-D903-4F69-852D-8D76C7D0C7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5" creationId="{4DE8368B-27AF-4BD5-9817-F07C49AE32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7" creationId="{55CBE0AC-06CB-40C8-8BFD-EBBEFBEDE0F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8" creationId="{384363E4-B7FF-49E6-9250-864B3007F6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49" creationId="{A3DC9EB6-A614-41CA-B87B-1207EF7D1C8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0" creationId="{4DA4C437-C018-4D71-87B8-12C6CC8C9F7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1" creationId="{86E7FEF5-18DC-49F6-A7FA-1E530B9F0CA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2" creationId="{27A0B356-27A6-4697-9B64-2811379455D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3" creationId="{D50106A0-18C7-466B-B9AC-A61D5E697F0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4" creationId="{92921E1E-96DF-408C-A334-779484F1F1E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5" creationId="{B78D4A65-A070-40E7-9529-8D9DC566B33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6" creationId="{FFC431A0-2989-4E23-8315-C6BB912372B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8" creationId="{0FC783A8-94A8-4A2E-BC5E-2D1581C3507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59" creationId="{801D9C75-4D25-4B93-AF43-084BBA7FC2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0" creationId="{9B0F8AFA-0DA3-42D5-B783-2EB2F35E00C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1" creationId="{4F62D391-8792-475F-BAC8-2679E2F61FE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2" creationId="{A02C649B-16D1-4F60-8105-74C08C3A3BB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3" creationId="{79A090CF-E4FE-4F1E-B4A8-E2B0E085CCA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4" creationId="{F713FE60-CE69-4983-9016-FE0A446F882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5" creationId="{9E11EC76-EAFD-4C3E-8DD7-86F92A33E85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6" creationId="{FBE6492A-D08E-40CC-A379-184A1470D7A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7" creationId="{035464AC-0233-41FE-A52D-325C3980AF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69" creationId="{07D1A317-8B6E-4371-804D-CF63BEE5F80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0" creationId="{EF68CF15-6CBF-4B35-AC21-B45E7556853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1" creationId="{5453004A-0245-4852-8C1F-4F8B598FDE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2" creationId="{9EE61F1E-319F-4CDB-870C-236493DBF4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3" creationId="{1427A58D-2278-473E-A003-571EB4962D6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4" creationId="{D3C642FD-0FE0-4AE9-B215-C38865317FA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5" creationId="{E202CB1B-7520-44D2-A45B-79DB0A21E7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6" creationId="{8E3F7AF0-BCCA-4B3A-B282-7D1D9C908E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7" creationId="{097438CD-CEDA-49E9-9B65-597FAEC5D60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78" creationId="{078A9512-255F-4A34-8889-5A93926B212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0" creationId="{43E9F0E5-B105-4B53-A979-17EBA6A5CF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1" creationId="{C858B7A1-1F15-49D1-8471-1C5AD0E95A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2" creationId="{077D94D5-8181-46CB-BE02-8ED43644C86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3" creationId="{3EF49210-F240-41FD-B275-66C31C395AA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4" creationId="{9B315AAA-332E-4883-A26D-B3DAB8C573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5" creationId="{BCE2FD79-E74A-499C-81B0-B9C51F1DF47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6" creationId="{06DDE817-EF74-421C-89B3-46044DD393B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7" creationId="{87F05E06-F17A-4DF7-B0F6-6E1B04747A7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8" creationId="{CE779955-1B25-429A-8A44-5757C3F9DA1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89" creationId="{A4469382-5BDC-4CC7-974F-75A8712F6E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1" creationId="{36E6D0F9-CC85-4BED-A010-B11CA627022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2" creationId="{6C9A07D5-D082-4946-9B4D-19134E83704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3" creationId="{649AB0D7-DCCF-460B-9E79-F57F7D520B4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4" creationId="{B9640C24-9AFF-4AD1-A4B0-45ECB418EEB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5" creationId="{6505806B-B9C7-4B78-9039-C1C665E4E03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6" creationId="{3397294B-4DC0-4145-BF4A-413975BF61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7" creationId="{525DFAEC-7ABA-4E8C-B0D1-6A993960ECA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8" creationId="{36184D58-B669-435B-8008-FA3195BC7D8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199" creationId="{CEE687FA-FFF1-4470-A73B-6FEADE2692D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0" creationId="{A6AA35AA-C2AA-4A57-B235-4E2166C718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2" creationId="{C8979107-8EC9-4038-8B8A-92321A1D9BB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3" creationId="{E6C8000A-303F-4145-BABF-0D79C3DCCA9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4" creationId="{62191527-D3C4-4D46-8828-0D4A89C11F1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5" creationId="{0AAD2E48-8F98-4A46-8642-5BD9B8598D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6" creationId="{094FB501-A1A6-4F7A-8722-AA7559EFDAC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7" creationId="{AE7BFEF5-D061-4E05-9CB4-1D80CEA577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8" creationId="{B1EC8F1F-6981-4ACF-8CAB-EBB8D231D9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09" creationId="{F583AE9B-EE4D-448F-A0FB-4C1370F6B55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0" creationId="{A3A84B0C-599A-4B44-AA05-5B703BF6452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1" creationId="{ECE49EF4-2979-45E9-AF0F-56D27DC4688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3" creationId="{B206739B-3B35-453A-ACEE-81195D5C98A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4" creationId="{17F7F901-F20C-447F-B050-F589C052ED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5" creationId="{8A21D3A4-DE83-410B-9D59-1B4B785307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6" creationId="{93B3AC53-12EA-4D58-89B5-D40E93367D4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7" creationId="{5B3AC5AD-C2CB-4606-A6A6-705C926B3B3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8" creationId="{75387F3C-A285-4553-9148-30D61A26EF8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19" creationId="{6EBABDF8-1C8F-4DD8-AE47-2122F04A65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0" creationId="{AEB0C78C-D53C-47A7-AA48-30FF05B1AD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1" creationId="{2B800A3E-60A3-473D-907B-42D3ECCCD5F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2" creationId="{1514DA8E-4580-4A4F-AFC5-6D7BBA5693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4" creationId="{83BED55A-3812-40C9-AFE0-46FE86F98E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5" creationId="{0CC7B4C3-25F6-4E4F-8C3A-F498F8E8CB2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6" creationId="{6E7E457F-9D77-4CC5-9055-25670E76819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7" creationId="{ACB43600-C827-4B90-96C7-0F65AFE5FC6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8" creationId="{20D89FF8-EC62-4A45-923B-E4BC2D84AF6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29" creationId="{67496FE3-1BEB-47B1-B6E4-61DB59651DD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0" creationId="{45EA6963-7C26-4576-9430-E821EE00CA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1" creationId="{729292F0-92C7-48B1-A03F-320851F16E7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2" creationId="{9EE0B5E6-5260-405F-B968-8A0E125D6B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3" creationId="{9490B44D-6C22-4B64-BD41-8DE6024FE8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5" creationId="{55A9FE2C-C56A-4804-9C32-287DD0394CE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6" creationId="{AAD2D16A-20C1-4E8A-B0EC-49E40ADAB1F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7" creationId="{288E1BC4-7B4C-47C4-A689-1811059B5A4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8" creationId="{2EBD3EEC-564A-48F7-8115-E188119AD43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39" creationId="{A3607479-5E50-4089-936A-A080C398117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0" creationId="{80C35564-9FF9-4E00-B2C6-186885C4DC9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1" creationId="{F5AA7E9E-C4BF-41A7-8D14-430FAC4B135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2" creationId="{DE25CE59-822D-45E2-8072-B47160E8CB2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3" creationId="{25E3FA0D-6085-43FD-9208-D92B59E6AE2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4" creationId="{42CFFCF6-39A6-47D4-8BB8-6C3F341BF96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6" creationId="{847B8D4E-63B4-4E99-8B41-71262113614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7" creationId="{EB248CB9-4046-4BC7-8DDA-57786B333D4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8" creationId="{077506AC-1B18-4563-AEAA-817014B763A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49" creationId="{088F1894-88ED-498B-B84B-05D3D985E3E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0" creationId="{9A47AAB4-A40D-492C-98F2-C85CE8F96DB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1" creationId="{BA11DE0D-C1D0-47A0-86CF-394E1C9E751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2" creationId="{4786393F-4089-4667-9DC0-ECFCBBD8B55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3" creationId="{B75AAD4D-4443-4EB6-A223-624FDEE4109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4" creationId="{2667DB72-06BC-4BCF-99ED-F702931B190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5" creationId="{AC7804F5-0FD3-491E-833D-3D4FBB3F8D3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7" creationId="{F9966009-2599-47CE-ABD8-5341C4A1108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8" creationId="{B2E7F136-65CE-4F7A-BBD1-B1C80AB2DBC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59" creationId="{E756960D-8B14-4D8F-991B-465B2205D2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0" creationId="{1F4386A0-818A-431A-975D-C06276E338F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1" creationId="{23BCFD8F-AD42-4111-9948-EE18679B22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2" creationId="{47987556-29C5-4546-8158-F2929896FD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3" creationId="{86D12F32-927D-4D49-B2E0-92167281A1F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4" creationId="{A35F5E31-F8D5-4B47-8738-1535C83099E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5" creationId="{88B5DD5B-9CFC-4650-BFA0-B7C7EE9DD6F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6" creationId="{2F2169A3-4665-42F0-B04E-F4943F27719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8" creationId="{092397E4-39F9-4547-9C7B-768B529E73F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69" creationId="{98523FF1-F088-4E78-BDB3-89E0644116E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0" creationId="{5D43336E-5C67-4D77-BF49-19A7938F90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1" creationId="{C97AEC06-C8D7-4BBD-9E97-A0AD8CD9FC8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2" creationId="{D8D5AD3E-E784-4A7D-AAEC-4DA7BBB9299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3" creationId="{C693588C-14BA-4210-B5A0-173F5C8B590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4" creationId="{351A2186-E3DD-46C0-B50B-9F73309696E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5" creationId="{DB93B49E-3E6F-4E53-A467-94DA605794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6" creationId="{A611D23D-9980-465A-9588-AED8D4F5B63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7" creationId="{8B83D053-7492-4915-B2AB-8837A919DD7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79" creationId="{470556F6-1158-423E-8ACC-2CDB733293F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0" creationId="{72AF6742-805E-450E-B76D-5D9C763AE8E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1" creationId="{5A219D5C-CEBE-400A-8934-6485DB7384C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2" creationId="{F83FB50C-4185-422F-9E6A-D1A86E919DC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3" creationId="{C1599413-90B9-4BD3-9131-A2FE1B35F31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4" creationId="{4282968F-B14E-4FA5-8E7B-DA55F0A2D9A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5" creationId="{B90BB566-1E8C-42F7-9D92-62F557032F6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6" creationId="{1A162964-05C8-4D18-8B60-8EDF9A2A075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7" creationId="{29B5CEE0-44C9-4F73-944D-4BA8C981B0B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88" creationId="{0DB439A5-955B-4290-B6BD-2CD1DA5E2ED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0" creationId="{BB79E6D8-3CEC-41BE-8164-1CD4CF31DE0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1" creationId="{BF35068F-7F32-44C9-BB2A-47A0F60A242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2" creationId="{157D322F-059B-4521-8588-0F3F618F7F1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3" creationId="{20C8D838-89AF-43D9-BE60-68BD90BACA4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4" creationId="{0B7FBBB2-6B3F-4946-8D6E-EBDB5EAC629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5" creationId="{B9449404-C460-494C-B768-B69E8D4BCF6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6" creationId="{242A33F1-2129-497F-A312-640B6BFD68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7" creationId="{35BBE714-7357-450E-A67D-DF62D240774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8" creationId="{E412D71B-E84A-4D47-BB19-73591FB6D48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299" creationId="{01309D07-361B-45CE-887A-FBE51FDF0EA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1" creationId="{A0955712-0065-4DDA-9C4F-D24713EF3B2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2" creationId="{3BF7A05F-9560-4485-BD7C-3AEFB1EAB3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3" creationId="{D352F121-8564-4E4F-A7AD-3B71C64780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4" creationId="{276D526F-F825-49E6-806D-48B577A1943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5" creationId="{8403C159-9B41-4794-A45F-EFFB2DBA5D4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6" creationId="{5B6FD60A-61C6-4B67-8219-B9C5D4E0B9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7" creationId="{68CE53FE-AACF-44C5-8A03-1669E7CFC93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8" creationId="{BA897076-DFFD-451F-BA72-883EB944707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09" creationId="{7492DFC0-5E76-4D08-A538-9EE5EDF4351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0" creationId="{D06402AB-7D6F-4ED3-8F5E-F289904130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2" creationId="{A96FAEEC-C382-4C29-A8EF-6744FCE8F9F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3" creationId="{4D577C08-9C0E-41A3-814F-5041970EEA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4" creationId="{EF9CA5DC-7818-4FF3-9B0B-E68CBF19258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5" creationId="{870F6859-530F-4493-948B-BA6935D083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6" creationId="{71BB0923-FFB4-4FC3-9C1B-53579CF856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7" creationId="{0110677A-E388-4B99-87B8-878C5B67B6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8" creationId="{C114A741-1EBD-421E-9816-89241F45E51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19" creationId="{0241B5E7-EE26-464B-BA3C-12744C94BC0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0" creationId="{6AD256DF-20FC-45AF-A5C9-9CA10D73BE7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1" creationId="{60BBFE25-6D31-46A7-8FD1-268334D5B3B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3" creationId="{B716EA26-A431-4B94-AF63-425E303549C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4" creationId="{0F43CA1C-D649-4865-A442-58101BF49F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5" creationId="{02302380-BBAA-4B73-91F8-101C20E085D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6" creationId="{059373E5-D523-4BE9-AF7C-11A70FDFBB4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7" creationId="{E3C62F6A-DEEA-436B-B2DF-277C72DD18A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8" creationId="{A9D12BD9-B8F4-4C50-BD2B-2208A92BA65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29" creationId="{506DD07C-A72B-4CFB-A120-7B2D5999886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0" creationId="{158E7E28-5063-4E7B-B5FD-7D3FDA41006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1" creationId="{E0D5F019-1960-4FF5-8E9C-57AFE73DC09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2" creationId="{1FDBCA3A-7656-4451-A77B-46739F6A178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4" creationId="{3CE8D31A-5507-4199-B256-D3DDFE4E1D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5" creationId="{B4E1C6EB-D166-4F59-8463-E2318990BD1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6" creationId="{36AA4A29-CBE8-437B-AEEA-336680AD1B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7" creationId="{A462B07A-4B20-4B81-9058-1A9570E4D3D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8" creationId="{3B08A17E-19A6-4EEF-A109-91F789AA0C3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39" creationId="{B0BA1D90-5E0E-49AB-AC14-1C2B2611D69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0" creationId="{86BD1230-354B-4209-A090-C4475D42BFE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1" creationId="{5D7157FE-129E-44E0-898A-2CAD2C0E71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2" creationId="{4AB36A4C-3B25-45F8-94F3-C6C93C86F42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3" creationId="{430F4494-E7BE-49CE-A29E-03D372EBA4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5" creationId="{BF855195-102D-44E9-862B-C54FC8F02BF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6" creationId="{F96D273B-B129-4477-8B3F-92A656C0F16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7" creationId="{C5FC948B-4005-43E0-BB0C-1EE50A19CA3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8" creationId="{692EF7E5-FDF0-4230-89FD-A84CAE38E7E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49" creationId="{299E0CF0-7577-43DB-9B89-448F6A85829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0" creationId="{D39DD716-F5AE-4BF2-BD3D-DD2FAF9E29B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1" creationId="{75C2CFCE-915B-44CE-A3F5-2F114968D67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2" creationId="{276BA4EF-FE8D-4A23-8FC2-AB63CAB620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3" creationId="{DE3169A4-4BF3-4171-9CF9-ADC27663F21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4" creationId="{6B71C1F6-883D-47FC-9899-EF2E716A26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6" creationId="{0593698F-81CD-4D3F-AFCC-2BD5E023A32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7" creationId="{104470C2-CE8F-4F45-9A79-D8067E3B720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8" creationId="{2CF6FCCF-2422-4FC1-BE3A-61E96B6CEE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59" creationId="{DCFA87DA-859A-4D1E-9B28-3197E96B7B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0" creationId="{9CFFA198-B400-48D3-AB49-CFB95B450F6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1" creationId="{1AD85592-F1D8-4129-98CE-7653F17BD43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2" creationId="{678C25FC-7371-49B0-A984-BBFE49DFA3D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3" creationId="{6DA339E9-B625-4942-B2E1-0FAFB7980D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4" creationId="{BC7F96BE-E1A5-400B-A36C-274993D0B85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5" creationId="{08FEEA22-1AD7-4122-A44C-807EC081E2C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7" creationId="{4593E3A3-AF3C-4D13-B372-61EE3C0BB2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8" creationId="{0EB2C9FD-A924-4C64-9ED9-9C9E00BDD19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69" creationId="{6A1B868D-8C9E-47A3-8453-2F3E844C2D1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0" creationId="{6D724368-A357-4B17-80E7-44DDFB5A801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1" creationId="{9CB00896-2477-46D0-981C-96E977F5E9B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2" creationId="{45814998-3CD4-4555-90D5-96122474570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3" creationId="{E7CB5419-4228-47AC-AAE7-547BC7FD1B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4" creationId="{7FF28D29-FAD3-4B4B-B6B9-58AC41DFBEF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5" creationId="{1F13E0AA-A9A3-4878-AF3B-CB73C87C308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6" creationId="{15EE051D-D1FA-482E-A6B5-21929C85E9C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8" creationId="{C2009EE3-728E-4FAD-B28E-65EC9A836A5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79" creationId="{BAB80CB8-162E-44B8-9E45-013C7C2ED26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0" creationId="{F3E89A48-C941-4E6F-91FF-0F33AF34FF5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1" creationId="{5B58AF62-723C-444D-BD31-0625641415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2" creationId="{EC2CE7D5-0B1B-4BA3-A540-8CFFCA08DE6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3" creationId="{9D9DFA5E-2FF5-47CF-9C03-57910B5A59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4" creationId="{00F880CE-6B1E-467D-A233-A2A2573715E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5" creationId="{1D13C00B-C4F2-4BE7-BF57-245061EF50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6" creationId="{81236234-68D6-471C-BD4F-E90650C5F61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7" creationId="{55D37BEF-704A-40DF-B3E0-6E1510F0A1E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89" creationId="{FCF70661-1D7F-414F-B8E0-54DFB36C65B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0" creationId="{573D5F61-2218-452D-8EBA-7DC0AABFA0D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1" creationId="{6712F0E2-DE15-4CEF-A5F2-C182A0CB479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2" creationId="{D8A078AB-44EE-4A78-A01B-FEED46BBF2A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3" creationId="{08DE7980-FF96-4BA6-926B-3245FA6E5FC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4" creationId="{5ADA2648-7883-4720-949C-6CA9CA36345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5" creationId="{5B76EFF8-122E-4A89-91F5-8F45FEF031C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6" creationId="{59DAF711-53A7-4AED-B210-4688DFE8924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7" creationId="{6D9FD495-BBB5-4F6F-B1D6-DD1287D6E26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398" creationId="{1793F36E-4854-494E-9EC0-863E75EDC89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0" creationId="{BFECABD8-0117-4C05-BE82-D14F346DB9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1" creationId="{47341E0C-08F6-45A4-8FDC-8E1639A3276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2" creationId="{813E1041-9881-484E-A0DF-A467B7A9704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3" creationId="{BE46EB8B-D51E-444F-9988-35F032CBC4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4" creationId="{B8E89345-3E24-4906-822D-DA8B4E2D642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5" creationId="{067A7160-8363-4817-B0E5-79270E1337B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6" creationId="{4D782DE0-C3D4-466C-ACCC-6865004847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7" creationId="{3950C9F3-5260-4B44-A0F8-5A9439ACAD7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8" creationId="{45020B85-98CB-4583-9265-A42024C48EC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09" creationId="{E7AC41CB-4EB0-4159-AD67-06FAFB409DD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1" creationId="{95853B2A-526E-4887-AB7C-483292F0517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2" creationId="{F71ED03C-4FEA-41DC-8934-B6A87D0F563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3" creationId="{B00CB9B9-E4F5-41AC-BE80-7739DE5EA9C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4" creationId="{BD6C2B80-53CD-416B-92A8-A84104A6047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5" creationId="{4C523805-B52F-4E55-BB36-90D12F7428A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6" creationId="{9539813A-02EC-4806-9FAE-5B63DF074E3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7" creationId="{2D9D2D7C-9451-4DB6-A6B1-E95548F3301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8" creationId="{E3C6FD87-031D-4D6E-B24F-145F4773775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19" creationId="{07A14EE9-239C-4241-A21D-6D3D3B96D62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0" creationId="{A2552C69-3615-4392-8190-BAB72E5C26B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2" creationId="{59AB6D30-7B24-4FBC-9EE7-2F4800D48B5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3" creationId="{D5C50BEF-7FE6-4D21-BE54-685380D674E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4" creationId="{A8FEC9CF-FAAC-4A73-9876-1B444CBC3A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5" creationId="{33C0A75B-886E-4EF4-999B-D1367470253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6" creationId="{C7858667-039F-4852-BD68-71ECD7463C9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7" creationId="{BA9978BC-03CC-41A6-9BBB-E015B4B02B6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8" creationId="{5CD2AF00-3A1E-453A-936D-E5E40BD562B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29" creationId="{48AB925F-4CD8-45C9-958F-46DE11D51A7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0" creationId="{90B4AA5D-2DC3-41A9-8654-F2B1766799A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1" creationId="{A9617C01-65A7-43DD-8893-86E3FC548E4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3" creationId="{AE9AF916-91D4-4483-AF8D-2AF37472351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4" creationId="{DB2AC15F-1DE4-4DF7-B3A5-90BDC6E00DE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5" creationId="{28AE5B0C-4E7B-4D8C-A415-DA6FE541F7E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6" creationId="{BF669657-7ADA-49A3-AB33-820EC88AF89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7" creationId="{55766ADA-A738-47D1-BB28-152B9580AA9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8" creationId="{466492FA-068C-4940-8D64-58D352ACA67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39" creationId="{9386EC3A-28E8-4EFA-9E16-0C80E5320A2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0" creationId="{F84F8A23-16A5-46AE-94C2-9492710AE0D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1" creationId="{BD7451B4-7DA5-4187-A98D-084E8250CBC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2" creationId="{98ACA80C-2597-4522-BF28-56EEF1B3D58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4" creationId="{D8A3DF20-8903-4DD3-A00C-0F98AE09E83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5" creationId="{D8D282EA-8C9A-47D7-8CED-7F097314A61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6" creationId="{43E321F1-74C5-405B-AF46-DEDE4A340DF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7" creationId="{8DB55B5C-214E-4633-84E1-EB8E1F0EA59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8" creationId="{36E62646-66CA-404A-9C79-115F7FF787D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49" creationId="{B012F084-7D10-45E6-92EC-0F1341FCD6B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0" creationId="{7A024045-5DFA-431C-A326-A1363EEDBF2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1" creationId="{CCDC229F-FBC7-4EF0-B284-DE2F66C2886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2" creationId="{ED5606E2-038C-494E-A089-57A5BB86320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3" creationId="{E6D736E0-1679-4E77-8E7C-8E580C950E5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5" creationId="{63B977C5-8943-4C7E-8282-649BE44E957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6" creationId="{7E6865B4-0EC9-4CD3-9450-6332F6A3E17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7" creationId="{64D4DED2-FEA4-4F1F-81A0-78B2AC9024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8" creationId="{B0A3C97F-1785-463A-A343-268E32BA956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59" creationId="{760E065A-125D-4928-91EF-D2E1453D9B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0" creationId="{F035FCA7-5471-45F7-9054-7366FBD21FC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1" creationId="{EE21DE35-B016-46FA-8738-DF741F991C6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2" creationId="{73DAB453-E9F7-4439-8425-5CD359F0DC8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3" creationId="{E8B57D82-1862-49BA-83E0-223D519FA32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4" creationId="{3B37D578-6EAF-4EA7-A9BB-EAEA3B488F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6" creationId="{31346A39-5953-423F-9393-BF0473C4A79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7" creationId="{2A1B04EF-83EF-488A-A90B-52432F959B4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8" creationId="{0D0947B3-3F51-488C-8B63-082C8283840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69" creationId="{11049219-DB67-44B1-BC63-8070F2F2BA3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0" creationId="{56BA620E-7FD9-4823-9B5F-BF346F55C67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1" creationId="{5442EE24-F452-44BF-B695-1C6477F015A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2" creationId="{3C3F04D1-AAF0-4640-897F-8DED597900B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3" creationId="{D0035805-5039-4600-BB71-568C3D19FD0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4" creationId="{117E4831-ED57-4457-8AEB-95D2AADC8AA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5" creationId="{41CE48E7-3818-470C-881F-D3F3B51AC48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7" creationId="{96B3C1FF-2BA8-490B-B5DA-B965512CADA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8" creationId="{AAAA1E6A-ED1A-41B5-89AB-C3519E679D5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79" creationId="{278D6AAA-CE7C-4D0A-8E50-0DA8EED3459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0" creationId="{58AEDCF1-26AB-46FA-985D-A65EA8A8C74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1" creationId="{5EDD4679-1C03-49A5-BD93-D9B8B829119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2" creationId="{D00769C1-B1A6-4A57-A29C-F7FFE1036C3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3" creationId="{C8347140-D908-4E2A-8DC8-74EB27906A8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4" creationId="{F3D872A0-F144-4E07-A2B4-EAD79F78FCF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5" creationId="{1A745F73-D41B-4FD7-8A7B-1A2308E941D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6" creationId="{900A7E9D-58BC-4B3F-9812-988F80CA66B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8" creationId="{CB1A09C0-02CE-49EB-82A4-B9EAB085001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89" creationId="{62633BD9-03BA-42AD-9DFD-516D5F8C670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0" creationId="{EE51298F-F24A-4214-BC78-826DEC6E5EB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1" creationId="{57C214D1-098D-4405-A65D-99ED32E6915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2" creationId="{76CED3E0-BF49-411A-B6B1-31DA42D9392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3" creationId="{547C7183-6079-4D69-8526-3578F846678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4" creationId="{AFD20B6B-2E05-4FF4-BA21-32DEF9820CD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5" creationId="{F734E678-A91B-45EC-ABBF-F8EBC33665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6" creationId="{4CCD080A-0CB1-408E-A254-9BCA7027743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7" creationId="{23FFAD68-3F28-4899-A91D-B60CFE063A7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499" creationId="{75C6A92F-8CA8-42E8-B85F-4080B330ED3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0" creationId="{D69AE4E6-5436-4207-9D6C-09DE2EE1D3B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1" creationId="{A09023F2-1F6A-4084-B997-F5F3E56C6E5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2" creationId="{90C273FB-D65E-4A37-B1E3-78F57C4F109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3" creationId="{220CCE9E-D32A-4EC9-ACE0-B2B1C150C92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4" creationId="{08AC5B71-464E-4592-90BD-DDEB8998F95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5" creationId="{1E7B42A0-A6D7-4A01-A79D-A82778B02D8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6" creationId="{542F2365-C1F6-4604-BDC8-B7A4F00C755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7" creationId="{A055AB91-312D-4CD8-9A20-DD4665D0FEC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08" creationId="{031282E1-64BD-4279-9B72-BC528A17E27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0" creationId="{99E90F29-57B6-461B-9A0F-CF84BDB4B88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1" creationId="{79C67A4B-BF3B-4779-9310-AD6630EC48C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2" creationId="{51BEF78B-0042-48A0-8B91-D01E273C95E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3" creationId="{AADFD6D6-E821-43FA-A48D-84255BC8BCD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4" creationId="{5C01B0D9-99C1-4A96-BAD3-49455CBE82F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5" creationId="{1E7A046E-163F-437B-A980-D30D3FB391D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6" creationId="{7F53DC45-7C82-4139-9BBF-1B1F27FCAFF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7" creationId="{94F0F11E-8C54-4441-B85D-87024709850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8" creationId="{91DABA39-EAAA-4517-9A38-7B33C7FCC52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19" creationId="{6D703AFE-8DBC-4FCD-BC0B-38241ABF9E8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1" creationId="{5CA5B931-C0B9-4ABB-A065-9F76FD1E2A3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2" creationId="{4D4D601C-23A8-4831-8205-F7F46CF56BC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3" creationId="{D895C1A1-4E78-43CD-AE32-07450F3F7190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4" creationId="{1B63EB8D-EFC5-4FD6-95B7-69F8CE23035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5" creationId="{EBCDA361-3CEC-4A7B-A075-20FE32378A82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6" creationId="{CEA6254D-81B5-4C02-9EAF-EE8F27C0B90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7" creationId="{E9FC810A-570B-4DDF-97ED-1FC0B3F7737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8" creationId="{F6372F59-A83C-427C-A5BB-42A725C3282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29" creationId="{F5AE78E8-285C-48FE-9343-E62336729C7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0" creationId="{85E36080-E5DD-4FC7-94A7-57C408838DA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2" creationId="{5450A04A-A9F0-4581-966B-DEA42631EF3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3" creationId="{8A59EDE4-418C-4B48-83A5-1C076E889C9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4" creationId="{3DB7989A-E088-41D9-BF5D-8E0F4129066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5" creationId="{D484CE99-9D35-405D-84DF-F8045D001E9F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6" creationId="{47E2526E-112A-4C08-BB10-AC2602291F8B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7" creationId="{88A71AEE-F1DE-44F9-B3E2-DA0FA8677C6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8" creationId="{282640E6-2B53-4DC7-A282-9998AAB1EB0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39" creationId="{D1D198D3-AEB2-43F6-A2A2-CC0EFFCA6BC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0" creationId="{F4F38B23-71A2-4BB3-B7AD-6B8BFDDDB9E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1" creationId="{A6F57314-A67A-44BF-B079-80DFC903BAC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3" creationId="{410E2848-9181-4330-B410-F0543F3E396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4" creationId="{C239670A-79C5-4B33-A9F1-B1D445BDD5C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5" creationId="{418BC7B7-278B-42A5-8EA7-73B00D64746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6" creationId="{A47195B5-2554-47AD-A581-1AD42D7A7A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7" creationId="{B5003157-ADB0-4A3C-BF8B-251481A75D7D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8" creationId="{47C22131-E6C2-4820-A2D6-22A0A9B73A1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49" creationId="{97922342-4612-4822-AEFD-B0BE17E391A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0" creationId="{B6A6D43C-4BFE-45F9-AF6A-EDAD3F742F45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1" creationId="{13A2E7C1-D31E-4455-BABF-4FC57E6CB9AA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2" creationId="{A75D9629-8917-415E-9081-944B7196E91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4" creationId="{EBBD659E-24AD-4AAE-9610-9DBD0383F4C4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5" creationId="{AC2996A4-F209-436D-8613-61198E0DF4AC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6" creationId="{84671567-90BC-4837-80B0-C7ADE7553C03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7" creationId="{E7EAB976-B277-48AA-9F93-362E891DAB28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8" creationId="{53A46814-EB63-4AE2-9E23-96525C8DD529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59" creationId="{08A6246A-F48E-4D87-9CC0-6851FEDD8E47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60" creationId="{ACF9C4A4-4BF8-478B-8912-8D807E285316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61" creationId="{631AA024-6777-4695-A117-9537E0338A1E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62" creationId="{7B8F266A-6D5F-42D7-8A57-48D8C4083191}"/>
          </ac:spMkLst>
        </pc:spChg>
        <pc:spChg chg="mod">
          <ac:chgData name="NGUYEN PHAM ANH THU" userId="baf72463-252b-4d5f-a6ca-5a6327a9888d" providerId="ADAL" clId="{2F718089-70B5-4574-BAF7-6821E1523347}" dt="2022-01-02T03:53:31.848" v="1789" actId="165"/>
          <ac:spMkLst>
            <pc:docMk/>
            <pc:sldMk cId="1263203054" sldId="318"/>
            <ac:spMk id="1563" creationId="{6549D818-EB58-4785-B211-CD63B3A01F7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65" creationId="{1CA10533-F7ED-45C4-B7AB-6A4FC3C465F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66" creationId="{B7F4BB4D-34AF-42CE-802F-965BCA5CB4B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67" creationId="{69786E1E-B789-45A4-B13D-A234BB5122A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68" creationId="{1668122D-24FB-4116-8669-B45A9613ED8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69" creationId="{6ADFF58D-2EE6-4732-AE34-0561DDED9A9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0" creationId="{D94EC8C6-9682-4D71-AAD1-D61E81D2D03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1" creationId="{6050A90A-F3F3-41E2-BE58-BDF4361B04C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2" creationId="{09281B9B-55E6-4FD4-A853-21336F74943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3" creationId="{16CDEA44-3455-4DD1-8314-C38B07C814E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4" creationId="{B1538F2C-E910-4DD4-BAB3-A2E493951C7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6" creationId="{77117A68-0DDD-4CB7-AC29-DF7553D7382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7" creationId="{8678A201-B8CF-4BF1-A35F-6E27447AF76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8" creationId="{F2B74B3F-E4D6-44F9-BA70-4912EE19772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79" creationId="{6C842868-9D08-461E-A2E4-68C23A2D738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0" creationId="{EB2F1482-73C9-4FE8-8538-52793849DAA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1" creationId="{A3E2DDD7-83B8-4540-B05B-B2741D434D3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2" creationId="{28D57C82-F1CC-4ADC-8757-40E34FCDBE2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3" creationId="{CCF92B8D-1006-471D-9BCF-ED426BBD1E7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4" creationId="{DB4BDD4F-D45A-435E-8941-E2F3A55B932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5" creationId="{EB89F90C-7685-4E41-8CF4-3F725B5BF76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7" creationId="{E9EF78CE-D45A-48A2-A96A-D562A8313D7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8" creationId="{9AB11A63-D80F-4D00-8F5A-ED6013C5490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89" creationId="{6A343331-1470-4B31-96A2-D56E9BF9302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0" creationId="{8535E8B8-BCC4-4CAD-B6D0-6E9AFDF1C08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1" creationId="{1F9D2588-A970-4C6C-B818-E7D307E44F7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2" creationId="{6BFC5179-8E41-412D-8E1A-25B78EA1EAD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3" creationId="{78D8EE2D-81A7-4D05-8468-7F1165F0806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4" creationId="{AAEB424F-A814-4AFA-BED9-B2500FFCE54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5" creationId="{2729B69F-4C73-4335-B6A8-462229FE9E8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6" creationId="{3A65C964-658C-4715-8676-D9C77FB5BF5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8" creationId="{8A8BA07C-EE09-4C20-88BF-FDD231B7CE4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599" creationId="{7EBA1574-6285-45A0-A3E4-1907923FF7F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0" creationId="{91A396D9-F526-4B19-A822-F0E9442CC00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1" creationId="{DB33F589-F8DC-47E5-B259-4BAFA3903C9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2" creationId="{B2E3C0E5-4AFF-46F8-BD5D-73309065AD7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3" creationId="{5CC506C0-66B4-45E0-9DF9-95A05B35E35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4" creationId="{551F820F-BA3F-4A5F-A529-26E1D3F6333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5" creationId="{8916F0C7-88EF-4351-A85E-D87711A78B6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6" creationId="{A32B5DCF-BB2B-4D62-BA71-854775BA6F0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7" creationId="{17AD0FF2-61CD-469B-9335-4E6FCA1C5E7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09" creationId="{BA605F8E-AC6A-49C2-929C-B6E814E51C9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0" creationId="{DDF1397A-B1D6-44D6-B9EF-13CB25C40F9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1" creationId="{6422545D-A6BF-4A21-A0B3-DD3DD1A1B19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2" creationId="{B2FAE56B-78EB-49F4-BFD0-B07E6DCA788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3" creationId="{69B342A6-1F7E-4FFB-A39D-1630EF92714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4" creationId="{9D006129-2A91-45D4-B74B-06C505CD9EF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5" creationId="{052DE2DB-E0BD-4F40-B329-0F87C745DAD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6" creationId="{2A4EF20E-1D34-4BF6-84B3-DFF3DF5F396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7" creationId="{31CE96AC-615C-4E50-885B-0E95FB508AA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18" creationId="{C62CC2D0-4CC0-4F55-865E-CAA715A908E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0" creationId="{EBDE39DB-5E60-473A-A527-1A41D618004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1" creationId="{FDC98D9B-914F-46B2-9D9F-96613F24DD7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2" creationId="{1DB6BFAC-173C-4401-AE25-C11BC388075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3" creationId="{DEE7635D-EFF6-4E9B-817E-971432E3ACF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4" creationId="{86D65FC0-25CD-456C-9E11-28DD3FC00D3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5" creationId="{93A46B65-7860-4374-A0BA-61431004ACB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6" creationId="{F2ADF5AC-ED22-4573-BC1F-256CA6359F9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7" creationId="{D665459F-B6F3-4206-A037-35B38965B1A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8" creationId="{57EA800E-7E12-4B90-BB6C-9D379EA2005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29" creationId="{395E99EA-0F3E-4B18-B3D1-2B8FD1254F4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1" creationId="{DD6E0E3C-C31F-4023-AC9D-A8A73107086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2" creationId="{C0546F0F-3C82-4E6D-865C-70ECCE16D65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3" creationId="{CF6B3535-FAA5-4FFE-8009-5D6FE19FC73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4" creationId="{6EF0ED97-967B-411D-86E3-5FB05CDE842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5" creationId="{C23AC9A8-BDFC-42CD-B885-FE3AB5AB222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6" creationId="{4EDC891B-DBE4-45FB-91F1-5C446E7D72F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7" creationId="{D6FFC11C-64D9-4EE2-A831-F31393D73C8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8" creationId="{39D0A827-231C-4F81-9E59-A0B9B4EE07F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39" creationId="{F5F59345-A3DE-48F2-A650-3ECF85D24D8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0" creationId="{7E17A72F-D6E8-4637-9F5C-63EE3DFB153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2" creationId="{9CC57A1E-3937-4BF0-8A14-7D8A2C5A6D5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3" creationId="{719418DD-CA6C-4697-927C-A7139A5D3DA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4" creationId="{FE18BC0A-8164-4FD2-B9DC-B6A68DE3482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5" creationId="{27391409-B2D1-4A24-BD39-E6EC1B23617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6" creationId="{EA6A9228-56CE-4EA8-8302-4E1E969A397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7" creationId="{DB3B72B7-A567-42A5-B7C0-60F4E1CA81B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8" creationId="{B9134E23-0291-4823-82FA-3E1C45330BB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49" creationId="{4347619D-E2BE-4038-9D61-5ACA86A6CD5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0" creationId="{51827D2F-88F7-4978-A5A6-AB3397CA371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1" creationId="{C4ED1B15-27BE-4FF9-9D6B-4E726935B51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3" creationId="{15D9096F-EDED-4648-8C42-84E32C52848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4" creationId="{91197220-F032-466C-AD2D-5D1C79AA825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5" creationId="{75F863D9-82D7-4E74-8F59-6B020FF31A3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6" creationId="{017FECF9-4A1E-41A4-BBF9-55501B4BDCB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7" creationId="{06B99899-C87F-466B-B8E3-D55CBD0FCE2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8" creationId="{929846F1-202C-49AF-8F29-4379FD7266A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59" creationId="{DD48772A-E91A-4C42-AA7F-61E6603E841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0" creationId="{E3A95AEA-8627-45F2-887F-196386C81B7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1" creationId="{415D015B-69E9-4486-B545-3F9532663B2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2" creationId="{5E71341F-433C-45B4-8C84-2F1807EDA2E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4" creationId="{FFC77BD1-2CB5-4CF1-A52C-759D57FD3D4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5" creationId="{8CAC3D4D-A4A3-41D3-802C-7694A52FADB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6" creationId="{F158BDA8-2BB2-4182-9FA2-69FA285D19B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7" creationId="{785A9CFF-2B98-4926-8D87-A2801A006B7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8" creationId="{2E18F65E-2B1B-4C3A-BC11-76B9B7C438E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69" creationId="{E30EFDD5-DD44-4B75-BEEE-E934EBAE198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0" creationId="{864E0882-C644-4896-99D8-5F0F82C9C74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1" creationId="{3F93A8D8-1780-4850-9E2E-F217F7E40C9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2" creationId="{5CBBAC60-F4C4-40B8-A853-2C45B9E639D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3" creationId="{B5C1D276-1183-40FF-92FA-45467444097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5" creationId="{782907CC-FFEB-4E8D-B8DA-F16432F6484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6" creationId="{F85B9259-B9A9-4CCD-8F18-AEF382269C1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7" creationId="{B1A70427-82D8-47D0-BD1D-1E7B02B3195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8" creationId="{6925AF7D-C7CA-48E1-9BCF-1F7C9A86FF5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79" creationId="{5CD97DBE-C0AD-47A3-9B05-2C217DD9DBE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0" creationId="{D6AA5F2C-3232-4080-ACAB-264A9BC18A4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1" creationId="{1EC496A2-A883-426C-B484-C031FC39EDF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2" creationId="{F5EE76A9-140E-466A-A96A-C326BEA58FE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3" creationId="{255E93B9-C1CB-4069-A98D-472010DB074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4" creationId="{0A77DD4C-C129-4244-BEC6-FB3DACF6903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6" creationId="{405F946C-60D9-4919-A8FB-B60BA46E44D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7" creationId="{9E0474A0-E319-4E37-AD4E-12B376F8ACD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8" creationId="{F9D997E8-0EEC-4F71-AA8B-4E59890F28B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89" creationId="{FF2366F4-D438-40B5-AFF5-7AA6C230DC1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0" creationId="{E7C8938A-E715-4538-9107-96CF52E7274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1" creationId="{84A4D3DB-754A-427E-B46A-B18882AABBE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2" creationId="{89A22D72-3322-4936-ACF2-3D532474B11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3" creationId="{BBA20D51-59E4-46A1-A828-3A759BEDF7A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4" creationId="{FCA46A3B-0192-4255-9380-B7FCDACD45A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5" creationId="{58340B1B-F006-4914-9177-60DCB2B1A89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7" creationId="{1A35EA18-8119-4448-873E-E4ED65632E6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8" creationId="{72DA664B-AFF0-4C0B-AF57-E7B99333439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699" creationId="{5ECD33F9-1530-4AFC-A9A3-19B9349A878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0" creationId="{993FEE32-8B02-471C-A50B-E3AF8EF638A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1" creationId="{6BA426C2-8F25-4393-AFF9-511F047A0FF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2" creationId="{6C4EEE07-8E31-4FA6-A169-178E4A555ED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3" creationId="{D4E95497-0E2B-49FD-901D-03ECA690CE4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4" creationId="{9073E900-CC4C-437F-8B13-ED28114E6EA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5" creationId="{ED1F69C7-6D6F-40BA-80A7-08351ED0BBC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6" creationId="{E4765671-C9FC-489D-A1DF-9B943CDD42E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8" creationId="{3105D5FB-B012-42F6-BE9A-D9A2D4ABEFB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09" creationId="{CB29B78F-FEF9-44DA-B96C-4470B51F749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0" creationId="{51CA660C-44B7-4889-96FC-DF69A1E6B76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1" creationId="{56A0E2BD-F7DD-458F-85E6-EBFDA14A579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2" creationId="{4FA664BB-33EB-424A-845F-C78B7F998A28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3" creationId="{FBE856B2-C692-491D-8A4D-1AA051F3A47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4" creationId="{36877B26-345D-4854-928E-11F32CE2A80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5" creationId="{815E69C6-742F-4AD7-9767-D27723CB1D7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6" creationId="{09D39807-DC27-4238-AC90-EE142118DD3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7" creationId="{F65BD1BC-8403-43CB-BFB0-255E33469D7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19" creationId="{02277F86-CE81-4AAB-BE0B-954478B4A9E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0" creationId="{93A244C3-E31F-4C3F-9211-9C3D5609DC3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1" creationId="{B48BB4F9-DEAF-4510-AAE1-B8FDB9E58D9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2" creationId="{520888F8-6D2A-4E9F-985B-3AD09C304FB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3" creationId="{DE96C548-5EB1-42DC-AABE-A9F778EC1A5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4" creationId="{CA695D8F-CEE9-4E5F-A0E2-1DCFC60A9BD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5" creationId="{11EF69E5-0E44-4587-A058-3C45D9F4EF5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6" creationId="{B37880C8-1C5C-4F7C-90E9-AD1208A3742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7" creationId="{EDBBC251-784B-4FFA-9668-6FEC8DCE770F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28" creationId="{6EB89E0D-CD65-4F8A-B8C8-BE9FB7B0411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0" creationId="{0F5AFEB4-DF88-414A-94D4-31663200E5F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1" creationId="{7EB2C7AF-5AB0-41DF-9465-414029BD24A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2" creationId="{BE52FA33-F419-4002-AED6-F42FD6B667D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3" creationId="{08454C6C-DE84-4FE3-ABA7-2D50F9126A2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4" creationId="{8132B176-EF48-4E4D-96F1-5EA90950028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5" creationId="{DB4706C6-034F-48BB-8732-291542F07E8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6" creationId="{EEA11F0D-B87B-45E9-A8BD-CBF8C4EA3E8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7" creationId="{16C8C032-80B2-4816-90BB-8B615633546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8" creationId="{DABD188D-B84E-4E9E-AE56-04F7B9F42F4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39" creationId="{6843AE0D-8A00-4D5F-91FB-C3C59514C4F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1" creationId="{DEF1173E-F5AA-4A30-A356-D889EE2007D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2" creationId="{DFD48D2A-D568-4611-A62D-BCD33914186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3" creationId="{C612265A-AE26-4D2E-9F0E-9484C7D9E52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4" creationId="{2CC59F2A-A990-4116-9F81-AD88AD5B5CF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5" creationId="{0DC3F835-FA43-4F5C-B699-69EFF3B0E5D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6" creationId="{119E3129-30B2-46EC-953B-A842A69944D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7" creationId="{759880B2-B3BF-40B7-9A9D-841D3E479C9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8" creationId="{4A9E304E-6774-4A89-8E3F-0BBF8EB2140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49" creationId="{9AC62D2B-2615-4727-865F-71BD9E3862F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0" creationId="{86027090-39A4-4F31-B2B9-A924A410263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2" creationId="{F1DF8B01-C6C3-45CA-9EB0-6B1B470BD68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3" creationId="{D74FF96F-A840-468B-A021-DE67B6E9EBC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4" creationId="{5306643F-0CAB-46F5-8D38-2F887F39E656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5" creationId="{A2F1F785-63F0-415B-8210-81C9F3CCB0DE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6" creationId="{30702775-5155-40BD-8ED8-6E1F66793BC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7" creationId="{C2FACED1-C6D6-44C6-834E-E3F59BFE1E7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8" creationId="{BD09B243-FBD7-4FAE-B9B4-52CB87E60259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59" creationId="{78019D72-1827-4F5B-AC52-3E201194EDC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0" creationId="{4B4855A2-3C21-4403-835E-0B5F1A11B60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1" creationId="{E248F030-7919-45D4-A47D-69B5ED840EE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3" creationId="{227A2D54-BBDE-4169-84B3-CC61769A4CE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4" creationId="{98E92797-EE03-46E9-B4C8-CFA3DDA3842D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5" creationId="{0370FDFB-E509-4CD8-BDE0-36F95913325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6" creationId="{B71FC416-3174-40DB-9AED-A9D52219660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7" creationId="{7590FDAC-373E-409F-A387-94AD9400CEC4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8" creationId="{9586E9DD-70EA-4CCF-BB3F-046ABB409F0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69" creationId="{C6AA5412-51CA-4D18-A3AC-1522F034605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0" creationId="{87D87689-B2EC-411E-9392-46E92E556B5B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1" creationId="{130DC426-ABAE-420E-945B-D174E2EB3403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2" creationId="{7B25DF67-1EF7-4A74-A096-500D8EC957F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4" creationId="{886DCD02-9C63-4C56-8773-79E8A024E735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5" creationId="{6AB2FA54-253C-45BD-B0F8-05602DD374F2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6" creationId="{A8998D9A-62FC-4FD3-B6DC-BBC62D467EAC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7" creationId="{1FFBD2CE-F834-4211-954F-2A060E6430B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8" creationId="{456B3E17-F652-4B53-A8C4-369857EDAA51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79" creationId="{F8744D40-41B7-4AEA-814C-550702DCD22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80" creationId="{4849DD93-1CFF-41DE-B06F-DE01506B1F37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81" creationId="{0EF58D4F-9DB9-4061-AE43-0E3AB909C860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82" creationId="{2A03A1B7-B7D6-40AD-A506-F59D24290DCA}"/>
          </ac:spMkLst>
        </pc:spChg>
        <pc:spChg chg="mod">
          <ac:chgData name="NGUYEN PHAM ANH THU" userId="baf72463-252b-4d5f-a6ca-5a6327a9888d" providerId="ADAL" clId="{2F718089-70B5-4574-BAF7-6821E1523347}" dt="2022-01-02T03:51:56.401" v="1763"/>
          <ac:spMkLst>
            <pc:docMk/>
            <pc:sldMk cId="1263203054" sldId="318"/>
            <ac:spMk id="1783" creationId="{FD111036-990F-4F50-BEFB-0A636AB368D1}"/>
          </ac:spMkLst>
        </pc:s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3" creationId="{61F0E10A-1EF7-4EDE-8058-B1227765682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4" creationId="{98B99D40-1BFA-4C4F-B411-3245A84CCC2B}"/>
          </ac:grpSpMkLst>
        </pc:grpChg>
        <pc:grpChg chg="add del mod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" creationId="{48184B54-F2E1-41C1-B6D3-8FFFE0036934}"/>
          </ac:grpSpMkLst>
        </pc:grpChg>
        <pc:grpChg chg="add del mod">
          <ac:chgData name="NGUYEN PHAM ANH THU" userId="baf72463-252b-4d5f-a6ca-5a6327a9888d" providerId="ADAL" clId="{2F718089-70B5-4574-BAF7-6821E1523347}" dt="2022-01-02T03:47:48.845" v="1726" actId="478"/>
          <ac:grpSpMkLst>
            <pc:docMk/>
            <pc:sldMk cId="1263203054" sldId="318"/>
            <ac:grpSpMk id="118" creationId="{0197AB67-5D69-47A3-8647-9C049A5BE78A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19" creationId="{ADDFD3A2-3990-4593-AF61-EEB10EC4B5BD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20" creationId="{8F88FFEB-77D8-4D37-A9FA-C7F413B2CC39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21" creationId="{BC80F9BA-6A8C-4378-93B4-E36396F41A82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22" creationId="{6DD19247-0910-4D0D-B297-9BD1B2ACEE80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23" creationId="{E31B80E7-EA24-4F99-9793-0827BF8BBF19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34" creationId="{73519E8C-9C2C-4FC5-9CE5-993B6499CD3D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35" creationId="{449622A0-20B5-48E2-9F5A-7E8EF408094E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36" creationId="{E269706B-6A81-4899-87AB-337ACFBDA8E4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41" creationId="{BC035882-56D6-4C63-A67B-61903C3B9BC9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42" creationId="{9276D92C-A6BF-4239-9227-A67AD7839473}"/>
          </ac:grpSpMkLst>
        </pc:grpChg>
        <pc:grpChg chg="mod">
          <ac:chgData name="NGUYEN PHAM ANH THU" userId="baf72463-252b-4d5f-a6ca-5a6327a9888d" providerId="ADAL" clId="{2F718089-70B5-4574-BAF7-6821E1523347}" dt="2022-01-02T03:47:25.922" v="1720"/>
          <ac:grpSpMkLst>
            <pc:docMk/>
            <pc:sldMk cId="1263203054" sldId="318"/>
            <ac:grpSpMk id="143" creationId="{A78A509B-4206-423B-A2E0-17FA81178440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45" creationId="{BCA836F9-BBAF-42DE-A2DA-BBFB0941AB24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56" creationId="{AB6D8795-A6A0-4E21-BF08-9A73EA79355F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67" creationId="{77D33257-F694-4F61-ABB6-60B766396BF4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78" creationId="{7B1E3C9F-58E2-4194-995D-DE746338C6E5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189" creationId="{9E1605EA-4B53-488C-82CA-9AC54F5E74F0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200" creationId="{FB2C7A65-4B5B-436A-A56F-EF99412ADAEF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211" creationId="{28F0B00A-1B83-4FA3-9F63-64876C590B16}"/>
          </ac:grpSpMkLst>
        </pc:grpChg>
        <pc:grpChg chg="del">
          <ac:chgData name="NGUYEN PHAM ANH THU" userId="baf72463-252b-4d5f-a6ca-5a6327a9888d" providerId="ADAL" clId="{2F718089-70B5-4574-BAF7-6821E1523347}" dt="2022-01-02T03:47:17.302" v="1719" actId="478"/>
          <ac:grpSpMkLst>
            <pc:docMk/>
            <pc:sldMk cId="1263203054" sldId="318"/>
            <ac:grpSpMk id="222" creationId="{B4EEDBDE-D750-4DD3-9D22-B9992700F9D7}"/>
          </ac:grpSpMkLst>
        </pc:grpChg>
        <pc:grpChg chg="add del mod">
          <ac:chgData name="NGUYEN PHAM ANH THU" userId="baf72463-252b-4d5f-a6ca-5a6327a9888d" providerId="ADAL" clId="{2F718089-70B5-4574-BAF7-6821E1523347}" dt="2022-01-02T03:47:38.348" v="1724" actId="478"/>
          <ac:grpSpMkLst>
            <pc:docMk/>
            <pc:sldMk cId="1263203054" sldId="318"/>
            <ac:grpSpMk id="332" creationId="{EB2E7679-C9E5-4743-8D84-DB70DF228A83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3" creationId="{567E6249-7D06-44A1-BF99-FF08FA1B1E69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4" creationId="{E75A7FA0-29CC-405C-89D3-7ECCD8F54D3C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5" creationId="{BE67F550-F2B4-4EDF-B21E-E495FC1135EE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6" creationId="{C21ED27B-7EB2-4187-AB68-0C15D5114F4B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7" creationId="{AC62A486-F494-49A8-802E-08855F490DB8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8" creationId="{F8454378-2D97-429B-B9D3-A7B376E0D387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39" creationId="{FC07EB13-4F61-48E1-A43F-EADF5C6EBB55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40" creationId="{09B7C668-3568-4D92-A8AB-96C585A7671B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41" creationId="{E33F57B3-C114-45E7-8840-2A5CC368F828}"/>
          </ac:grpSpMkLst>
        </pc:grpChg>
        <pc:grpChg chg="mod">
          <ac:chgData name="NGUYEN PHAM ANH THU" userId="baf72463-252b-4d5f-a6ca-5a6327a9888d" providerId="ADAL" clId="{2F718089-70B5-4574-BAF7-6821E1523347}" dt="2022-01-02T03:47:31.101" v="1722"/>
          <ac:grpSpMkLst>
            <pc:docMk/>
            <pc:sldMk cId="1263203054" sldId="318"/>
            <ac:grpSpMk id="342" creationId="{03D9503E-B52C-404C-8A60-55CC040F2EE6}"/>
          </ac:grpSpMkLst>
        </pc:grpChg>
        <pc:grpChg chg="add del mod">
          <ac:chgData name="NGUYEN PHAM ANH THU" userId="baf72463-252b-4d5f-a6ca-5a6327a9888d" providerId="ADAL" clId="{2F718089-70B5-4574-BAF7-6821E1523347}" dt="2022-01-02T03:48:49.701" v="1736" actId="478"/>
          <ac:grpSpMkLst>
            <pc:docMk/>
            <pc:sldMk cId="1263203054" sldId="318"/>
            <ac:grpSpMk id="453" creationId="{58426C49-8AC5-4057-8413-D40A66AEAC36}"/>
          </ac:grpSpMkLst>
        </pc:grpChg>
        <pc:grpChg chg="add del mod">
          <ac:chgData name="NGUYEN PHAM ANH THU" userId="baf72463-252b-4d5f-a6ca-5a6327a9888d" providerId="ADAL" clId="{2F718089-70B5-4574-BAF7-6821E1523347}" dt="2022-01-02T03:48:48.927" v="1735" actId="478"/>
          <ac:grpSpMkLst>
            <pc:docMk/>
            <pc:sldMk cId="1263203054" sldId="318"/>
            <ac:grpSpMk id="464" creationId="{B9A904DC-A9CC-4E0E-A9A9-92700295728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475" creationId="{DDEEE1DA-8332-4D0B-B644-192D13F4067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486" creationId="{7F428FDF-5B84-4342-A373-534C57E0F82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497" creationId="{EA335C6A-2012-4B86-AC77-2E4DF5EB2F6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08" creationId="{93243E83-8B4F-40CD-A595-EFEA5DCF7C3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19" creationId="{EF773A58-3724-4B80-9DFC-658E5E94490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30" creationId="{4533E313-9197-4DDC-BAF7-484A3BDE97A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41" creationId="{9A1104FB-1F4E-4CE6-8A51-93757ED98CC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52" creationId="{DE95044A-891C-4FC6-9587-88C9225E348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63" creationId="{4F97E39C-55B6-426A-B50B-1871A3EAAEB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74" creationId="{7037CA47-9A48-4587-A0BC-D0AE566D7FB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85" creationId="{4C29355F-448B-4782-89DB-5D32F542A86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596" creationId="{7B041DDD-1210-403E-8952-D2D90E2AA19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07" creationId="{CD529D08-D70F-413C-A6C0-8ABA4B2A85E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18" creationId="{2A833149-7B8B-445E-A767-402ACA97312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29" creationId="{2847B76E-1A48-4B77-A192-71F5D2FEE4F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40" creationId="{31B707DB-1CBB-4974-921E-B03400E3211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51" creationId="{31EDD5C1-78C3-4037-8720-C51ED8577D2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62" creationId="{ECC8BF21-5EF3-4D43-A5B8-3EAC389C9DC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73" creationId="{03E36D03-5C3A-4080-8136-1841BEA2F39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84" creationId="{FC613BD8-18E7-4B1E-8D9B-E660A08DA16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695" creationId="{F21396E3-631B-4F6D-B06A-97D89154DC3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06" creationId="{686D5FA5-EE01-46F9-B27B-7429CADFC76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17" creationId="{D24D711D-2A91-4CB3-9199-B6EEB220E06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28" creationId="{5AE62D86-C359-4509-B2DE-A001E5212D3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39" creationId="{B48033AC-3107-40B0-83D9-61D99A6F55A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50" creationId="{9EDBD939-1E24-41FB-AC1B-4210C549E31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61" creationId="{5292FE06-3F4B-41E1-9801-190ED68189F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72" creationId="{528DFEB4-1193-4842-9DCA-BFE0C42C3B5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83" creationId="{43B82CD8-DFF3-453D-B975-FB4BBEBF5E4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794" creationId="{3E6E7924-0768-497E-A4FF-7BCBA313DCA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05" creationId="{2276E93A-F9EF-42FF-9B09-3095962E397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16" creationId="{D4E995C9-6B39-4056-AC99-6C552304237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27" creationId="{45B1D7C2-9757-4577-BD2D-ABB9D2B9D1B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38" creationId="{FA55F5C4-D868-4591-8656-4C3878BE35F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49" creationId="{4A7307E7-B1BA-463C-BD6D-E4A081A27F9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60" creationId="{A52D1DEE-BCD2-4C4B-84AE-BA8E25D1BBF5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71" creationId="{BADEE717-F442-4419-AB6D-82CD8DFD80F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82" creationId="{D72B5B96-05EB-44D1-BC02-6851215345B0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893" creationId="{5F567CC2-79C9-44F3-8477-F37D1C3A04E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04" creationId="{FD34D2FB-1BB5-4B7F-A291-DA7CD24AB3D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15" creationId="{DFC0C263-C796-40E1-89C7-E0E198A4337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26" creationId="{5DD7DA8A-50EE-4CFE-B269-982ACA2AA06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37" creationId="{CF72A8A7-FFFA-4E9F-8540-7A8C6D28DC4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48" creationId="{546D50AB-D30A-445B-95DD-A8B622ED797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59" creationId="{D0920946-424B-438F-9634-D4637F26435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70" creationId="{88E34D14-6EBF-42EA-8850-5CCFB2433BF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81" creationId="{4CF423C3-5124-42E4-BED9-9DBFB570637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992" creationId="{AE455C07-5DFE-4415-A32B-4F41E0C7E6E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03" creationId="{38BE85DF-BF14-4AFF-8484-82C9B8A4499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14" creationId="{E6FBDD2A-4EAE-44DA-9C47-84A39149588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25" creationId="{E4F37262-F24F-4D88-89BA-B6A11CD1B68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36" creationId="{34524DFF-5D0D-44BD-B8E6-186995A76B9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47" creationId="{B277C2D5-4A81-49C2-A958-8CF1860C1A47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58" creationId="{8247C87C-7DBF-48D3-9FA9-0C818E928C8B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69" creationId="{07222701-7A27-47E5-8149-F7CAC941728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80" creationId="{2BB7D026-CC1D-47C3-AC5D-BC91F83A69BC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091" creationId="{94D499A0-D60C-4838-84CD-1AC9F48157C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02" creationId="{008022C6-6A37-4809-A7C5-E408EB7F0E33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13" creationId="{BBB5505A-9352-4918-9200-23ACA5B3370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24" creationId="{F894B70C-C698-41D2-A380-3FE74B1D5DF5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35" creationId="{F5D3694A-80B8-41C3-AB73-92AD25C35F1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46" creationId="{60880831-4CCD-417B-966C-4B76B9FF2E0C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57" creationId="{3B444B86-AD35-46EF-A591-16C268F84945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68" creationId="{97E6EFA5-5152-4157-906D-E4401F4D705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79" creationId="{1B4E47BB-C5A0-4F7F-B35A-F0698D92C286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190" creationId="{AE6818D9-A831-46C8-BD1F-E465605761F5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01" creationId="{CC9794E7-8154-48B8-A153-8B4C7E284143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12" creationId="{B5F25B33-540F-4760-8AB7-E4D0253F7A2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23" creationId="{03CE5499-AC2F-4B08-8803-5216821BA19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34" creationId="{1A4B5606-729A-475B-8380-0D3E07D3AF00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45" creationId="{016A4482-FEA9-40D6-9C5E-FFD5B55EBA2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56" creationId="{22478177-AB11-4CD1-98B6-DD341C63511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67" creationId="{B6B55A24-D727-47E3-A528-16F2E64C2D20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78" creationId="{DFB54BB1-A552-4B3F-86EE-A9EB227BABB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289" creationId="{BE1046EE-761B-4D2A-A6C5-A0A3C57100DE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00" creationId="{A4A79CCC-FCB8-410B-AF4B-8A599CC66DA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11" creationId="{9879F365-774D-490C-860E-180EDD7BF68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22" creationId="{01388472-99DE-49A0-88C1-F0758372DA9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33" creationId="{C47D8382-88F0-4C05-8E90-9A9B689861D3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44" creationId="{52363B0B-5916-484D-B097-5528CB1166A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55" creationId="{B62D4C49-95A4-49DB-9CEE-0A51220371E3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66" creationId="{C43042F2-F63D-4311-B181-950C69B4932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77" creationId="{F8363400-7886-43FA-BE77-F6619A0AA5C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88" creationId="{241FE8EB-DB26-42F0-B78A-3BEC7DEEF893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399" creationId="{0EC61633-028B-440C-812B-137FCC55B550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10" creationId="{7B1AD068-7C0D-4F3D-BF67-290A94015E8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21" creationId="{25FF82BC-A81E-4E3E-A386-5A2687ACC49F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32" creationId="{5B393C85-F2C5-4D0A-A439-62413E42954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43" creationId="{215FF060-AC86-44BD-B636-CBA77E0D3A8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54" creationId="{3978A14E-88D4-4396-AEA1-CFE0DFD5ACB8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65" creationId="{96C07A07-224C-4C78-90C3-A7970C35CD10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76" creationId="{B4AA9857-5A8A-4C37-8D90-830563251D89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87" creationId="{9C45DD52-2636-4E6C-A7A9-A4B7E814E115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498" creationId="{E53AE541-6733-4D54-B3FE-FB36AC717792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509" creationId="{1B6C6C89-9A27-428E-8B9C-32ABEA730DB1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520" creationId="{0EC24166-9AD6-40AD-90C0-3D228500386D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531" creationId="{99459B53-DAAF-46A1-9C4E-105B126264E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542" creationId="{94842E40-3CE0-4F2E-BA09-0B7786E8C9F4}"/>
          </ac:grpSpMkLst>
        </pc:grpChg>
        <pc:grpChg chg="add mod topLvl">
          <ac:chgData name="NGUYEN PHAM ANH THU" userId="baf72463-252b-4d5f-a6ca-5a6327a9888d" providerId="ADAL" clId="{2F718089-70B5-4574-BAF7-6821E1523347}" dt="2022-01-02T03:53:31.848" v="1789" actId="165"/>
          <ac:grpSpMkLst>
            <pc:docMk/>
            <pc:sldMk cId="1263203054" sldId="318"/>
            <ac:grpSpMk id="1553" creationId="{909741F9-6A58-42F0-95A0-8CE576388B37}"/>
          </ac:grpSpMkLst>
        </pc:grpChg>
        <pc:grpChg chg="add del mod">
          <ac:chgData name="NGUYEN PHAM ANH THU" userId="baf72463-252b-4d5f-a6ca-5a6327a9888d" providerId="ADAL" clId="{2F718089-70B5-4574-BAF7-6821E1523347}" dt="2022-01-02T03:52:14.853" v="1769" actId="478"/>
          <ac:grpSpMkLst>
            <pc:docMk/>
            <pc:sldMk cId="1263203054" sldId="318"/>
            <ac:grpSpMk id="1564" creationId="{32EF16A1-689A-4D5C-8D54-E3DE4D0D89A4}"/>
          </ac:grpSpMkLst>
        </pc:grpChg>
        <pc:grpChg chg="add del mod">
          <ac:chgData name="NGUYEN PHAM ANH THU" userId="baf72463-252b-4d5f-a6ca-5a6327a9888d" providerId="ADAL" clId="{2F718089-70B5-4574-BAF7-6821E1523347}" dt="2022-01-02T03:52:13.228" v="1768" actId="478"/>
          <ac:grpSpMkLst>
            <pc:docMk/>
            <pc:sldMk cId="1263203054" sldId="318"/>
            <ac:grpSpMk id="1575" creationId="{044EB10F-0A96-4273-BAFF-FA88D9200130}"/>
          </ac:grpSpMkLst>
        </pc:grpChg>
        <pc:grpChg chg="add del mod">
          <ac:chgData name="NGUYEN PHAM ANH THU" userId="baf72463-252b-4d5f-a6ca-5a6327a9888d" providerId="ADAL" clId="{2F718089-70B5-4574-BAF7-6821E1523347}" dt="2022-01-02T03:52:16.012" v="1770" actId="478"/>
          <ac:grpSpMkLst>
            <pc:docMk/>
            <pc:sldMk cId="1263203054" sldId="318"/>
            <ac:grpSpMk id="1586" creationId="{21C9D82C-DBAE-4FB6-B738-D8020874A44F}"/>
          </ac:grpSpMkLst>
        </pc:grpChg>
        <pc:grpChg chg="add del mod">
          <ac:chgData name="NGUYEN PHAM ANH THU" userId="baf72463-252b-4d5f-a6ca-5a6327a9888d" providerId="ADAL" clId="{2F718089-70B5-4574-BAF7-6821E1523347}" dt="2022-01-02T03:52:32.018" v="1784" actId="478"/>
          <ac:grpSpMkLst>
            <pc:docMk/>
            <pc:sldMk cId="1263203054" sldId="318"/>
            <ac:grpSpMk id="1597" creationId="{36EFD332-2AE8-42D2-BFD8-1D0D4041FC2D}"/>
          </ac:grpSpMkLst>
        </pc:grpChg>
        <pc:grpChg chg="add del mod">
          <ac:chgData name="NGUYEN PHAM ANH THU" userId="baf72463-252b-4d5f-a6ca-5a6327a9888d" providerId="ADAL" clId="{2F718089-70B5-4574-BAF7-6821E1523347}" dt="2022-01-02T03:52:30.084" v="1782" actId="478"/>
          <ac:grpSpMkLst>
            <pc:docMk/>
            <pc:sldMk cId="1263203054" sldId="318"/>
            <ac:grpSpMk id="1608" creationId="{F1FFFEAD-2F63-409B-8C13-4D7CBBB7B938}"/>
          </ac:grpSpMkLst>
        </pc:grpChg>
        <pc:grpChg chg="add del mod">
          <ac:chgData name="NGUYEN PHAM ANH THU" userId="baf72463-252b-4d5f-a6ca-5a6327a9888d" providerId="ADAL" clId="{2F718089-70B5-4574-BAF7-6821E1523347}" dt="2022-01-02T03:52:31.018" v="1783" actId="478"/>
          <ac:grpSpMkLst>
            <pc:docMk/>
            <pc:sldMk cId="1263203054" sldId="318"/>
            <ac:grpSpMk id="1619" creationId="{4B08F4AF-B55C-46C4-AF6A-833642FED5CB}"/>
          </ac:grpSpMkLst>
        </pc:grpChg>
        <pc:grpChg chg="add del mod">
          <ac:chgData name="NGUYEN PHAM ANH THU" userId="baf72463-252b-4d5f-a6ca-5a6327a9888d" providerId="ADAL" clId="{2F718089-70B5-4574-BAF7-6821E1523347}" dt="2022-01-02T03:52:27.933" v="1781" actId="478"/>
          <ac:grpSpMkLst>
            <pc:docMk/>
            <pc:sldMk cId="1263203054" sldId="318"/>
            <ac:grpSpMk id="1630" creationId="{C9D66800-E3FC-41C6-922B-FB380035F8EF}"/>
          </ac:grpSpMkLst>
        </pc:grpChg>
        <pc:grpChg chg="add del mod">
          <ac:chgData name="NGUYEN PHAM ANH THU" userId="baf72463-252b-4d5f-a6ca-5a6327a9888d" providerId="ADAL" clId="{2F718089-70B5-4574-BAF7-6821E1523347}" dt="2022-01-02T03:52:24.890" v="1778" actId="478"/>
          <ac:grpSpMkLst>
            <pc:docMk/>
            <pc:sldMk cId="1263203054" sldId="318"/>
            <ac:grpSpMk id="1641" creationId="{4D1370BF-1A14-422E-9F8E-A02096C10124}"/>
          </ac:grpSpMkLst>
        </pc:grpChg>
        <pc:grpChg chg="add del mod">
          <ac:chgData name="NGUYEN PHAM ANH THU" userId="baf72463-252b-4d5f-a6ca-5a6327a9888d" providerId="ADAL" clId="{2F718089-70B5-4574-BAF7-6821E1523347}" dt="2022-01-02T03:52:25.981" v="1779" actId="478"/>
          <ac:grpSpMkLst>
            <pc:docMk/>
            <pc:sldMk cId="1263203054" sldId="318"/>
            <ac:grpSpMk id="1652" creationId="{52CED59E-2EE9-4995-BEF0-0E4C752A7F3D}"/>
          </ac:grpSpMkLst>
        </pc:grpChg>
        <pc:grpChg chg="add del mod">
          <ac:chgData name="NGUYEN PHAM ANH THU" userId="baf72463-252b-4d5f-a6ca-5a6327a9888d" providerId="ADAL" clId="{2F718089-70B5-4574-BAF7-6821E1523347}" dt="2022-01-02T03:52:26.936" v="1780" actId="478"/>
          <ac:grpSpMkLst>
            <pc:docMk/>
            <pc:sldMk cId="1263203054" sldId="318"/>
            <ac:grpSpMk id="1663" creationId="{CAA494F0-668C-4AC4-8816-68F5BFD11C2A}"/>
          </ac:grpSpMkLst>
        </pc:grpChg>
        <pc:grpChg chg="add del mod">
          <ac:chgData name="NGUYEN PHAM ANH THU" userId="baf72463-252b-4d5f-a6ca-5a6327a9888d" providerId="ADAL" clId="{2F718089-70B5-4574-BAF7-6821E1523347}" dt="2022-01-02T03:52:10.009" v="1765" actId="478"/>
          <ac:grpSpMkLst>
            <pc:docMk/>
            <pc:sldMk cId="1263203054" sldId="318"/>
            <ac:grpSpMk id="1674" creationId="{BF97B128-8CB2-4E34-9921-0F8D3F27DE14}"/>
          </ac:grpSpMkLst>
        </pc:grpChg>
        <pc:grpChg chg="add del mod">
          <ac:chgData name="NGUYEN PHAM ANH THU" userId="baf72463-252b-4d5f-a6ca-5a6327a9888d" providerId="ADAL" clId="{2F718089-70B5-4574-BAF7-6821E1523347}" dt="2022-01-02T03:52:11.005" v="1766" actId="478"/>
          <ac:grpSpMkLst>
            <pc:docMk/>
            <pc:sldMk cId="1263203054" sldId="318"/>
            <ac:grpSpMk id="1685" creationId="{B06DBF84-BBDE-470C-BF9D-15559ECE2F8C}"/>
          </ac:grpSpMkLst>
        </pc:grpChg>
        <pc:grpChg chg="add del mod">
          <ac:chgData name="NGUYEN PHAM ANH THU" userId="baf72463-252b-4d5f-a6ca-5a6327a9888d" providerId="ADAL" clId="{2F718089-70B5-4574-BAF7-6821E1523347}" dt="2022-01-02T03:52:11.944" v="1767" actId="478"/>
          <ac:grpSpMkLst>
            <pc:docMk/>
            <pc:sldMk cId="1263203054" sldId="318"/>
            <ac:grpSpMk id="1696" creationId="{7E3F5AC7-D839-45F6-98C2-FCF5CA38CF97}"/>
          </ac:grpSpMkLst>
        </pc:grpChg>
        <pc:grpChg chg="add del mod">
          <ac:chgData name="NGUYEN PHAM ANH THU" userId="baf72463-252b-4d5f-a6ca-5a6327a9888d" providerId="ADAL" clId="{2F718089-70B5-4574-BAF7-6821E1523347}" dt="2022-01-02T03:52:17.123" v="1771" actId="478"/>
          <ac:grpSpMkLst>
            <pc:docMk/>
            <pc:sldMk cId="1263203054" sldId="318"/>
            <ac:grpSpMk id="1707" creationId="{4CFC3F43-3229-4A00-8BA2-0C2A12291E33}"/>
          </ac:grpSpMkLst>
        </pc:grpChg>
        <pc:grpChg chg="add del mod">
          <ac:chgData name="NGUYEN PHAM ANH THU" userId="baf72463-252b-4d5f-a6ca-5a6327a9888d" providerId="ADAL" clId="{2F718089-70B5-4574-BAF7-6821E1523347}" dt="2022-01-02T03:52:19.103" v="1772" actId="478"/>
          <ac:grpSpMkLst>
            <pc:docMk/>
            <pc:sldMk cId="1263203054" sldId="318"/>
            <ac:grpSpMk id="1718" creationId="{42B5DE93-5B23-4D2A-AF86-4B3AF38EE1D0}"/>
          </ac:grpSpMkLst>
        </pc:grpChg>
        <pc:grpChg chg="add del mod">
          <ac:chgData name="NGUYEN PHAM ANH THU" userId="baf72463-252b-4d5f-a6ca-5a6327a9888d" providerId="ADAL" clId="{2F718089-70B5-4574-BAF7-6821E1523347}" dt="2022-01-02T03:52:19.916" v="1773" actId="478"/>
          <ac:grpSpMkLst>
            <pc:docMk/>
            <pc:sldMk cId="1263203054" sldId="318"/>
            <ac:grpSpMk id="1729" creationId="{9E7C0A8C-7C73-445D-9120-ADA756163DF8}"/>
          </ac:grpSpMkLst>
        </pc:grpChg>
        <pc:grpChg chg="add del mod">
          <ac:chgData name="NGUYEN PHAM ANH THU" userId="baf72463-252b-4d5f-a6ca-5a6327a9888d" providerId="ADAL" clId="{2F718089-70B5-4574-BAF7-6821E1523347}" dt="2022-01-02T03:52:21.264" v="1774" actId="478"/>
          <ac:grpSpMkLst>
            <pc:docMk/>
            <pc:sldMk cId="1263203054" sldId="318"/>
            <ac:grpSpMk id="1740" creationId="{10490D97-BB35-44CD-A11F-E423C4C5E55B}"/>
          </ac:grpSpMkLst>
        </pc:grpChg>
        <pc:grpChg chg="add del mod">
          <ac:chgData name="NGUYEN PHAM ANH THU" userId="baf72463-252b-4d5f-a6ca-5a6327a9888d" providerId="ADAL" clId="{2F718089-70B5-4574-BAF7-6821E1523347}" dt="2022-01-02T03:52:22.326" v="1775" actId="478"/>
          <ac:grpSpMkLst>
            <pc:docMk/>
            <pc:sldMk cId="1263203054" sldId="318"/>
            <ac:grpSpMk id="1751" creationId="{893F3E41-4E1E-4997-B17E-9E219AB6FE21}"/>
          </ac:grpSpMkLst>
        </pc:grpChg>
        <pc:grpChg chg="add del mod">
          <ac:chgData name="NGUYEN PHAM ANH THU" userId="baf72463-252b-4d5f-a6ca-5a6327a9888d" providerId="ADAL" clId="{2F718089-70B5-4574-BAF7-6821E1523347}" dt="2022-01-02T03:52:23.102" v="1776" actId="478"/>
          <ac:grpSpMkLst>
            <pc:docMk/>
            <pc:sldMk cId="1263203054" sldId="318"/>
            <ac:grpSpMk id="1762" creationId="{8A846FE7-2118-463E-A129-77EF9FA1B90A}"/>
          </ac:grpSpMkLst>
        </pc:grpChg>
        <pc:grpChg chg="add del mod">
          <ac:chgData name="NGUYEN PHAM ANH THU" userId="baf72463-252b-4d5f-a6ca-5a6327a9888d" providerId="ADAL" clId="{2F718089-70B5-4574-BAF7-6821E1523347}" dt="2022-01-02T03:52:24.001" v="1777" actId="478"/>
          <ac:grpSpMkLst>
            <pc:docMk/>
            <pc:sldMk cId="1263203054" sldId="318"/>
            <ac:grpSpMk id="1773" creationId="{08CB12E2-3C70-48AB-B90A-9B359F2F4E99}"/>
          </ac:grpSpMkLst>
        </pc:grpChg>
      </pc:sldChg>
      <pc:sldChg chg="addSp delSp modSp add mod delAnim modAnim">
        <pc:chgData name="NGUYEN PHAM ANH THU" userId="baf72463-252b-4d5f-a6ca-5a6327a9888d" providerId="ADAL" clId="{2F718089-70B5-4574-BAF7-6821E1523347}" dt="2022-01-03T13:58:03.224" v="5428" actId="1076"/>
        <pc:sldMkLst>
          <pc:docMk/>
          <pc:sldMk cId="407190316" sldId="319"/>
        </pc:sldMkLst>
        <pc:spChg chg="add mod">
          <ac:chgData name="NGUYEN PHAM ANH THU" userId="baf72463-252b-4d5f-a6ca-5a6327a9888d" providerId="ADAL" clId="{2F718089-70B5-4574-BAF7-6821E1523347}" dt="2022-01-03T03:52:28.340" v="2066" actId="1076"/>
          <ac:spMkLst>
            <pc:docMk/>
            <pc:sldMk cId="407190316" sldId="319"/>
            <ac:spMk id="3" creationId="{42F7BD9E-1524-4B64-BD6B-6560E7DF7AE3}"/>
          </ac:spMkLst>
        </pc:s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4" creationId="{98B99D40-1BFA-4C4F-B411-3245A84CCC2B}"/>
          </ac:grpSpMkLst>
        </pc:grpChg>
        <pc:grpChg chg="del">
          <ac:chgData name="NGUYEN PHAM ANH THU" userId="baf72463-252b-4d5f-a6ca-5a6327a9888d" providerId="ADAL" clId="{2F718089-70B5-4574-BAF7-6821E1523347}" dt="2022-01-02T03:57:27.501" v="1848" actId="478"/>
          <ac:grpSpMkLst>
            <pc:docMk/>
            <pc:sldMk cId="407190316" sldId="319"/>
            <ac:grpSpMk id="138" creationId="{9F3E7DC8-61EC-4937-821B-66D8183DC4DC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475" creationId="{DDEEE1DA-8332-4D0B-B644-192D13F4067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486" creationId="{7F428FDF-5B84-4342-A373-534C57E0F82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497" creationId="{EA335C6A-2012-4B86-AC77-2E4DF5EB2F6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08" creationId="{93243E83-8B4F-40CD-A595-EFEA5DCF7C3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19" creationId="{EF773A58-3724-4B80-9DFC-658E5E94490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30" creationId="{4533E313-9197-4DDC-BAF7-484A3BDE97A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41" creationId="{9A1104FB-1F4E-4CE6-8A51-93757ED98CC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52" creationId="{DE95044A-891C-4FC6-9587-88C9225E348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63" creationId="{4F97E39C-55B6-426A-B50B-1871A3EAAEB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74" creationId="{7037CA47-9A48-4587-A0BC-D0AE566D7FB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85" creationId="{4C29355F-448B-4782-89DB-5D32F542A86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596" creationId="{7B041DDD-1210-403E-8952-D2D90E2AA19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07" creationId="{CD529D08-D70F-413C-A6C0-8ABA4B2A85E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18" creationId="{2A833149-7B8B-445E-A767-402ACA97312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29" creationId="{2847B76E-1A48-4B77-A192-71F5D2FEE4F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40" creationId="{31B707DB-1CBB-4974-921E-B03400E3211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51" creationId="{31EDD5C1-78C3-4037-8720-C51ED8577D2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62" creationId="{ECC8BF21-5EF3-4D43-A5B8-3EAC389C9DC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73" creationId="{03E36D03-5C3A-4080-8136-1841BEA2F39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84" creationId="{FC613BD8-18E7-4B1E-8D9B-E660A08DA16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695" creationId="{F21396E3-631B-4F6D-B06A-97D89154DC3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06" creationId="{686D5FA5-EE01-46F9-B27B-7429CADFC76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17" creationId="{D24D711D-2A91-4CB3-9199-B6EEB220E06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28" creationId="{5AE62D86-C359-4509-B2DE-A001E5212D3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39" creationId="{B48033AC-3107-40B0-83D9-61D99A6F55A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50" creationId="{9EDBD939-1E24-41FB-AC1B-4210C549E31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61" creationId="{5292FE06-3F4B-41E1-9801-190ED68189F4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72" creationId="{528DFEB4-1193-4842-9DCA-BFE0C42C3B5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83" creationId="{43B82CD8-DFF3-453D-B975-FB4BBEBF5E4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794" creationId="{3E6E7924-0768-497E-A4FF-7BCBA313DCA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05" creationId="{2276E93A-F9EF-42FF-9B09-3095962E397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16" creationId="{D4E995C9-6B39-4056-AC99-6C552304237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27" creationId="{45B1D7C2-9757-4577-BD2D-ABB9D2B9D1B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38" creationId="{FA55F5C4-D868-4591-8656-4C3878BE35F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49" creationId="{4A7307E7-B1BA-463C-BD6D-E4A081A27F9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60" creationId="{A52D1DEE-BCD2-4C4B-84AE-BA8E25D1BBF5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71" creationId="{BADEE717-F442-4419-AB6D-82CD8DFD80F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82" creationId="{D72B5B96-05EB-44D1-BC02-6851215345B0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893" creationId="{5F567CC2-79C9-44F3-8477-F37D1C3A04E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04" creationId="{FD34D2FB-1BB5-4B7F-A291-DA7CD24AB3D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15" creationId="{DFC0C263-C796-40E1-89C7-E0E198A4337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26" creationId="{5DD7DA8A-50EE-4CFE-B269-982ACA2AA06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37" creationId="{CF72A8A7-FFFA-4E9F-8540-7A8C6D28DC4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48" creationId="{546D50AB-D30A-445B-95DD-A8B622ED797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59" creationId="{D0920946-424B-438F-9634-D4637F26435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70" creationId="{88E34D14-6EBF-42EA-8850-5CCFB2433BF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81" creationId="{4CF423C3-5124-42E4-BED9-9DBFB570637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992" creationId="{AE455C07-5DFE-4415-A32B-4F41E0C7E6E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03" creationId="{38BE85DF-BF14-4AFF-8484-82C9B8A4499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14" creationId="{E6FBDD2A-4EAE-44DA-9C47-84A39149588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25" creationId="{E4F37262-F24F-4D88-89BA-B6A11CD1B68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36" creationId="{34524DFF-5D0D-44BD-B8E6-186995A76B9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47" creationId="{B277C2D5-4A81-49C2-A958-8CF1860C1A47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58" creationId="{8247C87C-7DBF-48D3-9FA9-0C818E928C8B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69" creationId="{07222701-7A27-47E5-8149-F7CAC941728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80" creationId="{2BB7D026-CC1D-47C3-AC5D-BC91F83A69BC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091" creationId="{94D499A0-D60C-4838-84CD-1AC9F48157C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02" creationId="{008022C6-6A37-4809-A7C5-E408EB7F0E33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13" creationId="{BBB5505A-9352-4918-9200-23ACA5B3370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24" creationId="{F894B70C-C698-41D2-A380-3FE74B1D5DF5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35" creationId="{F5D3694A-80B8-41C3-AB73-92AD25C35F1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46" creationId="{60880831-4CCD-417B-966C-4B76B9FF2E0C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57" creationId="{3B444B86-AD35-46EF-A591-16C268F84945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68" creationId="{97E6EFA5-5152-4157-906D-E4401F4D705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79" creationId="{1B4E47BB-C5A0-4F7F-B35A-F0698D92C286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190" creationId="{AE6818D9-A831-46C8-BD1F-E465605761F5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01" creationId="{CC9794E7-8154-48B8-A153-8B4C7E284143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12" creationId="{B5F25B33-540F-4760-8AB7-E4D0253F7A2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23" creationId="{03CE5499-AC2F-4B08-8803-5216821BA19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34" creationId="{1A4B5606-729A-475B-8380-0D3E07D3AF00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45" creationId="{016A4482-FEA9-40D6-9C5E-FFD5B55EBA24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56" creationId="{22478177-AB11-4CD1-98B6-DD341C63511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67" creationId="{B6B55A24-D727-47E3-A528-16F2E64C2D20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78" creationId="{DFB54BB1-A552-4B3F-86EE-A9EB227BABB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289" creationId="{BE1046EE-761B-4D2A-A6C5-A0A3C57100DE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00" creationId="{A4A79CCC-FCB8-410B-AF4B-8A599CC66DA4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11" creationId="{9879F365-774D-490C-860E-180EDD7BF68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22" creationId="{01388472-99DE-49A0-88C1-F0758372DA9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33" creationId="{C47D8382-88F0-4C05-8E90-9A9B689861D3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44" creationId="{52363B0B-5916-484D-B097-5528CB1166A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55" creationId="{B62D4C49-95A4-49DB-9CEE-0A51220371E3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66" creationId="{C43042F2-F63D-4311-B181-950C69B4932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77" creationId="{F8363400-7886-43FA-BE77-F6619A0AA5C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88" creationId="{241FE8EB-DB26-42F0-B78A-3BEC7DEEF893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399" creationId="{0EC61633-028B-440C-812B-137FCC55B550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10" creationId="{7B1AD068-7C0D-4F3D-BF67-290A94015E8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21" creationId="{25FF82BC-A81E-4E3E-A386-5A2687ACC49F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32" creationId="{5B393C85-F2C5-4D0A-A439-62413E42954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43" creationId="{215FF060-AC86-44BD-B636-CBA77E0D3A8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54" creationId="{3978A14E-88D4-4396-AEA1-CFE0DFD5ACB8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65" creationId="{96C07A07-224C-4C78-90C3-A7970C35CD10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76" creationId="{B4AA9857-5A8A-4C37-8D90-830563251D89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87" creationId="{9C45DD52-2636-4E6C-A7A9-A4B7E814E115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498" creationId="{E53AE541-6733-4D54-B3FE-FB36AC717792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509" creationId="{1B6C6C89-9A27-428E-8B9C-32ABEA730DB1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520" creationId="{0EC24166-9AD6-40AD-90C0-3D228500386D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531" creationId="{99459B53-DAAF-46A1-9C4E-105B126264E4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542" creationId="{94842E40-3CE0-4F2E-BA09-0B7786E8C9F4}"/>
          </ac:grpSpMkLst>
        </pc:grpChg>
        <pc:grpChg chg="del">
          <ac:chgData name="NGUYEN PHAM ANH THU" userId="baf72463-252b-4d5f-a6ca-5a6327a9888d" providerId="ADAL" clId="{2F718089-70B5-4574-BAF7-6821E1523347}" dt="2022-01-02T03:57:24.419" v="1847" actId="478"/>
          <ac:grpSpMkLst>
            <pc:docMk/>
            <pc:sldMk cId="407190316" sldId="319"/>
            <ac:grpSpMk id="1553" creationId="{909741F9-6A58-42F0-95A0-8CE576388B37}"/>
          </ac:grpSpMkLst>
        </pc:grpChg>
        <pc:picChg chg="add del mod ord modCrop">
          <ac:chgData name="NGUYEN PHAM ANH THU" userId="baf72463-252b-4d5f-a6ca-5a6327a9888d" providerId="ADAL" clId="{2F718089-70B5-4574-BAF7-6821E1523347}" dt="2022-01-03T03:51:58.222" v="2057" actId="478"/>
          <ac:picMkLst>
            <pc:docMk/>
            <pc:sldMk cId="407190316" sldId="319"/>
            <ac:picMk id="6" creationId="{BDFE64D2-80CC-42D2-84BB-7D2D8DA38D07}"/>
          </ac:picMkLst>
        </pc:picChg>
        <pc:picChg chg="add mod ord">
          <ac:chgData name="NGUYEN PHAM ANH THU" userId="baf72463-252b-4d5f-a6ca-5a6327a9888d" providerId="ADAL" clId="{2F718089-70B5-4574-BAF7-6821E1523347}" dt="2022-01-03T03:52:15.084" v="2064" actId="1076"/>
          <ac:picMkLst>
            <pc:docMk/>
            <pc:sldMk cId="407190316" sldId="319"/>
            <ac:picMk id="7" creationId="{736B0222-B240-4290-B00B-A26264A1AC65}"/>
          </ac:picMkLst>
        </pc:picChg>
        <pc:picChg chg="mod">
          <ac:chgData name="NGUYEN PHAM ANH THU" userId="baf72463-252b-4d5f-a6ca-5a6327a9888d" providerId="ADAL" clId="{2F718089-70B5-4574-BAF7-6821E1523347}" dt="2022-01-03T13:58:03.224" v="5428" actId="1076"/>
          <ac:picMkLst>
            <pc:docMk/>
            <pc:sldMk cId="407190316" sldId="319"/>
            <ac:picMk id="137" creationId="{32E696B9-21D3-4E30-816A-5A27515587B3}"/>
          </ac:picMkLst>
        </pc:picChg>
      </pc:sldChg>
      <pc:sldChg chg="modSp add mod ord modAnim">
        <pc:chgData name="NGUYEN PHAM ANH THU" userId="baf72463-252b-4d5f-a6ca-5a6327a9888d" providerId="ADAL" clId="{2F718089-70B5-4574-BAF7-6821E1523347}" dt="2022-01-02T04:04:43.601" v="2029" actId="1076"/>
        <pc:sldMkLst>
          <pc:docMk/>
          <pc:sldMk cId="1029055849" sldId="320"/>
        </pc:sldMkLst>
        <pc:spChg chg="mod">
          <ac:chgData name="NGUYEN PHAM ANH THU" userId="baf72463-252b-4d5f-a6ca-5a6327a9888d" providerId="ADAL" clId="{2F718089-70B5-4574-BAF7-6821E1523347}" dt="2022-01-02T04:04:43.601" v="2029" actId="1076"/>
          <ac:spMkLst>
            <pc:docMk/>
            <pc:sldMk cId="1029055849" sldId="320"/>
            <ac:spMk id="7" creationId="{47A41B59-F2E2-4B99-98C1-D1BB8620A681}"/>
          </ac:spMkLst>
        </pc:spChg>
      </pc:sldChg>
      <pc:sldChg chg="addSp delSp modSp add mod ord addAnim delAnim modAnim">
        <pc:chgData name="NGUYEN PHAM ANH THU" userId="baf72463-252b-4d5f-a6ca-5a6327a9888d" providerId="ADAL" clId="{2F718089-70B5-4574-BAF7-6821E1523347}" dt="2022-01-03T13:59:04.702" v="5429"/>
        <pc:sldMkLst>
          <pc:docMk/>
          <pc:sldMk cId="318566589" sldId="321"/>
        </pc:sldMkLst>
        <pc:spChg chg="del">
          <ac:chgData name="NGUYEN PHAM ANH THU" userId="baf72463-252b-4d5f-a6ca-5a6327a9888d" providerId="ADAL" clId="{2F718089-70B5-4574-BAF7-6821E1523347}" dt="2022-01-03T11:09:50.275" v="3741" actId="478"/>
          <ac:spMkLst>
            <pc:docMk/>
            <pc:sldMk cId="318566589" sldId="321"/>
            <ac:spMk id="15" creationId="{85725818-46C5-4E74-9E60-811FBB9480AE}"/>
          </ac:spMkLst>
        </pc:spChg>
        <pc:spChg chg="del">
          <ac:chgData name="NGUYEN PHAM ANH THU" userId="baf72463-252b-4d5f-a6ca-5a6327a9888d" providerId="ADAL" clId="{2F718089-70B5-4574-BAF7-6821E1523347}" dt="2022-01-03T11:09:52.280" v="3742" actId="478"/>
          <ac:spMkLst>
            <pc:docMk/>
            <pc:sldMk cId="318566589" sldId="321"/>
            <ac:spMk id="16" creationId="{66EB1CEE-0CD8-4EFB-A9E0-9521219572C7}"/>
          </ac:spMkLst>
        </pc:spChg>
        <pc:spChg chg="add del mod">
          <ac:chgData name="NGUYEN PHAM ANH THU" userId="baf72463-252b-4d5f-a6ca-5a6327a9888d" providerId="ADAL" clId="{2F718089-70B5-4574-BAF7-6821E1523347}" dt="2022-01-03T12:18:07.380" v="4064"/>
          <ac:spMkLst>
            <pc:docMk/>
            <pc:sldMk cId="318566589" sldId="321"/>
            <ac:spMk id="38" creationId="{67898696-D1A0-4D9F-88C3-89DE66E65A2F}"/>
          </ac:spMkLst>
        </pc:spChg>
        <pc:spChg chg="add mod">
          <ac:chgData name="NGUYEN PHAM ANH THU" userId="baf72463-252b-4d5f-a6ca-5a6327a9888d" providerId="ADAL" clId="{2F718089-70B5-4574-BAF7-6821E1523347}" dt="2022-01-03T12:19:38.925" v="4208" actId="164"/>
          <ac:spMkLst>
            <pc:docMk/>
            <pc:sldMk cId="318566589" sldId="321"/>
            <ac:spMk id="39" creationId="{E7318E0B-05D3-455D-9F13-93EA6783C0FD}"/>
          </ac:spMkLst>
        </pc:spChg>
        <pc:spChg chg="add mod">
          <ac:chgData name="NGUYEN PHAM ANH THU" userId="baf72463-252b-4d5f-a6ca-5a6327a9888d" providerId="ADAL" clId="{2F718089-70B5-4574-BAF7-6821E1523347}" dt="2022-01-03T12:19:38.925" v="4208" actId="164"/>
          <ac:spMkLst>
            <pc:docMk/>
            <pc:sldMk cId="318566589" sldId="321"/>
            <ac:spMk id="40" creationId="{7EB6F1F1-3171-416E-848F-B53C7A4ED9FE}"/>
          </ac:spMkLst>
        </pc:spChg>
        <pc:grpChg chg="add mod">
          <ac:chgData name="NGUYEN PHAM ANH THU" userId="baf72463-252b-4d5f-a6ca-5a6327a9888d" providerId="ADAL" clId="{2F718089-70B5-4574-BAF7-6821E1523347}" dt="2022-01-03T12:20:14.058" v="4214" actId="1076"/>
          <ac:grpSpMkLst>
            <pc:docMk/>
            <pc:sldMk cId="318566589" sldId="321"/>
            <ac:grpSpMk id="41" creationId="{A2ED73CC-0891-4B7B-AC21-408DD05C1EF8}"/>
          </ac:grpSpMkLst>
        </pc:grpChg>
        <pc:picChg chg="add del mod">
          <ac:chgData name="NGUYEN PHAM ANH THU" userId="baf72463-252b-4d5f-a6ca-5a6327a9888d" providerId="ADAL" clId="{2F718089-70B5-4574-BAF7-6821E1523347}" dt="2022-01-03T11:13:26.793" v="3749" actId="478"/>
          <ac:picMkLst>
            <pc:docMk/>
            <pc:sldMk cId="318566589" sldId="321"/>
            <ac:picMk id="5" creationId="{4696005F-3E22-4A50-8A66-1C05BBEE6414}"/>
          </ac:picMkLst>
        </pc:picChg>
        <pc:picChg chg="add del mod">
          <ac:chgData name="NGUYEN PHAM ANH THU" userId="baf72463-252b-4d5f-a6ca-5a6327a9888d" providerId="ADAL" clId="{2F718089-70B5-4574-BAF7-6821E1523347}" dt="2022-01-03T11:19:18.395" v="3752" actId="21"/>
          <ac:picMkLst>
            <pc:docMk/>
            <pc:sldMk cId="318566589" sldId="321"/>
            <ac:picMk id="7" creationId="{E2E8DB08-D6F4-4AB2-A46C-73C5CC72A04E}"/>
          </ac:picMkLst>
        </pc:picChg>
        <pc:picChg chg="add mod">
          <ac:chgData name="NGUYEN PHAM ANH THU" userId="baf72463-252b-4d5f-a6ca-5a6327a9888d" providerId="ADAL" clId="{2F718089-70B5-4574-BAF7-6821E1523347}" dt="2022-01-03T11:47:21.179" v="3921" actId="1076"/>
          <ac:picMkLst>
            <pc:docMk/>
            <pc:sldMk cId="318566589" sldId="321"/>
            <ac:picMk id="9" creationId="{D101BADC-9219-4040-90DE-094D4692E009}"/>
          </ac:picMkLst>
        </pc:picChg>
        <pc:picChg chg="add del mod">
          <ac:chgData name="NGUYEN PHAM ANH THU" userId="baf72463-252b-4d5f-a6ca-5a6327a9888d" providerId="ADAL" clId="{2F718089-70B5-4574-BAF7-6821E1523347}" dt="2022-01-03T11:49:29.649" v="3942" actId="478"/>
          <ac:picMkLst>
            <pc:docMk/>
            <pc:sldMk cId="318566589" sldId="321"/>
            <ac:picMk id="11" creationId="{B711903F-EEF1-49BC-9203-BF126711D58A}"/>
          </ac:picMkLst>
        </pc:picChg>
        <pc:picChg chg="add mod">
          <ac:chgData name="NGUYEN PHAM ANH THU" userId="baf72463-252b-4d5f-a6ca-5a6327a9888d" providerId="ADAL" clId="{2F718089-70B5-4574-BAF7-6821E1523347}" dt="2022-01-03T11:20:48.165" v="3772" actId="14100"/>
          <ac:picMkLst>
            <pc:docMk/>
            <pc:sldMk cId="318566589" sldId="321"/>
            <ac:picMk id="12" creationId="{4E303570-8A7F-47C4-8B82-38A044E253BA}"/>
          </ac:picMkLst>
        </pc:picChg>
        <pc:picChg chg="mod">
          <ac:chgData name="NGUYEN PHAM ANH THU" userId="baf72463-252b-4d5f-a6ca-5a6327a9888d" providerId="ADAL" clId="{2F718089-70B5-4574-BAF7-6821E1523347}" dt="2022-01-03T11:43:08.764" v="3872" actId="1076"/>
          <ac:picMkLst>
            <pc:docMk/>
            <pc:sldMk cId="318566589" sldId="321"/>
            <ac:picMk id="13" creationId="{8004486C-097E-4515-8642-66E6CFD2A3EA}"/>
          </ac:picMkLst>
        </pc:picChg>
        <pc:picChg chg="add mod">
          <ac:chgData name="NGUYEN PHAM ANH THU" userId="baf72463-252b-4d5f-a6ca-5a6327a9888d" providerId="ADAL" clId="{2F718089-70B5-4574-BAF7-6821E1523347}" dt="2022-01-03T11:43:56.091" v="3886" actId="1076"/>
          <ac:picMkLst>
            <pc:docMk/>
            <pc:sldMk cId="318566589" sldId="321"/>
            <ac:picMk id="17" creationId="{91D07C9C-DFB4-438C-94AC-B30301976CBC}"/>
          </ac:picMkLst>
        </pc:picChg>
        <pc:picChg chg="add del mod">
          <ac:chgData name="NGUYEN PHAM ANH THU" userId="baf72463-252b-4d5f-a6ca-5a6327a9888d" providerId="ADAL" clId="{2F718089-70B5-4574-BAF7-6821E1523347}" dt="2022-01-03T11:41:24.051" v="3845" actId="478"/>
          <ac:picMkLst>
            <pc:docMk/>
            <pc:sldMk cId="318566589" sldId="321"/>
            <ac:picMk id="18" creationId="{DB79581A-397E-4BA9-9B1F-FEA1801902A2}"/>
          </ac:picMkLst>
        </pc:picChg>
        <pc:picChg chg="add del mod">
          <ac:chgData name="NGUYEN PHAM ANH THU" userId="baf72463-252b-4d5f-a6ca-5a6327a9888d" providerId="ADAL" clId="{2F718089-70B5-4574-BAF7-6821E1523347}" dt="2022-01-03T11:41:28.054" v="3847" actId="478"/>
          <ac:picMkLst>
            <pc:docMk/>
            <pc:sldMk cId="318566589" sldId="321"/>
            <ac:picMk id="19" creationId="{47AD4956-C967-422C-8963-C4EC4975B0F2}"/>
          </ac:picMkLst>
        </pc:picChg>
        <pc:picChg chg="add del mod">
          <ac:chgData name="NGUYEN PHAM ANH THU" userId="baf72463-252b-4d5f-a6ca-5a6327a9888d" providerId="ADAL" clId="{2F718089-70B5-4574-BAF7-6821E1523347}" dt="2022-01-03T11:43:44.073" v="3882" actId="478"/>
          <ac:picMkLst>
            <pc:docMk/>
            <pc:sldMk cId="318566589" sldId="321"/>
            <ac:picMk id="20" creationId="{656014D2-550D-4531-ACD1-A307890A3900}"/>
          </ac:picMkLst>
        </pc:picChg>
        <pc:picChg chg="add del mod">
          <ac:chgData name="NGUYEN PHAM ANH THU" userId="baf72463-252b-4d5f-a6ca-5a6327a9888d" providerId="ADAL" clId="{2F718089-70B5-4574-BAF7-6821E1523347}" dt="2022-01-03T11:44:16.181" v="3889" actId="478"/>
          <ac:picMkLst>
            <pc:docMk/>
            <pc:sldMk cId="318566589" sldId="321"/>
            <ac:picMk id="21" creationId="{48BDD2E0-2C71-4B60-8E5E-491140BA000B}"/>
          </ac:picMkLst>
        </pc:picChg>
        <pc:picChg chg="add del mod">
          <ac:chgData name="NGUYEN PHAM ANH THU" userId="baf72463-252b-4d5f-a6ca-5a6327a9888d" providerId="ADAL" clId="{2F718089-70B5-4574-BAF7-6821E1523347}" dt="2022-01-03T11:44:19.786" v="3891" actId="478"/>
          <ac:picMkLst>
            <pc:docMk/>
            <pc:sldMk cId="318566589" sldId="321"/>
            <ac:picMk id="22" creationId="{040BB52F-6095-41AE-8020-A45FE957752B}"/>
          </ac:picMkLst>
        </pc:picChg>
        <pc:picChg chg="add del mod">
          <ac:chgData name="NGUYEN PHAM ANH THU" userId="baf72463-252b-4d5f-a6ca-5a6327a9888d" providerId="ADAL" clId="{2F718089-70B5-4574-BAF7-6821E1523347}" dt="2022-01-03T11:44:23.023" v="3893" actId="478"/>
          <ac:picMkLst>
            <pc:docMk/>
            <pc:sldMk cId="318566589" sldId="321"/>
            <ac:picMk id="23" creationId="{EBAD7E2B-53BF-4A4E-956B-83805205350B}"/>
          </ac:picMkLst>
        </pc:picChg>
        <pc:picChg chg="add del mod">
          <ac:chgData name="NGUYEN PHAM ANH THU" userId="baf72463-252b-4d5f-a6ca-5a6327a9888d" providerId="ADAL" clId="{2F718089-70B5-4574-BAF7-6821E1523347}" dt="2022-01-03T11:44:30.464" v="3896" actId="478"/>
          <ac:picMkLst>
            <pc:docMk/>
            <pc:sldMk cId="318566589" sldId="321"/>
            <ac:picMk id="24" creationId="{BB11C465-B506-47C3-8555-E1F2D435DAD7}"/>
          </ac:picMkLst>
        </pc:picChg>
        <pc:picChg chg="add del mod">
          <ac:chgData name="NGUYEN PHAM ANH THU" userId="baf72463-252b-4d5f-a6ca-5a6327a9888d" providerId="ADAL" clId="{2F718089-70B5-4574-BAF7-6821E1523347}" dt="2022-01-03T11:45:04.863" v="3907" actId="478"/>
          <ac:picMkLst>
            <pc:docMk/>
            <pc:sldMk cId="318566589" sldId="321"/>
            <ac:picMk id="25" creationId="{EA9DDBE1-7221-49BA-9E3B-73DC793A0785}"/>
          </ac:picMkLst>
        </pc:picChg>
        <pc:picChg chg="add mod">
          <ac:chgData name="NGUYEN PHAM ANH THU" userId="baf72463-252b-4d5f-a6ca-5a6327a9888d" providerId="ADAL" clId="{2F718089-70B5-4574-BAF7-6821E1523347}" dt="2022-01-03T11:49:55.237" v="3948" actId="1076"/>
          <ac:picMkLst>
            <pc:docMk/>
            <pc:sldMk cId="318566589" sldId="321"/>
            <ac:picMk id="27" creationId="{6B4C7A91-60C8-424D-9469-717371F1B0DE}"/>
          </ac:picMkLst>
        </pc:picChg>
        <pc:picChg chg="add mod">
          <ac:chgData name="NGUYEN PHAM ANH THU" userId="baf72463-252b-4d5f-a6ca-5a6327a9888d" providerId="ADAL" clId="{2F718089-70B5-4574-BAF7-6821E1523347}" dt="2022-01-03T11:50:06.058" v="3954" actId="1076"/>
          <ac:picMkLst>
            <pc:docMk/>
            <pc:sldMk cId="318566589" sldId="321"/>
            <ac:picMk id="29" creationId="{36894A65-96E5-465F-A1F3-48389BB5E6F0}"/>
          </ac:picMkLst>
        </pc:picChg>
        <pc:picChg chg="add mod">
          <ac:chgData name="NGUYEN PHAM ANH THU" userId="baf72463-252b-4d5f-a6ca-5a6327a9888d" providerId="ADAL" clId="{2F718089-70B5-4574-BAF7-6821E1523347}" dt="2022-01-03T11:59:18.923" v="3978" actId="1076"/>
          <ac:picMkLst>
            <pc:docMk/>
            <pc:sldMk cId="318566589" sldId="321"/>
            <ac:picMk id="31" creationId="{151E0CAD-6383-463D-8D1D-507E341E16C0}"/>
          </ac:picMkLst>
        </pc:picChg>
        <pc:picChg chg="add del mod">
          <ac:chgData name="NGUYEN PHAM ANH THU" userId="baf72463-252b-4d5f-a6ca-5a6327a9888d" providerId="ADAL" clId="{2F718089-70B5-4574-BAF7-6821E1523347}" dt="2022-01-03T12:06:58.892" v="4007" actId="478"/>
          <ac:picMkLst>
            <pc:docMk/>
            <pc:sldMk cId="318566589" sldId="321"/>
            <ac:picMk id="33" creationId="{A6333C07-559F-45A1-B870-51460D3CD018}"/>
          </ac:picMkLst>
        </pc:picChg>
        <pc:picChg chg="add mod modCrop">
          <ac:chgData name="NGUYEN PHAM ANH THU" userId="baf72463-252b-4d5f-a6ca-5a6327a9888d" providerId="ADAL" clId="{2F718089-70B5-4574-BAF7-6821E1523347}" dt="2022-01-03T12:12:49.618" v="4062" actId="732"/>
          <ac:picMkLst>
            <pc:docMk/>
            <pc:sldMk cId="318566589" sldId="321"/>
            <ac:picMk id="35" creationId="{C496D913-472D-4990-9819-2BC18CFD384F}"/>
          </ac:picMkLst>
        </pc:picChg>
        <pc:picChg chg="add mod">
          <ac:chgData name="NGUYEN PHAM ANH THU" userId="baf72463-252b-4d5f-a6ca-5a6327a9888d" providerId="ADAL" clId="{2F718089-70B5-4574-BAF7-6821E1523347}" dt="2022-01-03T12:11:08.170" v="4051" actId="14100"/>
          <ac:picMkLst>
            <pc:docMk/>
            <pc:sldMk cId="318566589" sldId="321"/>
            <ac:picMk id="37" creationId="{EC99071A-4AC8-437B-824D-DA00225F6B90}"/>
          </ac:picMkLst>
        </pc:picChg>
      </pc:sldChg>
      <pc:sldChg chg="modSp add ord modAnim">
        <pc:chgData name="NGUYEN PHAM ANH THU" userId="baf72463-252b-4d5f-a6ca-5a6327a9888d" providerId="ADAL" clId="{2F718089-70B5-4574-BAF7-6821E1523347}" dt="2022-01-03T12:23:38.408" v="4265" actId="20577"/>
        <pc:sldMkLst>
          <pc:docMk/>
          <pc:sldMk cId="2187081606" sldId="322"/>
        </pc:sldMkLst>
        <pc:spChg chg="mod">
          <ac:chgData name="NGUYEN PHAM ANH THU" userId="baf72463-252b-4d5f-a6ca-5a6327a9888d" providerId="ADAL" clId="{2F718089-70B5-4574-BAF7-6821E1523347}" dt="2022-01-03T12:23:38.408" v="4265" actId="20577"/>
          <ac:spMkLst>
            <pc:docMk/>
            <pc:sldMk cId="2187081606" sldId="322"/>
            <ac:spMk id="7" creationId="{47A41B59-F2E2-4B99-98C1-D1BB8620A681}"/>
          </ac:spMkLst>
        </pc:spChg>
      </pc:sldChg>
      <pc:sldChg chg="delSp modSp add mod ord">
        <pc:chgData name="NGUYEN PHAM ANH THU" userId="baf72463-252b-4d5f-a6ca-5a6327a9888d" providerId="ADAL" clId="{2F718089-70B5-4574-BAF7-6821E1523347}" dt="2022-01-03T13:44:43.336" v="5194" actId="14100"/>
        <pc:sldMkLst>
          <pc:docMk/>
          <pc:sldMk cId="2378302031" sldId="323"/>
        </pc:sldMkLst>
        <pc:spChg chg="mod">
          <ac:chgData name="NGUYEN PHAM ANH THU" userId="baf72463-252b-4d5f-a6ca-5a6327a9888d" providerId="ADAL" clId="{2F718089-70B5-4574-BAF7-6821E1523347}" dt="2022-01-03T13:44:43.336" v="5194" actId="14100"/>
          <ac:spMkLst>
            <pc:docMk/>
            <pc:sldMk cId="2378302031" sldId="323"/>
            <ac:spMk id="13" creationId="{7C578EA4-43F5-4897-AE86-1B2CC7F9D117}"/>
          </ac:spMkLst>
        </pc:spChg>
        <pc:spChg chg="mod">
          <ac:chgData name="NGUYEN PHAM ANH THU" userId="baf72463-252b-4d5f-a6ca-5a6327a9888d" providerId="ADAL" clId="{2F718089-70B5-4574-BAF7-6821E1523347}" dt="2022-01-03T13:44:41.008" v="5193" actId="1076"/>
          <ac:spMkLst>
            <pc:docMk/>
            <pc:sldMk cId="2378302031" sldId="323"/>
            <ac:spMk id="14" creationId="{DC65E3C4-D94A-4236-8DFF-86C6CC70A07C}"/>
          </ac:spMkLst>
        </pc:spChg>
        <pc:spChg chg="del">
          <ac:chgData name="NGUYEN PHAM ANH THU" userId="baf72463-252b-4d5f-a6ca-5a6327a9888d" providerId="ADAL" clId="{2F718089-70B5-4574-BAF7-6821E1523347}" dt="2022-01-03T13:44:15.477" v="5109" actId="478"/>
          <ac:spMkLst>
            <pc:docMk/>
            <pc:sldMk cId="2378302031" sldId="323"/>
            <ac:spMk id="15" creationId="{5C8013C1-115D-4574-ACC0-49A333CB5ED0}"/>
          </ac:spMkLst>
        </pc:spChg>
        <pc:spChg chg="del">
          <ac:chgData name="NGUYEN PHAM ANH THU" userId="baf72463-252b-4d5f-a6ca-5a6327a9888d" providerId="ADAL" clId="{2F718089-70B5-4574-BAF7-6821E1523347}" dt="2022-01-03T13:44:13.444" v="5108" actId="478"/>
          <ac:spMkLst>
            <pc:docMk/>
            <pc:sldMk cId="2378302031" sldId="323"/>
            <ac:spMk id="16" creationId="{E1C8DFC5-C658-4122-91E9-18577E84C9A3}"/>
          </ac:spMkLst>
        </pc:spChg>
      </pc:sldChg>
      <pc:sldChg chg="modSp add mod modAnim">
        <pc:chgData name="NGUYEN PHAM ANH THU" userId="baf72463-252b-4d5f-a6ca-5a6327a9888d" providerId="ADAL" clId="{2F718089-70B5-4574-BAF7-6821E1523347}" dt="2022-01-03T13:55:19.059" v="5420" actId="20577"/>
        <pc:sldMkLst>
          <pc:docMk/>
          <pc:sldMk cId="734621172" sldId="324"/>
        </pc:sldMkLst>
        <pc:spChg chg="mod">
          <ac:chgData name="NGUYEN PHAM ANH THU" userId="baf72463-252b-4d5f-a6ca-5a6327a9888d" providerId="ADAL" clId="{2F718089-70B5-4574-BAF7-6821E1523347}" dt="2022-01-03T13:53:22.073" v="5262" actId="20577"/>
          <ac:spMkLst>
            <pc:docMk/>
            <pc:sldMk cId="734621172" sldId="324"/>
            <ac:spMk id="4" creationId="{9C3C4260-A7F4-4F86-BE08-9E144BC6084E}"/>
          </ac:spMkLst>
        </pc:spChg>
        <pc:spChg chg="mod">
          <ac:chgData name="NGUYEN PHAM ANH THU" userId="baf72463-252b-4d5f-a6ca-5a6327a9888d" providerId="ADAL" clId="{2F718089-70B5-4574-BAF7-6821E1523347}" dt="2022-01-03T13:55:19.059" v="5420" actId="20577"/>
          <ac:spMkLst>
            <pc:docMk/>
            <pc:sldMk cId="734621172" sldId="324"/>
            <ac:spMk id="9" creationId="{2163284B-F8C7-49C9-9EDC-C82879B5B20F}"/>
          </ac:spMkLst>
        </pc:spChg>
        <pc:spChg chg="mod">
          <ac:chgData name="NGUYEN PHAM ANH THU" userId="baf72463-252b-4d5f-a6ca-5a6327a9888d" providerId="ADAL" clId="{2F718089-70B5-4574-BAF7-6821E1523347}" dt="2022-01-03T13:54:24.338" v="5402" actId="14100"/>
          <ac:spMkLst>
            <pc:docMk/>
            <pc:sldMk cId="734621172" sldId="324"/>
            <ac:spMk id="10" creationId="{78EA1BFF-D0A4-4A9F-AA00-2D595872C1D0}"/>
          </ac:spMkLst>
        </pc:spChg>
      </pc:sldChg>
      <pc:sldChg chg="delSp modSp add mod ord">
        <pc:chgData name="NGUYEN PHAM ANH THU" userId="baf72463-252b-4d5f-a6ca-5a6327a9888d" providerId="ADAL" clId="{2F718089-70B5-4574-BAF7-6821E1523347}" dt="2022-01-10T11:17:51.573" v="5725" actId="1076"/>
        <pc:sldMkLst>
          <pc:docMk/>
          <pc:sldMk cId="3068594920" sldId="325"/>
        </pc:sldMkLst>
        <pc:spChg chg="del">
          <ac:chgData name="NGUYEN PHAM ANH THU" userId="baf72463-252b-4d5f-a6ca-5a6327a9888d" providerId="ADAL" clId="{2F718089-70B5-4574-BAF7-6821E1523347}" dt="2022-01-10T11:17:39.599" v="5708" actId="478"/>
          <ac:spMkLst>
            <pc:docMk/>
            <pc:sldMk cId="3068594920" sldId="325"/>
            <ac:spMk id="14" creationId="{DC65E3C4-D94A-4236-8DFF-86C6CC70A07C}"/>
          </ac:spMkLst>
        </pc:spChg>
        <pc:spChg chg="del">
          <ac:chgData name="NGUYEN PHAM ANH THU" userId="baf72463-252b-4d5f-a6ca-5a6327a9888d" providerId="ADAL" clId="{2F718089-70B5-4574-BAF7-6821E1523347}" dt="2022-01-10T11:17:38.175" v="5707" actId="478"/>
          <ac:spMkLst>
            <pc:docMk/>
            <pc:sldMk cId="3068594920" sldId="325"/>
            <ac:spMk id="15" creationId="{5C8013C1-115D-4574-ACC0-49A333CB5ED0}"/>
          </ac:spMkLst>
        </pc:spChg>
        <pc:spChg chg="mod">
          <ac:chgData name="NGUYEN PHAM ANH THU" userId="baf72463-252b-4d5f-a6ca-5a6327a9888d" providerId="ADAL" clId="{2F718089-70B5-4574-BAF7-6821E1523347}" dt="2022-01-10T11:17:51.573" v="5725" actId="1076"/>
          <ac:spMkLst>
            <pc:docMk/>
            <pc:sldMk cId="3068594920" sldId="325"/>
            <ac:spMk id="16" creationId="{E1C8DFC5-C658-4122-91E9-18577E84C9A3}"/>
          </ac:spMkLst>
        </pc:spChg>
      </pc:sldChg>
      <pc:sldMasterChg chg="modSldLayout">
        <pc:chgData name="NGUYEN PHAM ANH THU" userId="baf72463-252b-4d5f-a6ca-5a6327a9888d" providerId="ADAL" clId="{2F718089-70B5-4574-BAF7-6821E1523347}" dt="2022-01-10T11:17:11.756" v="5703" actId="1076"/>
        <pc:sldMasterMkLst>
          <pc:docMk/>
          <pc:sldMasterMk cId="0" sldId="2147483648"/>
        </pc:sldMasterMkLst>
        <pc:sldLayoutChg chg="addSp modSp mod">
          <pc:chgData name="NGUYEN PHAM ANH THU" userId="baf72463-252b-4d5f-a6ca-5a6327a9888d" providerId="ADAL" clId="{2F718089-70B5-4574-BAF7-6821E1523347}" dt="2022-01-10T11:17:11.756" v="5703" actId="1076"/>
          <pc:sldLayoutMkLst>
            <pc:docMk/>
            <pc:sldMasterMk cId="0" sldId="2147483648"/>
            <pc:sldLayoutMk cId="0" sldId="2147483649"/>
          </pc:sldLayoutMkLst>
          <pc:picChg chg="add mod">
            <ac:chgData name="NGUYEN PHAM ANH THU" userId="baf72463-252b-4d5f-a6ca-5a6327a9888d" providerId="ADAL" clId="{2F718089-70B5-4574-BAF7-6821E1523347}" dt="2022-01-10T11:17:11.756" v="5703" actId="1076"/>
            <ac:picMkLst>
              <pc:docMk/>
              <pc:sldMasterMk cId="0" sldId="2147483648"/>
              <pc:sldLayoutMk cId="0" sldId="2147483649"/>
              <ac:picMk id="2" creationId="{7503929F-653B-4373-BB01-E0DB745E848B}"/>
            </ac:picMkLst>
          </pc:picChg>
        </pc:sldLayoutChg>
      </pc:sldMasterChg>
    </pc:docChg>
  </pc:docChgLst>
</pc:chgInfo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11577D22-AD28-43FC-8EB4-B134A7D334C3}" type="datetimeFigureOut">
              <a:rPr lang="zh-CN" altLang="en-US" smtClean="0"/>
              <a:t>2022/12/13</a:t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编辑母版文本样式</a:t>
            </a:r>
          </a:p>
          <a:p>
            <a:pPr lvl="1"/>
            <a:r>
              <a:rPr lang="zh-CN" altLang="en-US"/>
              <a:t>第二级</a:t>
            </a:r>
          </a:p>
          <a:p>
            <a:pPr lvl="2"/>
            <a:r>
              <a:rPr lang="zh-CN" altLang="en-US"/>
              <a:t>第三级</a:t>
            </a:r>
          </a:p>
          <a:p>
            <a:pPr lvl="3"/>
            <a:r>
              <a:rPr lang="zh-CN" altLang="en-US"/>
              <a:t>第四级</a:t>
            </a:r>
          </a:p>
          <a:p>
            <a:pPr lvl="4"/>
            <a:r>
              <a:rPr lang="zh-CN" altLang="en-US"/>
              <a:t>第五级</a:t>
            </a:r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DA8C8EFA-96ED-4A18-B46D-8BDC030E3AF6}" type="slidenum">
              <a:rPr lang="zh-CN" altLang="en-US" smtClean="0"/>
              <a:t>‹#›</a:t>
            </a:fld>
            <a:endParaRPr lang="zh-CN" altLang="en-US"/>
          </a:p>
        </p:txBody>
      </p:sp>
    </p:spTree>
    <p:extLst>
      <p:ext uri="{BB962C8B-B14F-4D97-AF65-F5344CB8AC3E}">
        <p14:creationId xmlns:p14="http://schemas.microsoft.com/office/powerpoint/2010/main" val="421636439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3" name="Google Shape;533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34" name="Google Shape;534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80599267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38504539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97143163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60126751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0583211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51251758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0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67" name="Google Shape;2067;g1141aa6e17f_0_1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068" name="Google Shape;2068;g1141aa6e17f_0_1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27457542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699089646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78668816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49" name="Google Shape;1549;g1141aa6e17f_0_3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50" name="Google Shape;1550;g1141aa6e17f_0_3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5810383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6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73" name="Google Shape;2673;g1141aa6e17f_0_8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674" name="Google Shape;2674;g1141aa6e17f_0_8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1378182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459317708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7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795" name="Google Shape;3795;g11837281d00_0_3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796" name="Google Shape;3796;g11837281d00_0_3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51013919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B93E0C76-EDF6-4307-A2F0-7DD77B985472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2226159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6" name="Google Shape;806;g1141aa6e17f_0_1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7" name="Google Shape;807;g1141aa6e17f_0_1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569246204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85986369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3230503098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4264346009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65877262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0" name="Google Shape;710;g11413d462f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11" name="Google Shape;711;g11413d462f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821990517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81443" y="355785"/>
            <a:ext cx="11495659" cy="6358527"/>
            <a:chOff x="361082" y="266838"/>
            <a:chExt cx="8621744" cy="4768895"/>
          </a:xfrm>
        </p:grpSpPr>
        <p:grpSp>
          <p:nvGrpSpPr>
            <p:cNvPr id="10" name="Google Shape;10;p2"/>
            <p:cNvGrpSpPr/>
            <p:nvPr/>
          </p:nvGrpSpPr>
          <p:grpSpPr>
            <a:xfrm rot="-1203388">
              <a:off x="400540" y="1361090"/>
              <a:ext cx="280073" cy="279635"/>
              <a:chOff x="1527250" y="3032100"/>
              <a:chExt cx="239825" cy="239450"/>
            </a:xfrm>
          </p:grpSpPr>
          <p:sp>
            <p:nvSpPr>
              <p:cNvPr id="11" name="Google Shape;11;p2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2" name="Google Shape;12;p2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3" name="Google Shape;13;p2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" name="Google Shape;14;p2"/>
            <p:cNvSpPr/>
            <p:nvPr/>
          </p:nvSpPr>
          <p:spPr>
            <a:xfrm rot="4476490">
              <a:off x="1948553" y="4604095"/>
              <a:ext cx="358998" cy="408681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5" name="Google Shape;15;p2"/>
            <p:cNvGrpSpPr/>
            <p:nvPr/>
          </p:nvGrpSpPr>
          <p:grpSpPr>
            <a:xfrm>
              <a:off x="477400" y="383100"/>
              <a:ext cx="484975" cy="642875"/>
              <a:chOff x="477400" y="383100"/>
              <a:chExt cx="484975" cy="642875"/>
            </a:xfrm>
          </p:grpSpPr>
          <p:sp>
            <p:nvSpPr>
              <p:cNvPr id="16" name="Google Shape;16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7" name="Google Shape;17;p2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" name="Google Shape;18;p2"/>
            <p:cNvGrpSpPr/>
            <p:nvPr/>
          </p:nvGrpSpPr>
          <p:grpSpPr>
            <a:xfrm>
              <a:off x="8331913" y="266838"/>
              <a:ext cx="444875" cy="545100"/>
              <a:chOff x="8331913" y="266838"/>
              <a:chExt cx="444875" cy="545100"/>
            </a:xfrm>
          </p:grpSpPr>
          <p:sp>
            <p:nvSpPr>
              <p:cNvPr id="19" name="Google Shape;19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0" name="Google Shape;20;p2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1" name="Google Shape;21;p2"/>
            <p:cNvSpPr/>
            <p:nvPr/>
          </p:nvSpPr>
          <p:spPr>
            <a:xfrm>
              <a:off x="2662396" y="385100"/>
              <a:ext cx="163077" cy="308592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 rot="-829608">
              <a:off x="8580199" y="2608737"/>
              <a:ext cx="358995" cy="408676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23" name="Google Shape;23;p2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838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4" name="Google Shape;24;p2"/>
          <p:cNvSpPr txBox="1">
            <a:spLocks noGrp="1"/>
          </p:cNvSpPr>
          <p:nvPr>
            <p:ph type="ctrTitle"/>
          </p:nvPr>
        </p:nvSpPr>
        <p:spPr>
          <a:xfrm>
            <a:off x="2722300" y="1108351"/>
            <a:ext cx="6747200" cy="298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25" name="Google Shape;25;p2"/>
          <p:cNvSpPr txBox="1">
            <a:spLocks noGrp="1"/>
          </p:cNvSpPr>
          <p:nvPr>
            <p:ph type="subTitle" idx="1"/>
          </p:nvPr>
        </p:nvSpPr>
        <p:spPr>
          <a:xfrm>
            <a:off x="3076700" y="5351884"/>
            <a:ext cx="6038400" cy="63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26" name="Google Shape;26;p2"/>
          <p:cNvSpPr txBox="1">
            <a:spLocks noGrp="1"/>
          </p:cNvSpPr>
          <p:nvPr>
            <p:ph type="ctrTitle" idx="2"/>
          </p:nvPr>
        </p:nvSpPr>
        <p:spPr>
          <a:xfrm>
            <a:off x="2722300" y="4089151"/>
            <a:ext cx="6747200" cy="101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600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540849687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8" name="Google Shape;508;p27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509" name="Google Shape;509;p27"/>
          <p:cNvGrpSpPr/>
          <p:nvPr/>
        </p:nvGrpSpPr>
        <p:grpSpPr>
          <a:xfrm>
            <a:off x="445803" y="390287"/>
            <a:ext cx="11348701" cy="6242039"/>
            <a:chOff x="334352" y="292715"/>
            <a:chExt cx="8511526" cy="4681529"/>
          </a:xfrm>
        </p:grpSpPr>
        <p:grpSp>
          <p:nvGrpSpPr>
            <p:cNvPr id="510" name="Google Shape;510;p27"/>
            <p:cNvGrpSpPr/>
            <p:nvPr/>
          </p:nvGrpSpPr>
          <p:grpSpPr>
            <a:xfrm rot="1930052">
              <a:off x="8226990" y="4251607"/>
              <a:ext cx="484978" cy="642879"/>
              <a:chOff x="477400" y="383100"/>
              <a:chExt cx="484975" cy="642875"/>
            </a:xfrm>
          </p:grpSpPr>
          <p:sp>
            <p:nvSpPr>
              <p:cNvPr id="511" name="Google Shape;511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27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513" name="Google Shape;513;p27"/>
            <p:cNvGrpSpPr/>
            <p:nvPr/>
          </p:nvGrpSpPr>
          <p:grpSpPr>
            <a:xfrm rot="1324746">
              <a:off x="420490" y="429217"/>
              <a:ext cx="444891" cy="545120"/>
              <a:chOff x="8331913" y="266838"/>
              <a:chExt cx="444875" cy="545100"/>
            </a:xfrm>
          </p:grpSpPr>
          <p:sp>
            <p:nvSpPr>
              <p:cNvPr id="514" name="Google Shape;514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27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16" name="Google Shape;516;p27"/>
            <p:cNvSpPr/>
            <p:nvPr/>
          </p:nvSpPr>
          <p:spPr>
            <a:xfrm>
              <a:off x="2768125" y="4463150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17" name="Google Shape;517;p27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18" name="Google Shape;518;p27"/>
            <p:cNvGrpSpPr/>
            <p:nvPr/>
          </p:nvGrpSpPr>
          <p:grpSpPr>
            <a:xfrm>
              <a:off x="8482875" y="327836"/>
              <a:ext cx="191796" cy="304277"/>
              <a:chOff x="7707175" y="1074324"/>
              <a:chExt cx="191796" cy="304277"/>
            </a:xfrm>
          </p:grpSpPr>
          <p:sp>
            <p:nvSpPr>
              <p:cNvPr id="519" name="Google Shape;519;p27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0" name="Google Shape;520;p27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521" name="Google Shape;521;p27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522" name="Google Shape;522;p27"/>
            <p:cNvGrpSpPr/>
            <p:nvPr/>
          </p:nvGrpSpPr>
          <p:grpSpPr>
            <a:xfrm rot="-6152559">
              <a:off x="502915" y="4433233"/>
              <a:ext cx="280060" cy="279622"/>
              <a:chOff x="1527250" y="3032100"/>
              <a:chExt cx="239825" cy="239450"/>
            </a:xfrm>
          </p:grpSpPr>
          <p:sp>
            <p:nvSpPr>
              <p:cNvPr id="523" name="Google Shape;523;p27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4" name="Google Shape;524;p27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525" name="Google Shape;525;p27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168798634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0E70D74-6471-4D27-BA2D-84459CBF5552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26A9E79-965B-4FC9-82C0-DCF55226488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288693B-D30E-4455-B278-A3F4E54927C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F16672-F6E4-45E6-8458-675CD50BD6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1B1E918-4797-4556-9D18-26D00FC103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2171850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D677ED4-71D9-4A3E-9B41-98736E8994C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296FB40C-AAA9-4CDF-B77A-159D095DC00A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47771B8-9445-4190-BCF2-3BA47C7B6C3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432A840-EDBE-4B55-AD89-AD8B228ADF7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28C54FD-B0D3-4E51-9F2A-691BF85198E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1607491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B8785B4-3395-47C7-A6FD-A9C465F6DF6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817054A-7428-4C00-BBB6-91E5EB1D4C4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95872F68-7BC1-4F2D-B90E-EBD329E1005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1510BA2-F8C3-4856-8400-8955DDC88EA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8917E8A-873D-40A8-9551-3CA68FE6A4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20501370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6C1F94-9F25-4BC6-B38A-AA5BE2C590E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FD883CA-4262-4263-A6DB-59D9459F7B1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696FB08-EB94-4511-A64A-1002567AA87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5137E-22C1-48F0-9553-F3B7A76CF7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B93389-9F21-45AC-87C9-A32EBDE354F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6F7547A-BCBF-4AF4-8E14-0F3BAD525AC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69888951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A509DB7-046C-4957-8412-45EFA8DEDB6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B122A71-2007-4D8C-9A15-F5A05EEA086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7FD0E99-F118-4F58-B557-496D16757D3E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5DE53B4B-2173-4A41-B1AC-7205EF41D830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A073DE6A-5BF6-43C4-AB3E-EFDBE48A48E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8D8A3FB8-F35C-4234-A9A3-A98616B7F99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220A77E-A842-47F8-8A92-687155B34B9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4698E8F2-F436-49D0-B552-29E29D184B7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22466098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E920545-2E18-4AC3-8066-8648B14541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5C59E5A1-16BF-4A87-AB2B-9CA8D98C6B8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D40E8DEF-BAF3-4655-9F2A-FFBEDA87EA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1F487CEE-89AD-4DF7-BB16-2F7BD76DC2D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2976537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1D38347B-7A8B-4481-93CF-225CEF399AB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F21E010-3F63-47AD-8322-C43DDCC2341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76A132F-88D7-40C0-BEE0-F93C578FF27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014967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E9230DB-2A66-4FA3-8AFC-CC74B4E6333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C2D08CD-DBF4-413B-A5BF-3925405FEDC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E194E6A-0A61-4F45-88DB-12E0D446178F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D694A4F-A29A-4D21-A41E-968A7145AD8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A8686A1-081B-4E3D-A24F-21B8035C3B2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A3E12A5-7857-4C22-964F-E70964FB8AF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4248233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B7DFE01-76C0-4767-90D6-25B628E35C7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C00D538-40FA-47B3-B58B-C715DF8A83EA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6F30DC0-7279-4163-AFF4-06EDC9206AE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A7ACAD9-8695-428E-A506-A93962FA8D2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2C6B1C00-DDC6-46BF-84F1-512DF26E2CD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EA02A879-9329-405E-BA7F-4EB7EEAFFD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9273569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" name="Google Shape;28;p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9" name="Google Shape;29;p3"/>
          <p:cNvSpPr txBox="1">
            <a:spLocks noGrp="1"/>
          </p:cNvSpPr>
          <p:nvPr>
            <p:ph type="title"/>
          </p:nvPr>
        </p:nvSpPr>
        <p:spPr>
          <a:xfrm>
            <a:off x="3750400" y="3085400"/>
            <a:ext cx="4691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3600"/>
              <a:buNone/>
              <a:defRPr sz="8000">
                <a:solidFill>
                  <a:schemeClr val="accent1"/>
                </a:solidFill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30" name="Google Shape;30;p3"/>
          <p:cNvSpPr txBox="1">
            <a:spLocks noGrp="1"/>
          </p:cNvSpPr>
          <p:nvPr>
            <p:ph type="title" idx="2" hasCustomPrompt="1"/>
          </p:nvPr>
        </p:nvSpPr>
        <p:spPr>
          <a:xfrm>
            <a:off x="5261400" y="1963000"/>
            <a:ext cx="1669200" cy="1122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6000"/>
              <a:buNone/>
              <a:defRPr sz="9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31" name="Google Shape;31;p3"/>
          <p:cNvSpPr txBox="1">
            <a:spLocks noGrp="1"/>
          </p:cNvSpPr>
          <p:nvPr>
            <p:ph type="subTitle" idx="1"/>
          </p:nvPr>
        </p:nvSpPr>
        <p:spPr>
          <a:xfrm>
            <a:off x="3750400" y="4207800"/>
            <a:ext cx="4691200" cy="687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32" name="Google Shape;32;p3"/>
          <p:cNvGrpSpPr/>
          <p:nvPr/>
        </p:nvGrpSpPr>
        <p:grpSpPr>
          <a:xfrm>
            <a:off x="330510" y="463642"/>
            <a:ext cx="11207257" cy="5999825"/>
            <a:chOff x="247882" y="347731"/>
            <a:chExt cx="8405443" cy="4499869"/>
          </a:xfrm>
        </p:grpSpPr>
        <p:grpSp>
          <p:nvGrpSpPr>
            <p:cNvPr id="33" name="Google Shape;33;p3"/>
            <p:cNvGrpSpPr/>
            <p:nvPr/>
          </p:nvGrpSpPr>
          <p:grpSpPr>
            <a:xfrm rot="-1987557">
              <a:off x="470599" y="4124428"/>
              <a:ext cx="484992" cy="642897"/>
              <a:chOff x="477400" y="383100"/>
              <a:chExt cx="484975" cy="642875"/>
            </a:xfrm>
          </p:grpSpPr>
          <p:sp>
            <p:nvSpPr>
              <p:cNvPr id="34" name="Google Shape;34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5" name="Google Shape;35;p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6" name="Google Shape;36;p3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37" name="Google Shape;37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38" name="Google Shape;38;p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39" name="Google Shape;39;p3"/>
            <p:cNvGrpSpPr/>
            <p:nvPr/>
          </p:nvGrpSpPr>
          <p:grpSpPr>
            <a:xfrm rot="-1203388">
              <a:off x="287340" y="387277"/>
              <a:ext cx="280073" cy="279635"/>
              <a:chOff x="1527250" y="3032100"/>
              <a:chExt cx="239825" cy="239450"/>
            </a:xfrm>
          </p:grpSpPr>
          <p:sp>
            <p:nvSpPr>
              <p:cNvPr id="40" name="Google Shape;40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1" name="Google Shape;41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2" name="Google Shape;42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3" name="Google Shape;43;p3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 rot="-10187223">
              <a:off x="6381453" y="4347753"/>
              <a:ext cx="358997" cy="40867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45" name="Google Shape;45;p3"/>
            <p:cNvGrpSpPr/>
            <p:nvPr/>
          </p:nvGrpSpPr>
          <p:grpSpPr>
            <a:xfrm rot="-6152559">
              <a:off x="5472890" y="399583"/>
              <a:ext cx="280060" cy="279622"/>
              <a:chOff x="1527250" y="3032100"/>
              <a:chExt cx="239825" cy="239450"/>
            </a:xfrm>
          </p:grpSpPr>
          <p:sp>
            <p:nvSpPr>
              <p:cNvPr id="46" name="Google Shape;46;p3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7" name="Google Shape;47;p3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48" name="Google Shape;48;p3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49" name="Google Shape;49;p3"/>
            <p:cNvSpPr/>
            <p:nvPr/>
          </p:nvSpPr>
          <p:spPr>
            <a:xfrm rot="-3029405">
              <a:off x="3150000" y="446685"/>
              <a:ext cx="221821" cy="219771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720487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ADD91A-10AC-4200-8CC8-E3E9D9502A9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6E81C2BA-0640-459F-B0B8-50D5AC16511A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09337C2-3B07-4C20-8DA1-97F2F048BA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177E6D3-8F4C-4112-816D-5A413937B6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7035E39-8704-4FBF-B443-B9E49235F38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35231071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D20E213E-E07D-406D-9FED-67BAF5125AE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42E54E5-E46A-4BD0-8D9B-406FDC583D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F70AA68-5978-4081-B7DB-16D40BCAEC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0B6C8D1-0EAD-4B55-BB16-28EACDEB7AF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A839FA1-2DC7-4D74-91C2-39FF4BEEBE7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12541784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5" name="Google Shape;95;p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96" name="Google Shape;96;p6"/>
          <p:cNvGrpSpPr/>
          <p:nvPr/>
        </p:nvGrpSpPr>
        <p:grpSpPr>
          <a:xfrm rot="-1203274">
            <a:off x="279502" y="545537"/>
            <a:ext cx="679044" cy="677963"/>
            <a:chOff x="1527250" y="3032100"/>
            <a:chExt cx="239825" cy="239450"/>
          </a:xfrm>
        </p:grpSpPr>
        <p:sp>
          <p:nvSpPr>
            <p:cNvPr id="97" name="Google Shape;97;p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8" name="Google Shape;98;p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99" name="Google Shape;99;p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00" name="Google Shape;100;p6"/>
          <p:cNvSpPr/>
          <p:nvPr/>
        </p:nvSpPr>
        <p:spPr>
          <a:xfrm>
            <a:off x="11615567" y="1915801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1" name="Google Shape;101;p6"/>
          <p:cNvSpPr/>
          <p:nvPr/>
        </p:nvSpPr>
        <p:spPr>
          <a:xfrm rot="973919">
            <a:off x="842077" y="6328402"/>
            <a:ext cx="217444" cy="411471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02" name="Google Shape;102;p6"/>
          <p:cNvSpPr/>
          <p:nvPr/>
        </p:nvSpPr>
        <p:spPr>
          <a:xfrm rot="3560365">
            <a:off x="11029329" y="5790270"/>
            <a:ext cx="708663" cy="806735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103" name="Google Shape;103;p6"/>
          <p:cNvGrpSpPr/>
          <p:nvPr/>
        </p:nvGrpSpPr>
        <p:grpSpPr>
          <a:xfrm rot="4024561">
            <a:off x="10166460" y="6132726"/>
            <a:ext cx="255723" cy="405692"/>
            <a:chOff x="7707175" y="1074324"/>
            <a:chExt cx="191796" cy="304277"/>
          </a:xfrm>
        </p:grpSpPr>
        <p:sp>
          <p:nvSpPr>
            <p:cNvPr id="104" name="Google Shape;104;p6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5" name="Google Shape;105;p6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6" name="Google Shape;106;p6"/>
          <p:cNvGrpSpPr/>
          <p:nvPr/>
        </p:nvGrpSpPr>
        <p:grpSpPr>
          <a:xfrm rot="-1215480">
            <a:off x="11087368" y="521470"/>
            <a:ext cx="592571" cy="726069"/>
            <a:chOff x="8331913" y="266838"/>
            <a:chExt cx="444875" cy="545100"/>
          </a:xfrm>
        </p:grpSpPr>
        <p:sp>
          <p:nvSpPr>
            <p:cNvPr id="107" name="Google Shape;107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08" name="Google Shape;108;p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109" name="Google Shape;109;p6"/>
          <p:cNvGrpSpPr/>
          <p:nvPr/>
        </p:nvGrpSpPr>
        <p:grpSpPr>
          <a:xfrm rot="-1131748">
            <a:off x="256690" y="5397670"/>
            <a:ext cx="570033" cy="755628"/>
            <a:chOff x="477400" y="383100"/>
            <a:chExt cx="484975" cy="642875"/>
          </a:xfrm>
        </p:grpSpPr>
        <p:sp>
          <p:nvSpPr>
            <p:cNvPr id="110" name="Google Shape;110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11" name="Google Shape;111;p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112" name="Google Shape;112;p6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0510391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1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" name="Google Shape;137;p8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38" name="Google Shape;138;p8"/>
          <p:cNvSpPr txBox="1">
            <a:spLocks noGrp="1"/>
          </p:cNvSpPr>
          <p:nvPr>
            <p:ph type="title"/>
          </p:nvPr>
        </p:nvSpPr>
        <p:spPr>
          <a:xfrm>
            <a:off x="2326200" y="1403600"/>
            <a:ext cx="7539600" cy="405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SzPts val="4800"/>
              <a:buNone/>
              <a:defRPr sz="17466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grpSp>
        <p:nvGrpSpPr>
          <p:cNvPr id="139" name="Google Shape;139;p8"/>
          <p:cNvGrpSpPr/>
          <p:nvPr/>
        </p:nvGrpSpPr>
        <p:grpSpPr>
          <a:xfrm>
            <a:off x="386295" y="361171"/>
            <a:ext cx="11151472" cy="6104555"/>
            <a:chOff x="289721" y="270878"/>
            <a:chExt cx="8363604" cy="4578416"/>
          </a:xfrm>
        </p:grpSpPr>
        <p:grpSp>
          <p:nvGrpSpPr>
            <p:cNvPr id="140" name="Google Shape;140;p8"/>
            <p:cNvGrpSpPr/>
            <p:nvPr/>
          </p:nvGrpSpPr>
          <p:grpSpPr>
            <a:xfrm rot="-1987557">
              <a:off x="425974" y="351153"/>
              <a:ext cx="484992" cy="642897"/>
              <a:chOff x="477400" y="383100"/>
              <a:chExt cx="484975" cy="642875"/>
            </a:xfrm>
          </p:grpSpPr>
          <p:sp>
            <p:nvSpPr>
              <p:cNvPr id="141" name="Google Shape;141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2" name="Google Shape;142;p8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43" name="Google Shape;143;p8"/>
            <p:cNvGrpSpPr/>
            <p:nvPr/>
          </p:nvGrpSpPr>
          <p:grpSpPr>
            <a:xfrm>
              <a:off x="8208450" y="458063"/>
              <a:ext cx="444875" cy="545100"/>
              <a:chOff x="8331913" y="266838"/>
              <a:chExt cx="444875" cy="545100"/>
            </a:xfrm>
          </p:grpSpPr>
          <p:sp>
            <p:nvSpPr>
              <p:cNvPr id="144" name="Google Shape;144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45" name="Google Shape;145;p8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46" name="Google Shape;146;p8"/>
            <p:cNvSpPr/>
            <p:nvPr/>
          </p:nvSpPr>
          <p:spPr>
            <a:xfrm>
              <a:off x="5224200" y="37233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7" name="Google Shape;147;p8"/>
            <p:cNvSpPr/>
            <p:nvPr/>
          </p:nvSpPr>
          <p:spPr>
            <a:xfrm rot="-1983784">
              <a:off x="2545875" y="44497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48" name="Google Shape;148;p8"/>
            <p:cNvSpPr/>
            <p:nvPr/>
          </p:nvSpPr>
          <p:spPr>
            <a:xfrm rot="5047582">
              <a:off x="455496" y="1995897"/>
              <a:ext cx="358995" cy="408677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49" name="Google Shape;149;p8"/>
            <p:cNvGrpSpPr/>
            <p:nvPr/>
          </p:nvGrpSpPr>
          <p:grpSpPr>
            <a:xfrm rot="-6152559">
              <a:off x="6180365" y="4542433"/>
              <a:ext cx="280060" cy="279622"/>
              <a:chOff x="1527250" y="3032100"/>
              <a:chExt cx="239825" cy="239450"/>
            </a:xfrm>
          </p:grpSpPr>
          <p:sp>
            <p:nvSpPr>
              <p:cNvPr id="150" name="Google Shape;150;p8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1" name="Google Shape;151;p8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52" name="Google Shape;152;p8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14462117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7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0" name="Google Shape;180;p11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181" name="Google Shape;181;p11"/>
          <p:cNvSpPr txBox="1">
            <a:spLocks noGrp="1"/>
          </p:cNvSpPr>
          <p:nvPr>
            <p:ph type="title" hasCustomPrompt="1"/>
          </p:nvPr>
        </p:nvSpPr>
        <p:spPr>
          <a:xfrm>
            <a:off x="1712000" y="1697400"/>
            <a:ext cx="8768000" cy="2800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9866">
                <a:solidFill>
                  <a:schemeClr val="accen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182" name="Google Shape;182;p11"/>
          <p:cNvSpPr txBox="1">
            <a:spLocks noGrp="1"/>
          </p:cNvSpPr>
          <p:nvPr>
            <p:ph type="subTitle" idx="1"/>
          </p:nvPr>
        </p:nvSpPr>
        <p:spPr>
          <a:xfrm>
            <a:off x="1712000" y="4497800"/>
            <a:ext cx="8768000" cy="662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grpSp>
        <p:nvGrpSpPr>
          <p:cNvPr id="183" name="Google Shape;183;p11"/>
          <p:cNvGrpSpPr/>
          <p:nvPr/>
        </p:nvGrpSpPr>
        <p:grpSpPr>
          <a:xfrm>
            <a:off x="445795" y="390287"/>
            <a:ext cx="10994699" cy="6075440"/>
            <a:chOff x="334346" y="292715"/>
            <a:chExt cx="8246024" cy="4556580"/>
          </a:xfrm>
        </p:grpSpPr>
        <p:grpSp>
          <p:nvGrpSpPr>
            <p:cNvPr id="184" name="Google Shape;184;p11"/>
            <p:cNvGrpSpPr/>
            <p:nvPr/>
          </p:nvGrpSpPr>
          <p:grpSpPr>
            <a:xfrm rot="-1987557">
              <a:off x="470599" y="4073328"/>
              <a:ext cx="484992" cy="642897"/>
              <a:chOff x="477400" y="383100"/>
              <a:chExt cx="484975" cy="642875"/>
            </a:xfrm>
          </p:grpSpPr>
          <p:sp>
            <p:nvSpPr>
              <p:cNvPr id="185" name="Google Shape;185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6" name="Google Shape;186;p11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187" name="Google Shape;187;p11"/>
            <p:cNvGrpSpPr/>
            <p:nvPr/>
          </p:nvGrpSpPr>
          <p:grpSpPr>
            <a:xfrm rot="1324746">
              <a:off x="8049340" y="356342"/>
              <a:ext cx="444891" cy="545120"/>
              <a:chOff x="8331913" y="266838"/>
              <a:chExt cx="444875" cy="545100"/>
            </a:xfrm>
          </p:grpSpPr>
          <p:sp>
            <p:nvSpPr>
              <p:cNvPr id="188" name="Google Shape;188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89" name="Google Shape;189;p11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190" name="Google Shape;190;p11"/>
            <p:cNvSpPr/>
            <p:nvPr/>
          </p:nvSpPr>
          <p:spPr>
            <a:xfrm>
              <a:off x="2438925" y="4515188"/>
              <a:ext cx="221825" cy="219775"/>
            </a:xfrm>
            <a:custGeom>
              <a:avLst/>
              <a:gdLst/>
              <a:ahLst/>
              <a:cxnLst/>
              <a:rect l="l" t="t" r="r" b="b"/>
              <a:pathLst>
                <a:path w="8873" h="8791" extrusionOk="0">
                  <a:moveTo>
                    <a:pt x="5657" y="0"/>
                  </a:moveTo>
                  <a:cubicBezTo>
                    <a:pt x="5541" y="0"/>
                    <a:pt x="5462" y="101"/>
                    <a:pt x="5414" y="307"/>
                  </a:cubicBezTo>
                  <a:cubicBezTo>
                    <a:pt x="5263" y="809"/>
                    <a:pt x="4913" y="1160"/>
                    <a:pt x="4712" y="1611"/>
                  </a:cubicBezTo>
                  <a:cubicBezTo>
                    <a:pt x="4628" y="1793"/>
                    <a:pt x="4520" y="1874"/>
                    <a:pt x="4397" y="1874"/>
                  </a:cubicBezTo>
                  <a:cubicBezTo>
                    <a:pt x="4301" y="1874"/>
                    <a:pt x="4196" y="1824"/>
                    <a:pt x="4085" y="1736"/>
                  </a:cubicBezTo>
                  <a:cubicBezTo>
                    <a:pt x="3935" y="1661"/>
                    <a:pt x="3835" y="1535"/>
                    <a:pt x="3709" y="1435"/>
                  </a:cubicBezTo>
                  <a:cubicBezTo>
                    <a:pt x="3735" y="1134"/>
                    <a:pt x="3584" y="909"/>
                    <a:pt x="3359" y="759"/>
                  </a:cubicBezTo>
                  <a:cubicBezTo>
                    <a:pt x="3195" y="636"/>
                    <a:pt x="2861" y="572"/>
                    <a:pt x="2550" y="572"/>
                  </a:cubicBezTo>
                  <a:cubicBezTo>
                    <a:pt x="2289" y="572"/>
                    <a:pt x="2044" y="617"/>
                    <a:pt x="1930" y="708"/>
                  </a:cubicBezTo>
                  <a:cubicBezTo>
                    <a:pt x="1629" y="959"/>
                    <a:pt x="1679" y="1410"/>
                    <a:pt x="1980" y="1987"/>
                  </a:cubicBezTo>
                  <a:cubicBezTo>
                    <a:pt x="2231" y="2438"/>
                    <a:pt x="2607" y="2789"/>
                    <a:pt x="3058" y="3139"/>
                  </a:cubicBezTo>
                  <a:cubicBezTo>
                    <a:pt x="2682" y="3390"/>
                    <a:pt x="2356" y="3566"/>
                    <a:pt x="2105" y="3816"/>
                  </a:cubicBezTo>
                  <a:cubicBezTo>
                    <a:pt x="1529" y="4368"/>
                    <a:pt x="777" y="4693"/>
                    <a:pt x="301" y="5320"/>
                  </a:cubicBezTo>
                  <a:cubicBezTo>
                    <a:pt x="0" y="5721"/>
                    <a:pt x="0" y="6147"/>
                    <a:pt x="351" y="6498"/>
                  </a:cubicBezTo>
                  <a:cubicBezTo>
                    <a:pt x="535" y="6710"/>
                    <a:pt x="750" y="6802"/>
                    <a:pt x="979" y="6802"/>
                  </a:cubicBezTo>
                  <a:cubicBezTo>
                    <a:pt x="1157" y="6802"/>
                    <a:pt x="1343" y="6747"/>
                    <a:pt x="1529" y="6648"/>
                  </a:cubicBezTo>
                  <a:cubicBezTo>
                    <a:pt x="1905" y="6448"/>
                    <a:pt x="2281" y="6222"/>
                    <a:pt x="2657" y="6022"/>
                  </a:cubicBezTo>
                  <a:cubicBezTo>
                    <a:pt x="2802" y="5957"/>
                    <a:pt x="2948" y="5851"/>
                    <a:pt x="3107" y="5851"/>
                  </a:cubicBezTo>
                  <a:cubicBezTo>
                    <a:pt x="3194" y="5851"/>
                    <a:pt x="3286" y="5883"/>
                    <a:pt x="3384" y="5972"/>
                  </a:cubicBezTo>
                  <a:cubicBezTo>
                    <a:pt x="3609" y="6197"/>
                    <a:pt x="3785" y="6423"/>
                    <a:pt x="3634" y="6749"/>
                  </a:cubicBezTo>
                  <a:cubicBezTo>
                    <a:pt x="3409" y="7250"/>
                    <a:pt x="3760" y="7726"/>
                    <a:pt x="3785" y="8202"/>
                  </a:cubicBezTo>
                  <a:cubicBezTo>
                    <a:pt x="3785" y="8516"/>
                    <a:pt x="4327" y="8790"/>
                    <a:pt x="4710" y="8790"/>
                  </a:cubicBezTo>
                  <a:cubicBezTo>
                    <a:pt x="4755" y="8790"/>
                    <a:pt x="4798" y="8786"/>
                    <a:pt x="4837" y="8779"/>
                  </a:cubicBezTo>
                  <a:cubicBezTo>
                    <a:pt x="5238" y="8703"/>
                    <a:pt x="5263" y="8378"/>
                    <a:pt x="5339" y="8052"/>
                  </a:cubicBezTo>
                  <a:cubicBezTo>
                    <a:pt x="5489" y="7150"/>
                    <a:pt x="5564" y="6272"/>
                    <a:pt x="5514" y="5370"/>
                  </a:cubicBezTo>
                  <a:cubicBezTo>
                    <a:pt x="5642" y="4820"/>
                    <a:pt x="5744" y="4619"/>
                    <a:pt x="6044" y="4619"/>
                  </a:cubicBezTo>
                  <a:cubicBezTo>
                    <a:pt x="6154" y="4619"/>
                    <a:pt x="6291" y="4646"/>
                    <a:pt x="6466" y="4693"/>
                  </a:cubicBezTo>
                  <a:cubicBezTo>
                    <a:pt x="6918" y="4819"/>
                    <a:pt x="7344" y="4969"/>
                    <a:pt x="7795" y="5094"/>
                  </a:cubicBezTo>
                  <a:cubicBezTo>
                    <a:pt x="7891" y="5122"/>
                    <a:pt x="7986" y="5136"/>
                    <a:pt x="8076" y="5136"/>
                  </a:cubicBezTo>
                  <a:cubicBezTo>
                    <a:pt x="8315" y="5136"/>
                    <a:pt x="8527" y="5037"/>
                    <a:pt x="8672" y="4819"/>
                  </a:cubicBezTo>
                  <a:cubicBezTo>
                    <a:pt x="8872" y="4493"/>
                    <a:pt x="8572" y="4267"/>
                    <a:pt x="8446" y="4017"/>
                  </a:cubicBezTo>
                  <a:cubicBezTo>
                    <a:pt x="8296" y="3766"/>
                    <a:pt x="8045" y="3666"/>
                    <a:pt x="7770" y="3616"/>
                  </a:cubicBezTo>
                  <a:cubicBezTo>
                    <a:pt x="7519" y="3566"/>
                    <a:pt x="7268" y="3515"/>
                    <a:pt x="6993" y="3440"/>
                  </a:cubicBezTo>
                  <a:cubicBezTo>
                    <a:pt x="5715" y="3064"/>
                    <a:pt x="5715" y="3064"/>
                    <a:pt x="6366" y="1886"/>
                  </a:cubicBezTo>
                  <a:cubicBezTo>
                    <a:pt x="6717" y="1285"/>
                    <a:pt x="6742" y="784"/>
                    <a:pt x="6166" y="332"/>
                  </a:cubicBezTo>
                  <a:cubicBezTo>
                    <a:pt x="5946" y="113"/>
                    <a:pt x="5780" y="0"/>
                    <a:pt x="565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1" name="Google Shape;191;p11"/>
            <p:cNvSpPr/>
            <p:nvPr/>
          </p:nvSpPr>
          <p:spPr>
            <a:xfrm rot="-1983784">
              <a:off x="3202375" y="385095"/>
              <a:ext cx="163081" cy="308600"/>
            </a:xfrm>
            <a:custGeom>
              <a:avLst/>
              <a:gdLst/>
              <a:ahLst/>
              <a:cxnLst/>
              <a:rect l="l" t="t" r="r" b="b"/>
              <a:pathLst>
                <a:path w="4838" h="9155" extrusionOk="0">
                  <a:moveTo>
                    <a:pt x="2132" y="1"/>
                  </a:moveTo>
                  <a:cubicBezTo>
                    <a:pt x="1972" y="1"/>
                    <a:pt x="1824" y="119"/>
                    <a:pt x="1705" y="372"/>
                  </a:cubicBezTo>
                  <a:cubicBezTo>
                    <a:pt x="1529" y="547"/>
                    <a:pt x="1479" y="773"/>
                    <a:pt x="1454" y="973"/>
                  </a:cubicBezTo>
                  <a:cubicBezTo>
                    <a:pt x="953" y="1424"/>
                    <a:pt x="752" y="2026"/>
                    <a:pt x="477" y="2577"/>
                  </a:cubicBezTo>
                  <a:cubicBezTo>
                    <a:pt x="126" y="2778"/>
                    <a:pt x="76" y="3053"/>
                    <a:pt x="101" y="3404"/>
                  </a:cubicBezTo>
                  <a:cubicBezTo>
                    <a:pt x="25" y="3680"/>
                    <a:pt x="0" y="3981"/>
                    <a:pt x="226" y="4206"/>
                  </a:cubicBezTo>
                  <a:cubicBezTo>
                    <a:pt x="451" y="4883"/>
                    <a:pt x="552" y="5635"/>
                    <a:pt x="1028" y="6211"/>
                  </a:cubicBezTo>
                  <a:cubicBezTo>
                    <a:pt x="1078" y="6712"/>
                    <a:pt x="1279" y="7189"/>
                    <a:pt x="1504" y="7640"/>
                  </a:cubicBezTo>
                  <a:cubicBezTo>
                    <a:pt x="1479" y="7690"/>
                    <a:pt x="1479" y="7740"/>
                    <a:pt x="1504" y="7765"/>
                  </a:cubicBezTo>
                  <a:cubicBezTo>
                    <a:pt x="1504" y="7790"/>
                    <a:pt x="1504" y="7790"/>
                    <a:pt x="1504" y="7790"/>
                  </a:cubicBezTo>
                  <a:cubicBezTo>
                    <a:pt x="1504" y="7941"/>
                    <a:pt x="1529" y="8091"/>
                    <a:pt x="1680" y="8191"/>
                  </a:cubicBezTo>
                  <a:cubicBezTo>
                    <a:pt x="1680" y="8266"/>
                    <a:pt x="1705" y="8342"/>
                    <a:pt x="1705" y="8392"/>
                  </a:cubicBezTo>
                  <a:cubicBezTo>
                    <a:pt x="1680" y="8692"/>
                    <a:pt x="1680" y="8968"/>
                    <a:pt x="2081" y="8993"/>
                  </a:cubicBezTo>
                  <a:cubicBezTo>
                    <a:pt x="2149" y="9088"/>
                    <a:pt x="2217" y="9154"/>
                    <a:pt x="2285" y="9154"/>
                  </a:cubicBezTo>
                  <a:cubicBezTo>
                    <a:pt x="2342" y="9154"/>
                    <a:pt x="2399" y="9108"/>
                    <a:pt x="2456" y="8993"/>
                  </a:cubicBezTo>
                  <a:cubicBezTo>
                    <a:pt x="2507" y="8943"/>
                    <a:pt x="2507" y="8893"/>
                    <a:pt x="2507" y="8818"/>
                  </a:cubicBezTo>
                  <a:cubicBezTo>
                    <a:pt x="2682" y="8667"/>
                    <a:pt x="2707" y="8442"/>
                    <a:pt x="2707" y="8216"/>
                  </a:cubicBezTo>
                  <a:cubicBezTo>
                    <a:pt x="3334" y="7139"/>
                    <a:pt x="3659" y="5935"/>
                    <a:pt x="4136" y="4808"/>
                  </a:cubicBezTo>
                  <a:cubicBezTo>
                    <a:pt x="4261" y="4707"/>
                    <a:pt x="4311" y="4582"/>
                    <a:pt x="4311" y="4432"/>
                  </a:cubicBezTo>
                  <a:cubicBezTo>
                    <a:pt x="4411" y="4081"/>
                    <a:pt x="4837" y="3780"/>
                    <a:pt x="4487" y="3379"/>
                  </a:cubicBezTo>
                  <a:cubicBezTo>
                    <a:pt x="4286" y="2753"/>
                    <a:pt x="3885" y="2276"/>
                    <a:pt x="3509" y="1775"/>
                  </a:cubicBezTo>
                  <a:cubicBezTo>
                    <a:pt x="3459" y="1499"/>
                    <a:pt x="3359" y="1299"/>
                    <a:pt x="3133" y="1149"/>
                  </a:cubicBezTo>
                  <a:cubicBezTo>
                    <a:pt x="3108" y="1098"/>
                    <a:pt x="3083" y="1048"/>
                    <a:pt x="3033" y="998"/>
                  </a:cubicBezTo>
                  <a:cubicBezTo>
                    <a:pt x="3008" y="697"/>
                    <a:pt x="2782" y="472"/>
                    <a:pt x="2582" y="271"/>
                  </a:cubicBezTo>
                  <a:cubicBezTo>
                    <a:pt x="2429" y="94"/>
                    <a:pt x="2275" y="1"/>
                    <a:pt x="213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192" name="Google Shape;192;p11"/>
            <p:cNvSpPr/>
            <p:nvPr/>
          </p:nvSpPr>
          <p:spPr>
            <a:xfrm rot="-5532891">
              <a:off x="5848116" y="275637"/>
              <a:ext cx="358988" cy="408669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grpSp>
          <p:nvGrpSpPr>
            <p:cNvPr id="193" name="Google Shape;193;p11"/>
            <p:cNvGrpSpPr/>
            <p:nvPr/>
          </p:nvGrpSpPr>
          <p:grpSpPr>
            <a:xfrm rot="-6152559">
              <a:off x="5931815" y="4542433"/>
              <a:ext cx="280060" cy="279622"/>
              <a:chOff x="1527250" y="3032100"/>
              <a:chExt cx="239825" cy="239450"/>
            </a:xfrm>
          </p:grpSpPr>
          <p:sp>
            <p:nvSpPr>
              <p:cNvPr id="194" name="Google Shape;194;p11"/>
              <p:cNvSpPr/>
              <p:nvPr/>
            </p:nvSpPr>
            <p:spPr>
              <a:xfrm>
                <a:off x="1623575" y="3032100"/>
                <a:ext cx="72075" cy="80875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3235" extrusionOk="0">
                    <a:moveTo>
                      <a:pt x="2038" y="0"/>
                    </a:moveTo>
                    <a:cubicBezTo>
                      <a:pt x="1861" y="0"/>
                      <a:pt x="1664" y="56"/>
                      <a:pt x="1454" y="171"/>
                    </a:cubicBezTo>
                    <a:cubicBezTo>
                      <a:pt x="1078" y="372"/>
                      <a:pt x="727" y="648"/>
                      <a:pt x="477" y="999"/>
                    </a:cubicBezTo>
                    <a:cubicBezTo>
                      <a:pt x="0" y="1675"/>
                      <a:pt x="201" y="2502"/>
                      <a:pt x="1028" y="3004"/>
                    </a:cubicBezTo>
                    <a:cubicBezTo>
                      <a:pt x="1279" y="3156"/>
                      <a:pt x="1489" y="3235"/>
                      <a:pt x="1677" y="3235"/>
                    </a:cubicBezTo>
                    <a:cubicBezTo>
                      <a:pt x="2012" y="3235"/>
                      <a:pt x="2276" y="2983"/>
                      <a:pt x="2582" y="2452"/>
                    </a:cubicBezTo>
                    <a:cubicBezTo>
                      <a:pt x="2782" y="2076"/>
                      <a:pt x="2883" y="1725"/>
                      <a:pt x="2858" y="1450"/>
                    </a:cubicBezTo>
                    <a:cubicBezTo>
                      <a:pt x="2858" y="1174"/>
                      <a:pt x="2858" y="1049"/>
                      <a:pt x="2832" y="923"/>
                    </a:cubicBezTo>
                    <a:cubicBezTo>
                      <a:pt x="2779" y="335"/>
                      <a:pt x="2472" y="0"/>
                      <a:pt x="20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5" name="Google Shape;195;p11"/>
              <p:cNvSpPr/>
              <p:nvPr/>
            </p:nvSpPr>
            <p:spPr>
              <a:xfrm>
                <a:off x="1700025" y="3181625"/>
                <a:ext cx="67050" cy="73775"/>
              </a:xfrm>
              <a:custGeom>
                <a:avLst/>
                <a:gdLst/>
                <a:ahLst/>
                <a:cxnLst/>
                <a:rect l="l" t="t" r="r" b="b"/>
                <a:pathLst>
                  <a:path w="2682" h="2951" extrusionOk="0">
                    <a:moveTo>
                      <a:pt x="1431" y="0"/>
                    </a:moveTo>
                    <a:cubicBezTo>
                      <a:pt x="1196" y="0"/>
                      <a:pt x="974" y="113"/>
                      <a:pt x="752" y="256"/>
                    </a:cubicBezTo>
                    <a:cubicBezTo>
                      <a:pt x="276" y="581"/>
                      <a:pt x="0" y="1033"/>
                      <a:pt x="150" y="1634"/>
                    </a:cubicBezTo>
                    <a:cubicBezTo>
                      <a:pt x="301" y="2236"/>
                      <a:pt x="802" y="2612"/>
                      <a:pt x="1303" y="2887"/>
                    </a:cubicBezTo>
                    <a:cubicBezTo>
                      <a:pt x="1391" y="2931"/>
                      <a:pt x="1484" y="2951"/>
                      <a:pt x="1578" y="2951"/>
                    </a:cubicBezTo>
                    <a:cubicBezTo>
                      <a:pt x="1918" y="2951"/>
                      <a:pt x="2274" y="2694"/>
                      <a:pt x="2431" y="2361"/>
                    </a:cubicBezTo>
                    <a:cubicBezTo>
                      <a:pt x="2556" y="2085"/>
                      <a:pt x="2657" y="1810"/>
                      <a:pt x="2607" y="1534"/>
                    </a:cubicBezTo>
                    <a:cubicBezTo>
                      <a:pt x="2682" y="882"/>
                      <a:pt x="2381" y="456"/>
                      <a:pt x="1855" y="130"/>
                    </a:cubicBezTo>
                    <a:cubicBezTo>
                      <a:pt x="1707" y="38"/>
                      <a:pt x="1567" y="0"/>
                      <a:pt x="143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196" name="Google Shape;196;p11"/>
              <p:cNvSpPr/>
              <p:nvPr/>
            </p:nvSpPr>
            <p:spPr>
              <a:xfrm>
                <a:off x="1527250" y="3196275"/>
                <a:ext cx="64400" cy="75275"/>
              </a:xfrm>
              <a:custGeom>
                <a:avLst/>
                <a:gdLst/>
                <a:ahLst/>
                <a:cxnLst/>
                <a:rect l="l" t="t" r="r" b="b"/>
                <a:pathLst>
                  <a:path w="2576" h="3011" extrusionOk="0">
                    <a:moveTo>
                      <a:pt x="1357" y="1"/>
                    </a:moveTo>
                    <a:cubicBezTo>
                      <a:pt x="1116" y="1"/>
                      <a:pt x="860" y="113"/>
                      <a:pt x="620" y="296"/>
                    </a:cubicBezTo>
                    <a:cubicBezTo>
                      <a:pt x="345" y="497"/>
                      <a:pt x="119" y="747"/>
                      <a:pt x="19" y="1098"/>
                    </a:cubicBezTo>
                    <a:cubicBezTo>
                      <a:pt x="1" y="2346"/>
                      <a:pt x="427" y="3011"/>
                      <a:pt x="1180" y="3011"/>
                    </a:cubicBezTo>
                    <a:cubicBezTo>
                      <a:pt x="1485" y="3011"/>
                      <a:pt x="1844" y="2901"/>
                      <a:pt x="2249" y="2677"/>
                    </a:cubicBezTo>
                    <a:cubicBezTo>
                      <a:pt x="2525" y="2502"/>
                      <a:pt x="2500" y="2301"/>
                      <a:pt x="2274" y="2101"/>
                    </a:cubicBezTo>
                    <a:lnTo>
                      <a:pt x="2274" y="1725"/>
                    </a:lnTo>
                    <a:cubicBezTo>
                      <a:pt x="2575" y="1123"/>
                      <a:pt x="2299" y="597"/>
                      <a:pt x="1873" y="221"/>
                    </a:cubicBezTo>
                    <a:cubicBezTo>
                      <a:pt x="1720" y="68"/>
                      <a:pt x="1543" y="1"/>
                      <a:pt x="135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40970888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bg>
      <p:bgPr>
        <a:noFill/>
        <a:effectLst/>
      </p:bgPr>
    </p:bg>
    <p:spTree>
      <p:nvGrpSpPr>
        <p:cNvPr id="1" name="Shape 19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1617299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1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9" name="Google Shape;199;p13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200" name="Google Shape;200;p13"/>
          <p:cNvSpPr txBox="1">
            <a:spLocks noGrp="1"/>
          </p:cNvSpPr>
          <p:nvPr>
            <p:ph type="title"/>
          </p:nvPr>
        </p:nvSpPr>
        <p:spPr>
          <a:xfrm>
            <a:off x="9600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1" name="Google Shape;201;p13"/>
          <p:cNvSpPr txBox="1">
            <a:spLocks noGrp="1"/>
          </p:cNvSpPr>
          <p:nvPr>
            <p:ph type="title" idx="2" hasCustomPrompt="1"/>
          </p:nvPr>
        </p:nvSpPr>
        <p:spPr>
          <a:xfrm>
            <a:off x="1773733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2" name="Google Shape;202;p13"/>
          <p:cNvSpPr txBox="1">
            <a:spLocks noGrp="1"/>
          </p:cNvSpPr>
          <p:nvPr>
            <p:ph type="subTitle" idx="1"/>
          </p:nvPr>
        </p:nvSpPr>
        <p:spPr>
          <a:xfrm>
            <a:off x="9600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3" name="Google Shape;203;p13"/>
          <p:cNvSpPr txBox="1">
            <a:spLocks noGrp="1"/>
          </p:cNvSpPr>
          <p:nvPr>
            <p:ph type="title" idx="3"/>
          </p:nvPr>
        </p:nvSpPr>
        <p:spPr>
          <a:xfrm>
            <a:off x="4686200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4" name="Google Shape;204;p13"/>
          <p:cNvSpPr txBox="1">
            <a:spLocks noGrp="1"/>
          </p:cNvSpPr>
          <p:nvPr>
            <p:ph type="title" idx="4" hasCustomPrompt="1"/>
          </p:nvPr>
        </p:nvSpPr>
        <p:spPr>
          <a:xfrm>
            <a:off x="5500000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5" name="Google Shape;205;p13"/>
          <p:cNvSpPr txBox="1">
            <a:spLocks noGrp="1"/>
          </p:cNvSpPr>
          <p:nvPr>
            <p:ph type="subTitle" idx="5"/>
          </p:nvPr>
        </p:nvSpPr>
        <p:spPr>
          <a:xfrm>
            <a:off x="4686200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6" name="Google Shape;206;p13"/>
          <p:cNvSpPr txBox="1">
            <a:spLocks noGrp="1"/>
          </p:cNvSpPr>
          <p:nvPr>
            <p:ph type="title" idx="6"/>
          </p:nvPr>
        </p:nvSpPr>
        <p:spPr>
          <a:xfrm>
            <a:off x="8412467" y="2464000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07" name="Google Shape;207;p13"/>
          <p:cNvSpPr txBox="1">
            <a:spLocks noGrp="1"/>
          </p:cNvSpPr>
          <p:nvPr>
            <p:ph type="title" idx="7" hasCustomPrompt="1"/>
          </p:nvPr>
        </p:nvSpPr>
        <p:spPr>
          <a:xfrm>
            <a:off x="9226267" y="1871300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208" name="Google Shape;208;p13"/>
          <p:cNvSpPr txBox="1">
            <a:spLocks noGrp="1"/>
          </p:cNvSpPr>
          <p:nvPr>
            <p:ph type="subTitle" idx="8"/>
          </p:nvPr>
        </p:nvSpPr>
        <p:spPr>
          <a:xfrm>
            <a:off x="8412467" y="3027300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09" name="Google Shape;209;p13"/>
          <p:cNvSpPr txBox="1">
            <a:spLocks noGrp="1"/>
          </p:cNvSpPr>
          <p:nvPr>
            <p:ph type="title" idx="9"/>
          </p:nvPr>
        </p:nvSpPr>
        <p:spPr>
          <a:xfrm>
            <a:off x="9600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0" name="Google Shape;210;p13"/>
          <p:cNvSpPr txBox="1">
            <a:spLocks noGrp="1"/>
          </p:cNvSpPr>
          <p:nvPr>
            <p:ph type="title" idx="13" hasCustomPrompt="1"/>
          </p:nvPr>
        </p:nvSpPr>
        <p:spPr>
          <a:xfrm>
            <a:off x="1773733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1" name="Google Shape;211;p13"/>
          <p:cNvSpPr txBox="1">
            <a:spLocks noGrp="1"/>
          </p:cNvSpPr>
          <p:nvPr>
            <p:ph type="subTitle" idx="14"/>
          </p:nvPr>
        </p:nvSpPr>
        <p:spPr>
          <a:xfrm>
            <a:off x="9600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2" name="Google Shape;212;p13"/>
          <p:cNvSpPr txBox="1">
            <a:spLocks noGrp="1"/>
          </p:cNvSpPr>
          <p:nvPr>
            <p:ph type="title" idx="15"/>
          </p:nvPr>
        </p:nvSpPr>
        <p:spPr>
          <a:xfrm>
            <a:off x="4686200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3" name="Google Shape;213;p13"/>
          <p:cNvSpPr txBox="1">
            <a:spLocks noGrp="1"/>
          </p:cNvSpPr>
          <p:nvPr>
            <p:ph type="title" idx="16" hasCustomPrompt="1"/>
          </p:nvPr>
        </p:nvSpPr>
        <p:spPr>
          <a:xfrm>
            <a:off x="5500000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4" name="Google Shape;214;p13"/>
          <p:cNvSpPr txBox="1">
            <a:spLocks noGrp="1"/>
          </p:cNvSpPr>
          <p:nvPr>
            <p:ph type="subTitle" idx="17"/>
          </p:nvPr>
        </p:nvSpPr>
        <p:spPr>
          <a:xfrm>
            <a:off x="4686200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5" name="Google Shape;215;p13"/>
          <p:cNvSpPr txBox="1">
            <a:spLocks noGrp="1"/>
          </p:cNvSpPr>
          <p:nvPr>
            <p:ph type="title" idx="18"/>
          </p:nvPr>
        </p:nvSpPr>
        <p:spPr>
          <a:xfrm>
            <a:off x="8412467" y="4726733"/>
            <a:ext cx="2819600" cy="5632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216" name="Google Shape;216;p13"/>
          <p:cNvSpPr txBox="1">
            <a:spLocks noGrp="1"/>
          </p:cNvSpPr>
          <p:nvPr>
            <p:ph type="title" idx="19" hasCustomPrompt="1"/>
          </p:nvPr>
        </p:nvSpPr>
        <p:spPr>
          <a:xfrm>
            <a:off x="9226267" y="4134233"/>
            <a:ext cx="1192000" cy="478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500"/>
              <a:buNone/>
              <a:defRPr sz="4667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r>
              <a:t>xx%</a:t>
            </a:r>
          </a:p>
        </p:txBody>
      </p:sp>
      <p:sp>
        <p:nvSpPr>
          <p:cNvPr id="217" name="Google Shape;217;p13"/>
          <p:cNvSpPr txBox="1">
            <a:spLocks noGrp="1"/>
          </p:cNvSpPr>
          <p:nvPr>
            <p:ph type="subTitle" idx="20"/>
          </p:nvPr>
        </p:nvSpPr>
        <p:spPr>
          <a:xfrm>
            <a:off x="8412467" y="5289967"/>
            <a:ext cx="2819600" cy="72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  <p:sp>
        <p:nvSpPr>
          <p:cNvPr id="218" name="Google Shape;218;p13"/>
          <p:cNvSpPr txBox="1">
            <a:spLocks noGrp="1"/>
          </p:cNvSpPr>
          <p:nvPr>
            <p:ph type="title" idx="21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219" name="Google Shape;219;p13"/>
          <p:cNvGrpSpPr/>
          <p:nvPr/>
        </p:nvGrpSpPr>
        <p:grpSpPr>
          <a:xfrm>
            <a:off x="429434" y="345633"/>
            <a:ext cx="11537036" cy="6231491"/>
            <a:chOff x="322075" y="259225"/>
            <a:chExt cx="8652777" cy="4673618"/>
          </a:xfrm>
        </p:grpSpPr>
        <p:grpSp>
          <p:nvGrpSpPr>
            <p:cNvPr id="220" name="Google Shape;220;p13"/>
            <p:cNvGrpSpPr/>
            <p:nvPr/>
          </p:nvGrpSpPr>
          <p:grpSpPr>
            <a:xfrm rot="265293">
              <a:off x="477363" y="383131"/>
              <a:ext cx="485012" cy="642924"/>
              <a:chOff x="477400" y="383100"/>
              <a:chExt cx="484975" cy="642875"/>
            </a:xfrm>
          </p:grpSpPr>
          <p:sp>
            <p:nvSpPr>
              <p:cNvPr id="221" name="Google Shape;221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2" name="Google Shape;222;p13"/>
              <p:cNvSpPr/>
              <p:nvPr/>
            </p:nvSpPr>
            <p:spPr>
              <a:xfrm>
                <a:off x="477400" y="383100"/>
                <a:ext cx="484975" cy="642875"/>
              </a:xfrm>
              <a:custGeom>
                <a:avLst/>
                <a:gdLst/>
                <a:ahLst/>
                <a:cxnLst/>
                <a:rect l="l" t="t" r="r" b="b"/>
                <a:pathLst>
                  <a:path w="19399" h="25715" extrusionOk="0">
                    <a:moveTo>
                      <a:pt x="17845" y="5287"/>
                    </a:moveTo>
                    <a:cubicBezTo>
                      <a:pt x="17845" y="5312"/>
                      <a:pt x="17845" y="5337"/>
                      <a:pt x="17820" y="5337"/>
                    </a:cubicBezTo>
                    <a:cubicBezTo>
                      <a:pt x="17820" y="5337"/>
                      <a:pt x="17820" y="5312"/>
                      <a:pt x="17820" y="5287"/>
                    </a:cubicBezTo>
                    <a:close/>
                    <a:moveTo>
                      <a:pt x="9082" y="1"/>
                    </a:moveTo>
                    <a:cubicBezTo>
                      <a:pt x="8991" y="1"/>
                      <a:pt x="8913" y="63"/>
                      <a:pt x="8872" y="199"/>
                    </a:cubicBezTo>
                    <a:cubicBezTo>
                      <a:pt x="8697" y="776"/>
                      <a:pt x="8521" y="1352"/>
                      <a:pt x="8647" y="1979"/>
                    </a:cubicBezTo>
                    <a:cubicBezTo>
                      <a:pt x="8622" y="2079"/>
                      <a:pt x="8622" y="2204"/>
                      <a:pt x="8622" y="2305"/>
                    </a:cubicBezTo>
                    <a:cubicBezTo>
                      <a:pt x="8471" y="2480"/>
                      <a:pt x="8496" y="2680"/>
                      <a:pt x="8471" y="2881"/>
                    </a:cubicBezTo>
                    <a:cubicBezTo>
                      <a:pt x="8371" y="4635"/>
                      <a:pt x="8020" y="6365"/>
                      <a:pt x="7694" y="8069"/>
                    </a:cubicBezTo>
                    <a:cubicBezTo>
                      <a:pt x="7586" y="8558"/>
                      <a:pt x="7556" y="8693"/>
                      <a:pt x="7302" y="8693"/>
                    </a:cubicBezTo>
                    <a:cubicBezTo>
                      <a:pt x="7204" y="8693"/>
                      <a:pt x="7073" y="8673"/>
                      <a:pt x="6892" y="8645"/>
                    </a:cubicBezTo>
                    <a:cubicBezTo>
                      <a:pt x="5489" y="8420"/>
                      <a:pt x="4110" y="7969"/>
                      <a:pt x="2657" y="7969"/>
                    </a:cubicBezTo>
                    <a:cubicBezTo>
                      <a:pt x="2306" y="7693"/>
                      <a:pt x="1880" y="7793"/>
                      <a:pt x="1479" y="7743"/>
                    </a:cubicBezTo>
                    <a:cubicBezTo>
                      <a:pt x="1153" y="7493"/>
                      <a:pt x="752" y="7593"/>
                      <a:pt x="426" y="7467"/>
                    </a:cubicBezTo>
                    <a:cubicBezTo>
                      <a:pt x="393" y="7454"/>
                      <a:pt x="357" y="7448"/>
                      <a:pt x="322" y="7448"/>
                    </a:cubicBezTo>
                    <a:cubicBezTo>
                      <a:pt x="226" y="7448"/>
                      <a:pt x="130" y="7494"/>
                      <a:pt x="75" y="7568"/>
                    </a:cubicBezTo>
                    <a:cubicBezTo>
                      <a:pt x="0" y="7693"/>
                      <a:pt x="0" y="7868"/>
                      <a:pt x="100" y="7944"/>
                    </a:cubicBezTo>
                    <a:cubicBezTo>
                      <a:pt x="551" y="8295"/>
                      <a:pt x="702" y="8921"/>
                      <a:pt x="1253" y="9147"/>
                    </a:cubicBezTo>
                    <a:cubicBezTo>
                      <a:pt x="1328" y="9322"/>
                      <a:pt x="1454" y="9397"/>
                      <a:pt x="1629" y="9422"/>
                    </a:cubicBezTo>
                    <a:cubicBezTo>
                      <a:pt x="1805" y="9723"/>
                      <a:pt x="2080" y="9924"/>
                      <a:pt x="2331" y="10099"/>
                    </a:cubicBezTo>
                    <a:cubicBezTo>
                      <a:pt x="3108" y="10676"/>
                      <a:pt x="3910" y="11202"/>
                      <a:pt x="4687" y="11753"/>
                    </a:cubicBezTo>
                    <a:cubicBezTo>
                      <a:pt x="5288" y="12179"/>
                      <a:pt x="5313" y="12204"/>
                      <a:pt x="4912" y="12831"/>
                    </a:cubicBezTo>
                    <a:cubicBezTo>
                      <a:pt x="4336" y="13658"/>
                      <a:pt x="3734" y="14485"/>
                      <a:pt x="3233" y="15362"/>
                    </a:cubicBezTo>
                    <a:cubicBezTo>
                      <a:pt x="2105" y="16691"/>
                      <a:pt x="1404" y="18295"/>
                      <a:pt x="401" y="19698"/>
                    </a:cubicBezTo>
                    <a:cubicBezTo>
                      <a:pt x="125" y="20099"/>
                      <a:pt x="226" y="20475"/>
                      <a:pt x="476" y="20826"/>
                    </a:cubicBezTo>
                    <a:cubicBezTo>
                      <a:pt x="598" y="20982"/>
                      <a:pt x="740" y="21039"/>
                      <a:pt x="889" y="21039"/>
                    </a:cubicBezTo>
                    <a:cubicBezTo>
                      <a:pt x="1075" y="21039"/>
                      <a:pt x="1272" y="20949"/>
                      <a:pt x="1454" y="20851"/>
                    </a:cubicBezTo>
                    <a:cubicBezTo>
                      <a:pt x="2707" y="20174"/>
                      <a:pt x="3759" y="19272"/>
                      <a:pt x="4837" y="18395"/>
                    </a:cubicBezTo>
                    <a:cubicBezTo>
                      <a:pt x="5514" y="18244"/>
                      <a:pt x="5865" y="17693"/>
                      <a:pt x="6241" y="17192"/>
                    </a:cubicBezTo>
                    <a:cubicBezTo>
                      <a:pt x="6366" y="17167"/>
                      <a:pt x="6416" y="17092"/>
                      <a:pt x="6441" y="16991"/>
                    </a:cubicBezTo>
                    <a:cubicBezTo>
                      <a:pt x="6566" y="16816"/>
                      <a:pt x="6642" y="16565"/>
                      <a:pt x="6993" y="16565"/>
                    </a:cubicBezTo>
                    <a:cubicBezTo>
                      <a:pt x="7093" y="16966"/>
                      <a:pt x="7168" y="17392"/>
                      <a:pt x="7268" y="17793"/>
                    </a:cubicBezTo>
                    <a:cubicBezTo>
                      <a:pt x="7469" y="18545"/>
                      <a:pt x="7394" y="19347"/>
                      <a:pt x="7820" y="20024"/>
                    </a:cubicBezTo>
                    <a:cubicBezTo>
                      <a:pt x="7995" y="21252"/>
                      <a:pt x="8120" y="22530"/>
                      <a:pt x="8321" y="23758"/>
                    </a:cubicBezTo>
                    <a:cubicBezTo>
                      <a:pt x="8371" y="24260"/>
                      <a:pt x="8521" y="24736"/>
                      <a:pt x="8697" y="25212"/>
                    </a:cubicBezTo>
                    <a:cubicBezTo>
                      <a:pt x="8769" y="25452"/>
                      <a:pt x="8910" y="25715"/>
                      <a:pt x="9185" y="25715"/>
                    </a:cubicBezTo>
                    <a:cubicBezTo>
                      <a:pt x="9198" y="25715"/>
                      <a:pt x="9210" y="25714"/>
                      <a:pt x="9223" y="25713"/>
                    </a:cubicBezTo>
                    <a:cubicBezTo>
                      <a:pt x="9524" y="25688"/>
                      <a:pt x="9549" y="25387"/>
                      <a:pt x="9624" y="25187"/>
                    </a:cubicBezTo>
                    <a:cubicBezTo>
                      <a:pt x="9825" y="24560"/>
                      <a:pt x="9875" y="23884"/>
                      <a:pt x="9875" y="23207"/>
                    </a:cubicBezTo>
                    <a:cubicBezTo>
                      <a:pt x="9850" y="23207"/>
                      <a:pt x="9825" y="23207"/>
                      <a:pt x="9825" y="23182"/>
                    </a:cubicBezTo>
                    <a:lnTo>
                      <a:pt x="9825" y="23182"/>
                    </a:lnTo>
                    <a:cubicBezTo>
                      <a:pt x="9825" y="23182"/>
                      <a:pt x="9875" y="23207"/>
                      <a:pt x="9875" y="23207"/>
                    </a:cubicBezTo>
                    <a:cubicBezTo>
                      <a:pt x="10125" y="22706"/>
                      <a:pt x="10251" y="22179"/>
                      <a:pt x="10251" y="21603"/>
                    </a:cubicBezTo>
                    <a:cubicBezTo>
                      <a:pt x="10652" y="20099"/>
                      <a:pt x="10978" y="18570"/>
                      <a:pt x="11053" y="16991"/>
                    </a:cubicBezTo>
                    <a:cubicBezTo>
                      <a:pt x="11303" y="16816"/>
                      <a:pt x="11579" y="16766"/>
                      <a:pt x="11880" y="16766"/>
                    </a:cubicBezTo>
                    <a:lnTo>
                      <a:pt x="11855" y="16791"/>
                    </a:lnTo>
                    <a:cubicBezTo>
                      <a:pt x="12105" y="17117"/>
                      <a:pt x="12456" y="17192"/>
                      <a:pt x="12857" y="17217"/>
                    </a:cubicBezTo>
                    <a:cubicBezTo>
                      <a:pt x="14912" y="18119"/>
                      <a:pt x="17043" y="18821"/>
                      <a:pt x="19323" y="19097"/>
                    </a:cubicBezTo>
                    <a:cubicBezTo>
                      <a:pt x="19399" y="18495"/>
                      <a:pt x="19123" y="18094"/>
                      <a:pt x="18822" y="17743"/>
                    </a:cubicBezTo>
                    <a:cubicBezTo>
                      <a:pt x="18271" y="17117"/>
                      <a:pt x="17744" y="16490"/>
                      <a:pt x="17068" y="15964"/>
                    </a:cubicBezTo>
                    <a:cubicBezTo>
                      <a:pt x="16717" y="15488"/>
                      <a:pt x="16391" y="14961"/>
                      <a:pt x="15915" y="14585"/>
                    </a:cubicBezTo>
                    <a:cubicBezTo>
                      <a:pt x="15765" y="14134"/>
                      <a:pt x="15464" y="13833"/>
                      <a:pt x="15063" y="13583"/>
                    </a:cubicBezTo>
                    <a:cubicBezTo>
                      <a:pt x="14812" y="12931"/>
                      <a:pt x="14261" y="12530"/>
                      <a:pt x="13835" y="12004"/>
                    </a:cubicBezTo>
                    <a:cubicBezTo>
                      <a:pt x="13885" y="11803"/>
                      <a:pt x="13860" y="11553"/>
                      <a:pt x="13985" y="11427"/>
                    </a:cubicBezTo>
                    <a:cubicBezTo>
                      <a:pt x="14787" y="10450"/>
                      <a:pt x="15439" y="9372"/>
                      <a:pt x="16216" y="8370"/>
                    </a:cubicBezTo>
                    <a:cubicBezTo>
                      <a:pt x="16642" y="7793"/>
                      <a:pt x="17018" y="7217"/>
                      <a:pt x="17293" y="6590"/>
                    </a:cubicBezTo>
                    <a:cubicBezTo>
                      <a:pt x="17694" y="6239"/>
                      <a:pt x="17970" y="5788"/>
                      <a:pt x="18271" y="5362"/>
                    </a:cubicBezTo>
                    <a:cubicBezTo>
                      <a:pt x="18421" y="5287"/>
                      <a:pt x="18496" y="5162"/>
                      <a:pt x="18496" y="4986"/>
                    </a:cubicBezTo>
                    <a:cubicBezTo>
                      <a:pt x="18772" y="4736"/>
                      <a:pt x="18947" y="4410"/>
                      <a:pt x="19098" y="4084"/>
                    </a:cubicBezTo>
                    <a:cubicBezTo>
                      <a:pt x="19274" y="3666"/>
                      <a:pt x="19122" y="3364"/>
                      <a:pt x="18743" y="3364"/>
                    </a:cubicBezTo>
                    <a:cubicBezTo>
                      <a:pt x="18690" y="3364"/>
                      <a:pt x="18633" y="3370"/>
                      <a:pt x="18572" y="3382"/>
                    </a:cubicBezTo>
                    <a:cubicBezTo>
                      <a:pt x="18246" y="3432"/>
                      <a:pt x="17945" y="3608"/>
                      <a:pt x="17644" y="3733"/>
                    </a:cubicBezTo>
                    <a:cubicBezTo>
                      <a:pt x="17494" y="3758"/>
                      <a:pt x="17343" y="3808"/>
                      <a:pt x="17293" y="3984"/>
                    </a:cubicBezTo>
                    <a:lnTo>
                      <a:pt x="17268" y="3984"/>
                    </a:lnTo>
                    <a:cubicBezTo>
                      <a:pt x="16942" y="3984"/>
                      <a:pt x="16667" y="4109"/>
                      <a:pt x="16441" y="4360"/>
                    </a:cubicBezTo>
                    <a:cubicBezTo>
                      <a:pt x="16166" y="4535"/>
                      <a:pt x="15815" y="4635"/>
                      <a:pt x="15639" y="4961"/>
                    </a:cubicBezTo>
                    <a:cubicBezTo>
                      <a:pt x="15389" y="5011"/>
                      <a:pt x="15188" y="5137"/>
                      <a:pt x="15063" y="5337"/>
                    </a:cubicBezTo>
                    <a:cubicBezTo>
                      <a:pt x="14887" y="5337"/>
                      <a:pt x="14737" y="5412"/>
                      <a:pt x="14662" y="5563"/>
                    </a:cubicBezTo>
                    <a:cubicBezTo>
                      <a:pt x="13409" y="6214"/>
                      <a:pt x="12381" y="7217"/>
                      <a:pt x="11153" y="7994"/>
                    </a:cubicBezTo>
                    <a:cubicBezTo>
                      <a:pt x="10802" y="6565"/>
                      <a:pt x="10376" y="5262"/>
                      <a:pt x="10176" y="3909"/>
                    </a:cubicBezTo>
                    <a:cubicBezTo>
                      <a:pt x="10025" y="2906"/>
                      <a:pt x="9825" y="1929"/>
                      <a:pt x="9649" y="951"/>
                    </a:cubicBezTo>
                    <a:cubicBezTo>
                      <a:pt x="9599" y="650"/>
                      <a:pt x="9524" y="350"/>
                      <a:pt x="9323" y="124"/>
                    </a:cubicBezTo>
                    <a:cubicBezTo>
                      <a:pt x="9243" y="44"/>
                      <a:pt x="9158" y="1"/>
                      <a:pt x="908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3" name="Google Shape;223;p13"/>
            <p:cNvGrpSpPr/>
            <p:nvPr/>
          </p:nvGrpSpPr>
          <p:grpSpPr>
            <a:xfrm rot="124479">
              <a:off x="8331734" y="267098"/>
              <a:ext cx="444855" cy="545076"/>
              <a:chOff x="8331913" y="266838"/>
              <a:chExt cx="444875" cy="545100"/>
            </a:xfrm>
          </p:grpSpPr>
          <p:sp>
            <p:nvSpPr>
              <p:cNvPr id="224" name="Google Shape;224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 w="114300" cap="flat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  <a:effectLst>
                <a:outerShdw blurRad="57150" dist="19050" dir="5400000" algn="bl" rotWithShape="0">
                  <a:schemeClr val="dk1">
                    <a:alpha val="50000"/>
                  </a:schemeClr>
                </a:outerShdw>
              </a:effectLst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5" name="Google Shape;225;p13"/>
              <p:cNvSpPr/>
              <p:nvPr/>
            </p:nvSpPr>
            <p:spPr>
              <a:xfrm>
                <a:off x="8331913" y="266838"/>
                <a:ext cx="444875" cy="545100"/>
              </a:xfrm>
              <a:custGeom>
                <a:avLst/>
                <a:gdLst/>
                <a:ahLst/>
                <a:cxnLst/>
                <a:rect l="l" t="t" r="r" b="b"/>
                <a:pathLst>
                  <a:path w="17795" h="21804" extrusionOk="0">
                    <a:moveTo>
                      <a:pt x="7569" y="997"/>
                    </a:moveTo>
                    <a:cubicBezTo>
                      <a:pt x="7569" y="997"/>
                      <a:pt x="7569" y="1022"/>
                      <a:pt x="7569" y="1022"/>
                    </a:cubicBezTo>
                    <a:cubicBezTo>
                      <a:pt x="7569" y="1022"/>
                      <a:pt x="7569" y="1022"/>
                      <a:pt x="7544" y="997"/>
                    </a:cubicBezTo>
                    <a:close/>
                    <a:moveTo>
                      <a:pt x="10802" y="13252"/>
                    </a:moveTo>
                    <a:cubicBezTo>
                      <a:pt x="10802" y="13252"/>
                      <a:pt x="10802" y="13277"/>
                      <a:pt x="10802" y="13302"/>
                    </a:cubicBezTo>
                    <a:cubicBezTo>
                      <a:pt x="10802" y="13277"/>
                      <a:pt x="10777" y="13277"/>
                      <a:pt x="10777" y="13277"/>
                    </a:cubicBezTo>
                    <a:cubicBezTo>
                      <a:pt x="10777" y="13277"/>
                      <a:pt x="10802" y="13252"/>
                      <a:pt x="10802" y="13252"/>
                    </a:cubicBezTo>
                    <a:close/>
                    <a:moveTo>
                      <a:pt x="11203" y="13378"/>
                    </a:moveTo>
                    <a:cubicBezTo>
                      <a:pt x="11203" y="13378"/>
                      <a:pt x="11191" y="13396"/>
                      <a:pt x="11178" y="13415"/>
                    </a:cubicBezTo>
                    <a:lnTo>
                      <a:pt x="11178" y="13415"/>
                    </a:lnTo>
                    <a:cubicBezTo>
                      <a:pt x="11185" y="13403"/>
                      <a:pt x="11191" y="13390"/>
                      <a:pt x="11203" y="13378"/>
                    </a:cubicBezTo>
                    <a:close/>
                    <a:moveTo>
                      <a:pt x="9775" y="17638"/>
                    </a:moveTo>
                    <a:cubicBezTo>
                      <a:pt x="9775" y="17663"/>
                      <a:pt x="9775" y="17663"/>
                      <a:pt x="9775" y="17688"/>
                    </a:cubicBezTo>
                    <a:cubicBezTo>
                      <a:pt x="9750" y="17688"/>
                      <a:pt x="9725" y="17688"/>
                      <a:pt x="9700" y="17714"/>
                    </a:cubicBezTo>
                    <a:cubicBezTo>
                      <a:pt x="9725" y="17688"/>
                      <a:pt x="9750" y="17663"/>
                      <a:pt x="9775" y="17638"/>
                    </a:cubicBezTo>
                    <a:close/>
                    <a:moveTo>
                      <a:pt x="7332" y="1"/>
                    </a:moveTo>
                    <a:cubicBezTo>
                      <a:pt x="7042" y="1"/>
                      <a:pt x="6898" y="210"/>
                      <a:pt x="6742" y="696"/>
                    </a:cubicBezTo>
                    <a:cubicBezTo>
                      <a:pt x="6391" y="1924"/>
                      <a:pt x="6291" y="3177"/>
                      <a:pt x="6391" y="4430"/>
                    </a:cubicBezTo>
                    <a:cubicBezTo>
                      <a:pt x="6391" y="4505"/>
                      <a:pt x="6366" y="4556"/>
                      <a:pt x="6366" y="4606"/>
                    </a:cubicBezTo>
                    <a:cubicBezTo>
                      <a:pt x="5990" y="5032"/>
                      <a:pt x="6241" y="5558"/>
                      <a:pt x="6166" y="6009"/>
                    </a:cubicBezTo>
                    <a:cubicBezTo>
                      <a:pt x="5865" y="6260"/>
                      <a:pt x="5940" y="6686"/>
                      <a:pt x="5815" y="7012"/>
                    </a:cubicBezTo>
                    <a:cubicBezTo>
                      <a:pt x="5690" y="7363"/>
                      <a:pt x="5464" y="7413"/>
                      <a:pt x="5163" y="7438"/>
                    </a:cubicBezTo>
                    <a:cubicBezTo>
                      <a:pt x="4762" y="6811"/>
                      <a:pt x="4236" y="6310"/>
                      <a:pt x="3659" y="5884"/>
                    </a:cubicBezTo>
                    <a:cubicBezTo>
                      <a:pt x="2983" y="5383"/>
                      <a:pt x="2206" y="5107"/>
                      <a:pt x="1354" y="5007"/>
                    </a:cubicBezTo>
                    <a:cubicBezTo>
                      <a:pt x="1326" y="5005"/>
                      <a:pt x="1298" y="5004"/>
                      <a:pt x="1271" y="5004"/>
                    </a:cubicBezTo>
                    <a:cubicBezTo>
                      <a:pt x="860" y="5004"/>
                      <a:pt x="542" y="5183"/>
                      <a:pt x="401" y="5583"/>
                    </a:cubicBezTo>
                    <a:cubicBezTo>
                      <a:pt x="276" y="5984"/>
                      <a:pt x="301" y="6385"/>
                      <a:pt x="752" y="6611"/>
                    </a:cubicBezTo>
                    <a:cubicBezTo>
                      <a:pt x="1028" y="6761"/>
                      <a:pt x="1253" y="6962"/>
                      <a:pt x="1429" y="7212"/>
                    </a:cubicBezTo>
                    <a:cubicBezTo>
                      <a:pt x="1980" y="8089"/>
                      <a:pt x="2807" y="8716"/>
                      <a:pt x="3509" y="9468"/>
                    </a:cubicBezTo>
                    <a:cubicBezTo>
                      <a:pt x="3673" y="9655"/>
                      <a:pt x="3859" y="9821"/>
                      <a:pt x="4129" y="9821"/>
                    </a:cubicBezTo>
                    <a:cubicBezTo>
                      <a:pt x="4148" y="9821"/>
                      <a:pt x="4166" y="9820"/>
                      <a:pt x="4186" y="9819"/>
                    </a:cubicBezTo>
                    <a:cubicBezTo>
                      <a:pt x="4461" y="10044"/>
                      <a:pt x="4311" y="10270"/>
                      <a:pt x="4186" y="10495"/>
                    </a:cubicBezTo>
                    <a:cubicBezTo>
                      <a:pt x="3960" y="10997"/>
                      <a:pt x="3584" y="11423"/>
                      <a:pt x="3534" y="11999"/>
                    </a:cubicBezTo>
                    <a:cubicBezTo>
                      <a:pt x="3334" y="12150"/>
                      <a:pt x="3158" y="12350"/>
                      <a:pt x="3133" y="12626"/>
                    </a:cubicBezTo>
                    <a:cubicBezTo>
                      <a:pt x="2482" y="13754"/>
                      <a:pt x="1830" y="14906"/>
                      <a:pt x="1178" y="16034"/>
                    </a:cubicBezTo>
                    <a:cubicBezTo>
                      <a:pt x="752" y="16460"/>
                      <a:pt x="476" y="16987"/>
                      <a:pt x="251" y="17513"/>
                    </a:cubicBezTo>
                    <a:cubicBezTo>
                      <a:pt x="0" y="18064"/>
                      <a:pt x="151" y="18290"/>
                      <a:pt x="777" y="18440"/>
                    </a:cubicBezTo>
                    <a:cubicBezTo>
                      <a:pt x="863" y="18594"/>
                      <a:pt x="937" y="18806"/>
                      <a:pt x="1086" y="18806"/>
                    </a:cubicBezTo>
                    <a:cubicBezTo>
                      <a:pt x="1156" y="18806"/>
                      <a:pt x="1242" y="18760"/>
                      <a:pt x="1354" y="18641"/>
                    </a:cubicBezTo>
                    <a:cubicBezTo>
                      <a:pt x="1401" y="18644"/>
                      <a:pt x="1447" y="18646"/>
                      <a:pt x="1492" y="18646"/>
                    </a:cubicBezTo>
                    <a:cubicBezTo>
                      <a:pt x="1782" y="18646"/>
                      <a:pt x="2022" y="18562"/>
                      <a:pt x="2131" y="18215"/>
                    </a:cubicBezTo>
                    <a:cubicBezTo>
                      <a:pt x="2256" y="18190"/>
                      <a:pt x="2331" y="18140"/>
                      <a:pt x="2356" y="18039"/>
                    </a:cubicBezTo>
                    <a:cubicBezTo>
                      <a:pt x="2431" y="17989"/>
                      <a:pt x="2482" y="17889"/>
                      <a:pt x="2557" y="17839"/>
                    </a:cubicBezTo>
                    <a:cubicBezTo>
                      <a:pt x="3108" y="17262"/>
                      <a:pt x="3910" y="16886"/>
                      <a:pt x="4186" y="16059"/>
                    </a:cubicBezTo>
                    <a:cubicBezTo>
                      <a:pt x="4436" y="15884"/>
                      <a:pt x="4612" y="15683"/>
                      <a:pt x="4762" y="15433"/>
                    </a:cubicBezTo>
                    <a:cubicBezTo>
                      <a:pt x="5414" y="15007"/>
                      <a:pt x="5890" y="14430"/>
                      <a:pt x="6391" y="13879"/>
                    </a:cubicBezTo>
                    <a:cubicBezTo>
                      <a:pt x="6391" y="13879"/>
                      <a:pt x="6341" y="13804"/>
                      <a:pt x="6341" y="13804"/>
                    </a:cubicBezTo>
                    <a:lnTo>
                      <a:pt x="6366" y="13804"/>
                    </a:lnTo>
                    <a:cubicBezTo>
                      <a:pt x="6366" y="13829"/>
                      <a:pt x="6391" y="13854"/>
                      <a:pt x="6391" y="13879"/>
                    </a:cubicBezTo>
                    <a:cubicBezTo>
                      <a:pt x="6441" y="13954"/>
                      <a:pt x="6542" y="14029"/>
                      <a:pt x="6567" y="14104"/>
                    </a:cubicBezTo>
                    <a:cubicBezTo>
                      <a:pt x="6742" y="16135"/>
                      <a:pt x="7243" y="18089"/>
                      <a:pt x="7619" y="20069"/>
                    </a:cubicBezTo>
                    <a:cubicBezTo>
                      <a:pt x="7695" y="20470"/>
                      <a:pt x="7795" y="20871"/>
                      <a:pt x="7970" y="21222"/>
                    </a:cubicBezTo>
                    <a:cubicBezTo>
                      <a:pt x="8155" y="21605"/>
                      <a:pt x="8444" y="21804"/>
                      <a:pt x="8737" y="21804"/>
                    </a:cubicBezTo>
                    <a:cubicBezTo>
                      <a:pt x="8962" y="21804"/>
                      <a:pt x="9189" y="21687"/>
                      <a:pt x="9374" y="21448"/>
                    </a:cubicBezTo>
                    <a:cubicBezTo>
                      <a:pt x="9649" y="20345"/>
                      <a:pt x="9800" y="19217"/>
                      <a:pt x="9775" y="18064"/>
                    </a:cubicBezTo>
                    <a:cubicBezTo>
                      <a:pt x="9925" y="17939"/>
                      <a:pt x="9950" y="17789"/>
                      <a:pt x="10000" y="17638"/>
                    </a:cubicBezTo>
                    <a:cubicBezTo>
                      <a:pt x="10176" y="16686"/>
                      <a:pt x="10376" y="15759"/>
                      <a:pt x="10577" y="14831"/>
                    </a:cubicBezTo>
                    <a:cubicBezTo>
                      <a:pt x="11103" y="14505"/>
                      <a:pt x="10802" y="13854"/>
                      <a:pt x="11153" y="13453"/>
                    </a:cubicBezTo>
                    <a:cubicBezTo>
                      <a:pt x="11253" y="13578"/>
                      <a:pt x="11404" y="13628"/>
                      <a:pt x="11554" y="13653"/>
                    </a:cubicBezTo>
                    <a:lnTo>
                      <a:pt x="11604" y="13578"/>
                    </a:lnTo>
                    <a:lnTo>
                      <a:pt x="11629" y="13578"/>
                    </a:lnTo>
                    <a:cubicBezTo>
                      <a:pt x="11604" y="13603"/>
                      <a:pt x="11579" y="13628"/>
                      <a:pt x="11554" y="13653"/>
                    </a:cubicBezTo>
                    <a:cubicBezTo>
                      <a:pt x="12206" y="14155"/>
                      <a:pt x="12732" y="14831"/>
                      <a:pt x="13584" y="15007"/>
                    </a:cubicBezTo>
                    <a:cubicBezTo>
                      <a:pt x="13685" y="15308"/>
                      <a:pt x="13885" y="15433"/>
                      <a:pt x="14186" y="15433"/>
                    </a:cubicBezTo>
                    <a:cubicBezTo>
                      <a:pt x="14411" y="15508"/>
                      <a:pt x="14612" y="15583"/>
                      <a:pt x="14837" y="15683"/>
                    </a:cubicBezTo>
                    <a:cubicBezTo>
                      <a:pt x="15514" y="15984"/>
                      <a:pt x="16216" y="16160"/>
                      <a:pt x="16918" y="16335"/>
                    </a:cubicBezTo>
                    <a:cubicBezTo>
                      <a:pt x="17004" y="16359"/>
                      <a:pt x="17088" y="16372"/>
                      <a:pt x="17168" y="16372"/>
                    </a:cubicBezTo>
                    <a:cubicBezTo>
                      <a:pt x="17343" y="16372"/>
                      <a:pt x="17499" y="16307"/>
                      <a:pt x="17619" y="16135"/>
                    </a:cubicBezTo>
                    <a:cubicBezTo>
                      <a:pt x="17795" y="15834"/>
                      <a:pt x="17594" y="15633"/>
                      <a:pt x="17444" y="15408"/>
                    </a:cubicBezTo>
                    <a:cubicBezTo>
                      <a:pt x="17369" y="15333"/>
                      <a:pt x="17294" y="15282"/>
                      <a:pt x="17218" y="15207"/>
                    </a:cubicBezTo>
                    <a:cubicBezTo>
                      <a:pt x="16191" y="14054"/>
                      <a:pt x="15188" y="12876"/>
                      <a:pt x="14136" y="11724"/>
                    </a:cubicBezTo>
                    <a:cubicBezTo>
                      <a:pt x="13735" y="11297"/>
                      <a:pt x="13409" y="10796"/>
                      <a:pt x="12782" y="10596"/>
                    </a:cubicBezTo>
                    <a:cubicBezTo>
                      <a:pt x="12782" y="10470"/>
                      <a:pt x="12782" y="10345"/>
                      <a:pt x="12782" y="10220"/>
                    </a:cubicBezTo>
                    <a:lnTo>
                      <a:pt x="14211" y="8039"/>
                    </a:lnTo>
                    <a:cubicBezTo>
                      <a:pt x="14863" y="7363"/>
                      <a:pt x="15289" y="6536"/>
                      <a:pt x="15990" y="5884"/>
                    </a:cubicBezTo>
                    <a:cubicBezTo>
                      <a:pt x="16241" y="5683"/>
                      <a:pt x="16441" y="5358"/>
                      <a:pt x="16216" y="5007"/>
                    </a:cubicBezTo>
                    <a:cubicBezTo>
                      <a:pt x="16088" y="4783"/>
                      <a:pt x="15829" y="4672"/>
                      <a:pt x="15547" y="4672"/>
                    </a:cubicBezTo>
                    <a:cubicBezTo>
                      <a:pt x="15386" y="4672"/>
                      <a:pt x="15218" y="4708"/>
                      <a:pt x="15063" y="4781"/>
                    </a:cubicBezTo>
                    <a:cubicBezTo>
                      <a:pt x="14913" y="4856"/>
                      <a:pt x="14762" y="4932"/>
                      <a:pt x="14637" y="5057"/>
                    </a:cubicBezTo>
                    <a:cubicBezTo>
                      <a:pt x="13509" y="5934"/>
                      <a:pt x="12231" y="6561"/>
                      <a:pt x="11028" y="7338"/>
                    </a:cubicBezTo>
                    <a:cubicBezTo>
                      <a:pt x="10747" y="7508"/>
                      <a:pt x="10546" y="7603"/>
                      <a:pt x="10393" y="7603"/>
                    </a:cubicBezTo>
                    <a:cubicBezTo>
                      <a:pt x="10165" y="7603"/>
                      <a:pt x="10045" y="7392"/>
                      <a:pt x="9925" y="6911"/>
                    </a:cubicBezTo>
                    <a:cubicBezTo>
                      <a:pt x="9649" y="5909"/>
                      <a:pt x="9424" y="4906"/>
                      <a:pt x="9173" y="3904"/>
                    </a:cubicBezTo>
                    <a:cubicBezTo>
                      <a:pt x="9048" y="3478"/>
                      <a:pt x="8923" y="3077"/>
                      <a:pt x="8973" y="2626"/>
                    </a:cubicBezTo>
                    <a:cubicBezTo>
                      <a:pt x="8973" y="2350"/>
                      <a:pt x="8973" y="2099"/>
                      <a:pt x="8973" y="1824"/>
                    </a:cubicBezTo>
                    <a:cubicBezTo>
                      <a:pt x="8973" y="746"/>
                      <a:pt x="8797" y="520"/>
                      <a:pt x="7820" y="119"/>
                    </a:cubicBezTo>
                    <a:cubicBezTo>
                      <a:pt x="7619" y="42"/>
                      <a:pt x="7461" y="1"/>
                      <a:pt x="733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grpSp>
          <p:nvGrpSpPr>
            <p:cNvPr id="226" name="Google Shape;226;p13"/>
            <p:cNvGrpSpPr/>
            <p:nvPr/>
          </p:nvGrpSpPr>
          <p:grpSpPr>
            <a:xfrm>
              <a:off x="322075" y="4511074"/>
              <a:ext cx="191796" cy="304277"/>
              <a:chOff x="7707175" y="1074324"/>
              <a:chExt cx="191796" cy="304277"/>
            </a:xfrm>
          </p:grpSpPr>
          <p:sp>
            <p:nvSpPr>
              <p:cNvPr id="227" name="Google Shape;227;p13"/>
              <p:cNvSpPr/>
              <p:nvPr/>
            </p:nvSpPr>
            <p:spPr>
              <a:xfrm>
                <a:off x="7773074" y="1247243"/>
                <a:ext cx="125898" cy="131358"/>
              </a:xfrm>
              <a:custGeom>
                <a:avLst/>
                <a:gdLst/>
                <a:ahLst/>
                <a:cxnLst/>
                <a:rect l="l" t="t" r="r" b="b"/>
                <a:pathLst>
                  <a:path w="3735" h="3897" extrusionOk="0">
                    <a:moveTo>
                      <a:pt x="1765" y="0"/>
                    </a:moveTo>
                    <a:cubicBezTo>
                      <a:pt x="1753" y="0"/>
                      <a:pt x="1741" y="0"/>
                      <a:pt x="1729" y="1"/>
                    </a:cubicBezTo>
                    <a:cubicBezTo>
                      <a:pt x="1579" y="1"/>
                      <a:pt x="1404" y="51"/>
                      <a:pt x="1253" y="126"/>
                    </a:cubicBezTo>
                    <a:cubicBezTo>
                      <a:pt x="451" y="577"/>
                      <a:pt x="0" y="2031"/>
                      <a:pt x="351" y="2908"/>
                    </a:cubicBezTo>
                    <a:cubicBezTo>
                      <a:pt x="501" y="3184"/>
                      <a:pt x="752" y="3334"/>
                      <a:pt x="927" y="3560"/>
                    </a:cubicBezTo>
                    <a:cubicBezTo>
                      <a:pt x="1304" y="3783"/>
                      <a:pt x="1647" y="3896"/>
                      <a:pt x="1971" y="3896"/>
                    </a:cubicBezTo>
                    <a:cubicBezTo>
                      <a:pt x="2336" y="3896"/>
                      <a:pt x="2675" y="3752"/>
                      <a:pt x="3008" y="3460"/>
                    </a:cubicBezTo>
                    <a:cubicBezTo>
                      <a:pt x="3509" y="3034"/>
                      <a:pt x="3734" y="2081"/>
                      <a:pt x="3509" y="1430"/>
                    </a:cubicBezTo>
                    <a:cubicBezTo>
                      <a:pt x="3238" y="667"/>
                      <a:pt x="2412" y="0"/>
                      <a:pt x="176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  <p:sp>
            <p:nvSpPr>
              <p:cNvPr id="228" name="Google Shape;228;p13"/>
              <p:cNvSpPr/>
              <p:nvPr/>
            </p:nvSpPr>
            <p:spPr>
              <a:xfrm>
                <a:off x="7707175" y="1074324"/>
                <a:ext cx="75201" cy="65527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1944" extrusionOk="0">
                    <a:moveTo>
                      <a:pt x="786" y="0"/>
                    </a:moveTo>
                    <a:cubicBezTo>
                      <a:pt x="663" y="0"/>
                      <a:pt x="565" y="70"/>
                      <a:pt x="526" y="244"/>
                    </a:cubicBezTo>
                    <a:cubicBezTo>
                      <a:pt x="351" y="294"/>
                      <a:pt x="276" y="419"/>
                      <a:pt x="276" y="620"/>
                    </a:cubicBezTo>
                    <a:cubicBezTo>
                      <a:pt x="75" y="770"/>
                      <a:pt x="0" y="970"/>
                      <a:pt x="100" y="1221"/>
                    </a:cubicBezTo>
                    <a:cubicBezTo>
                      <a:pt x="123" y="1723"/>
                      <a:pt x="395" y="1851"/>
                      <a:pt x="784" y="1851"/>
                    </a:cubicBezTo>
                    <a:cubicBezTo>
                      <a:pt x="823" y="1851"/>
                      <a:pt x="862" y="1850"/>
                      <a:pt x="902" y="1848"/>
                    </a:cubicBezTo>
                    <a:cubicBezTo>
                      <a:pt x="1106" y="1907"/>
                      <a:pt x="1252" y="1943"/>
                      <a:pt x="1366" y="1943"/>
                    </a:cubicBezTo>
                    <a:cubicBezTo>
                      <a:pt x="1592" y="1943"/>
                      <a:pt x="1697" y="1803"/>
                      <a:pt x="1880" y="1422"/>
                    </a:cubicBezTo>
                    <a:lnTo>
                      <a:pt x="1905" y="1221"/>
                    </a:lnTo>
                    <a:cubicBezTo>
                      <a:pt x="2231" y="569"/>
                      <a:pt x="2231" y="569"/>
                      <a:pt x="1504" y="68"/>
                    </a:cubicBezTo>
                    <a:cubicBezTo>
                      <a:pt x="1454" y="43"/>
                      <a:pt x="1379" y="43"/>
                      <a:pt x="1303" y="43"/>
                    </a:cubicBezTo>
                    <a:cubicBezTo>
                      <a:pt x="1178" y="43"/>
                      <a:pt x="1053" y="18"/>
                      <a:pt x="902" y="18"/>
                    </a:cubicBezTo>
                    <a:cubicBezTo>
                      <a:pt x="862" y="7"/>
                      <a:pt x="823" y="0"/>
                      <a:pt x="78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 typeface="Arial"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cs typeface="Arial"/>
                  <a:sym typeface="Arial"/>
                </a:endParaRPr>
              </a:p>
            </p:txBody>
          </p:sp>
        </p:grpSp>
        <p:sp>
          <p:nvSpPr>
            <p:cNvPr id="229" name="Google Shape;229;p13"/>
            <p:cNvSpPr/>
            <p:nvPr/>
          </p:nvSpPr>
          <p:spPr>
            <a:xfrm rot="2930519">
              <a:off x="8523371" y="4458875"/>
              <a:ext cx="358998" cy="408680"/>
            </a:xfrm>
            <a:custGeom>
              <a:avLst/>
              <a:gdLst/>
              <a:ahLst/>
              <a:cxnLst/>
              <a:rect l="l" t="t" r="r" b="b"/>
              <a:pathLst>
                <a:path w="11099" h="12635" extrusionOk="0">
                  <a:moveTo>
                    <a:pt x="5421" y="7516"/>
                  </a:moveTo>
                  <a:cubicBezTo>
                    <a:pt x="5626" y="7516"/>
                    <a:pt x="5845" y="7540"/>
                    <a:pt x="6076" y="7594"/>
                  </a:cubicBezTo>
                  <a:cubicBezTo>
                    <a:pt x="5865" y="8490"/>
                    <a:pt x="5230" y="9611"/>
                    <a:pt x="4308" y="9611"/>
                  </a:cubicBezTo>
                  <a:cubicBezTo>
                    <a:pt x="4294" y="9611"/>
                    <a:pt x="4280" y="9610"/>
                    <a:pt x="4265" y="9610"/>
                  </a:cubicBezTo>
                  <a:cubicBezTo>
                    <a:pt x="2817" y="9553"/>
                    <a:pt x="3538" y="7516"/>
                    <a:pt x="5421" y="7516"/>
                  </a:cubicBezTo>
                  <a:close/>
                  <a:moveTo>
                    <a:pt x="919" y="1"/>
                  </a:moveTo>
                  <a:cubicBezTo>
                    <a:pt x="578" y="1"/>
                    <a:pt x="349" y="173"/>
                    <a:pt x="260" y="466"/>
                  </a:cubicBezTo>
                  <a:cubicBezTo>
                    <a:pt x="1" y="1304"/>
                    <a:pt x="1080" y="1429"/>
                    <a:pt x="1928" y="1625"/>
                  </a:cubicBezTo>
                  <a:cubicBezTo>
                    <a:pt x="3489" y="1982"/>
                    <a:pt x="4658" y="2928"/>
                    <a:pt x="5657" y="4114"/>
                  </a:cubicBezTo>
                  <a:cubicBezTo>
                    <a:pt x="6130" y="4676"/>
                    <a:pt x="6424" y="5328"/>
                    <a:pt x="6353" y="6139"/>
                  </a:cubicBezTo>
                  <a:cubicBezTo>
                    <a:pt x="5844" y="6148"/>
                    <a:pt x="5398" y="6131"/>
                    <a:pt x="4970" y="6175"/>
                  </a:cubicBezTo>
                  <a:cubicBezTo>
                    <a:pt x="3650" y="6318"/>
                    <a:pt x="2713" y="6996"/>
                    <a:pt x="2213" y="8227"/>
                  </a:cubicBezTo>
                  <a:cubicBezTo>
                    <a:pt x="1614" y="9737"/>
                    <a:pt x="2880" y="10992"/>
                    <a:pt x="4329" y="10992"/>
                  </a:cubicBezTo>
                  <a:cubicBezTo>
                    <a:pt x="4909" y="10992"/>
                    <a:pt x="5519" y="10790"/>
                    <a:pt x="6049" y="10323"/>
                  </a:cubicBezTo>
                  <a:cubicBezTo>
                    <a:pt x="6611" y="9833"/>
                    <a:pt x="6950" y="9208"/>
                    <a:pt x="7254" y="8548"/>
                  </a:cubicBezTo>
                  <a:cubicBezTo>
                    <a:pt x="7396" y="8244"/>
                    <a:pt x="7466" y="8109"/>
                    <a:pt x="7590" y="8109"/>
                  </a:cubicBezTo>
                  <a:cubicBezTo>
                    <a:pt x="7684" y="8109"/>
                    <a:pt x="7809" y="8187"/>
                    <a:pt x="8021" y="8325"/>
                  </a:cubicBezTo>
                  <a:cubicBezTo>
                    <a:pt x="9207" y="9074"/>
                    <a:pt x="9743" y="10127"/>
                    <a:pt x="9528" y="11537"/>
                  </a:cubicBezTo>
                  <a:cubicBezTo>
                    <a:pt x="9421" y="12215"/>
                    <a:pt x="9600" y="12554"/>
                    <a:pt x="10055" y="12625"/>
                  </a:cubicBezTo>
                  <a:cubicBezTo>
                    <a:pt x="10094" y="12631"/>
                    <a:pt x="10132" y="12634"/>
                    <a:pt x="10169" y="12634"/>
                  </a:cubicBezTo>
                  <a:cubicBezTo>
                    <a:pt x="11098" y="12634"/>
                    <a:pt x="11087" y="10723"/>
                    <a:pt x="10795" y="9761"/>
                  </a:cubicBezTo>
                  <a:cubicBezTo>
                    <a:pt x="10394" y="8441"/>
                    <a:pt x="9546" y="7522"/>
                    <a:pt x="8342" y="6907"/>
                  </a:cubicBezTo>
                  <a:cubicBezTo>
                    <a:pt x="7958" y="6710"/>
                    <a:pt x="7762" y="6496"/>
                    <a:pt x="7771" y="6032"/>
                  </a:cubicBezTo>
                  <a:cubicBezTo>
                    <a:pt x="7789" y="5078"/>
                    <a:pt x="7468" y="4213"/>
                    <a:pt x="6888" y="3454"/>
                  </a:cubicBezTo>
                  <a:cubicBezTo>
                    <a:pt x="5434" y="1527"/>
                    <a:pt x="3507" y="394"/>
                    <a:pt x="1125" y="20"/>
                  </a:cubicBezTo>
                  <a:cubicBezTo>
                    <a:pt x="1052" y="7"/>
                    <a:pt x="984" y="1"/>
                    <a:pt x="91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89336106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4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3" name="Google Shape;453;p24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54" name="Google Shape;454;p24"/>
          <p:cNvGrpSpPr/>
          <p:nvPr/>
        </p:nvGrpSpPr>
        <p:grpSpPr>
          <a:xfrm rot="1518416" flipH="1">
            <a:off x="11329001" y="499205"/>
            <a:ext cx="646683" cy="857232"/>
            <a:chOff x="477400" y="383100"/>
            <a:chExt cx="484975" cy="642875"/>
          </a:xfrm>
        </p:grpSpPr>
        <p:sp>
          <p:nvSpPr>
            <p:cNvPr id="455" name="Google Shape;455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6" name="Google Shape;456;p24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57" name="Google Shape;457;p24"/>
          <p:cNvGrpSpPr/>
          <p:nvPr/>
        </p:nvGrpSpPr>
        <p:grpSpPr>
          <a:xfrm flipH="1">
            <a:off x="357633" y="448584"/>
            <a:ext cx="593167" cy="726800"/>
            <a:chOff x="8331913" y="266838"/>
            <a:chExt cx="444875" cy="545100"/>
          </a:xfrm>
        </p:grpSpPr>
        <p:sp>
          <p:nvSpPr>
            <p:cNvPr id="458" name="Google Shape;458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59" name="Google Shape;459;p24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0" name="Google Shape;460;p24"/>
          <p:cNvSpPr/>
          <p:nvPr/>
        </p:nvSpPr>
        <p:spPr>
          <a:xfrm rot="3610759">
            <a:off x="11412997" y="5972120"/>
            <a:ext cx="478671" cy="544913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1" name="Google Shape;461;p24"/>
          <p:cNvGrpSpPr/>
          <p:nvPr/>
        </p:nvGrpSpPr>
        <p:grpSpPr>
          <a:xfrm rot="-1203302">
            <a:off x="314433" y="5856350"/>
            <a:ext cx="565825" cy="564921"/>
            <a:chOff x="1527250" y="3032100"/>
            <a:chExt cx="239825" cy="239450"/>
          </a:xfrm>
        </p:grpSpPr>
        <p:sp>
          <p:nvSpPr>
            <p:cNvPr id="462" name="Google Shape;462;p24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3" name="Google Shape;463;p24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4" name="Google Shape;464;p24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65" name="Google Shape;465;p24"/>
          <p:cNvSpPr/>
          <p:nvPr/>
        </p:nvSpPr>
        <p:spPr>
          <a:xfrm rot="3763356">
            <a:off x="5612910" y="64109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66" name="Google Shape;466;p24"/>
          <p:cNvSpPr/>
          <p:nvPr/>
        </p:nvSpPr>
        <p:spPr>
          <a:xfrm rot="-384016">
            <a:off x="256941" y="2508857"/>
            <a:ext cx="217436" cy="411457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67" name="Google Shape;467;p24"/>
          <p:cNvGrpSpPr/>
          <p:nvPr/>
        </p:nvGrpSpPr>
        <p:grpSpPr>
          <a:xfrm rot="-9636935">
            <a:off x="11595847" y="1927198"/>
            <a:ext cx="255725" cy="405697"/>
            <a:chOff x="7707175" y="1074324"/>
            <a:chExt cx="191796" cy="304277"/>
          </a:xfrm>
        </p:grpSpPr>
        <p:sp>
          <p:nvSpPr>
            <p:cNvPr id="468" name="Google Shape;468;p24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69" name="Google Shape;469;p24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470" name="Google Shape;470;p24"/>
          <p:cNvSpPr/>
          <p:nvPr/>
        </p:nvSpPr>
        <p:spPr>
          <a:xfrm rot="3763356">
            <a:off x="8242577" y="15534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471" name="Google Shape;471;p24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6881847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4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93" name="Google Shape;493;p26"/>
          <p:cNvSpPr/>
          <p:nvPr/>
        </p:nvSpPr>
        <p:spPr>
          <a:xfrm>
            <a:off x="0" y="-15434"/>
            <a:ext cx="12192083" cy="6877171"/>
          </a:xfrm>
          <a:custGeom>
            <a:avLst/>
            <a:gdLst/>
            <a:ahLst/>
            <a:cxnLst/>
            <a:rect l="l" t="t" r="r" b="b"/>
            <a:pathLst>
              <a:path w="73796" h="41626" extrusionOk="0">
                <a:moveTo>
                  <a:pt x="60753" y="4015"/>
                </a:moveTo>
                <a:cubicBezTo>
                  <a:pt x="62004" y="4049"/>
                  <a:pt x="63216" y="4123"/>
                  <a:pt x="64501" y="4123"/>
                </a:cubicBezTo>
                <a:cubicBezTo>
                  <a:pt x="64572" y="4123"/>
                  <a:pt x="64642" y="4123"/>
                  <a:pt x="64713" y="4122"/>
                </a:cubicBezTo>
                <a:lnTo>
                  <a:pt x="64713" y="4122"/>
                </a:lnTo>
                <a:cubicBezTo>
                  <a:pt x="64669" y="5469"/>
                  <a:pt x="64660" y="6879"/>
                  <a:pt x="64687" y="8261"/>
                </a:cubicBezTo>
                <a:cubicBezTo>
                  <a:pt x="63654" y="8212"/>
                  <a:pt x="62598" y="8139"/>
                  <a:pt x="61529" y="8139"/>
                </a:cubicBezTo>
                <a:cubicBezTo>
                  <a:pt x="61259" y="8139"/>
                  <a:pt x="60988" y="8144"/>
                  <a:pt x="60717" y="8154"/>
                </a:cubicBezTo>
                <a:cubicBezTo>
                  <a:pt x="60726" y="6789"/>
                  <a:pt x="60735" y="5425"/>
                  <a:pt x="60744" y="4051"/>
                </a:cubicBezTo>
                <a:cubicBezTo>
                  <a:pt x="60735" y="4033"/>
                  <a:pt x="60735" y="4015"/>
                  <a:pt x="60753" y="4015"/>
                </a:cubicBezTo>
                <a:close/>
                <a:moveTo>
                  <a:pt x="70575" y="4113"/>
                </a:moveTo>
                <a:cubicBezTo>
                  <a:pt x="70584" y="5487"/>
                  <a:pt x="70566" y="6852"/>
                  <a:pt x="70566" y="8217"/>
                </a:cubicBezTo>
                <a:cubicBezTo>
                  <a:pt x="69272" y="8262"/>
                  <a:pt x="67919" y="8316"/>
                  <a:pt x="66578" y="8316"/>
                </a:cubicBezTo>
                <a:cubicBezTo>
                  <a:pt x="66060" y="8316"/>
                  <a:pt x="65544" y="8308"/>
                  <a:pt x="65035" y="8288"/>
                </a:cubicBezTo>
                <a:cubicBezTo>
                  <a:pt x="65017" y="6905"/>
                  <a:pt x="65017" y="5469"/>
                  <a:pt x="65079" y="4131"/>
                </a:cubicBezTo>
                <a:cubicBezTo>
                  <a:pt x="65909" y="4151"/>
                  <a:pt x="66757" y="4163"/>
                  <a:pt x="67604" y="4163"/>
                </a:cubicBezTo>
                <a:cubicBezTo>
                  <a:pt x="68607" y="4163"/>
                  <a:pt x="69608" y="4147"/>
                  <a:pt x="70575" y="4113"/>
                </a:cubicBezTo>
                <a:close/>
                <a:moveTo>
                  <a:pt x="58534" y="3970"/>
                </a:moveTo>
                <a:cubicBezTo>
                  <a:pt x="59152" y="3970"/>
                  <a:pt x="59771" y="3981"/>
                  <a:pt x="60387" y="4006"/>
                </a:cubicBezTo>
                <a:cubicBezTo>
                  <a:pt x="60387" y="5398"/>
                  <a:pt x="60369" y="6781"/>
                  <a:pt x="60369" y="8181"/>
                </a:cubicBezTo>
                <a:cubicBezTo>
                  <a:pt x="58879" y="8208"/>
                  <a:pt x="57443" y="8297"/>
                  <a:pt x="55962" y="8333"/>
                </a:cubicBezTo>
                <a:cubicBezTo>
                  <a:pt x="55908" y="6923"/>
                  <a:pt x="55855" y="5505"/>
                  <a:pt x="55864" y="4024"/>
                </a:cubicBezTo>
                <a:cubicBezTo>
                  <a:pt x="56745" y="3992"/>
                  <a:pt x="57639" y="3970"/>
                  <a:pt x="58534" y="3970"/>
                </a:cubicBezTo>
                <a:close/>
                <a:moveTo>
                  <a:pt x="51038" y="4024"/>
                </a:moveTo>
                <a:cubicBezTo>
                  <a:pt x="51914" y="4062"/>
                  <a:pt x="52823" y="4086"/>
                  <a:pt x="53728" y="4086"/>
                </a:cubicBezTo>
                <a:cubicBezTo>
                  <a:pt x="54326" y="4086"/>
                  <a:pt x="54922" y="4076"/>
                  <a:pt x="55507" y="4051"/>
                </a:cubicBezTo>
                <a:lnTo>
                  <a:pt x="55507" y="4051"/>
                </a:lnTo>
                <a:cubicBezTo>
                  <a:pt x="55498" y="5523"/>
                  <a:pt x="55569" y="6914"/>
                  <a:pt x="55605" y="8342"/>
                </a:cubicBezTo>
                <a:cubicBezTo>
                  <a:pt x="54053" y="8360"/>
                  <a:pt x="52545" y="8413"/>
                  <a:pt x="51046" y="8476"/>
                </a:cubicBezTo>
                <a:cubicBezTo>
                  <a:pt x="51091" y="7021"/>
                  <a:pt x="51055" y="5505"/>
                  <a:pt x="51029" y="4060"/>
                </a:cubicBezTo>
                <a:cubicBezTo>
                  <a:pt x="51020" y="4042"/>
                  <a:pt x="51020" y="4033"/>
                  <a:pt x="51038" y="4024"/>
                </a:cubicBezTo>
                <a:close/>
                <a:moveTo>
                  <a:pt x="40618" y="3837"/>
                </a:moveTo>
                <a:lnTo>
                  <a:pt x="40618" y="3837"/>
                </a:lnTo>
                <a:cubicBezTo>
                  <a:pt x="40636" y="5433"/>
                  <a:pt x="40573" y="6941"/>
                  <a:pt x="40564" y="8502"/>
                </a:cubicBezTo>
                <a:cubicBezTo>
                  <a:pt x="40437" y="8498"/>
                  <a:pt x="40309" y="8496"/>
                  <a:pt x="40181" y="8496"/>
                </a:cubicBezTo>
                <a:cubicBezTo>
                  <a:pt x="39468" y="8496"/>
                  <a:pt x="38751" y="8552"/>
                  <a:pt x="38040" y="8583"/>
                </a:cubicBezTo>
                <a:cubicBezTo>
                  <a:pt x="37192" y="8618"/>
                  <a:pt x="36362" y="8609"/>
                  <a:pt x="35551" y="8699"/>
                </a:cubicBezTo>
                <a:lnTo>
                  <a:pt x="35542" y="8663"/>
                </a:lnTo>
                <a:cubicBezTo>
                  <a:pt x="35595" y="7120"/>
                  <a:pt x="35622" y="5505"/>
                  <a:pt x="35568" y="3935"/>
                </a:cubicBezTo>
                <a:cubicBezTo>
                  <a:pt x="37183" y="3837"/>
                  <a:pt x="38941" y="3881"/>
                  <a:pt x="40618" y="3837"/>
                </a:cubicBezTo>
                <a:close/>
                <a:moveTo>
                  <a:pt x="44285" y="3743"/>
                </a:moveTo>
                <a:cubicBezTo>
                  <a:pt x="44599" y="3743"/>
                  <a:pt x="44913" y="3750"/>
                  <a:pt x="45230" y="3765"/>
                </a:cubicBezTo>
                <a:cubicBezTo>
                  <a:pt x="45283" y="5433"/>
                  <a:pt x="45408" y="7004"/>
                  <a:pt x="45426" y="8699"/>
                </a:cubicBezTo>
                <a:cubicBezTo>
                  <a:pt x="43910" y="8654"/>
                  <a:pt x="42420" y="8583"/>
                  <a:pt x="40912" y="8520"/>
                </a:cubicBezTo>
                <a:cubicBezTo>
                  <a:pt x="40939" y="6959"/>
                  <a:pt x="40975" y="5407"/>
                  <a:pt x="40975" y="3828"/>
                </a:cubicBezTo>
                <a:cubicBezTo>
                  <a:pt x="42087" y="3821"/>
                  <a:pt x="43178" y="3743"/>
                  <a:pt x="44285" y="3743"/>
                </a:cubicBezTo>
                <a:close/>
                <a:moveTo>
                  <a:pt x="45596" y="3774"/>
                </a:moveTo>
                <a:cubicBezTo>
                  <a:pt x="47291" y="3854"/>
                  <a:pt x="49021" y="3899"/>
                  <a:pt x="50672" y="4015"/>
                </a:cubicBezTo>
                <a:cubicBezTo>
                  <a:pt x="50699" y="5496"/>
                  <a:pt x="50734" y="7013"/>
                  <a:pt x="50690" y="8502"/>
                </a:cubicBezTo>
                <a:cubicBezTo>
                  <a:pt x="49084" y="8592"/>
                  <a:pt x="47478" y="8699"/>
                  <a:pt x="45783" y="8708"/>
                </a:cubicBezTo>
                <a:cubicBezTo>
                  <a:pt x="45765" y="7030"/>
                  <a:pt x="45640" y="5451"/>
                  <a:pt x="45587" y="3810"/>
                </a:cubicBezTo>
                <a:cubicBezTo>
                  <a:pt x="45587" y="3792"/>
                  <a:pt x="45587" y="3783"/>
                  <a:pt x="45596" y="3774"/>
                </a:cubicBezTo>
                <a:close/>
                <a:moveTo>
                  <a:pt x="7351" y="4274"/>
                </a:moveTo>
                <a:cubicBezTo>
                  <a:pt x="7351" y="4996"/>
                  <a:pt x="7333" y="5665"/>
                  <a:pt x="7307" y="6129"/>
                </a:cubicBezTo>
                <a:cubicBezTo>
                  <a:pt x="7262" y="6923"/>
                  <a:pt x="7164" y="7887"/>
                  <a:pt x="7075" y="8904"/>
                </a:cubicBezTo>
                <a:cubicBezTo>
                  <a:pt x="7066" y="8984"/>
                  <a:pt x="7057" y="9055"/>
                  <a:pt x="7048" y="9136"/>
                </a:cubicBezTo>
                <a:cubicBezTo>
                  <a:pt x="5121" y="9100"/>
                  <a:pt x="3355" y="9064"/>
                  <a:pt x="1927" y="9038"/>
                </a:cubicBezTo>
                <a:cubicBezTo>
                  <a:pt x="1900" y="7280"/>
                  <a:pt x="1874" y="5505"/>
                  <a:pt x="1927" y="4854"/>
                </a:cubicBezTo>
                <a:cubicBezTo>
                  <a:pt x="1936" y="4711"/>
                  <a:pt x="1954" y="4541"/>
                  <a:pt x="1963" y="4345"/>
                </a:cubicBezTo>
                <a:lnTo>
                  <a:pt x="7351" y="4274"/>
                </a:lnTo>
                <a:close/>
                <a:moveTo>
                  <a:pt x="35060" y="3908"/>
                </a:moveTo>
                <a:lnTo>
                  <a:pt x="35060" y="3953"/>
                </a:lnTo>
                <a:lnTo>
                  <a:pt x="35220" y="3953"/>
                </a:lnTo>
                <a:cubicBezTo>
                  <a:pt x="35256" y="5532"/>
                  <a:pt x="35256" y="7146"/>
                  <a:pt x="35176" y="8681"/>
                </a:cubicBezTo>
                <a:cubicBezTo>
                  <a:pt x="34569" y="8797"/>
                  <a:pt x="33071" y="9020"/>
                  <a:pt x="30091" y="9171"/>
                </a:cubicBezTo>
                <a:cubicBezTo>
                  <a:pt x="30100" y="9091"/>
                  <a:pt x="30100" y="9020"/>
                  <a:pt x="30109" y="8939"/>
                </a:cubicBezTo>
                <a:cubicBezTo>
                  <a:pt x="30207" y="7922"/>
                  <a:pt x="30296" y="6950"/>
                  <a:pt x="30350" y="6147"/>
                </a:cubicBezTo>
                <a:cubicBezTo>
                  <a:pt x="30376" y="5621"/>
                  <a:pt x="30394" y="4818"/>
                  <a:pt x="30394" y="3970"/>
                </a:cubicBezTo>
                <a:lnTo>
                  <a:pt x="35060" y="3908"/>
                </a:lnTo>
                <a:close/>
                <a:moveTo>
                  <a:pt x="12445" y="4202"/>
                </a:moveTo>
                <a:cubicBezTo>
                  <a:pt x="12454" y="5309"/>
                  <a:pt x="12454" y="6370"/>
                  <a:pt x="12454" y="7137"/>
                </a:cubicBezTo>
                <a:cubicBezTo>
                  <a:pt x="12454" y="7655"/>
                  <a:pt x="12445" y="8377"/>
                  <a:pt x="12436" y="9225"/>
                </a:cubicBezTo>
                <a:cubicBezTo>
                  <a:pt x="10723" y="9198"/>
                  <a:pt x="9028" y="9171"/>
                  <a:pt x="7431" y="9145"/>
                </a:cubicBezTo>
                <a:cubicBezTo>
                  <a:pt x="7440" y="9073"/>
                  <a:pt x="7449" y="9011"/>
                  <a:pt x="7449" y="8939"/>
                </a:cubicBezTo>
                <a:cubicBezTo>
                  <a:pt x="7547" y="7922"/>
                  <a:pt x="7646" y="6950"/>
                  <a:pt x="7690" y="6147"/>
                </a:cubicBezTo>
                <a:cubicBezTo>
                  <a:pt x="7717" y="5683"/>
                  <a:pt x="7735" y="5005"/>
                  <a:pt x="7735" y="4265"/>
                </a:cubicBezTo>
                <a:lnTo>
                  <a:pt x="12445" y="4202"/>
                </a:lnTo>
                <a:close/>
                <a:moveTo>
                  <a:pt x="18592" y="4122"/>
                </a:moveTo>
                <a:lnTo>
                  <a:pt x="18592" y="4122"/>
                </a:lnTo>
                <a:cubicBezTo>
                  <a:pt x="18583" y="4961"/>
                  <a:pt x="18556" y="5648"/>
                  <a:pt x="18485" y="5933"/>
                </a:cubicBezTo>
                <a:cubicBezTo>
                  <a:pt x="18386" y="6361"/>
                  <a:pt x="18395" y="7628"/>
                  <a:pt x="18467" y="9305"/>
                </a:cubicBezTo>
                <a:cubicBezTo>
                  <a:pt x="16647" y="9287"/>
                  <a:pt x="14729" y="9261"/>
                  <a:pt x="12829" y="9234"/>
                </a:cubicBezTo>
                <a:cubicBezTo>
                  <a:pt x="12829" y="8386"/>
                  <a:pt x="12838" y="7655"/>
                  <a:pt x="12838" y="7137"/>
                </a:cubicBezTo>
                <a:cubicBezTo>
                  <a:pt x="12838" y="6370"/>
                  <a:pt x="12838" y="5300"/>
                  <a:pt x="12829" y="4202"/>
                </a:cubicBezTo>
                <a:lnTo>
                  <a:pt x="18592" y="4122"/>
                </a:lnTo>
                <a:close/>
                <a:moveTo>
                  <a:pt x="30011" y="3970"/>
                </a:moveTo>
                <a:cubicBezTo>
                  <a:pt x="30011" y="4809"/>
                  <a:pt x="29993" y="5603"/>
                  <a:pt x="29966" y="6129"/>
                </a:cubicBezTo>
                <a:cubicBezTo>
                  <a:pt x="29912" y="6923"/>
                  <a:pt x="29823" y="7887"/>
                  <a:pt x="29725" y="8904"/>
                </a:cubicBezTo>
                <a:cubicBezTo>
                  <a:pt x="29716" y="9002"/>
                  <a:pt x="29707" y="9091"/>
                  <a:pt x="29698" y="9189"/>
                </a:cubicBezTo>
                <a:cubicBezTo>
                  <a:pt x="28503" y="9243"/>
                  <a:pt x="27076" y="9287"/>
                  <a:pt x="25389" y="9305"/>
                </a:cubicBezTo>
                <a:cubicBezTo>
                  <a:pt x="25158" y="9305"/>
                  <a:pt x="24917" y="9314"/>
                  <a:pt x="24667" y="9314"/>
                </a:cubicBezTo>
                <a:cubicBezTo>
                  <a:pt x="24667" y="9270"/>
                  <a:pt x="24667" y="9234"/>
                  <a:pt x="24658" y="9189"/>
                </a:cubicBezTo>
                <a:cubicBezTo>
                  <a:pt x="24640" y="7387"/>
                  <a:pt x="24613" y="5523"/>
                  <a:pt x="24658" y="4854"/>
                </a:cubicBezTo>
                <a:cubicBezTo>
                  <a:pt x="24676" y="4640"/>
                  <a:pt x="24703" y="4363"/>
                  <a:pt x="24729" y="4042"/>
                </a:cubicBezTo>
                <a:lnTo>
                  <a:pt x="30011" y="3970"/>
                </a:lnTo>
                <a:close/>
                <a:moveTo>
                  <a:pt x="24346" y="4051"/>
                </a:moveTo>
                <a:lnTo>
                  <a:pt x="24346" y="4051"/>
                </a:lnTo>
                <a:cubicBezTo>
                  <a:pt x="24319" y="4354"/>
                  <a:pt x="24292" y="4622"/>
                  <a:pt x="24274" y="4827"/>
                </a:cubicBezTo>
                <a:cubicBezTo>
                  <a:pt x="24221" y="5514"/>
                  <a:pt x="24248" y="7387"/>
                  <a:pt x="24274" y="9198"/>
                </a:cubicBezTo>
                <a:cubicBezTo>
                  <a:pt x="24274" y="9234"/>
                  <a:pt x="24283" y="9278"/>
                  <a:pt x="24283" y="9314"/>
                </a:cubicBezTo>
                <a:cubicBezTo>
                  <a:pt x="23633" y="9318"/>
                  <a:pt x="22932" y="9320"/>
                  <a:pt x="22192" y="9320"/>
                </a:cubicBezTo>
                <a:cubicBezTo>
                  <a:pt x="21146" y="9320"/>
                  <a:pt x="20021" y="9316"/>
                  <a:pt x="18850" y="9305"/>
                </a:cubicBezTo>
                <a:cubicBezTo>
                  <a:pt x="18788" y="7762"/>
                  <a:pt x="18770" y="6415"/>
                  <a:pt x="18859" y="6022"/>
                </a:cubicBezTo>
                <a:cubicBezTo>
                  <a:pt x="18931" y="5710"/>
                  <a:pt x="18966" y="4987"/>
                  <a:pt x="18975" y="4122"/>
                </a:cubicBezTo>
                <a:lnTo>
                  <a:pt x="24346" y="4051"/>
                </a:lnTo>
                <a:close/>
                <a:moveTo>
                  <a:pt x="70557" y="8574"/>
                </a:moveTo>
                <a:lnTo>
                  <a:pt x="70557" y="8574"/>
                </a:lnTo>
                <a:cubicBezTo>
                  <a:pt x="70566" y="9983"/>
                  <a:pt x="70557" y="11473"/>
                  <a:pt x="70503" y="12874"/>
                </a:cubicBezTo>
                <a:cubicBezTo>
                  <a:pt x="68826" y="13097"/>
                  <a:pt x="67006" y="13186"/>
                  <a:pt x="65142" y="13230"/>
                </a:cubicBezTo>
                <a:cubicBezTo>
                  <a:pt x="65124" y="11687"/>
                  <a:pt x="65052" y="10197"/>
                  <a:pt x="65035" y="8645"/>
                </a:cubicBezTo>
                <a:lnTo>
                  <a:pt x="65035" y="8645"/>
                </a:lnTo>
                <a:cubicBezTo>
                  <a:pt x="65544" y="8665"/>
                  <a:pt x="66060" y="8673"/>
                  <a:pt x="66576" y="8673"/>
                </a:cubicBezTo>
                <a:cubicBezTo>
                  <a:pt x="67914" y="8673"/>
                  <a:pt x="69263" y="8619"/>
                  <a:pt x="70557" y="8574"/>
                </a:cubicBezTo>
                <a:close/>
                <a:moveTo>
                  <a:pt x="61617" y="8494"/>
                </a:moveTo>
                <a:cubicBezTo>
                  <a:pt x="62659" y="8494"/>
                  <a:pt x="63689" y="8558"/>
                  <a:pt x="64687" y="8627"/>
                </a:cubicBezTo>
                <a:cubicBezTo>
                  <a:pt x="64696" y="10188"/>
                  <a:pt x="64767" y="11687"/>
                  <a:pt x="64785" y="13239"/>
                </a:cubicBezTo>
                <a:cubicBezTo>
                  <a:pt x="63429" y="13284"/>
                  <a:pt x="62073" y="13320"/>
                  <a:pt x="60726" y="13382"/>
                </a:cubicBezTo>
                <a:cubicBezTo>
                  <a:pt x="60726" y="11785"/>
                  <a:pt x="60735" y="10126"/>
                  <a:pt x="60717" y="8511"/>
                </a:cubicBezTo>
                <a:cubicBezTo>
                  <a:pt x="61018" y="8499"/>
                  <a:pt x="61318" y="8494"/>
                  <a:pt x="61617" y="8494"/>
                </a:cubicBezTo>
                <a:close/>
                <a:moveTo>
                  <a:pt x="50627" y="8850"/>
                </a:moveTo>
                <a:cubicBezTo>
                  <a:pt x="50699" y="8859"/>
                  <a:pt x="50672" y="8886"/>
                  <a:pt x="50681" y="8957"/>
                </a:cubicBezTo>
                <a:cubicBezTo>
                  <a:pt x="50699" y="9100"/>
                  <a:pt x="50672" y="9305"/>
                  <a:pt x="50672" y="9403"/>
                </a:cubicBezTo>
                <a:cubicBezTo>
                  <a:pt x="50627" y="10777"/>
                  <a:pt x="50583" y="12196"/>
                  <a:pt x="50493" y="13480"/>
                </a:cubicBezTo>
                <a:cubicBezTo>
                  <a:pt x="49890" y="13470"/>
                  <a:pt x="49281" y="13464"/>
                  <a:pt x="48672" y="13464"/>
                </a:cubicBezTo>
                <a:cubicBezTo>
                  <a:pt x="47677" y="13464"/>
                  <a:pt x="46683" y="13481"/>
                  <a:pt x="45721" y="13525"/>
                </a:cubicBezTo>
                <a:cubicBezTo>
                  <a:pt x="45792" y="12080"/>
                  <a:pt x="45801" y="10581"/>
                  <a:pt x="45792" y="9064"/>
                </a:cubicBezTo>
                <a:cubicBezTo>
                  <a:pt x="47041" y="9064"/>
                  <a:pt x="48227" y="8984"/>
                  <a:pt x="49441" y="8922"/>
                </a:cubicBezTo>
                <a:cubicBezTo>
                  <a:pt x="49717" y="8913"/>
                  <a:pt x="50029" y="8895"/>
                  <a:pt x="50333" y="8877"/>
                </a:cubicBezTo>
                <a:cubicBezTo>
                  <a:pt x="50431" y="8868"/>
                  <a:pt x="50574" y="8850"/>
                  <a:pt x="50627" y="8850"/>
                </a:cubicBezTo>
                <a:close/>
                <a:moveTo>
                  <a:pt x="60369" y="8529"/>
                </a:moveTo>
                <a:cubicBezTo>
                  <a:pt x="60378" y="10171"/>
                  <a:pt x="60360" y="11776"/>
                  <a:pt x="60378" y="13391"/>
                </a:cubicBezTo>
                <a:cubicBezTo>
                  <a:pt x="58942" y="13471"/>
                  <a:pt x="57478" y="13525"/>
                  <a:pt x="55989" y="13543"/>
                </a:cubicBezTo>
                <a:cubicBezTo>
                  <a:pt x="56007" y="11928"/>
                  <a:pt x="56042" y="10269"/>
                  <a:pt x="55971" y="8690"/>
                </a:cubicBezTo>
                <a:cubicBezTo>
                  <a:pt x="57452" y="8645"/>
                  <a:pt x="58879" y="8565"/>
                  <a:pt x="60369" y="8529"/>
                </a:cubicBezTo>
                <a:close/>
                <a:moveTo>
                  <a:pt x="55623" y="8699"/>
                </a:moveTo>
                <a:cubicBezTo>
                  <a:pt x="55694" y="10287"/>
                  <a:pt x="55650" y="11928"/>
                  <a:pt x="55632" y="13543"/>
                </a:cubicBezTo>
                <a:cubicBezTo>
                  <a:pt x="55458" y="13544"/>
                  <a:pt x="55285" y="13544"/>
                  <a:pt x="55113" y="13544"/>
                </a:cubicBezTo>
                <a:cubicBezTo>
                  <a:pt x="53672" y="13544"/>
                  <a:pt x="52268" y="13513"/>
                  <a:pt x="50850" y="13489"/>
                </a:cubicBezTo>
                <a:cubicBezTo>
                  <a:pt x="50939" y="11964"/>
                  <a:pt x="51011" y="10420"/>
                  <a:pt x="51046" y="8832"/>
                </a:cubicBezTo>
                <a:cubicBezTo>
                  <a:pt x="52554" y="8770"/>
                  <a:pt x="54071" y="8716"/>
                  <a:pt x="55623" y="8699"/>
                </a:cubicBezTo>
                <a:close/>
                <a:moveTo>
                  <a:pt x="40924" y="8876"/>
                </a:moveTo>
                <a:cubicBezTo>
                  <a:pt x="40926" y="8876"/>
                  <a:pt x="40928" y="8876"/>
                  <a:pt x="40930" y="8877"/>
                </a:cubicBezTo>
                <a:cubicBezTo>
                  <a:pt x="42420" y="8939"/>
                  <a:pt x="43910" y="9011"/>
                  <a:pt x="45426" y="9046"/>
                </a:cubicBezTo>
                <a:cubicBezTo>
                  <a:pt x="45462" y="10563"/>
                  <a:pt x="45426" y="12080"/>
                  <a:pt x="45364" y="13534"/>
                </a:cubicBezTo>
                <a:cubicBezTo>
                  <a:pt x="43865" y="13614"/>
                  <a:pt x="42384" y="13703"/>
                  <a:pt x="40894" y="13792"/>
                </a:cubicBezTo>
                <a:cubicBezTo>
                  <a:pt x="40921" y="12187"/>
                  <a:pt x="40912" y="10501"/>
                  <a:pt x="40912" y="8904"/>
                </a:cubicBezTo>
                <a:cubicBezTo>
                  <a:pt x="40896" y="8904"/>
                  <a:pt x="40909" y="8876"/>
                  <a:pt x="40924" y="8876"/>
                </a:cubicBezTo>
                <a:close/>
                <a:moveTo>
                  <a:pt x="40145" y="8849"/>
                </a:moveTo>
                <a:cubicBezTo>
                  <a:pt x="40282" y="8849"/>
                  <a:pt x="40420" y="8852"/>
                  <a:pt x="40555" y="8859"/>
                </a:cubicBezTo>
                <a:cubicBezTo>
                  <a:pt x="40573" y="10510"/>
                  <a:pt x="40555" y="12169"/>
                  <a:pt x="40537" y="13801"/>
                </a:cubicBezTo>
                <a:cubicBezTo>
                  <a:pt x="38825" y="13891"/>
                  <a:pt x="37094" y="13953"/>
                  <a:pt x="35381" y="14042"/>
                </a:cubicBezTo>
                <a:cubicBezTo>
                  <a:pt x="35479" y="12419"/>
                  <a:pt x="35488" y="10715"/>
                  <a:pt x="35533" y="9046"/>
                </a:cubicBezTo>
                <a:cubicBezTo>
                  <a:pt x="36853" y="8957"/>
                  <a:pt x="38218" y="8931"/>
                  <a:pt x="39583" y="8859"/>
                </a:cubicBezTo>
                <a:cubicBezTo>
                  <a:pt x="39768" y="8854"/>
                  <a:pt x="39957" y="8849"/>
                  <a:pt x="40145" y="8849"/>
                </a:cubicBezTo>
                <a:close/>
                <a:moveTo>
                  <a:pt x="35176" y="9073"/>
                </a:moveTo>
                <a:lnTo>
                  <a:pt x="35176" y="9073"/>
                </a:lnTo>
                <a:cubicBezTo>
                  <a:pt x="35122" y="10724"/>
                  <a:pt x="35131" y="12436"/>
                  <a:pt x="35024" y="14024"/>
                </a:cubicBezTo>
                <a:cubicBezTo>
                  <a:pt x="34293" y="14078"/>
                  <a:pt x="32428" y="14123"/>
                  <a:pt x="29850" y="14149"/>
                </a:cubicBezTo>
                <a:cubicBezTo>
                  <a:pt x="29805" y="13561"/>
                  <a:pt x="29796" y="12963"/>
                  <a:pt x="29832" y="12321"/>
                </a:cubicBezTo>
                <a:cubicBezTo>
                  <a:pt x="29877" y="11473"/>
                  <a:pt x="29957" y="10518"/>
                  <a:pt x="30055" y="9555"/>
                </a:cubicBezTo>
                <a:cubicBezTo>
                  <a:pt x="32990" y="9412"/>
                  <a:pt x="34498" y="9198"/>
                  <a:pt x="35176" y="9073"/>
                </a:cubicBezTo>
                <a:close/>
                <a:moveTo>
                  <a:pt x="29663" y="9573"/>
                </a:moveTo>
                <a:cubicBezTo>
                  <a:pt x="29573" y="10518"/>
                  <a:pt x="29493" y="11464"/>
                  <a:pt x="29449" y="12303"/>
                </a:cubicBezTo>
                <a:cubicBezTo>
                  <a:pt x="29413" y="12954"/>
                  <a:pt x="29422" y="13561"/>
                  <a:pt x="29466" y="14158"/>
                </a:cubicBezTo>
                <a:cubicBezTo>
                  <a:pt x="28030" y="14176"/>
                  <a:pt x="26398" y="14185"/>
                  <a:pt x="24631" y="14194"/>
                </a:cubicBezTo>
                <a:cubicBezTo>
                  <a:pt x="24631" y="13792"/>
                  <a:pt x="24640" y="13462"/>
                  <a:pt x="24658" y="13248"/>
                </a:cubicBezTo>
                <a:cubicBezTo>
                  <a:pt x="24711" y="12767"/>
                  <a:pt x="24694" y="11321"/>
                  <a:pt x="24667" y="9698"/>
                </a:cubicBezTo>
                <a:cubicBezTo>
                  <a:pt x="24917" y="9698"/>
                  <a:pt x="25166" y="9698"/>
                  <a:pt x="25398" y="9689"/>
                </a:cubicBezTo>
                <a:cubicBezTo>
                  <a:pt x="27058" y="9671"/>
                  <a:pt x="28476" y="9626"/>
                  <a:pt x="29663" y="9573"/>
                </a:cubicBezTo>
                <a:close/>
                <a:moveTo>
                  <a:pt x="1927" y="9421"/>
                </a:moveTo>
                <a:cubicBezTo>
                  <a:pt x="3355" y="9448"/>
                  <a:pt x="5103" y="9484"/>
                  <a:pt x="7012" y="9519"/>
                </a:cubicBezTo>
                <a:cubicBezTo>
                  <a:pt x="6923" y="10483"/>
                  <a:pt x="6834" y="11446"/>
                  <a:pt x="6789" y="12303"/>
                </a:cubicBezTo>
                <a:cubicBezTo>
                  <a:pt x="6753" y="12963"/>
                  <a:pt x="6771" y="13587"/>
                  <a:pt x="6807" y="14203"/>
                </a:cubicBezTo>
                <a:cubicBezTo>
                  <a:pt x="5112" y="14194"/>
                  <a:pt x="3462" y="14194"/>
                  <a:pt x="1900" y="14185"/>
                </a:cubicBezTo>
                <a:cubicBezTo>
                  <a:pt x="1900" y="13784"/>
                  <a:pt x="1900" y="13453"/>
                  <a:pt x="1927" y="13248"/>
                </a:cubicBezTo>
                <a:cubicBezTo>
                  <a:pt x="1972" y="12740"/>
                  <a:pt x="1954" y="11152"/>
                  <a:pt x="1927" y="9421"/>
                </a:cubicBezTo>
                <a:close/>
                <a:moveTo>
                  <a:pt x="7396" y="9528"/>
                </a:moveTo>
                <a:cubicBezTo>
                  <a:pt x="9002" y="9555"/>
                  <a:pt x="10705" y="9591"/>
                  <a:pt x="12436" y="9609"/>
                </a:cubicBezTo>
                <a:cubicBezTo>
                  <a:pt x="12436" y="9680"/>
                  <a:pt x="12436" y="9742"/>
                  <a:pt x="12436" y="9805"/>
                </a:cubicBezTo>
                <a:cubicBezTo>
                  <a:pt x="12427" y="11179"/>
                  <a:pt x="12409" y="12775"/>
                  <a:pt x="12409" y="14212"/>
                </a:cubicBezTo>
                <a:cubicBezTo>
                  <a:pt x="10652" y="14212"/>
                  <a:pt x="8903" y="14203"/>
                  <a:pt x="7191" y="14203"/>
                </a:cubicBezTo>
                <a:cubicBezTo>
                  <a:pt x="7155" y="13587"/>
                  <a:pt x="7137" y="12981"/>
                  <a:pt x="7173" y="12321"/>
                </a:cubicBezTo>
                <a:cubicBezTo>
                  <a:pt x="7217" y="11464"/>
                  <a:pt x="7307" y="10501"/>
                  <a:pt x="7396" y="9528"/>
                </a:cubicBezTo>
                <a:close/>
                <a:moveTo>
                  <a:pt x="12820" y="9617"/>
                </a:moveTo>
                <a:cubicBezTo>
                  <a:pt x="14729" y="9644"/>
                  <a:pt x="16656" y="9671"/>
                  <a:pt x="18476" y="9689"/>
                </a:cubicBezTo>
                <a:cubicBezTo>
                  <a:pt x="18529" y="10813"/>
                  <a:pt x="18592" y="12106"/>
                  <a:pt x="18672" y="13436"/>
                </a:cubicBezTo>
                <a:cubicBezTo>
                  <a:pt x="18681" y="13712"/>
                  <a:pt x="18699" y="13971"/>
                  <a:pt x="18708" y="14212"/>
                </a:cubicBezTo>
                <a:lnTo>
                  <a:pt x="12793" y="14212"/>
                </a:lnTo>
                <a:cubicBezTo>
                  <a:pt x="12793" y="12784"/>
                  <a:pt x="12811" y="11179"/>
                  <a:pt x="12820" y="9814"/>
                </a:cubicBezTo>
                <a:cubicBezTo>
                  <a:pt x="12820" y="9742"/>
                  <a:pt x="12820" y="9680"/>
                  <a:pt x="12820" y="9617"/>
                </a:cubicBezTo>
                <a:close/>
                <a:moveTo>
                  <a:pt x="18868" y="9689"/>
                </a:moveTo>
                <a:lnTo>
                  <a:pt x="18868" y="9689"/>
                </a:lnTo>
                <a:cubicBezTo>
                  <a:pt x="20197" y="9698"/>
                  <a:pt x="21473" y="9707"/>
                  <a:pt x="22633" y="9707"/>
                </a:cubicBezTo>
                <a:cubicBezTo>
                  <a:pt x="23213" y="9707"/>
                  <a:pt x="23766" y="9707"/>
                  <a:pt x="24283" y="9698"/>
                </a:cubicBezTo>
                <a:lnTo>
                  <a:pt x="24283" y="9698"/>
                </a:lnTo>
                <a:cubicBezTo>
                  <a:pt x="24310" y="11259"/>
                  <a:pt x="24328" y="12758"/>
                  <a:pt x="24274" y="13213"/>
                </a:cubicBezTo>
                <a:cubicBezTo>
                  <a:pt x="24257" y="13436"/>
                  <a:pt x="24248" y="13784"/>
                  <a:pt x="24248" y="14194"/>
                </a:cubicBezTo>
                <a:cubicBezTo>
                  <a:pt x="22624" y="14203"/>
                  <a:pt x="20893" y="14212"/>
                  <a:pt x="19100" y="14212"/>
                </a:cubicBezTo>
                <a:cubicBezTo>
                  <a:pt x="19082" y="13971"/>
                  <a:pt x="19064" y="13703"/>
                  <a:pt x="19056" y="13418"/>
                </a:cubicBezTo>
                <a:cubicBezTo>
                  <a:pt x="18993" y="12347"/>
                  <a:pt x="18922" y="10973"/>
                  <a:pt x="18868" y="9689"/>
                </a:cubicBezTo>
                <a:close/>
                <a:moveTo>
                  <a:pt x="50841" y="13846"/>
                </a:moveTo>
                <a:cubicBezTo>
                  <a:pt x="52169" y="13868"/>
                  <a:pt x="53522" y="13904"/>
                  <a:pt x="54863" y="13904"/>
                </a:cubicBezTo>
                <a:cubicBezTo>
                  <a:pt x="55117" y="13904"/>
                  <a:pt x="55370" y="13902"/>
                  <a:pt x="55623" y="13900"/>
                </a:cubicBezTo>
                <a:lnTo>
                  <a:pt x="55623" y="13900"/>
                </a:lnTo>
                <a:cubicBezTo>
                  <a:pt x="55605" y="15577"/>
                  <a:pt x="55543" y="17245"/>
                  <a:pt x="55578" y="18940"/>
                </a:cubicBezTo>
                <a:cubicBezTo>
                  <a:pt x="54160" y="18891"/>
                  <a:pt x="52742" y="18850"/>
                  <a:pt x="51283" y="18850"/>
                </a:cubicBezTo>
                <a:cubicBezTo>
                  <a:pt x="51145" y="18850"/>
                  <a:pt x="51007" y="18850"/>
                  <a:pt x="50868" y="18851"/>
                </a:cubicBezTo>
                <a:cubicBezTo>
                  <a:pt x="50743" y="17290"/>
                  <a:pt x="50734" y="15479"/>
                  <a:pt x="50823" y="13873"/>
                </a:cubicBezTo>
                <a:cubicBezTo>
                  <a:pt x="50823" y="13864"/>
                  <a:pt x="50823" y="13846"/>
                  <a:pt x="50841" y="13846"/>
                </a:cubicBezTo>
                <a:close/>
                <a:moveTo>
                  <a:pt x="48577" y="13820"/>
                </a:moveTo>
                <a:cubicBezTo>
                  <a:pt x="49209" y="13820"/>
                  <a:pt x="49844" y="13826"/>
                  <a:pt x="50475" y="13837"/>
                </a:cubicBezTo>
                <a:cubicBezTo>
                  <a:pt x="50377" y="15452"/>
                  <a:pt x="50386" y="17281"/>
                  <a:pt x="50520" y="18851"/>
                </a:cubicBezTo>
                <a:cubicBezTo>
                  <a:pt x="50425" y="18850"/>
                  <a:pt x="50331" y="18850"/>
                  <a:pt x="50236" y="18850"/>
                </a:cubicBezTo>
                <a:cubicBezTo>
                  <a:pt x="48697" y="18850"/>
                  <a:pt x="47217" y="18916"/>
                  <a:pt x="45729" y="18958"/>
                </a:cubicBezTo>
                <a:cubicBezTo>
                  <a:pt x="45676" y="17307"/>
                  <a:pt x="45640" y="15541"/>
                  <a:pt x="45712" y="13873"/>
                </a:cubicBezTo>
                <a:cubicBezTo>
                  <a:pt x="46650" y="13835"/>
                  <a:pt x="47611" y="13820"/>
                  <a:pt x="48577" y="13820"/>
                </a:cubicBezTo>
                <a:close/>
                <a:moveTo>
                  <a:pt x="60378" y="13748"/>
                </a:moveTo>
                <a:cubicBezTo>
                  <a:pt x="60405" y="15603"/>
                  <a:pt x="60565" y="17388"/>
                  <a:pt x="60699" y="19109"/>
                </a:cubicBezTo>
                <a:cubicBezTo>
                  <a:pt x="59084" y="19083"/>
                  <a:pt x="57487" y="19029"/>
                  <a:pt x="55935" y="18940"/>
                </a:cubicBezTo>
                <a:cubicBezTo>
                  <a:pt x="55899" y="17245"/>
                  <a:pt x="55962" y="15577"/>
                  <a:pt x="55971" y="13900"/>
                </a:cubicBezTo>
                <a:cubicBezTo>
                  <a:pt x="57478" y="13882"/>
                  <a:pt x="58924" y="13810"/>
                  <a:pt x="60378" y="13748"/>
                </a:cubicBezTo>
                <a:close/>
                <a:moveTo>
                  <a:pt x="64776" y="13596"/>
                </a:moveTo>
                <a:cubicBezTo>
                  <a:pt x="64812" y="13623"/>
                  <a:pt x="64794" y="13694"/>
                  <a:pt x="64794" y="13748"/>
                </a:cubicBezTo>
                <a:cubicBezTo>
                  <a:pt x="64803" y="15532"/>
                  <a:pt x="64758" y="17388"/>
                  <a:pt x="64776" y="19190"/>
                </a:cubicBezTo>
                <a:cubicBezTo>
                  <a:pt x="63536" y="19163"/>
                  <a:pt x="62323" y="19118"/>
                  <a:pt x="61065" y="19109"/>
                </a:cubicBezTo>
                <a:cubicBezTo>
                  <a:pt x="60904" y="17361"/>
                  <a:pt x="60770" y="15595"/>
                  <a:pt x="60726" y="13730"/>
                </a:cubicBezTo>
                <a:cubicBezTo>
                  <a:pt x="62073" y="13676"/>
                  <a:pt x="63429" y="13641"/>
                  <a:pt x="64776" y="13596"/>
                </a:cubicBezTo>
                <a:close/>
                <a:moveTo>
                  <a:pt x="70458" y="13227"/>
                </a:moveTo>
                <a:cubicBezTo>
                  <a:pt x="70487" y="13227"/>
                  <a:pt x="70494" y="13253"/>
                  <a:pt x="70494" y="13382"/>
                </a:cubicBezTo>
                <a:cubicBezTo>
                  <a:pt x="70494" y="13766"/>
                  <a:pt x="70459" y="14247"/>
                  <a:pt x="70441" y="14604"/>
                </a:cubicBezTo>
                <a:cubicBezTo>
                  <a:pt x="70378" y="15996"/>
                  <a:pt x="70307" y="17441"/>
                  <a:pt x="70289" y="18824"/>
                </a:cubicBezTo>
                <a:cubicBezTo>
                  <a:pt x="69531" y="18949"/>
                  <a:pt x="68701" y="19118"/>
                  <a:pt x="67818" y="19127"/>
                </a:cubicBezTo>
                <a:cubicBezTo>
                  <a:pt x="66944" y="19145"/>
                  <a:pt x="66025" y="19190"/>
                  <a:pt x="65133" y="19199"/>
                </a:cubicBezTo>
                <a:cubicBezTo>
                  <a:pt x="65124" y="17325"/>
                  <a:pt x="65142" y="15461"/>
                  <a:pt x="65151" y="13587"/>
                </a:cubicBezTo>
                <a:cubicBezTo>
                  <a:pt x="66979" y="13561"/>
                  <a:pt x="68746" y="13436"/>
                  <a:pt x="70378" y="13239"/>
                </a:cubicBezTo>
                <a:cubicBezTo>
                  <a:pt x="70415" y="13236"/>
                  <a:pt x="70440" y="13227"/>
                  <a:pt x="70458" y="13227"/>
                </a:cubicBezTo>
                <a:close/>
                <a:moveTo>
                  <a:pt x="45355" y="13900"/>
                </a:moveTo>
                <a:cubicBezTo>
                  <a:pt x="45283" y="15559"/>
                  <a:pt x="45319" y="17334"/>
                  <a:pt x="45382" y="18984"/>
                </a:cubicBezTo>
                <a:cubicBezTo>
                  <a:pt x="43838" y="19047"/>
                  <a:pt x="42339" y="19163"/>
                  <a:pt x="40778" y="19208"/>
                </a:cubicBezTo>
                <a:cubicBezTo>
                  <a:pt x="40707" y="17521"/>
                  <a:pt x="40832" y="15809"/>
                  <a:pt x="40885" y="14149"/>
                </a:cubicBezTo>
                <a:cubicBezTo>
                  <a:pt x="42384" y="14069"/>
                  <a:pt x="43838" y="13953"/>
                  <a:pt x="45355" y="13900"/>
                </a:cubicBezTo>
                <a:close/>
                <a:moveTo>
                  <a:pt x="40529" y="14167"/>
                </a:moveTo>
                <a:cubicBezTo>
                  <a:pt x="40475" y="15826"/>
                  <a:pt x="40350" y="17539"/>
                  <a:pt x="40430" y="19234"/>
                </a:cubicBezTo>
                <a:cubicBezTo>
                  <a:pt x="38718" y="19288"/>
                  <a:pt x="37031" y="19377"/>
                  <a:pt x="35444" y="19564"/>
                </a:cubicBezTo>
                <a:cubicBezTo>
                  <a:pt x="35328" y="17923"/>
                  <a:pt x="35220" y="16112"/>
                  <a:pt x="35354" y="14399"/>
                </a:cubicBezTo>
                <a:cubicBezTo>
                  <a:pt x="37076" y="14319"/>
                  <a:pt x="38789" y="14230"/>
                  <a:pt x="40529" y="14167"/>
                </a:cubicBezTo>
                <a:close/>
                <a:moveTo>
                  <a:pt x="34953" y="14408"/>
                </a:moveTo>
                <a:lnTo>
                  <a:pt x="34953" y="14426"/>
                </a:lnTo>
                <a:lnTo>
                  <a:pt x="34997" y="14426"/>
                </a:lnTo>
                <a:cubicBezTo>
                  <a:pt x="34980" y="14711"/>
                  <a:pt x="34962" y="14997"/>
                  <a:pt x="34953" y="15282"/>
                </a:cubicBezTo>
                <a:lnTo>
                  <a:pt x="34953" y="16504"/>
                </a:lnTo>
                <a:lnTo>
                  <a:pt x="34944" y="16504"/>
                </a:lnTo>
                <a:cubicBezTo>
                  <a:pt x="34953" y="17566"/>
                  <a:pt x="35024" y="18610"/>
                  <a:pt x="35096" y="19609"/>
                </a:cubicBezTo>
                <a:cubicBezTo>
                  <a:pt x="35024" y="19609"/>
                  <a:pt x="34962" y="19618"/>
                  <a:pt x="34899" y="19627"/>
                </a:cubicBezTo>
                <a:lnTo>
                  <a:pt x="34899" y="19636"/>
                </a:lnTo>
                <a:cubicBezTo>
                  <a:pt x="34337" y="19654"/>
                  <a:pt x="32607" y="19689"/>
                  <a:pt x="30171" y="19743"/>
                </a:cubicBezTo>
                <a:cubicBezTo>
                  <a:pt x="30144" y="18949"/>
                  <a:pt x="30118" y="18271"/>
                  <a:pt x="30109" y="17807"/>
                </a:cubicBezTo>
                <a:cubicBezTo>
                  <a:pt x="30100" y="16986"/>
                  <a:pt x="30028" y="16219"/>
                  <a:pt x="29957" y="15470"/>
                </a:cubicBezTo>
                <a:cubicBezTo>
                  <a:pt x="29930" y="15157"/>
                  <a:pt x="29904" y="14845"/>
                  <a:pt x="29877" y="14542"/>
                </a:cubicBezTo>
                <a:cubicBezTo>
                  <a:pt x="32303" y="14506"/>
                  <a:pt x="34105" y="14470"/>
                  <a:pt x="34953" y="14408"/>
                </a:cubicBezTo>
                <a:close/>
                <a:moveTo>
                  <a:pt x="29493" y="14542"/>
                </a:moveTo>
                <a:cubicBezTo>
                  <a:pt x="29511" y="14863"/>
                  <a:pt x="29547" y="15184"/>
                  <a:pt x="29573" y="15505"/>
                </a:cubicBezTo>
                <a:cubicBezTo>
                  <a:pt x="29645" y="16246"/>
                  <a:pt x="29716" y="17004"/>
                  <a:pt x="29725" y="17816"/>
                </a:cubicBezTo>
                <a:cubicBezTo>
                  <a:pt x="29734" y="18280"/>
                  <a:pt x="29761" y="18958"/>
                  <a:pt x="29788" y="19752"/>
                </a:cubicBezTo>
                <a:cubicBezTo>
                  <a:pt x="28262" y="19787"/>
                  <a:pt x="26487" y="19823"/>
                  <a:pt x="24551" y="19868"/>
                </a:cubicBezTo>
                <a:cubicBezTo>
                  <a:pt x="24578" y="19591"/>
                  <a:pt x="24604" y="19368"/>
                  <a:pt x="24631" y="19216"/>
                </a:cubicBezTo>
                <a:cubicBezTo>
                  <a:pt x="24729" y="18583"/>
                  <a:pt x="24694" y="17147"/>
                  <a:pt x="24667" y="15764"/>
                </a:cubicBezTo>
                <a:cubicBezTo>
                  <a:pt x="24658" y="15354"/>
                  <a:pt x="24649" y="14952"/>
                  <a:pt x="24640" y="14586"/>
                </a:cubicBezTo>
                <a:cubicBezTo>
                  <a:pt x="26415" y="14578"/>
                  <a:pt x="28048" y="14560"/>
                  <a:pt x="29493" y="14542"/>
                </a:cubicBezTo>
                <a:close/>
                <a:moveTo>
                  <a:pt x="24257" y="14586"/>
                </a:moveTo>
                <a:cubicBezTo>
                  <a:pt x="24257" y="14952"/>
                  <a:pt x="24274" y="15354"/>
                  <a:pt x="24283" y="15773"/>
                </a:cubicBezTo>
                <a:cubicBezTo>
                  <a:pt x="24310" y="17075"/>
                  <a:pt x="24346" y="18556"/>
                  <a:pt x="24248" y="19163"/>
                </a:cubicBezTo>
                <a:cubicBezTo>
                  <a:pt x="24221" y="19323"/>
                  <a:pt x="24194" y="19573"/>
                  <a:pt x="24167" y="19877"/>
                </a:cubicBezTo>
                <a:cubicBezTo>
                  <a:pt x="22544" y="19921"/>
                  <a:pt x="20813" y="19957"/>
                  <a:pt x="19038" y="20001"/>
                </a:cubicBezTo>
                <a:cubicBezTo>
                  <a:pt x="19118" y="18101"/>
                  <a:pt x="19180" y="16210"/>
                  <a:pt x="19154" y="15452"/>
                </a:cubicBezTo>
                <a:cubicBezTo>
                  <a:pt x="19154" y="15256"/>
                  <a:pt x="19136" y="14961"/>
                  <a:pt x="19118" y="14604"/>
                </a:cubicBezTo>
                <a:cubicBezTo>
                  <a:pt x="20902" y="14595"/>
                  <a:pt x="22633" y="14595"/>
                  <a:pt x="24257" y="14586"/>
                </a:cubicBezTo>
                <a:close/>
                <a:moveTo>
                  <a:pt x="18734" y="14604"/>
                </a:moveTo>
                <a:cubicBezTo>
                  <a:pt x="18752" y="14970"/>
                  <a:pt x="18761" y="15264"/>
                  <a:pt x="18770" y="15470"/>
                </a:cubicBezTo>
                <a:cubicBezTo>
                  <a:pt x="18797" y="16210"/>
                  <a:pt x="18725" y="18110"/>
                  <a:pt x="18654" y="20010"/>
                </a:cubicBezTo>
                <a:cubicBezTo>
                  <a:pt x="16781" y="20064"/>
                  <a:pt x="14863" y="20109"/>
                  <a:pt x="12971" y="20162"/>
                </a:cubicBezTo>
                <a:cubicBezTo>
                  <a:pt x="12918" y="19190"/>
                  <a:pt x="12873" y="18351"/>
                  <a:pt x="12838" y="17905"/>
                </a:cubicBezTo>
                <a:cubicBezTo>
                  <a:pt x="12802" y="17405"/>
                  <a:pt x="12793" y="16130"/>
                  <a:pt x="12793" y="14604"/>
                </a:cubicBezTo>
                <a:close/>
                <a:moveTo>
                  <a:pt x="7226" y="14586"/>
                </a:moveTo>
                <a:lnTo>
                  <a:pt x="7226" y="14586"/>
                </a:lnTo>
                <a:cubicBezTo>
                  <a:pt x="8921" y="14595"/>
                  <a:pt x="10661" y="14595"/>
                  <a:pt x="12409" y="14604"/>
                </a:cubicBezTo>
                <a:cubicBezTo>
                  <a:pt x="12400" y="16139"/>
                  <a:pt x="12418" y="17423"/>
                  <a:pt x="12454" y="17932"/>
                </a:cubicBezTo>
                <a:cubicBezTo>
                  <a:pt x="12490" y="18378"/>
                  <a:pt x="12534" y="19208"/>
                  <a:pt x="12588" y="20171"/>
                </a:cubicBezTo>
                <a:cubicBezTo>
                  <a:pt x="10857" y="20216"/>
                  <a:pt x="9162" y="20269"/>
                  <a:pt x="7538" y="20314"/>
                </a:cubicBezTo>
                <a:cubicBezTo>
                  <a:pt x="7494" y="19288"/>
                  <a:pt x="7467" y="18378"/>
                  <a:pt x="7458" y="17807"/>
                </a:cubicBezTo>
                <a:cubicBezTo>
                  <a:pt x="7440" y="16986"/>
                  <a:pt x="7369" y="16219"/>
                  <a:pt x="7298" y="15470"/>
                </a:cubicBezTo>
                <a:cubicBezTo>
                  <a:pt x="7271" y="15175"/>
                  <a:pt x="7244" y="14881"/>
                  <a:pt x="7226" y="14586"/>
                </a:cubicBezTo>
                <a:close/>
                <a:moveTo>
                  <a:pt x="1900" y="14569"/>
                </a:moveTo>
                <a:lnTo>
                  <a:pt x="1900" y="14569"/>
                </a:lnTo>
                <a:cubicBezTo>
                  <a:pt x="3470" y="14578"/>
                  <a:pt x="5130" y="14586"/>
                  <a:pt x="6834" y="14586"/>
                </a:cubicBezTo>
                <a:cubicBezTo>
                  <a:pt x="6860" y="14890"/>
                  <a:pt x="6887" y="15193"/>
                  <a:pt x="6914" y="15505"/>
                </a:cubicBezTo>
                <a:cubicBezTo>
                  <a:pt x="6985" y="16246"/>
                  <a:pt x="7057" y="17004"/>
                  <a:pt x="7075" y="17816"/>
                </a:cubicBezTo>
                <a:cubicBezTo>
                  <a:pt x="7084" y="18387"/>
                  <a:pt x="7110" y="19297"/>
                  <a:pt x="7155" y="20332"/>
                </a:cubicBezTo>
                <a:cubicBezTo>
                  <a:pt x="5210" y="20385"/>
                  <a:pt x="3381" y="20448"/>
                  <a:pt x="1767" y="20501"/>
                </a:cubicBezTo>
                <a:cubicBezTo>
                  <a:pt x="1811" y="19930"/>
                  <a:pt x="1856" y="19475"/>
                  <a:pt x="1891" y="19216"/>
                </a:cubicBezTo>
                <a:cubicBezTo>
                  <a:pt x="1999" y="18583"/>
                  <a:pt x="1963" y="17147"/>
                  <a:pt x="1927" y="15764"/>
                </a:cubicBezTo>
                <a:cubicBezTo>
                  <a:pt x="1918" y="15345"/>
                  <a:pt x="1909" y="14934"/>
                  <a:pt x="1900" y="14569"/>
                </a:cubicBezTo>
                <a:close/>
                <a:moveTo>
                  <a:pt x="7164" y="20715"/>
                </a:moveTo>
                <a:cubicBezTo>
                  <a:pt x="7173" y="20965"/>
                  <a:pt x="7182" y="21215"/>
                  <a:pt x="7199" y="21473"/>
                </a:cubicBezTo>
                <a:cubicBezTo>
                  <a:pt x="7235" y="22437"/>
                  <a:pt x="7271" y="23463"/>
                  <a:pt x="7307" y="24382"/>
                </a:cubicBezTo>
                <a:cubicBezTo>
                  <a:pt x="5228" y="24292"/>
                  <a:pt x="3274" y="24212"/>
                  <a:pt x="1544" y="24150"/>
                </a:cubicBezTo>
                <a:cubicBezTo>
                  <a:pt x="1606" y="23070"/>
                  <a:pt x="1668" y="21866"/>
                  <a:pt x="1740" y="20885"/>
                </a:cubicBezTo>
                <a:cubicBezTo>
                  <a:pt x="3363" y="20831"/>
                  <a:pt x="5201" y="20769"/>
                  <a:pt x="7164" y="20715"/>
                </a:cubicBezTo>
                <a:close/>
                <a:moveTo>
                  <a:pt x="12606" y="20555"/>
                </a:moveTo>
                <a:cubicBezTo>
                  <a:pt x="12686" y="22009"/>
                  <a:pt x="12775" y="23650"/>
                  <a:pt x="12873" y="24631"/>
                </a:cubicBezTo>
                <a:cubicBezTo>
                  <a:pt x="11107" y="24551"/>
                  <a:pt x="9358" y="24471"/>
                  <a:pt x="7690" y="24400"/>
                </a:cubicBezTo>
                <a:cubicBezTo>
                  <a:pt x="7654" y="23472"/>
                  <a:pt x="7619" y="22437"/>
                  <a:pt x="7583" y="21465"/>
                </a:cubicBezTo>
                <a:cubicBezTo>
                  <a:pt x="7574" y="21206"/>
                  <a:pt x="7556" y="20947"/>
                  <a:pt x="7547" y="20697"/>
                </a:cubicBezTo>
                <a:cubicBezTo>
                  <a:pt x="9180" y="20653"/>
                  <a:pt x="10875" y="20599"/>
                  <a:pt x="12606" y="20555"/>
                </a:cubicBezTo>
                <a:close/>
                <a:moveTo>
                  <a:pt x="18645" y="20403"/>
                </a:moveTo>
                <a:lnTo>
                  <a:pt x="18645" y="20403"/>
                </a:lnTo>
                <a:cubicBezTo>
                  <a:pt x="18636" y="20635"/>
                  <a:pt x="18627" y="20876"/>
                  <a:pt x="18610" y="21108"/>
                </a:cubicBezTo>
                <a:cubicBezTo>
                  <a:pt x="18556" y="22589"/>
                  <a:pt x="18502" y="23989"/>
                  <a:pt x="18485" y="24765"/>
                </a:cubicBezTo>
                <a:cubicBezTo>
                  <a:pt x="18485" y="24810"/>
                  <a:pt x="18485" y="24855"/>
                  <a:pt x="18485" y="24890"/>
                </a:cubicBezTo>
                <a:cubicBezTo>
                  <a:pt x="16763" y="24810"/>
                  <a:pt x="14996" y="24730"/>
                  <a:pt x="13257" y="24649"/>
                </a:cubicBezTo>
                <a:cubicBezTo>
                  <a:pt x="13168" y="23686"/>
                  <a:pt x="13070" y="22027"/>
                  <a:pt x="12989" y="20546"/>
                </a:cubicBezTo>
                <a:cubicBezTo>
                  <a:pt x="14872" y="20492"/>
                  <a:pt x="16781" y="20448"/>
                  <a:pt x="18645" y="20403"/>
                </a:cubicBezTo>
                <a:close/>
                <a:moveTo>
                  <a:pt x="70271" y="19199"/>
                </a:moveTo>
                <a:lnTo>
                  <a:pt x="70271" y="19199"/>
                </a:lnTo>
                <a:cubicBezTo>
                  <a:pt x="70236" y="21010"/>
                  <a:pt x="70218" y="22963"/>
                  <a:pt x="70253" y="24819"/>
                </a:cubicBezTo>
                <a:cubicBezTo>
                  <a:pt x="69988" y="24816"/>
                  <a:pt x="69721" y="24814"/>
                  <a:pt x="69454" y="24814"/>
                </a:cubicBezTo>
                <a:cubicBezTo>
                  <a:pt x="68140" y="24814"/>
                  <a:pt x="66814" y="24850"/>
                  <a:pt x="65561" y="24917"/>
                </a:cubicBezTo>
                <a:cubicBezTo>
                  <a:pt x="65347" y="23204"/>
                  <a:pt x="65142" y="21482"/>
                  <a:pt x="65133" y="19555"/>
                </a:cubicBezTo>
                <a:cubicBezTo>
                  <a:pt x="66462" y="19502"/>
                  <a:pt x="67827" y="19547"/>
                  <a:pt x="69049" y="19377"/>
                </a:cubicBezTo>
                <a:cubicBezTo>
                  <a:pt x="69468" y="19323"/>
                  <a:pt x="69906" y="19252"/>
                  <a:pt x="70271" y="19199"/>
                </a:cubicBezTo>
                <a:close/>
                <a:moveTo>
                  <a:pt x="61100" y="19457"/>
                </a:moveTo>
                <a:cubicBezTo>
                  <a:pt x="62340" y="19475"/>
                  <a:pt x="63545" y="19520"/>
                  <a:pt x="64776" y="19547"/>
                </a:cubicBezTo>
                <a:cubicBezTo>
                  <a:pt x="64776" y="21482"/>
                  <a:pt x="65017" y="23231"/>
                  <a:pt x="65204" y="24944"/>
                </a:cubicBezTo>
                <a:cubicBezTo>
                  <a:pt x="64000" y="24979"/>
                  <a:pt x="62840" y="25069"/>
                  <a:pt x="61654" y="25140"/>
                </a:cubicBezTo>
                <a:cubicBezTo>
                  <a:pt x="61422" y="23302"/>
                  <a:pt x="61216" y="21429"/>
                  <a:pt x="61092" y="19493"/>
                </a:cubicBezTo>
                <a:cubicBezTo>
                  <a:pt x="61092" y="19475"/>
                  <a:pt x="61092" y="19466"/>
                  <a:pt x="61100" y="19457"/>
                </a:cubicBezTo>
                <a:close/>
                <a:moveTo>
                  <a:pt x="24141" y="20269"/>
                </a:moveTo>
                <a:cubicBezTo>
                  <a:pt x="24051" y="21349"/>
                  <a:pt x="23962" y="22910"/>
                  <a:pt x="23891" y="24239"/>
                </a:cubicBezTo>
                <a:cubicBezTo>
                  <a:pt x="23873" y="24560"/>
                  <a:pt x="23855" y="24872"/>
                  <a:pt x="23846" y="25149"/>
                </a:cubicBezTo>
                <a:cubicBezTo>
                  <a:pt x="22258" y="25078"/>
                  <a:pt x="20581" y="24997"/>
                  <a:pt x="18868" y="24908"/>
                </a:cubicBezTo>
                <a:cubicBezTo>
                  <a:pt x="18868" y="24863"/>
                  <a:pt x="18868" y="24819"/>
                  <a:pt x="18877" y="24774"/>
                </a:cubicBezTo>
                <a:cubicBezTo>
                  <a:pt x="18886" y="23998"/>
                  <a:pt x="18940" y="22606"/>
                  <a:pt x="19002" y="21117"/>
                </a:cubicBezTo>
                <a:cubicBezTo>
                  <a:pt x="19011" y="20876"/>
                  <a:pt x="19020" y="20635"/>
                  <a:pt x="19029" y="20385"/>
                </a:cubicBezTo>
                <a:cubicBezTo>
                  <a:pt x="20795" y="20349"/>
                  <a:pt x="22517" y="20305"/>
                  <a:pt x="24141" y="20269"/>
                </a:cubicBezTo>
                <a:close/>
                <a:moveTo>
                  <a:pt x="55953" y="19306"/>
                </a:moveTo>
                <a:cubicBezTo>
                  <a:pt x="57532" y="19368"/>
                  <a:pt x="59102" y="19439"/>
                  <a:pt x="60726" y="19457"/>
                </a:cubicBezTo>
                <a:cubicBezTo>
                  <a:pt x="60868" y="21411"/>
                  <a:pt x="61065" y="23302"/>
                  <a:pt x="61297" y="25158"/>
                </a:cubicBezTo>
                <a:cubicBezTo>
                  <a:pt x="59620" y="25265"/>
                  <a:pt x="57809" y="25265"/>
                  <a:pt x="56051" y="25265"/>
                </a:cubicBezTo>
                <a:cubicBezTo>
                  <a:pt x="56033" y="23267"/>
                  <a:pt x="56015" y="21277"/>
                  <a:pt x="55944" y="19332"/>
                </a:cubicBezTo>
                <a:cubicBezTo>
                  <a:pt x="55944" y="19323"/>
                  <a:pt x="55944" y="19306"/>
                  <a:pt x="55953" y="19306"/>
                </a:cubicBezTo>
                <a:close/>
                <a:moveTo>
                  <a:pt x="50913" y="19199"/>
                </a:moveTo>
                <a:cubicBezTo>
                  <a:pt x="52501" y="19199"/>
                  <a:pt x="54044" y="19243"/>
                  <a:pt x="55587" y="19297"/>
                </a:cubicBezTo>
                <a:cubicBezTo>
                  <a:pt x="55659" y="21250"/>
                  <a:pt x="55676" y="23258"/>
                  <a:pt x="55694" y="25265"/>
                </a:cubicBezTo>
                <a:cubicBezTo>
                  <a:pt x="54178" y="25309"/>
                  <a:pt x="52634" y="25327"/>
                  <a:pt x="51127" y="25390"/>
                </a:cubicBezTo>
                <a:cubicBezTo>
                  <a:pt x="51109" y="23284"/>
                  <a:pt x="51064" y="21197"/>
                  <a:pt x="50904" y="19234"/>
                </a:cubicBezTo>
                <a:cubicBezTo>
                  <a:pt x="50895" y="19216"/>
                  <a:pt x="50895" y="19199"/>
                  <a:pt x="50913" y="19199"/>
                </a:cubicBezTo>
                <a:close/>
                <a:moveTo>
                  <a:pt x="29796" y="20135"/>
                </a:moveTo>
                <a:cubicBezTo>
                  <a:pt x="29814" y="20564"/>
                  <a:pt x="29832" y="21018"/>
                  <a:pt x="29850" y="21473"/>
                </a:cubicBezTo>
                <a:cubicBezTo>
                  <a:pt x="29904" y="22838"/>
                  <a:pt x="29966" y="24319"/>
                  <a:pt x="29993" y="25461"/>
                </a:cubicBezTo>
                <a:cubicBezTo>
                  <a:pt x="28333" y="25372"/>
                  <a:pt x="26371" y="25274"/>
                  <a:pt x="24230" y="25176"/>
                </a:cubicBezTo>
                <a:cubicBezTo>
                  <a:pt x="24239" y="24890"/>
                  <a:pt x="24257" y="24578"/>
                  <a:pt x="24274" y="24257"/>
                </a:cubicBezTo>
                <a:cubicBezTo>
                  <a:pt x="24355" y="22910"/>
                  <a:pt x="24435" y="21331"/>
                  <a:pt x="24524" y="20260"/>
                </a:cubicBezTo>
                <a:cubicBezTo>
                  <a:pt x="26469" y="20207"/>
                  <a:pt x="28262" y="20171"/>
                  <a:pt x="29796" y="20135"/>
                </a:cubicBezTo>
                <a:close/>
                <a:moveTo>
                  <a:pt x="50538" y="19199"/>
                </a:moveTo>
                <a:cubicBezTo>
                  <a:pt x="50716" y="21170"/>
                  <a:pt x="50743" y="23284"/>
                  <a:pt x="50779" y="25408"/>
                </a:cubicBezTo>
                <a:cubicBezTo>
                  <a:pt x="49280" y="25488"/>
                  <a:pt x="47755" y="25541"/>
                  <a:pt x="46238" y="25604"/>
                </a:cubicBezTo>
                <a:cubicBezTo>
                  <a:pt x="46086" y="23499"/>
                  <a:pt x="45854" y="21473"/>
                  <a:pt x="45756" y="19315"/>
                </a:cubicBezTo>
                <a:cubicBezTo>
                  <a:pt x="47335" y="19261"/>
                  <a:pt x="48905" y="19199"/>
                  <a:pt x="50538" y="19199"/>
                </a:cubicBezTo>
                <a:close/>
                <a:moveTo>
                  <a:pt x="35105" y="19966"/>
                </a:moveTo>
                <a:cubicBezTo>
                  <a:pt x="35158" y="21857"/>
                  <a:pt x="35220" y="23793"/>
                  <a:pt x="35212" y="25720"/>
                </a:cubicBezTo>
                <a:cubicBezTo>
                  <a:pt x="34846" y="25702"/>
                  <a:pt x="33044" y="25613"/>
                  <a:pt x="30376" y="25479"/>
                </a:cubicBezTo>
                <a:cubicBezTo>
                  <a:pt x="30350" y="24328"/>
                  <a:pt x="30287" y="22838"/>
                  <a:pt x="30234" y="21465"/>
                </a:cubicBezTo>
                <a:cubicBezTo>
                  <a:pt x="30216" y="21001"/>
                  <a:pt x="30198" y="20555"/>
                  <a:pt x="30189" y="20126"/>
                </a:cubicBezTo>
                <a:cubicBezTo>
                  <a:pt x="33115" y="20064"/>
                  <a:pt x="35015" y="20019"/>
                  <a:pt x="35096" y="20019"/>
                </a:cubicBezTo>
                <a:lnTo>
                  <a:pt x="35096" y="19966"/>
                </a:lnTo>
                <a:close/>
                <a:moveTo>
                  <a:pt x="45399" y="19332"/>
                </a:moveTo>
                <a:cubicBezTo>
                  <a:pt x="45498" y="21491"/>
                  <a:pt x="45738" y="23516"/>
                  <a:pt x="45890" y="25622"/>
                </a:cubicBezTo>
                <a:cubicBezTo>
                  <a:pt x="44347" y="25729"/>
                  <a:pt x="42794" y="25809"/>
                  <a:pt x="41189" y="25845"/>
                </a:cubicBezTo>
                <a:cubicBezTo>
                  <a:pt x="41126" y="23686"/>
                  <a:pt x="40885" y="21696"/>
                  <a:pt x="40805" y="19564"/>
                </a:cubicBezTo>
                <a:cubicBezTo>
                  <a:pt x="42357" y="19520"/>
                  <a:pt x="43856" y="19404"/>
                  <a:pt x="45399" y="19332"/>
                </a:cubicBezTo>
                <a:close/>
                <a:moveTo>
                  <a:pt x="40448" y="19582"/>
                </a:moveTo>
                <a:cubicBezTo>
                  <a:pt x="40537" y="21714"/>
                  <a:pt x="40769" y="23695"/>
                  <a:pt x="40832" y="25854"/>
                </a:cubicBezTo>
                <a:cubicBezTo>
                  <a:pt x="40150" y="25871"/>
                  <a:pt x="39455" y="25884"/>
                  <a:pt x="38763" y="25884"/>
                </a:cubicBezTo>
                <a:cubicBezTo>
                  <a:pt x="37664" y="25884"/>
                  <a:pt x="36576" y="25851"/>
                  <a:pt x="35568" y="25747"/>
                </a:cubicBezTo>
                <a:cubicBezTo>
                  <a:pt x="35568" y="23775"/>
                  <a:pt x="35506" y="21812"/>
                  <a:pt x="35470" y="19921"/>
                </a:cubicBezTo>
                <a:cubicBezTo>
                  <a:pt x="37049" y="19725"/>
                  <a:pt x="38735" y="19645"/>
                  <a:pt x="40448" y="19582"/>
                </a:cubicBezTo>
                <a:close/>
                <a:moveTo>
                  <a:pt x="1526" y="24533"/>
                </a:moveTo>
                <a:cubicBezTo>
                  <a:pt x="3256" y="24596"/>
                  <a:pt x="5228" y="24676"/>
                  <a:pt x="7315" y="24765"/>
                </a:cubicBezTo>
                <a:cubicBezTo>
                  <a:pt x="7351" y="25800"/>
                  <a:pt x="7369" y="26665"/>
                  <a:pt x="7351" y="27112"/>
                </a:cubicBezTo>
                <a:cubicBezTo>
                  <a:pt x="7342" y="27477"/>
                  <a:pt x="7307" y="28173"/>
                  <a:pt x="7253" y="29047"/>
                </a:cubicBezTo>
                <a:cubicBezTo>
                  <a:pt x="5032" y="29021"/>
                  <a:pt x="3007" y="28994"/>
                  <a:pt x="1356" y="28985"/>
                </a:cubicBezTo>
                <a:cubicBezTo>
                  <a:pt x="1365" y="27852"/>
                  <a:pt x="1374" y="26942"/>
                  <a:pt x="1401" y="26541"/>
                </a:cubicBezTo>
                <a:cubicBezTo>
                  <a:pt x="1436" y="26130"/>
                  <a:pt x="1481" y="25399"/>
                  <a:pt x="1526" y="24533"/>
                </a:cubicBezTo>
                <a:close/>
                <a:moveTo>
                  <a:pt x="68997" y="25170"/>
                </a:moveTo>
                <a:cubicBezTo>
                  <a:pt x="69422" y="25170"/>
                  <a:pt x="69848" y="25177"/>
                  <a:pt x="70271" y="25194"/>
                </a:cubicBezTo>
                <a:cubicBezTo>
                  <a:pt x="70298" y="26460"/>
                  <a:pt x="70343" y="27718"/>
                  <a:pt x="70450" y="28914"/>
                </a:cubicBezTo>
                <a:cubicBezTo>
                  <a:pt x="68969" y="28914"/>
                  <a:pt x="67550" y="28985"/>
                  <a:pt x="66150" y="29074"/>
                </a:cubicBezTo>
                <a:cubicBezTo>
                  <a:pt x="65936" y="27834"/>
                  <a:pt x="65757" y="26567"/>
                  <a:pt x="65606" y="25274"/>
                </a:cubicBezTo>
                <a:cubicBezTo>
                  <a:pt x="66700" y="25222"/>
                  <a:pt x="67847" y="25170"/>
                  <a:pt x="68997" y="25170"/>
                </a:cubicBezTo>
                <a:close/>
                <a:moveTo>
                  <a:pt x="7699" y="24783"/>
                </a:moveTo>
                <a:lnTo>
                  <a:pt x="7699" y="24783"/>
                </a:lnTo>
                <a:cubicBezTo>
                  <a:pt x="9376" y="24855"/>
                  <a:pt x="11134" y="24935"/>
                  <a:pt x="12909" y="25015"/>
                </a:cubicBezTo>
                <a:cubicBezTo>
                  <a:pt x="12918" y="25122"/>
                  <a:pt x="12936" y="25211"/>
                  <a:pt x="12945" y="25283"/>
                </a:cubicBezTo>
                <a:cubicBezTo>
                  <a:pt x="13043" y="25889"/>
                  <a:pt x="13007" y="27370"/>
                  <a:pt x="12971" y="28673"/>
                </a:cubicBezTo>
                <a:cubicBezTo>
                  <a:pt x="12971" y="28842"/>
                  <a:pt x="12971" y="29003"/>
                  <a:pt x="12962" y="29154"/>
                </a:cubicBezTo>
                <a:cubicBezTo>
                  <a:pt x="11125" y="29119"/>
                  <a:pt x="9332" y="29083"/>
                  <a:pt x="7637" y="29056"/>
                </a:cubicBezTo>
                <a:cubicBezTo>
                  <a:pt x="7690" y="28182"/>
                  <a:pt x="7726" y="27495"/>
                  <a:pt x="7735" y="27120"/>
                </a:cubicBezTo>
                <a:cubicBezTo>
                  <a:pt x="7753" y="26674"/>
                  <a:pt x="7735" y="25809"/>
                  <a:pt x="7699" y="24783"/>
                </a:cubicBezTo>
                <a:close/>
                <a:moveTo>
                  <a:pt x="65258" y="25283"/>
                </a:moveTo>
                <a:cubicBezTo>
                  <a:pt x="65409" y="26576"/>
                  <a:pt x="65579" y="27852"/>
                  <a:pt x="65793" y="29083"/>
                </a:cubicBezTo>
                <a:cubicBezTo>
                  <a:pt x="64597" y="29137"/>
                  <a:pt x="63384" y="29181"/>
                  <a:pt x="62153" y="29208"/>
                </a:cubicBezTo>
                <a:cubicBezTo>
                  <a:pt x="62010" y="27959"/>
                  <a:pt x="61832" y="26746"/>
                  <a:pt x="61698" y="25488"/>
                </a:cubicBezTo>
                <a:cubicBezTo>
                  <a:pt x="62867" y="25417"/>
                  <a:pt x="64053" y="25345"/>
                  <a:pt x="65231" y="25283"/>
                </a:cubicBezTo>
                <a:close/>
                <a:moveTo>
                  <a:pt x="61323" y="25515"/>
                </a:moveTo>
                <a:cubicBezTo>
                  <a:pt x="61350" y="25533"/>
                  <a:pt x="61350" y="25586"/>
                  <a:pt x="61350" y="25613"/>
                </a:cubicBezTo>
                <a:cubicBezTo>
                  <a:pt x="61511" y="26781"/>
                  <a:pt x="61636" y="28013"/>
                  <a:pt x="61796" y="29208"/>
                </a:cubicBezTo>
                <a:cubicBezTo>
                  <a:pt x="60756" y="29193"/>
                  <a:pt x="59693" y="29175"/>
                  <a:pt x="58636" y="29175"/>
                </a:cubicBezTo>
                <a:cubicBezTo>
                  <a:pt x="57817" y="29175"/>
                  <a:pt x="57001" y="29186"/>
                  <a:pt x="56203" y="29217"/>
                </a:cubicBezTo>
                <a:cubicBezTo>
                  <a:pt x="56131" y="28030"/>
                  <a:pt x="56069" y="26844"/>
                  <a:pt x="56051" y="25613"/>
                </a:cubicBezTo>
                <a:lnTo>
                  <a:pt x="56051" y="25613"/>
                </a:lnTo>
                <a:cubicBezTo>
                  <a:pt x="56379" y="25614"/>
                  <a:pt x="56707" y="25615"/>
                  <a:pt x="57035" y="25615"/>
                </a:cubicBezTo>
                <a:cubicBezTo>
                  <a:pt x="58497" y="25615"/>
                  <a:pt x="59946" y="25595"/>
                  <a:pt x="61323" y="25515"/>
                </a:cubicBezTo>
                <a:close/>
                <a:moveTo>
                  <a:pt x="13301" y="25033"/>
                </a:moveTo>
                <a:cubicBezTo>
                  <a:pt x="15023" y="25113"/>
                  <a:pt x="16763" y="25194"/>
                  <a:pt x="18476" y="25274"/>
                </a:cubicBezTo>
                <a:cubicBezTo>
                  <a:pt x="18449" y="25898"/>
                  <a:pt x="18386" y="26496"/>
                  <a:pt x="18333" y="27076"/>
                </a:cubicBezTo>
                <a:cubicBezTo>
                  <a:pt x="18271" y="27816"/>
                  <a:pt x="18199" y="28530"/>
                  <a:pt x="18190" y="29270"/>
                </a:cubicBezTo>
                <a:cubicBezTo>
                  <a:pt x="16576" y="29235"/>
                  <a:pt x="14952" y="29199"/>
                  <a:pt x="13346" y="29163"/>
                </a:cubicBezTo>
                <a:cubicBezTo>
                  <a:pt x="13355" y="29012"/>
                  <a:pt x="13355" y="28851"/>
                  <a:pt x="13355" y="28682"/>
                </a:cubicBezTo>
                <a:cubicBezTo>
                  <a:pt x="13391" y="27299"/>
                  <a:pt x="13426" y="25863"/>
                  <a:pt x="13328" y="25229"/>
                </a:cubicBezTo>
                <a:cubicBezTo>
                  <a:pt x="13319" y="25167"/>
                  <a:pt x="13310" y="25104"/>
                  <a:pt x="13301" y="25033"/>
                </a:cubicBezTo>
                <a:close/>
                <a:moveTo>
                  <a:pt x="55694" y="25622"/>
                </a:moveTo>
                <a:cubicBezTo>
                  <a:pt x="55712" y="26862"/>
                  <a:pt x="55783" y="28048"/>
                  <a:pt x="55855" y="29235"/>
                </a:cubicBezTo>
                <a:cubicBezTo>
                  <a:pt x="54312" y="29306"/>
                  <a:pt x="52670" y="29270"/>
                  <a:pt x="51127" y="29333"/>
                </a:cubicBezTo>
                <a:cubicBezTo>
                  <a:pt x="51100" y="28155"/>
                  <a:pt x="51145" y="26906"/>
                  <a:pt x="51136" y="25738"/>
                </a:cubicBezTo>
                <a:cubicBezTo>
                  <a:pt x="52643" y="25684"/>
                  <a:pt x="54169" y="25657"/>
                  <a:pt x="55694" y="25622"/>
                </a:cubicBezTo>
                <a:close/>
                <a:moveTo>
                  <a:pt x="18859" y="25301"/>
                </a:moveTo>
                <a:cubicBezTo>
                  <a:pt x="20563" y="25381"/>
                  <a:pt x="22240" y="25461"/>
                  <a:pt x="23819" y="25533"/>
                </a:cubicBezTo>
                <a:cubicBezTo>
                  <a:pt x="23802" y="25943"/>
                  <a:pt x="23775" y="26282"/>
                  <a:pt x="23757" y="26514"/>
                </a:cubicBezTo>
                <a:cubicBezTo>
                  <a:pt x="23721" y="26969"/>
                  <a:pt x="23712" y="28066"/>
                  <a:pt x="23712" y="29404"/>
                </a:cubicBezTo>
                <a:cubicBezTo>
                  <a:pt x="22071" y="29369"/>
                  <a:pt x="20331" y="29324"/>
                  <a:pt x="18574" y="29279"/>
                </a:cubicBezTo>
                <a:cubicBezTo>
                  <a:pt x="18583" y="28548"/>
                  <a:pt x="18654" y="27843"/>
                  <a:pt x="18717" y="27112"/>
                </a:cubicBezTo>
                <a:cubicBezTo>
                  <a:pt x="18770" y="26523"/>
                  <a:pt x="18833" y="25925"/>
                  <a:pt x="18859" y="25301"/>
                </a:cubicBezTo>
                <a:close/>
                <a:moveTo>
                  <a:pt x="50779" y="25764"/>
                </a:moveTo>
                <a:lnTo>
                  <a:pt x="50779" y="25764"/>
                </a:lnTo>
                <a:cubicBezTo>
                  <a:pt x="50806" y="26933"/>
                  <a:pt x="50743" y="28155"/>
                  <a:pt x="50779" y="29333"/>
                </a:cubicBezTo>
                <a:cubicBezTo>
                  <a:pt x="49378" y="29404"/>
                  <a:pt x="47906" y="29404"/>
                  <a:pt x="46443" y="29413"/>
                </a:cubicBezTo>
                <a:cubicBezTo>
                  <a:pt x="46399" y="28262"/>
                  <a:pt x="46327" y="27067"/>
                  <a:pt x="46274" y="25961"/>
                </a:cubicBezTo>
                <a:cubicBezTo>
                  <a:pt x="47772" y="25889"/>
                  <a:pt x="49289" y="25845"/>
                  <a:pt x="50779" y="25764"/>
                </a:cubicBezTo>
                <a:close/>
                <a:moveTo>
                  <a:pt x="45890" y="25979"/>
                </a:moveTo>
                <a:cubicBezTo>
                  <a:pt x="45926" y="26014"/>
                  <a:pt x="45926" y="26095"/>
                  <a:pt x="45926" y="26166"/>
                </a:cubicBezTo>
                <a:cubicBezTo>
                  <a:pt x="45979" y="27227"/>
                  <a:pt x="46051" y="28343"/>
                  <a:pt x="46095" y="29422"/>
                </a:cubicBezTo>
                <a:cubicBezTo>
                  <a:pt x="44604" y="29463"/>
                  <a:pt x="43159" y="29549"/>
                  <a:pt x="41627" y="29549"/>
                </a:cubicBezTo>
                <a:cubicBezTo>
                  <a:pt x="41491" y="29549"/>
                  <a:pt x="41353" y="29548"/>
                  <a:pt x="41215" y="29547"/>
                </a:cubicBezTo>
                <a:cubicBezTo>
                  <a:pt x="41215" y="28423"/>
                  <a:pt x="41224" y="27290"/>
                  <a:pt x="41198" y="26193"/>
                </a:cubicBezTo>
                <a:cubicBezTo>
                  <a:pt x="42803" y="26166"/>
                  <a:pt x="44356" y="26077"/>
                  <a:pt x="45890" y="25979"/>
                </a:cubicBezTo>
                <a:close/>
                <a:moveTo>
                  <a:pt x="24203" y="25559"/>
                </a:moveTo>
                <a:cubicBezTo>
                  <a:pt x="26362" y="25657"/>
                  <a:pt x="28333" y="25756"/>
                  <a:pt x="30002" y="25845"/>
                </a:cubicBezTo>
                <a:cubicBezTo>
                  <a:pt x="30011" y="26389"/>
                  <a:pt x="30020" y="26835"/>
                  <a:pt x="30011" y="27112"/>
                </a:cubicBezTo>
                <a:cubicBezTo>
                  <a:pt x="30002" y="27495"/>
                  <a:pt x="29957" y="28218"/>
                  <a:pt x="29904" y="29146"/>
                </a:cubicBezTo>
                <a:cubicBezTo>
                  <a:pt x="29904" y="29288"/>
                  <a:pt x="29895" y="29431"/>
                  <a:pt x="29886" y="29574"/>
                </a:cubicBezTo>
                <a:cubicBezTo>
                  <a:pt x="28209" y="29520"/>
                  <a:pt x="26228" y="29476"/>
                  <a:pt x="24096" y="29413"/>
                </a:cubicBezTo>
                <a:cubicBezTo>
                  <a:pt x="24096" y="28084"/>
                  <a:pt x="24105" y="26996"/>
                  <a:pt x="24141" y="26541"/>
                </a:cubicBezTo>
                <a:cubicBezTo>
                  <a:pt x="24158" y="26309"/>
                  <a:pt x="24185" y="25970"/>
                  <a:pt x="24203" y="25559"/>
                </a:cubicBezTo>
                <a:close/>
                <a:moveTo>
                  <a:pt x="30385" y="25863"/>
                </a:moveTo>
                <a:lnTo>
                  <a:pt x="30385" y="25863"/>
                </a:lnTo>
                <a:cubicBezTo>
                  <a:pt x="33088" y="25996"/>
                  <a:pt x="34908" y="26095"/>
                  <a:pt x="35203" y="26112"/>
                </a:cubicBezTo>
                <a:cubicBezTo>
                  <a:pt x="35185" y="27299"/>
                  <a:pt x="35131" y="28521"/>
                  <a:pt x="35149" y="29716"/>
                </a:cubicBezTo>
                <a:cubicBezTo>
                  <a:pt x="34667" y="29708"/>
                  <a:pt x="32856" y="29654"/>
                  <a:pt x="30269" y="29583"/>
                </a:cubicBezTo>
                <a:cubicBezTo>
                  <a:pt x="30278" y="29440"/>
                  <a:pt x="30287" y="29297"/>
                  <a:pt x="30287" y="29163"/>
                </a:cubicBezTo>
                <a:cubicBezTo>
                  <a:pt x="30341" y="28236"/>
                  <a:pt x="30385" y="27504"/>
                  <a:pt x="30394" y="27120"/>
                </a:cubicBezTo>
                <a:cubicBezTo>
                  <a:pt x="30403" y="26844"/>
                  <a:pt x="30403" y="26407"/>
                  <a:pt x="30385" y="25863"/>
                </a:cubicBezTo>
                <a:close/>
                <a:moveTo>
                  <a:pt x="35568" y="26103"/>
                </a:moveTo>
                <a:cubicBezTo>
                  <a:pt x="36562" y="26207"/>
                  <a:pt x="37648" y="26237"/>
                  <a:pt x="38742" y="26237"/>
                </a:cubicBezTo>
                <a:cubicBezTo>
                  <a:pt x="39446" y="26237"/>
                  <a:pt x="40153" y="26224"/>
                  <a:pt x="40841" y="26210"/>
                </a:cubicBezTo>
                <a:cubicBezTo>
                  <a:pt x="40868" y="27299"/>
                  <a:pt x="40859" y="28432"/>
                  <a:pt x="40868" y="29556"/>
                </a:cubicBezTo>
                <a:cubicBezTo>
                  <a:pt x="39057" y="29592"/>
                  <a:pt x="37335" y="29716"/>
                  <a:pt x="35506" y="29734"/>
                </a:cubicBezTo>
                <a:cubicBezTo>
                  <a:pt x="35479" y="28521"/>
                  <a:pt x="35542" y="27335"/>
                  <a:pt x="35559" y="26130"/>
                </a:cubicBezTo>
                <a:cubicBezTo>
                  <a:pt x="35559" y="26121"/>
                  <a:pt x="35559" y="26103"/>
                  <a:pt x="35568" y="26103"/>
                </a:cubicBezTo>
                <a:close/>
                <a:moveTo>
                  <a:pt x="1356" y="29369"/>
                </a:moveTo>
                <a:cubicBezTo>
                  <a:pt x="2998" y="29377"/>
                  <a:pt x="5014" y="29404"/>
                  <a:pt x="7235" y="29440"/>
                </a:cubicBezTo>
                <a:cubicBezTo>
                  <a:pt x="7155" y="30948"/>
                  <a:pt x="7075" y="32393"/>
                  <a:pt x="7030" y="33597"/>
                </a:cubicBezTo>
                <a:cubicBezTo>
                  <a:pt x="4746" y="33499"/>
                  <a:pt x="2784" y="33410"/>
                  <a:pt x="1374" y="33329"/>
                </a:cubicBezTo>
                <a:cubicBezTo>
                  <a:pt x="1365" y="32000"/>
                  <a:pt x="1356" y="30582"/>
                  <a:pt x="1356" y="29369"/>
                </a:cubicBezTo>
                <a:close/>
                <a:moveTo>
                  <a:pt x="7619" y="29440"/>
                </a:moveTo>
                <a:cubicBezTo>
                  <a:pt x="9314" y="29476"/>
                  <a:pt x="11116" y="29502"/>
                  <a:pt x="12954" y="29547"/>
                </a:cubicBezTo>
                <a:cubicBezTo>
                  <a:pt x="12945" y="30270"/>
                  <a:pt x="12936" y="30894"/>
                  <a:pt x="12971" y="31233"/>
                </a:cubicBezTo>
                <a:cubicBezTo>
                  <a:pt x="13007" y="31599"/>
                  <a:pt x="13007" y="32643"/>
                  <a:pt x="12989" y="33838"/>
                </a:cubicBezTo>
                <a:cubicBezTo>
                  <a:pt x="11027" y="33767"/>
                  <a:pt x="9135" y="33686"/>
                  <a:pt x="7414" y="33615"/>
                </a:cubicBezTo>
                <a:cubicBezTo>
                  <a:pt x="7467" y="32250"/>
                  <a:pt x="7547" y="30680"/>
                  <a:pt x="7619" y="29440"/>
                </a:cubicBezTo>
                <a:close/>
                <a:moveTo>
                  <a:pt x="13337" y="29556"/>
                </a:moveTo>
                <a:cubicBezTo>
                  <a:pt x="14943" y="29583"/>
                  <a:pt x="16576" y="29618"/>
                  <a:pt x="18190" y="29663"/>
                </a:cubicBezTo>
                <a:cubicBezTo>
                  <a:pt x="18190" y="29859"/>
                  <a:pt x="18199" y="30064"/>
                  <a:pt x="18208" y="30278"/>
                </a:cubicBezTo>
                <a:cubicBezTo>
                  <a:pt x="18262" y="31313"/>
                  <a:pt x="18378" y="32518"/>
                  <a:pt x="18485" y="33677"/>
                </a:cubicBezTo>
                <a:cubicBezTo>
                  <a:pt x="18502" y="33802"/>
                  <a:pt x="18511" y="33927"/>
                  <a:pt x="18520" y="34052"/>
                </a:cubicBezTo>
                <a:cubicBezTo>
                  <a:pt x="16799" y="33981"/>
                  <a:pt x="15068" y="33918"/>
                  <a:pt x="13373" y="33856"/>
                </a:cubicBezTo>
                <a:cubicBezTo>
                  <a:pt x="13391" y="32616"/>
                  <a:pt x="13391" y="31581"/>
                  <a:pt x="13355" y="31197"/>
                </a:cubicBezTo>
                <a:cubicBezTo>
                  <a:pt x="13319" y="30876"/>
                  <a:pt x="13328" y="30261"/>
                  <a:pt x="13337" y="29556"/>
                </a:cubicBezTo>
                <a:close/>
                <a:moveTo>
                  <a:pt x="18574" y="29672"/>
                </a:moveTo>
                <a:lnTo>
                  <a:pt x="18574" y="29672"/>
                </a:lnTo>
                <a:cubicBezTo>
                  <a:pt x="20331" y="29708"/>
                  <a:pt x="22071" y="29752"/>
                  <a:pt x="23712" y="29797"/>
                </a:cubicBezTo>
                <a:cubicBezTo>
                  <a:pt x="23712" y="31197"/>
                  <a:pt x="23721" y="32812"/>
                  <a:pt x="23739" y="34239"/>
                </a:cubicBezTo>
                <a:cubicBezTo>
                  <a:pt x="22178" y="34186"/>
                  <a:pt x="20554" y="34123"/>
                  <a:pt x="18913" y="34061"/>
                </a:cubicBezTo>
                <a:cubicBezTo>
                  <a:pt x="18895" y="33918"/>
                  <a:pt x="18886" y="33784"/>
                  <a:pt x="18868" y="33642"/>
                </a:cubicBezTo>
                <a:cubicBezTo>
                  <a:pt x="18761" y="32482"/>
                  <a:pt x="18645" y="31287"/>
                  <a:pt x="18592" y="30261"/>
                </a:cubicBezTo>
                <a:cubicBezTo>
                  <a:pt x="18583" y="30055"/>
                  <a:pt x="18574" y="29859"/>
                  <a:pt x="18574" y="29672"/>
                </a:cubicBezTo>
                <a:close/>
                <a:moveTo>
                  <a:pt x="24096" y="29806"/>
                </a:moveTo>
                <a:cubicBezTo>
                  <a:pt x="26228" y="29859"/>
                  <a:pt x="28191" y="29913"/>
                  <a:pt x="29859" y="29957"/>
                </a:cubicBezTo>
                <a:cubicBezTo>
                  <a:pt x="29770" y="31643"/>
                  <a:pt x="29689" y="33231"/>
                  <a:pt x="29663" y="34445"/>
                </a:cubicBezTo>
                <a:cubicBezTo>
                  <a:pt x="28021" y="34391"/>
                  <a:pt x="26139" y="34320"/>
                  <a:pt x="24123" y="34248"/>
                </a:cubicBezTo>
                <a:cubicBezTo>
                  <a:pt x="24114" y="32830"/>
                  <a:pt x="24096" y="31206"/>
                  <a:pt x="24096" y="29806"/>
                </a:cubicBezTo>
                <a:close/>
                <a:moveTo>
                  <a:pt x="30251" y="29966"/>
                </a:moveTo>
                <a:cubicBezTo>
                  <a:pt x="32981" y="30038"/>
                  <a:pt x="34846" y="30091"/>
                  <a:pt x="35167" y="30100"/>
                </a:cubicBezTo>
                <a:cubicBezTo>
                  <a:pt x="35220" y="31670"/>
                  <a:pt x="35390" y="33160"/>
                  <a:pt x="35497" y="34641"/>
                </a:cubicBezTo>
                <a:cubicBezTo>
                  <a:pt x="35435" y="34641"/>
                  <a:pt x="35336" y="34641"/>
                  <a:pt x="35203" y="34632"/>
                </a:cubicBezTo>
                <a:cubicBezTo>
                  <a:pt x="35113" y="34623"/>
                  <a:pt x="35033" y="34614"/>
                  <a:pt x="34953" y="34605"/>
                </a:cubicBezTo>
                <a:lnTo>
                  <a:pt x="34953" y="34623"/>
                </a:lnTo>
                <a:cubicBezTo>
                  <a:pt x="34070" y="34596"/>
                  <a:pt x="32321" y="34534"/>
                  <a:pt x="30046" y="34453"/>
                </a:cubicBezTo>
                <a:cubicBezTo>
                  <a:pt x="30082" y="33115"/>
                  <a:pt x="30171" y="31385"/>
                  <a:pt x="30251" y="29966"/>
                </a:cubicBezTo>
                <a:close/>
                <a:moveTo>
                  <a:pt x="70485" y="29270"/>
                </a:moveTo>
                <a:cubicBezTo>
                  <a:pt x="70646" y="31064"/>
                  <a:pt x="70887" y="32848"/>
                  <a:pt x="70985" y="34677"/>
                </a:cubicBezTo>
                <a:cubicBezTo>
                  <a:pt x="69727" y="34739"/>
                  <a:pt x="68532" y="34864"/>
                  <a:pt x="67229" y="34882"/>
                </a:cubicBezTo>
                <a:cubicBezTo>
                  <a:pt x="66917" y="33035"/>
                  <a:pt x="66516" y="31278"/>
                  <a:pt x="66212" y="29422"/>
                </a:cubicBezTo>
                <a:cubicBezTo>
                  <a:pt x="67595" y="29333"/>
                  <a:pt x="69013" y="29270"/>
                  <a:pt x="70485" y="29270"/>
                </a:cubicBezTo>
                <a:close/>
                <a:moveTo>
                  <a:pt x="40876" y="29913"/>
                </a:moveTo>
                <a:cubicBezTo>
                  <a:pt x="40903" y="31661"/>
                  <a:pt x="40939" y="33410"/>
                  <a:pt x="41055" y="35078"/>
                </a:cubicBezTo>
                <a:cubicBezTo>
                  <a:pt x="39253" y="35024"/>
                  <a:pt x="37558" y="34855"/>
                  <a:pt x="35863" y="34694"/>
                </a:cubicBezTo>
                <a:cubicBezTo>
                  <a:pt x="35738" y="33169"/>
                  <a:pt x="35577" y="31679"/>
                  <a:pt x="35515" y="30091"/>
                </a:cubicBezTo>
                <a:cubicBezTo>
                  <a:pt x="37344" y="30073"/>
                  <a:pt x="39065" y="29948"/>
                  <a:pt x="40876" y="29913"/>
                </a:cubicBezTo>
                <a:close/>
                <a:moveTo>
                  <a:pt x="65802" y="29431"/>
                </a:moveTo>
                <a:cubicBezTo>
                  <a:pt x="65864" y="29440"/>
                  <a:pt x="65838" y="29440"/>
                  <a:pt x="65855" y="29485"/>
                </a:cubicBezTo>
                <a:cubicBezTo>
                  <a:pt x="65873" y="29538"/>
                  <a:pt x="65900" y="29690"/>
                  <a:pt x="65909" y="29743"/>
                </a:cubicBezTo>
                <a:cubicBezTo>
                  <a:pt x="66212" y="31483"/>
                  <a:pt x="66578" y="33187"/>
                  <a:pt x="66863" y="34900"/>
                </a:cubicBezTo>
                <a:cubicBezTo>
                  <a:pt x="65445" y="34944"/>
                  <a:pt x="64044" y="35016"/>
                  <a:pt x="62662" y="35087"/>
                </a:cubicBezTo>
                <a:cubicBezTo>
                  <a:pt x="62537" y="33213"/>
                  <a:pt x="62394" y="31349"/>
                  <a:pt x="62189" y="29556"/>
                </a:cubicBezTo>
                <a:cubicBezTo>
                  <a:pt x="63090" y="29556"/>
                  <a:pt x="63982" y="29493"/>
                  <a:pt x="64883" y="29476"/>
                </a:cubicBezTo>
                <a:cubicBezTo>
                  <a:pt x="65177" y="29467"/>
                  <a:pt x="65472" y="29467"/>
                  <a:pt x="65766" y="29449"/>
                </a:cubicBezTo>
                <a:cubicBezTo>
                  <a:pt x="65784" y="29440"/>
                  <a:pt x="65784" y="29431"/>
                  <a:pt x="65802" y="29431"/>
                </a:cubicBezTo>
                <a:close/>
                <a:moveTo>
                  <a:pt x="46104" y="29779"/>
                </a:moveTo>
                <a:cubicBezTo>
                  <a:pt x="46176" y="31581"/>
                  <a:pt x="46309" y="33329"/>
                  <a:pt x="46407" y="35114"/>
                </a:cubicBezTo>
                <a:cubicBezTo>
                  <a:pt x="45340" y="35114"/>
                  <a:pt x="44261" y="35143"/>
                  <a:pt x="43193" y="35143"/>
                </a:cubicBezTo>
                <a:cubicBezTo>
                  <a:pt x="42592" y="35143"/>
                  <a:pt x="41994" y="35134"/>
                  <a:pt x="41403" y="35105"/>
                </a:cubicBezTo>
                <a:cubicBezTo>
                  <a:pt x="41296" y="33419"/>
                  <a:pt x="41260" y="31670"/>
                  <a:pt x="41224" y="29913"/>
                </a:cubicBezTo>
                <a:cubicBezTo>
                  <a:pt x="42893" y="29904"/>
                  <a:pt x="44481" y="29823"/>
                  <a:pt x="46104" y="29779"/>
                </a:cubicBezTo>
                <a:close/>
                <a:moveTo>
                  <a:pt x="50779" y="29690"/>
                </a:moveTo>
                <a:cubicBezTo>
                  <a:pt x="50814" y="31536"/>
                  <a:pt x="50913" y="33329"/>
                  <a:pt x="50975" y="35149"/>
                </a:cubicBezTo>
                <a:cubicBezTo>
                  <a:pt x="50780" y="35151"/>
                  <a:pt x="50586" y="35151"/>
                  <a:pt x="50392" y="35151"/>
                </a:cubicBezTo>
                <a:cubicBezTo>
                  <a:pt x="49167" y="35151"/>
                  <a:pt x="47965" y="35129"/>
                  <a:pt x="46755" y="35114"/>
                </a:cubicBezTo>
                <a:cubicBezTo>
                  <a:pt x="46675" y="33321"/>
                  <a:pt x="46515" y="31554"/>
                  <a:pt x="46470" y="29770"/>
                </a:cubicBezTo>
                <a:lnTo>
                  <a:pt x="46470" y="29770"/>
                </a:lnTo>
                <a:cubicBezTo>
                  <a:pt x="46598" y="29771"/>
                  <a:pt x="46726" y="29771"/>
                  <a:pt x="46853" y="29771"/>
                </a:cubicBezTo>
                <a:cubicBezTo>
                  <a:pt x="48189" y="29771"/>
                  <a:pt x="49484" y="29730"/>
                  <a:pt x="50779" y="29690"/>
                </a:cubicBezTo>
                <a:close/>
                <a:moveTo>
                  <a:pt x="55873" y="29592"/>
                </a:moveTo>
                <a:cubicBezTo>
                  <a:pt x="55998" y="31394"/>
                  <a:pt x="55980" y="33338"/>
                  <a:pt x="56007" y="35247"/>
                </a:cubicBezTo>
                <a:cubicBezTo>
                  <a:pt x="54499" y="35167"/>
                  <a:pt x="52929" y="35149"/>
                  <a:pt x="51332" y="35149"/>
                </a:cubicBezTo>
                <a:cubicBezTo>
                  <a:pt x="51252" y="33347"/>
                  <a:pt x="51180" y="31527"/>
                  <a:pt x="51127" y="29681"/>
                </a:cubicBezTo>
                <a:cubicBezTo>
                  <a:pt x="52679" y="29627"/>
                  <a:pt x="54329" y="29654"/>
                  <a:pt x="55873" y="29592"/>
                </a:cubicBezTo>
                <a:close/>
                <a:moveTo>
                  <a:pt x="58533" y="29526"/>
                </a:moveTo>
                <a:cubicBezTo>
                  <a:pt x="59634" y="29526"/>
                  <a:pt x="60745" y="29545"/>
                  <a:pt x="61841" y="29556"/>
                </a:cubicBezTo>
                <a:cubicBezTo>
                  <a:pt x="62037" y="31367"/>
                  <a:pt x="62180" y="33231"/>
                  <a:pt x="62305" y="35114"/>
                </a:cubicBezTo>
                <a:cubicBezTo>
                  <a:pt x="60518" y="35196"/>
                  <a:pt x="58654" y="35248"/>
                  <a:pt x="56799" y="35248"/>
                </a:cubicBezTo>
                <a:cubicBezTo>
                  <a:pt x="56653" y="35248"/>
                  <a:pt x="56508" y="35248"/>
                  <a:pt x="56363" y="35247"/>
                </a:cubicBezTo>
                <a:cubicBezTo>
                  <a:pt x="56346" y="33329"/>
                  <a:pt x="56337" y="31358"/>
                  <a:pt x="56238" y="29565"/>
                </a:cubicBezTo>
                <a:cubicBezTo>
                  <a:pt x="56993" y="29535"/>
                  <a:pt x="57760" y="29526"/>
                  <a:pt x="58533" y="29526"/>
                </a:cubicBezTo>
                <a:close/>
                <a:moveTo>
                  <a:pt x="71012" y="35024"/>
                </a:moveTo>
                <a:cubicBezTo>
                  <a:pt x="71056" y="35961"/>
                  <a:pt x="71074" y="36925"/>
                  <a:pt x="71101" y="37879"/>
                </a:cubicBezTo>
                <a:cubicBezTo>
                  <a:pt x="69959" y="37959"/>
                  <a:pt x="68853" y="38066"/>
                  <a:pt x="67747" y="38174"/>
                </a:cubicBezTo>
                <a:cubicBezTo>
                  <a:pt x="67577" y="37210"/>
                  <a:pt x="67425" y="36238"/>
                  <a:pt x="67292" y="35239"/>
                </a:cubicBezTo>
                <a:cubicBezTo>
                  <a:pt x="68576" y="35212"/>
                  <a:pt x="69763" y="35087"/>
                  <a:pt x="71012" y="35024"/>
                </a:cubicBezTo>
                <a:close/>
                <a:moveTo>
                  <a:pt x="66917" y="35247"/>
                </a:moveTo>
                <a:cubicBezTo>
                  <a:pt x="66926" y="35247"/>
                  <a:pt x="66926" y="35247"/>
                  <a:pt x="66926" y="35256"/>
                </a:cubicBezTo>
                <a:cubicBezTo>
                  <a:pt x="67078" y="36247"/>
                  <a:pt x="67220" y="37246"/>
                  <a:pt x="67390" y="38218"/>
                </a:cubicBezTo>
                <a:cubicBezTo>
                  <a:pt x="65900" y="38361"/>
                  <a:pt x="64428" y="38530"/>
                  <a:pt x="62947" y="38682"/>
                </a:cubicBezTo>
                <a:cubicBezTo>
                  <a:pt x="62858" y="37612"/>
                  <a:pt x="62751" y="36550"/>
                  <a:pt x="62688" y="35444"/>
                </a:cubicBezTo>
                <a:cubicBezTo>
                  <a:pt x="64080" y="35363"/>
                  <a:pt x="65507" y="35310"/>
                  <a:pt x="66917" y="35247"/>
                </a:cubicBezTo>
                <a:close/>
                <a:moveTo>
                  <a:pt x="62314" y="35462"/>
                </a:moveTo>
                <a:cubicBezTo>
                  <a:pt x="62358" y="35479"/>
                  <a:pt x="62332" y="35533"/>
                  <a:pt x="62340" y="35560"/>
                </a:cubicBezTo>
                <a:cubicBezTo>
                  <a:pt x="62385" y="36050"/>
                  <a:pt x="62403" y="36586"/>
                  <a:pt x="62448" y="37094"/>
                </a:cubicBezTo>
                <a:cubicBezTo>
                  <a:pt x="62501" y="37638"/>
                  <a:pt x="62555" y="38182"/>
                  <a:pt x="62599" y="38709"/>
                </a:cubicBezTo>
                <a:cubicBezTo>
                  <a:pt x="60610" y="38869"/>
                  <a:pt x="58495" y="38905"/>
                  <a:pt x="56426" y="38976"/>
                </a:cubicBezTo>
                <a:cubicBezTo>
                  <a:pt x="56417" y="37843"/>
                  <a:pt x="56399" y="36719"/>
                  <a:pt x="56372" y="35613"/>
                </a:cubicBezTo>
                <a:cubicBezTo>
                  <a:pt x="58388" y="35604"/>
                  <a:pt x="60387" y="35560"/>
                  <a:pt x="62314" y="35462"/>
                </a:cubicBezTo>
                <a:close/>
                <a:moveTo>
                  <a:pt x="51368" y="35506"/>
                </a:moveTo>
                <a:cubicBezTo>
                  <a:pt x="52938" y="35515"/>
                  <a:pt x="54517" y="35515"/>
                  <a:pt x="56015" y="35595"/>
                </a:cubicBezTo>
                <a:cubicBezTo>
                  <a:pt x="56042" y="36719"/>
                  <a:pt x="56060" y="37843"/>
                  <a:pt x="56069" y="38976"/>
                </a:cubicBezTo>
                <a:cubicBezTo>
                  <a:pt x="54561" y="38985"/>
                  <a:pt x="53027" y="38968"/>
                  <a:pt x="51573" y="39039"/>
                </a:cubicBezTo>
                <a:cubicBezTo>
                  <a:pt x="51448" y="37915"/>
                  <a:pt x="51403" y="36719"/>
                  <a:pt x="51350" y="35533"/>
                </a:cubicBezTo>
                <a:cubicBezTo>
                  <a:pt x="51350" y="35515"/>
                  <a:pt x="51350" y="35506"/>
                  <a:pt x="51368" y="35506"/>
                </a:cubicBezTo>
                <a:close/>
                <a:moveTo>
                  <a:pt x="46782" y="35462"/>
                </a:moveTo>
                <a:cubicBezTo>
                  <a:pt x="47987" y="35485"/>
                  <a:pt x="49199" y="35508"/>
                  <a:pt x="50424" y="35508"/>
                </a:cubicBezTo>
                <a:cubicBezTo>
                  <a:pt x="50613" y="35508"/>
                  <a:pt x="50803" y="35507"/>
                  <a:pt x="50993" y="35506"/>
                </a:cubicBezTo>
                <a:cubicBezTo>
                  <a:pt x="51046" y="36711"/>
                  <a:pt x="51100" y="37915"/>
                  <a:pt x="51225" y="39048"/>
                </a:cubicBezTo>
                <a:cubicBezTo>
                  <a:pt x="49780" y="39092"/>
                  <a:pt x="48317" y="39119"/>
                  <a:pt x="46836" y="39128"/>
                </a:cubicBezTo>
                <a:cubicBezTo>
                  <a:pt x="46809" y="37924"/>
                  <a:pt x="46836" y="36666"/>
                  <a:pt x="46773" y="35497"/>
                </a:cubicBezTo>
                <a:cubicBezTo>
                  <a:pt x="46764" y="35479"/>
                  <a:pt x="46764" y="35470"/>
                  <a:pt x="46782" y="35462"/>
                </a:cubicBezTo>
                <a:close/>
                <a:moveTo>
                  <a:pt x="41447" y="35453"/>
                </a:moveTo>
                <a:cubicBezTo>
                  <a:pt x="42027" y="35487"/>
                  <a:pt x="42609" y="35499"/>
                  <a:pt x="43195" y="35499"/>
                </a:cubicBezTo>
                <a:cubicBezTo>
                  <a:pt x="44260" y="35499"/>
                  <a:pt x="45334" y="35462"/>
                  <a:pt x="46416" y="35462"/>
                </a:cubicBezTo>
                <a:cubicBezTo>
                  <a:pt x="46479" y="36648"/>
                  <a:pt x="46452" y="37924"/>
                  <a:pt x="46479" y="39137"/>
                </a:cubicBezTo>
                <a:cubicBezTo>
                  <a:pt x="44864" y="39155"/>
                  <a:pt x="43214" y="39146"/>
                  <a:pt x="41590" y="39155"/>
                </a:cubicBezTo>
                <a:cubicBezTo>
                  <a:pt x="41572" y="37897"/>
                  <a:pt x="41528" y="36666"/>
                  <a:pt x="41438" y="35488"/>
                </a:cubicBezTo>
                <a:cubicBezTo>
                  <a:pt x="41430" y="35470"/>
                  <a:pt x="41430" y="35453"/>
                  <a:pt x="41447" y="35453"/>
                </a:cubicBezTo>
                <a:close/>
                <a:moveTo>
                  <a:pt x="35897" y="35053"/>
                </a:moveTo>
                <a:cubicBezTo>
                  <a:pt x="35898" y="35053"/>
                  <a:pt x="35898" y="35055"/>
                  <a:pt x="35898" y="35060"/>
                </a:cubicBezTo>
                <a:cubicBezTo>
                  <a:pt x="37602" y="35212"/>
                  <a:pt x="39297" y="35372"/>
                  <a:pt x="41082" y="35444"/>
                </a:cubicBezTo>
                <a:cubicBezTo>
                  <a:pt x="41171" y="36648"/>
                  <a:pt x="41224" y="37888"/>
                  <a:pt x="41233" y="39173"/>
                </a:cubicBezTo>
                <a:cubicBezTo>
                  <a:pt x="41086" y="39174"/>
                  <a:pt x="40938" y="39175"/>
                  <a:pt x="40791" y="39175"/>
                </a:cubicBezTo>
                <a:cubicBezTo>
                  <a:pt x="39592" y="39175"/>
                  <a:pt x="38411" y="39130"/>
                  <a:pt x="37224" y="39130"/>
                </a:cubicBezTo>
                <a:cubicBezTo>
                  <a:pt x="36851" y="39130"/>
                  <a:pt x="36478" y="39134"/>
                  <a:pt x="36104" y="39146"/>
                </a:cubicBezTo>
                <a:cubicBezTo>
                  <a:pt x="36068" y="37754"/>
                  <a:pt x="35997" y="36398"/>
                  <a:pt x="35890" y="35078"/>
                </a:cubicBezTo>
                <a:cubicBezTo>
                  <a:pt x="35890" y="35065"/>
                  <a:pt x="35894" y="35053"/>
                  <a:pt x="35897" y="35053"/>
                </a:cubicBezTo>
                <a:close/>
                <a:moveTo>
                  <a:pt x="30037" y="34846"/>
                </a:moveTo>
                <a:cubicBezTo>
                  <a:pt x="33097" y="34944"/>
                  <a:pt x="35203" y="35016"/>
                  <a:pt x="35515" y="35024"/>
                </a:cubicBezTo>
                <a:cubicBezTo>
                  <a:pt x="35524" y="35033"/>
                  <a:pt x="35533" y="35033"/>
                  <a:pt x="35542" y="35042"/>
                </a:cubicBezTo>
                <a:cubicBezTo>
                  <a:pt x="35631" y="36372"/>
                  <a:pt x="35729" y="37745"/>
                  <a:pt x="35738" y="39137"/>
                </a:cubicBezTo>
                <a:lnTo>
                  <a:pt x="34596" y="39182"/>
                </a:lnTo>
                <a:cubicBezTo>
                  <a:pt x="34534" y="39191"/>
                  <a:pt x="32803" y="39235"/>
                  <a:pt x="30207" y="39298"/>
                </a:cubicBezTo>
                <a:cubicBezTo>
                  <a:pt x="30216" y="38075"/>
                  <a:pt x="30198" y="36960"/>
                  <a:pt x="30100" y="36559"/>
                </a:cubicBezTo>
                <a:cubicBezTo>
                  <a:pt x="30037" y="36309"/>
                  <a:pt x="30028" y="35667"/>
                  <a:pt x="30037" y="34846"/>
                </a:cubicBezTo>
                <a:close/>
                <a:moveTo>
                  <a:pt x="24123" y="34632"/>
                </a:moveTo>
                <a:lnTo>
                  <a:pt x="24123" y="34632"/>
                </a:lnTo>
                <a:cubicBezTo>
                  <a:pt x="26139" y="34703"/>
                  <a:pt x="28021" y="34775"/>
                  <a:pt x="29654" y="34828"/>
                </a:cubicBezTo>
                <a:cubicBezTo>
                  <a:pt x="29645" y="35720"/>
                  <a:pt x="29663" y="36363"/>
                  <a:pt x="29725" y="36648"/>
                </a:cubicBezTo>
                <a:cubicBezTo>
                  <a:pt x="29814" y="37023"/>
                  <a:pt x="29832" y="38111"/>
                  <a:pt x="29823" y="39307"/>
                </a:cubicBezTo>
                <a:cubicBezTo>
                  <a:pt x="28182" y="39351"/>
                  <a:pt x="26219" y="39405"/>
                  <a:pt x="24141" y="39449"/>
                </a:cubicBezTo>
                <a:cubicBezTo>
                  <a:pt x="24141" y="38646"/>
                  <a:pt x="24141" y="37888"/>
                  <a:pt x="24141" y="37308"/>
                </a:cubicBezTo>
                <a:cubicBezTo>
                  <a:pt x="24141" y="36675"/>
                  <a:pt x="24132" y="35729"/>
                  <a:pt x="24123" y="34632"/>
                </a:cubicBezTo>
                <a:close/>
                <a:moveTo>
                  <a:pt x="18949" y="34445"/>
                </a:moveTo>
                <a:cubicBezTo>
                  <a:pt x="20581" y="34507"/>
                  <a:pt x="22196" y="34569"/>
                  <a:pt x="23739" y="34623"/>
                </a:cubicBezTo>
                <a:cubicBezTo>
                  <a:pt x="23739" y="34623"/>
                  <a:pt x="23739" y="34632"/>
                  <a:pt x="23739" y="34641"/>
                </a:cubicBezTo>
                <a:cubicBezTo>
                  <a:pt x="23748" y="35729"/>
                  <a:pt x="23757" y="36675"/>
                  <a:pt x="23757" y="37308"/>
                </a:cubicBezTo>
                <a:cubicBezTo>
                  <a:pt x="23757" y="37888"/>
                  <a:pt x="23757" y="38646"/>
                  <a:pt x="23757" y="39458"/>
                </a:cubicBezTo>
                <a:cubicBezTo>
                  <a:pt x="22249" y="39503"/>
                  <a:pt x="20697" y="39538"/>
                  <a:pt x="19154" y="39574"/>
                </a:cubicBezTo>
                <a:cubicBezTo>
                  <a:pt x="19163" y="38405"/>
                  <a:pt x="19154" y="37165"/>
                  <a:pt x="19109" y="36425"/>
                </a:cubicBezTo>
                <a:cubicBezTo>
                  <a:pt x="19073" y="35845"/>
                  <a:pt x="19011" y="35167"/>
                  <a:pt x="18949" y="34445"/>
                </a:cubicBezTo>
                <a:close/>
                <a:moveTo>
                  <a:pt x="13373" y="34239"/>
                </a:moveTo>
                <a:cubicBezTo>
                  <a:pt x="15077" y="34302"/>
                  <a:pt x="16825" y="34373"/>
                  <a:pt x="18565" y="34436"/>
                </a:cubicBezTo>
                <a:cubicBezTo>
                  <a:pt x="18627" y="35167"/>
                  <a:pt x="18690" y="35863"/>
                  <a:pt x="18725" y="36452"/>
                </a:cubicBezTo>
                <a:cubicBezTo>
                  <a:pt x="18770" y="37183"/>
                  <a:pt x="18779" y="38414"/>
                  <a:pt x="18770" y="39583"/>
                </a:cubicBezTo>
                <a:cubicBezTo>
                  <a:pt x="16897" y="39628"/>
                  <a:pt x="15050" y="39672"/>
                  <a:pt x="13364" y="39708"/>
                </a:cubicBezTo>
                <a:cubicBezTo>
                  <a:pt x="13364" y="39672"/>
                  <a:pt x="13355" y="39628"/>
                  <a:pt x="13355" y="39592"/>
                </a:cubicBezTo>
                <a:cubicBezTo>
                  <a:pt x="13301" y="38923"/>
                  <a:pt x="13328" y="37058"/>
                  <a:pt x="13355" y="35256"/>
                </a:cubicBezTo>
                <a:cubicBezTo>
                  <a:pt x="13364" y="34908"/>
                  <a:pt x="13364" y="34569"/>
                  <a:pt x="13373" y="34239"/>
                </a:cubicBezTo>
                <a:close/>
                <a:moveTo>
                  <a:pt x="7405" y="33999"/>
                </a:moveTo>
                <a:lnTo>
                  <a:pt x="7405" y="33999"/>
                </a:lnTo>
                <a:cubicBezTo>
                  <a:pt x="9126" y="34070"/>
                  <a:pt x="11027" y="34150"/>
                  <a:pt x="12989" y="34222"/>
                </a:cubicBezTo>
                <a:cubicBezTo>
                  <a:pt x="12980" y="34561"/>
                  <a:pt x="12980" y="34908"/>
                  <a:pt x="12971" y="35247"/>
                </a:cubicBezTo>
                <a:cubicBezTo>
                  <a:pt x="12945" y="37058"/>
                  <a:pt x="12918" y="38932"/>
                  <a:pt x="12971" y="39619"/>
                </a:cubicBezTo>
                <a:cubicBezTo>
                  <a:pt x="12971" y="39654"/>
                  <a:pt x="12980" y="39690"/>
                  <a:pt x="12980" y="39717"/>
                </a:cubicBezTo>
                <a:cubicBezTo>
                  <a:pt x="10786" y="39770"/>
                  <a:pt x="8886" y="39806"/>
                  <a:pt x="7547" y="39833"/>
                </a:cubicBezTo>
                <a:cubicBezTo>
                  <a:pt x="7565" y="38414"/>
                  <a:pt x="7556" y="37023"/>
                  <a:pt x="7440" y="36559"/>
                </a:cubicBezTo>
                <a:cubicBezTo>
                  <a:pt x="7369" y="36229"/>
                  <a:pt x="7369" y="35230"/>
                  <a:pt x="7405" y="33999"/>
                </a:cubicBezTo>
                <a:close/>
                <a:moveTo>
                  <a:pt x="1383" y="33713"/>
                </a:moveTo>
                <a:lnTo>
                  <a:pt x="1383" y="33713"/>
                </a:lnTo>
                <a:cubicBezTo>
                  <a:pt x="2784" y="33793"/>
                  <a:pt x="4746" y="33883"/>
                  <a:pt x="7021" y="33981"/>
                </a:cubicBezTo>
                <a:cubicBezTo>
                  <a:pt x="6976" y="35301"/>
                  <a:pt x="6985" y="36282"/>
                  <a:pt x="7066" y="36648"/>
                </a:cubicBezTo>
                <a:cubicBezTo>
                  <a:pt x="7173" y="37076"/>
                  <a:pt x="7182" y="38441"/>
                  <a:pt x="7164" y="39833"/>
                </a:cubicBezTo>
                <a:cubicBezTo>
                  <a:pt x="6683" y="39843"/>
                  <a:pt x="6294" y="39848"/>
                  <a:pt x="6018" y="39848"/>
                </a:cubicBezTo>
                <a:cubicBezTo>
                  <a:pt x="5824" y="39848"/>
                  <a:pt x="5685" y="39845"/>
                  <a:pt x="5612" y="39842"/>
                </a:cubicBezTo>
                <a:cubicBezTo>
                  <a:pt x="5112" y="39818"/>
                  <a:pt x="4137" y="39810"/>
                  <a:pt x="3055" y="39810"/>
                </a:cubicBezTo>
                <a:cubicBezTo>
                  <a:pt x="2515" y="39810"/>
                  <a:pt x="1948" y="39812"/>
                  <a:pt x="1401" y="39815"/>
                </a:cubicBezTo>
                <a:cubicBezTo>
                  <a:pt x="1401" y="38869"/>
                  <a:pt x="1410" y="37968"/>
                  <a:pt x="1410" y="37308"/>
                </a:cubicBezTo>
                <a:cubicBezTo>
                  <a:pt x="1401" y="36675"/>
                  <a:pt x="1401" y="35729"/>
                  <a:pt x="1392" y="34632"/>
                </a:cubicBezTo>
                <a:cubicBezTo>
                  <a:pt x="1383" y="34338"/>
                  <a:pt x="1383" y="34034"/>
                  <a:pt x="1383" y="33713"/>
                </a:cubicBezTo>
                <a:close/>
                <a:moveTo>
                  <a:pt x="1999" y="1"/>
                </a:moveTo>
                <a:cubicBezTo>
                  <a:pt x="1909" y="919"/>
                  <a:pt x="1731" y="2730"/>
                  <a:pt x="1615" y="3962"/>
                </a:cubicBezTo>
                <a:lnTo>
                  <a:pt x="0" y="3988"/>
                </a:lnTo>
                <a:lnTo>
                  <a:pt x="0" y="4372"/>
                </a:lnTo>
                <a:lnTo>
                  <a:pt x="1579" y="4345"/>
                </a:lnTo>
                <a:lnTo>
                  <a:pt x="1579" y="4345"/>
                </a:lnTo>
                <a:cubicBezTo>
                  <a:pt x="1561" y="4532"/>
                  <a:pt x="1552" y="4693"/>
                  <a:pt x="1544" y="4827"/>
                </a:cubicBezTo>
                <a:cubicBezTo>
                  <a:pt x="1490" y="5487"/>
                  <a:pt x="1517" y="7271"/>
                  <a:pt x="1535" y="9029"/>
                </a:cubicBezTo>
                <a:cubicBezTo>
                  <a:pt x="973" y="9011"/>
                  <a:pt x="473" y="9002"/>
                  <a:pt x="36" y="8993"/>
                </a:cubicBezTo>
                <a:lnTo>
                  <a:pt x="36" y="9377"/>
                </a:lnTo>
                <a:cubicBezTo>
                  <a:pt x="473" y="9385"/>
                  <a:pt x="982" y="9403"/>
                  <a:pt x="1544" y="9412"/>
                </a:cubicBezTo>
                <a:cubicBezTo>
                  <a:pt x="1570" y="11072"/>
                  <a:pt x="1588" y="12722"/>
                  <a:pt x="1544" y="13213"/>
                </a:cubicBezTo>
                <a:cubicBezTo>
                  <a:pt x="1517" y="13436"/>
                  <a:pt x="1517" y="13775"/>
                  <a:pt x="1517" y="14185"/>
                </a:cubicBezTo>
                <a:cubicBezTo>
                  <a:pt x="1008" y="14176"/>
                  <a:pt x="518" y="14176"/>
                  <a:pt x="36" y="14176"/>
                </a:cubicBezTo>
                <a:lnTo>
                  <a:pt x="36" y="14560"/>
                </a:lnTo>
                <a:cubicBezTo>
                  <a:pt x="518" y="14560"/>
                  <a:pt x="1008" y="14569"/>
                  <a:pt x="1517" y="14569"/>
                </a:cubicBezTo>
                <a:cubicBezTo>
                  <a:pt x="1526" y="14943"/>
                  <a:pt x="1535" y="15354"/>
                  <a:pt x="1544" y="15773"/>
                </a:cubicBezTo>
                <a:cubicBezTo>
                  <a:pt x="1570" y="17075"/>
                  <a:pt x="1606" y="18556"/>
                  <a:pt x="1517" y="19163"/>
                </a:cubicBezTo>
                <a:cubicBezTo>
                  <a:pt x="1472" y="19431"/>
                  <a:pt x="1428" y="19912"/>
                  <a:pt x="1383" y="20519"/>
                </a:cubicBezTo>
                <a:cubicBezTo>
                  <a:pt x="910" y="20537"/>
                  <a:pt x="464" y="20555"/>
                  <a:pt x="36" y="20572"/>
                </a:cubicBezTo>
                <a:lnTo>
                  <a:pt x="36" y="20956"/>
                </a:lnTo>
                <a:cubicBezTo>
                  <a:pt x="455" y="20938"/>
                  <a:pt x="892" y="20920"/>
                  <a:pt x="1356" y="20903"/>
                </a:cubicBezTo>
                <a:lnTo>
                  <a:pt x="1356" y="20903"/>
                </a:lnTo>
                <a:cubicBezTo>
                  <a:pt x="1285" y="21875"/>
                  <a:pt x="1222" y="23070"/>
                  <a:pt x="1160" y="24132"/>
                </a:cubicBezTo>
                <a:cubicBezTo>
                  <a:pt x="776" y="24123"/>
                  <a:pt x="393" y="24105"/>
                  <a:pt x="36" y="24096"/>
                </a:cubicBezTo>
                <a:lnTo>
                  <a:pt x="36" y="24480"/>
                </a:lnTo>
                <a:cubicBezTo>
                  <a:pt x="384" y="24489"/>
                  <a:pt x="758" y="24507"/>
                  <a:pt x="1142" y="24516"/>
                </a:cubicBezTo>
                <a:cubicBezTo>
                  <a:pt x="1097" y="25381"/>
                  <a:pt x="1053" y="26103"/>
                  <a:pt x="1026" y="26514"/>
                </a:cubicBezTo>
                <a:cubicBezTo>
                  <a:pt x="990" y="26924"/>
                  <a:pt x="982" y="27843"/>
                  <a:pt x="973" y="28985"/>
                </a:cubicBezTo>
                <a:lnTo>
                  <a:pt x="36" y="28985"/>
                </a:lnTo>
                <a:lnTo>
                  <a:pt x="36" y="29369"/>
                </a:lnTo>
                <a:lnTo>
                  <a:pt x="973" y="29369"/>
                </a:lnTo>
                <a:cubicBezTo>
                  <a:pt x="973" y="30573"/>
                  <a:pt x="982" y="31982"/>
                  <a:pt x="990" y="33312"/>
                </a:cubicBezTo>
                <a:cubicBezTo>
                  <a:pt x="625" y="33285"/>
                  <a:pt x="304" y="33267"/>
                  <a:pt x="36" y="33249"/>
                </a:cubicBezTo>
                <a:lnTo>
                  <a:pt x="36" y="33633"/>
                </a:lnTo>
                <a:cubicBezTo>
                  <a:pt x="304" y="33651"/>
                  <a:pt x="625" y="33668"/>
                  <a:pt x="999" y="33695"/>
                </a:cubicBezTo>
                <a:cubicBezTo>
                  <a:pt x="999" y="34016"/>
                  <a:pt x="999" y="34338"/>
                  <a:pt x="999" y="34641"/>
                </a:cubicBezTo>
                <a:cubicBezTo>
                  <a:pt x="1008" y="35729"/>
                  <a:pt x="1017" y="36675"/>
                  <a:pt x="1017" y="37308"/>
                </a:cubicBezTo>
                <a:cubicBezTo>
                  <a:pt x="1026" y="37977"/>
                  <a:pt x="1017" y="38869"/>
                  <a:pt x="1017" y="39824"/>
                </a:cubicBezTo>
                <a:lnTo>
                  <a:pt x="36" y="39824"/>
                </a:lnTo>
                <a:lnTo>
                  <a:pt x="36" y="40208"/>
                </a:lnTo>
                <a:lnTo>
                  <a:pt x="1008" y="40208"/>
                </a:lnTo>
                <a:cubicBezTo>
                  <a:pt x="1008" y="40671"/>
                  <a:pt x="1008" y="41144"/>
                  <a:pt x="999" y="41599"/>
                </a:cubicBezTo>
                <a:lnTo>
                  <a:pt x="1383" y="41599"/>
                </a:lnTo>
                <a:cubicBezTo>
                  <a:pt x="1392" y="41144"/>
                  <a:pt x="1392" y="40671"/>
                  <a:pt x="1401" y="40199"/>
                </a:cubicBezTo>
                <a:cubicBezTo>
                  <a:pt x="1948" y="40196"/>
                  <a:pt x="2514" y="40194"/>
                  <a:pt x="3053" y="40194"/>
                </a:cubicBezTo>
                <a:cubicBezTo>
                  <a:pt x="4131" y="40194"/>
                  <a:pt x="5100" y="40202"/>
                  <a:pt x="5594" y="40225"/>
                </a:cubicBezTo>
                <a:cubicBezTo>
                  <a:pt x="5671" y="40229"/>
                  <a:pt x="5812" y="40231"/>
                  <a:pt x="6008" y="40231"/>
                </a:cubicBezTo>
                <a:cubicBezTo>
                  <a:pt x="6285" y="40231"/>
                  <a:pt x="6674" y="40227"/>
                  <a:pt x="7155" y="40216"/>
                </a:cubicBezTo>
                <a:lnTo>
                  <a:pt x="7155" y="40216"/>
                </a:lnTo>
                <a:cubicBezTo>
                  <a:pt x="7155" y="40698"/>
                  <a:pt x="7137" y="41171"/>
                  <a:pt x="7128" y="41599"/>
                </a:cubicBezTo>
                <a:lnTo>
                  <a:pt x="7512" y="41599"/>
                </a:lnTo>
                <a:cubicBezTo>
                  <a:pt x="7521" y="41171"/>
                  <a:pt x="7538" y="40698"/>
                  <a:pt x="7547" y="40216"/>
                </a:cubicBezTo>
                <a:cubicBezTo>
                  <a:pt x="8886" y="40190"/>
                  <a:pt x="10804" y="40154"/>
                  <a:pt x="13016" y="40100"/>
                </a:cubicBezTo>
                <a:cubicBezTo>
                  <a:pt x="13052" y="40520"/>
                  <a:pt x="13096" y="41046"/>
                  <a:pt x="13150" y="41599"/>
                </a:cubicBezTo>
                <a:lnTo>
                  <a:pt x="13533" y="41599"/>
                </a:lnTo>
                <a:cubicBezTo>
                  <a:pt x="13489" y="41046"/>
                  <a:pt x="13435" y="40520"/>
                  <a:pt x="13400" y="40092"/>
                </a:cubicBezTo>
                <a:cubicBezTo>
                  <a:pt x="15077" y="40056"/>
                  <a:pt x="16906" y="40011"/>
                  <a:pt x="18761" y="39967"/>
                </a:cubicBezTo>
                <a:lnTo>
                  <a:pt x="18761" y="39967"/>
                </a:lnTo>
                <a:cubicBezTo>
                  <a:pt x="18761" y="40591"/>
                  <a:pt x="18752" y="41171"/>
                  <a:pt x="18743" y="41626"/>
                </a:cubicBezTo>
                <a:lnTo>
                  <a:pt x="19127" y="41626"/>
                </a:lnTo>
                <a:cubicBezTo>
                  <a:pt x="19136" y="41171"/>
                  <a:pt x="19145" y="40582"/>
                  <a:pt x="19154" y="39958"/>
                </a:cubicBezTo>
                <a:cubicBezTo>
                  <a:pt x="20697" y="39922"/>
                  <a:pt x="22249" y="39886"/>
                  <a:pt x="23748" y="39851"/>
                </a:cubicBezTo>
                <a:lnTo>
                  <a:pt x="23748" y="39851"/>
                </a:lnTo>
                <a:cubicBezTo>
                  <a:pt x="23748" y="40439"/>
                  <a:pt x="23748" y="41046"/>
                  <a:pt x="23739" y="41626"/>
                </a:cubicBezTo>
                <a:lnTo>
                  <a:pt x="24123" y="41626"/>
                </a:lnTo>
                <a:cubicBezTo>
                  <a:pt x="24132" y="41037"/>
                  <a:pt x="24132" y="40431"/>
                  <a:pt x="24132" y="39842"/>
                </a:cubicBezTo>
                <a:cubicBezTo>
                  <a:pt x="26210" y="39788"/>
                  <a:pt x="28173" y="39735"/>
                  <a:pt x="29823" y="39690"/>
                </a:cubicBezTo>
                <a:lnTo>
                  <a:pt x="29823" y="39690"/>
                </a:lnTo>
                <a:cubicBezTo>
                  <a:pt x="29814" y="40350"/>
                  <a:pt x="29796" y="41028"/>
                  <a:pt x="29788" y="41626"/>
                </a:cubicBezTo>
                <a:lnTo>
                  <a:pt x="30171" y="41626"/>
                </a:lnTo>
                <a:cubicBezTo>
                  <a:pt x="30189" y="41028"/>
                  <a:pt x="30198" y="40350"/>
                  <a:pt x="30207" y="39681"/>
                </a:cubicBezTo>
                <a:cubicBezTo>
                  <a:pt x="32651" y="39619"/>
                  <a:pt x="34346" y="39574"/>
                  <a:pt x="34614" y="39565"/>
                </a:cubicBezTo>
                <a:lnTo>
                  <a:pt x="35711" y="39521"/>
                </a:lnTo>
                <a:lnTo>
                  <a:pt x="35756" y="39521"/>
                </a:lnTo>
                <a:cubicBezTo>
                  <a:pt x="35765" y="40199"/>
                  <a:pt x="35783" y="40859"/>
                  <a:pt x="35774" y="41546"/>
                </a:cubicBezTo>
                <a:lnTo>
                  <a:pt x="36139" y="41546"/>
                </a:lnTo>
                <a:cubicBezTo>
                  <a:pt x="36122" y="40877"/>
                  <a:pt x="36130" y="40172"/>
                  <a:pt x="36113" y="39503"/>
                </a:cubicBezTo>
                <a:cubicBezTo>
                  <a:pt x="36511" y="39488"/>
                  <a:pt x="36908" y="39483"/>
                  <a:pt x="37304" y="39483"/>
                </a:cubicBezTo>
                <a:cubicBezTo>
                  <a:pt x="38414" y="39483"/>
                  <a:pt x="39520" y="39525"/>
                  <a:pt x="40651" y="39525"/>
                </a:cubicBezTo>
                <a:cubicBezTo>
                  <a:pt x="40850" y="39525"/>
                  <a:pt x="41050" y="39524"/>
                  <a:pt x="41251" y="39521"/>
                </a:cubicBezTo>
                <a:cubicBezTo>
                  <a:pt x="41260" y="40234"/>
                  <a:pt x="41340" y="40868"/>
                  <a:pt x="41385" y="41546"/>
                </a:cubicBezTo>
                <a:lnTo>
                  <a:pt x="41742" y="41546"/>
                </a:lnTo>
                <a:cubicBezTo>
                  <a:pt x="41679" y="40886"/>
                  <a:pt x="41617" y="40216"/>
                  <a:pt x="41599" y="39512"/>
                </a:cubicBezTo>
                <a:cubicBezTo>
                  <a:pt x="42411" y="39503"/>
                  <a:pt x="43229" y="39503"/>
                  <a:pt x="44047" y="39503"/>
                </a:cubicBezTo>
                <a:cubicBezTo>
                  <a:pt x="44864" y="39503"/>
                  <a:pt x="45680" y="39503"/>
                  <a:pt x="46488" y="39494"/>
                </a:cubicBezTo>
                <a:cubicBezTo>
                  <a:pt x="46515" y="40199"/>
                  <a:pt x="46568" y="40859"/>
                  <a:pt x="46613" y="41546"/>
                </a:cubicBezTo>
                <a:lnTo>
                  <a:pt x="46970" y="41546"/>
                </a:lnTo>
                <a:cubicBezTo>
                  <a:pt x="46925" y="40859"/>
                  <a:pt x="46862" y="40190"/>
                  <a:pt x="46845" y="39485"/>
                </a:cubicBezTo>
                <a:cubicBezTo>
                  <a:pt x="48334" y="39476"/>
                  <a:pt x="49806" y="39440"/>
                  <a:pt x="51261" y="39396"/>
                </a:cubicBezTo>
                <a:cubicBezTo>
                  <a:pt x="51359" y="40109"/>
                  <a:pt x="51448" y="40832"/>
                  <a:pt x="51546" y="41546"/>
                </a:cubicBezTo>
                <a:lnTo>
                  <a:pt x="51894" y="41546"/>
                </a:lnTo>
                <a:cubicBezTo>
                  <a:pt x="51805" y="40823"/>
                  <a:pt x="51716" y="40100"/>
                  <a:pt x="51617" y="39387"/>
                </a:cubicBezTo>
                <a:cubicBezTo>
                  <a:pt x="53054" y="39324"/>
                  <a:pt x="54579" y="39342"/>
                  <a:pt x="56069" y="39324"/>
                </a:cubicBezTo>
                <a:lnTo>
                  <a:pt x="56069" y="39324"/>
                </a:lnTo>
                <a:cubicBezTo>
                  <a:pt x="56069" y="40074"/>
                  <a:pt x="56060" y="40832"/>
                  <a:pt x="56087" y="41546"/>
                </a:cubicBezTo>
                <a:lnTo>
                  <a:pt x="56444" y="41546"/>
                </a:lnTo>
                <a:cubicBezTo>
                  <a:pt x="56417" y="40823"/>
                  <a:pt x="56426" y="40074"/>
                  <a:pt x="56426" y="39324"/>
                </a:cubicBezTo>
                <a:cubicBezTo>
                  <a:pt x="57987" y="39271"/>
                  <a:pt x="59575" y="39244"/>
                  <a:pt x="61127" y="39173"/>
                </a:cubicBezTo>
                <a:cubicBezTo>
                  <a:pt x="61636" y="39146"/>
                  <a:pt x="62135" y="39092"/>
                  <a:pt x="62626" y="39075"/>
                </a:cubicBezTo>
                <a:cubicBezTo>
                  <a:pt x="62679" y="39886"/>
                  <a:pt x="62733" y="40698"/>
                  <a:pt x="62742" y="41546"/>
                </a:cubicBezTo>
                <a:lnTo>
                  <a:pt x="63099" y="41546"/>
                </a:lnTo>
                <a:cubicBezTo>
                  <a:pt x="63090" y="40680"/>
                  <a:pt x="63027" y="39824"/>
                  <a:pt x="62983" y="39039"/>
                </a:cubicBezTo>
                <a:cubicBezTo>
                  <a:pt x="64464" y="38878"/>
                  <a:pt x="65980" y="38700"/>
                  <a:pt x="67452" y="38566"/>
                </a:cubicBezTo>
                <a:cubicBezTo>
                  <a:pt x="67613" y="39601"/>
                  <a:pt x="67836" y="40582"/>
                  <a:pt x="68068" y="41546"/>
                </a:cubicBezTo>
                <a:lnTo>
                  <a:pt x="68434" y="41546"/>
                </a:lnTo>
                <a:cubicBezTo>
                  <a:pt x="68193" y="40573"/>
                  <a:pt x="67970" y="39583"/>
                  <a:pt x="67809" y="38530"/>
                </a:cubicBezTo>
                <a:cubicBezTo>
                  <a:pt x="68880" y="38414"/>
                  <a:pt x="70004" y="38298"/>
                  <a:pt x="71101" y="38245"/>
                </a:cubicBezTo>
                <a:cubicBezTo>
                  <a:pt x="71110" y="39324"/>
                  <a:pt x="71119" y="40466"/>
                  <a:pt x="71101" y="41546"/>
                </a:cubicBezTo>
                <a:lnTo>
                  <a:pt x="71449" y="41546"/>
                </a:lnTo>
                <a:cubicBezTo>
                  <a:pt x="71476" y="40466"/>
                  <a:pt x="71449" y="39280"/>
                  <a:pt x="71458" y="38218"/>
                </a:cubicBezTo>
                <a:cubicBezTo>
                  <a:pt x="72234" y="38182"/>
                  <a:pt x="73010" y="38147"/>
                  <a:pt x="73795" y="38129"/>
                </a:cubicBezTo>
                <a:lnTo>
                  <a:pt x="73795" y="37781"/>
                </a:lnTo>
                <a:cubicBezTo>
                  <a:pt x="73010" y="37790"/>
                  <a:pt x="72207" y="37843"/>
                  <a:pt x="71449" y="37852"/>
                </a:cubicBezTo>
                <a:cubicBezTo>
                  <a:pt x="71431" y="36889"/>
                  <a:pt x="71413" y="35934"/>
                  <a:pt x="71369" y="34998"/>
                </a:cubicBezTo>
                <a:cubicBezTo>
                  <a:pt x="72198" y="34962"/>
                  <a:pt x="73001" y="34908"/>
                  <a:pt x="73795" y="34846"/>
                </a:cubicBezTo>
                <a:lnTo>
                  <a:pt x="73795" y="34489"/>
                </a:lnTo>
                <a:cubicBezTo>
                  <a:pt x="72992" y="34543"/>
                  <a:pt x="72163" y="34623"/>
                  <a:pt x="71351" y="34632"/>
                </a:cubicBezTo>
                <a:cubicBezTo>
                  <a:pt x="71217" y="32803"/>
                  <a:pt x="71012" y="31055"/>
                  <a:pt x="70833" y="29270"/>
                </a:cubicBezTo>
                <a:cubicBezTo>
                  <a:pt x="71375" y="29266"/>
                  <a:pt x="71922" y="29258"/>
                  <a:pt x="72464" y="29258"/>
                </a:cubicBezTo>
                <a:cubicBezTo>
                  <a:pt x="72913" y="29258"/>
                  <a:pt x="73359" y="29263"/>
                  <a:pt x="73795" y="29279"/>
                </a:cubicBezTo>
                <a:lnTo>
                  <a:pt x="73795" y="28922"/>
                </a:lnTo>
                <a:cubicBezTo>
                  <a:pt x="73265" y="28908"/>
                  <a:pt x="72710" y="28901"/>
                  <a:pt x="72155" y="28901"/>
                </a:cubicBezTo>
                <a:cubicBezTo>
                  <a:pt x="71701" y="28901"/>
                  <a:pt x="71248" y="28906"/>
                  <a:pt x="70807" y="28914"/>
                </a:cubicBezTo>
                <a:cubicBezTo>
                  <a:pt x="70699" y="27718"/>
                  <a:pt x="70655" y="26451"/>
                  <a:pt x="70619" y="25176"/>
                </a:cubicBezTo>
                <a:cubicBezTo>
                  <a:pt x="71690" y="25176"/>
                  <a:pt x="72733" y="25158"/>
                  <a:pt x="73795" y="25158"/>
                </a:cubicBezTo>
                <a:lnTo>
                  <a:pt x="73795" y="24801"/>
                </a:lnTo>
                <a:cubicBezTo>
                  <a:pt x="72733" y="24810"/>
                  <a:pt x="71672" y="24819"/>
                  <a:pt x="70610" y="24828"/>
                </a:cubicBezTo>
                <a:cubicBezTo>
                  <a:pt x="70592" y="22936"/>
                  <a:pt x="70566" y="20983"/>
                  <a:pt x="70637" y="19136"/>
                </a:cubicBezTo>
                <a:cubicBezTo>
                  <a:pt x="71401" y="19009"/>
                  <a:pt x="72233" y="18909"/>
                  <a:pt x="73105" y="18909"/>
                </a:cubicBezTo>
                <a:cubicBezTo>
                  <a:pt x="73333" y="18909"/>
                  <a:pt x="73563" y="18916"/>
                  <a:pt x="73795" y="18931"/>
                </a:cubicBezTo>
                <a:lnTo>
                  <a:pt x="73795" y="18574"/>
                </a:lnTo>
                <a:cubicBezTo>
                  <a:pt x="73582" y="18560"/>
                  <a:pt x="73368" y="18554"/>
                  <a:pt x="73157" y="18554"/>
                </a:cubicBezTo>
                <a:cubicBezTo>
                  <a:pt x="72263" y="18554"/>
                  <a:pt x="71394" y="18664"/>
                  <a:pt x="70637" y="18779"/>
                </a:cubicBezTo>
                <a:cubicBezTo>
                  <a:pt x="70673" y="16870"/>
                  <a:pt x="70798" y="15068"/>
                  <a:pt x="70860" y="13204"/>
                </a:cubicBezTo>
                <a:cubicBezTo>
                  <a:pt x="71217" y="13177"/>
                  <a:pt x="71582" y="13168"/>
                  <a:pt x="71952" y="13168"/>
                </a:cubicBezTo>
                <a:cubicBezTo>
                  <a:pt x="72562" y="13168"/>
                  <a:pt x="73184" y="13193"/>
                  <a:pt x="73795" y="13204"/>
                </a:cubicBezTo>
                <a:lnTo>
                  <a:pt x="73795" y="12847"/>
                </a:lnTo>
                <a:cubicBezTo>
                  <a:pt x="73171" y="12841"/>
                  <a:pt x="72521" y="12809"/>
                  <a:pt x="71886" y="12809"/>
                </a:cubicBezTo>
                <a:cubicBezTo>
                  <a:pt x="71540" y="12809"/>
                  <a:pt x="71199" y="12819"/>
                  <a:pt x="70869" y="12847"/>
                </a:cubicBezTo>
                <a:cubicBezTo>
                  <a:pt x="70914" y="11446"/>
                  <a:pt x="70896" y="9974"/>
                  <a:pt x="70931" y="8565"/>
                </a:cubicBezTo>
                <a:cubicBezTo>
                  <a:pt x="71913" y="8556"/>
                  <a:pt x="72832" y="8484"/>
                  <a:pt x="73795" y="8467"/>
                </a:cubicBezTo>
                <a:lnTo>
                  <a:pt x="73795" y="8119"/>
                </a:lnTo>
                <a:cubicBezTo>
                  <a:pt x="72823" y="8137"/>
                  <a:pt x="71904" y="8199"/>
                  <a:pt x="70923" y="8208"/>
                </a:cubicBezTo>
                <a:cubicBezTo>
                  <a:pt x="70931" y="6825"/>
                  <a:pt x="70931" y="5442"/>
                  <a:pt x="70940" y="4086"/>
                </a:cubicBezTo>
                <a:cubicBezTo>
                  <a:pt x="71850" y="4015"/>
                  <a:pt x="72805" y="3979"/>
                  <a:pt x="73795" y="3979"/>
                </a:cubicBezTo>
                <a:lnTo>
                  <a:pt x="73795" y="3623"/>
                </a:lnTo>
                <a:cubicBezTo>
                  <a:pt x="73730" y="3622"/>
                  <a:pt x="73666" y="3622"/>
                  <a:pt x="73601" y="3622"/>
                </a:cubicBezTo>
                <a:cubicBezTo>
                  <a:pt x="72670" y="3622"/>
                  <a:pt x="71765" y="3680"/>
                  <a:pt x="70923" y="3730"/>
                </a:cubicBezTo>
                <a:cubicBezTo>
                  <a:pt x="70896" y="2463"/>
                  <a:pt x="70851" y="1205"/>
                  <a:pt x="70735" y="27"/>
                </a:cubicBezTo>
                <a:lnTo>
                  <a:pt x="70378" y="27"/>
                </a:lnTo>
                <a:cubicBezTo>
                  <a:pt x="70494" y="1205"/>
                  <a:pt x="70557" y="2498"/>
                  <a:pt x="70557" y="3747"/>
                </a:cubicBezTo>
                <a:cubicBezTo>
                  <a:pt x="69601" y="3791"/>
                  <a:pt x="68592" y="3814"/>
                  <a:pt x="67585" y="3814"/>
                </a:cubicBezTo>
                <a:cubicBezTo>
                  <a:pt x="66741" y="3814"/>
                  <a:pt x="65898" y="3798"/>
                  <a:pt x="65088" y="3765"/>
                </a:cubicBezTo>
                <a:cubicBezTo>
                  <a:pt x="65124" y="2490"/>
                  <a:pt x="65240" y="1285"/>
                  <a:pt x="65302" y="27"/>
                </a:cubicBezTo>
                <a:lnTo>
                  <a:pt x="64954" y="27"/>
                </a:lnTo>
                <a:cubicBezTo>
                  <a:pt x="64874" y="1276"/>
                  <a:pt x="64785" y="2507"/>
                  <a:pt x="64722" y="3765"/>
                </a:cubicBezTo>
                <a:cubicBezTo>
                  <a:pt x="64644" y="3766"/>
                  <a:pt x="64565" y="3766"/>
                  <a:pt x="64487" y="3766"/>
                </a:cubicBezTo>
                <a:cubicBezTo>
                  <a:pt x="63208" y="3766"/>
                  <a:pt x="61988" y="3700"/>
                  <a:pt x="60753" y="3649"/>
                </a:cubicBezTo>
                <a:cubicBezTo>
                  <a:pt x="60753" y="2409"/>
                  <a:pt x="60672" y="1250"/>
                  <a:pt x="60637" y="45"/>
                </a:cubicBezTo>
                <a:cubicBezTo>
                  <a:pt x="60628" y="45"/>
                  <a:pt x="60619" y="36"/>
                  <a:pt x="60628" y="27"/>
                </a:cubicBezTo>
                <a:lnTo>
                  <a:pt x="60271" y="27"/>
                </a:lnTo>
                <a:cubicBezTo>
                  <a:pt x="60324" y="1214"/>
                  <a:pt x="60405" y="2427"/>
                  <a:pt x="60387" y="3649"/>
                </a:cubicBezTo>
                <a:cubicBezTo>
                  <a:pt x="59823" y="3626"/>
                  <a:pt x="59255" y="3616"/>
                  <a:pt x="58685" y="3616"/>
                </a:cubicBezTo>
                <a:cubicBezTo>
                  <a:pt x="57740" y="3616"/>
                  <a:pt x="56793" y="3643"/>
                  <a:pt x="55864" y="3676"/>
                </a:cubicBezTo>
                <a:cubicBezTo>
                  <a:pt x="55855" y="2454"/>
                  <a:pt x="55864" y="1241"/>
                  <a:pt x="55873" y="27"/>
                </a:cubicBezTo>
                <a:lnTo>
                  <a:pt x="55516" y="27"/>
                </a:lnTo>
                <a:cubicBezTo>
                  <a:pt x="55498" y="1241"/>
                  <a:pt x="55525" y="2490"/>
                  <a:pt x="55498" y="3694"/>
                </a:cubicBezTo>
                <a:cubicBezTo>
                  <a:pt x="54854" y="3721"/>
                  <a:pt x="54193" y="3735"/>
                  <a:pt x="53531" y="3735"/>
                </a:cubicBezTo>
                <a:cubicBezTo>
                  <a:pt x="52681" y="3735"/>
                  <a:pt x="51829" y="3712"/>
                  <a:pt x="51011" y="3667"/>
                </a:cubicBezTo>
                <a:cubicBezTo>
                  <a:pt x="50975" y="2400"/>
                  <a:pt x="50904" y="1169"/>
                  <a:pt x="50743" y="27"/>
                </a:cubicBezTo>
                <a:lnTo>
                  <a:pt x="50377" y="27"/>
                </a:lnTo>
                <a:cubicBezTo>
                  <a:pt x="50556" y="1160"/>
                  <a:pt x="50609" y="2409"/>
                  <a:pt x="50663" y="3667"/>
                </a:cubicBezTo>
                <a:cubicBezTo>
                  <a:pt x="49012" y="3533"/>
                  <a:pt x="47255" y="3507"/>
                  <a:pt x="45578" y="3417"/>
                </a:cubicBezTo>
                <a:cubicBezTo>
                  <a:pt x="45578" y="2258"/>
                  <a:pt x="45614" y="1142"/>
                  <a:pt x="45658" y="27"/>
                </a:cubicBezTo>
                <a:lnTo>
                  <a:pt x="45301" y="27"/>
                </a:lnTo>
                <a:cubicBezTo>
                  <a:pt x="45257" y="1142"/>
                  <a:pt x="45221" y="2258"/>
                  <a:pt x="45221" y="3417"/>
                </a:cubicBezTo>
                <a:cubicBezTo>
                  <a:pt x="44892" y="3397"/>
                  <a:pt x="44565" y="3389"/>
                  <a:pt x="44238" y="3389"/>
                </a:cubicBezTo>
                <a:cubicBezTo>
                  <a:pt x="43178" y="3389"/>
                  <a:pt x="42127" y="3471"/>
                  <a:pt x="41087" y="3471"/>
                </a:cubicBezTo>
                <a:cubicBezTo>
                  <a:pt x="41046" y="3471"/>
                  <a:pt x="41006" y="3471"/>
                  <a:pt x="40966" y="3471"/>
                </a:cubicBezTo>
                <a:cubicBezTo>
                  <a:pt x="40975" y="2302"/>
                  <a:pt x="41046" y="1196"/>
                  <a:pt x="41064" y="27"/>
                </a:cubicBezTo>
                <a:lnTo>
                  <a:pt x="40716" y="27"/>
                </a:lnTo>
                <a:cubicBezTo>
                  <a:pt x="40680" y="1187"/>
                  <a:pt x="40627" y="2311"/>
                  <a:pt x="40618" y="3489"/>
                </a:cubicBezTo>
                <a:cubicBezTo>
                  <a:pt x="38941" y="3515"/>
                  <a:pt x="37156" y="3498"/>
                  <a:pt x="35559" y="3569"/>
                </a:cubicBezTo>
                <a:cubicBezTo>
                  <a:pt x="35479" y="2374"/>
                  <a:pt x="35568" y="1187"/>
                  <a:pt x="35622" y="27"/>
                </a:cubicBezTo>
                <a:lnTo>
                  <a:pt x="35265" y="27"/>
                </a:lnTo>
                <a:cubicBezTo>
                  <a:pt x="35212" y="1160"/>
                  <a:pt x="35131" y="2347"/>
                  <a:pt x="35203" y="3524"/>
                </a:cubicBezTo>
                <a:lnTo>
                  <a:pt x="30394" y="3587"/>
                </a:lnTo>
                <a:cubicBezTo>
                  <a:pt x="30394" y="1847"/>
                  <a:pt x="30350" y="54"/>
                  <a:pt x="30350" y="27"/>
                </a:cubicBezTo>
                <a:lnTo>
                  <a:pt x="29966" y="36"/>
                </a:lnTo>
                <a:cubicBezTo>
                  <a:pt x="29966" y="63"/>
                  <a:pt x="30011" y="1856"/>
                  <a:pt x="30011" y="3587"/>
                </a:cubicBezTo>
                <a:lnTo>
                  <a:pt x="24765" y="3658"/>
                </a:lnTo>
                <a:cubicBezTo>
                  <a:pt x="24881" y="2436"/>
                  <a:pt x="25042" y="830"/>
                  <a:pt x="25122" y="1"/>
                </a:cubicBezTo>
                <a:lnTo>
                  <a:pt x="24738" y="1"/>
                </a:lnTo>
                <a:cubicBezTo>
                  <a:pt x="24649" y="848"/>
                  <a:pt x="24488" y="2454"/>
                  <a:pt x="24381" y="3667"/>
                </a:cubicBezTo>
                <a:lnTo>
                  <a:pt x="18975" y="3739"/>
                </a:lnTo>
                <a:cubicBezTo>
                  <a:pt x="18975" y="2454"/>
                  <a:pt x="18931" y="964"/>
                  <a:pt x="18904" y="1"/>
                </a:cubicBezTo>
                <a:lnTo>
                  <a:pt x="18520" y="1"/>
                </a:lnTo>
                <a:cubicBezTo>
                  <a:pt x="18547" y="964"/>
                  <a:pt x="18592" y="2472"/>
                  <a:pt x="18592" y="3739"/>
                </a:cubicBezTo>
                <a:lnTo>
                  <a:pt x="12829" y="3819"/>
                </a:lnTo>
                <a:cubicBezTo>
                  <a:pt x="12820" y="2302"/>
                  <a:pt x="12802" y="795"/>
                  <a:pt x="12793" y="1"/>
                </a:cubicBezTo>
                <a:lnTo>
                  <a:pt x="12409" y="1"/>
                </a:lnTo>
                <a:cubicBezTo>
                  <a:pt x="12418" y="795"/>
                  <a:pt x="12436" y="2302"/>
                  <a:pt x="12445" y="3819"/>
                </a:cubicBezTo>
                <a:lnTo>
                  <a:pt x="7735" y="3881"/>
                </a:lnTo>
                <a:cubicBezTo>
                  <a:pt x="7735" y="2061"/>
                  <a:pt x="7690" y="54"/>
                  <a:pt x="7690" y="27"/>
                </a:cubicBezTo>
                <a:lnTo>
                  <a:pt x="7307" y="36"/>
                </a:lnTo>
                <a:cubicBezTo>
                  <a:pt x="7307" y="63"/>
                  <a:pt x="7351" y="2070"/>
                  <a:pt x="7351" y="3890"/>
                </a:cubicBezTo>
                <a:lnTo>
                  <a:pt x="1999" y="3962"/>
                </a:lnTo>
                <a:cubicBezTo>
                  <a:pt x="2114" y="2713"/>
                  <a:pt x="2293" y="902"/>
                  <a:pt x="2391" y="1"/>
                </a:cubicBezTo>
                <a:close/>
              </a:path>
            </a:pathLst>
          </a:custGeom>
          <a:solidFill>
            <a:srgbClr val="95739C">
              <a:alpha val="10710"/>
            </a:srgb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grpSp>
        <p:nvGrpSpPr>
          <p:cNvPr id="494" name="Google Shape;494;p26"/>
          <p:cNvGrpSpPr/>
          <p:nvPr/>
        </p:nvGrpSpPr>
        <p:grpSpPr>
          <a:xfrm rot="-2043141" flipH="1">
            <a:off x="10917848" y="392153"/>
            <a:ext cx="646691" cy="857243"/>
            <a:chOff x="477400" y="383100"/>
            <a:chExt cx="484975" cy="642875"/>
          </a:xfrm>
        </p:grpSpPr>
        <p:sp>
          <p:nvSpPr>
            <p:cNvPr id="495" name="Google Shape;495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6" name="Google Shape;496;p26"/>
            <p:cNvSpPr/>
            <p:nvPr/>
          </p:nvSpPr>
          <p:spPr>
            <a:xfrm>
              <a:off x="477400" y="383100"/>
              <a:ext cx="484975" cy="642875"/>
            </a:xfrm>
            <a:custGeom>
              <a:avLst/>
              <a:gdLst/>
              <a:ahLst/>
              <a:cxnLst/>
              <a:rect l="l" t="t" r="r" b="b"/>
              <a:pathLst>
                <a:path w="19399" h="25715" extrusionOk="0">
                  <a:moveTo>
                    <a:pt x="17845" y="5287"/>
                  </a:moveTo>
                  <a:cubicBezTo>
                    <a:pt x="17845" y="5312"/>
                    <a:pt x="17845" y="5337"/>
                    <a:pt x="17820" y="5337"/>
                  </a:cubicBezTo>
                  <a:cubicBezTo>
                    <a:pt x="17820" y="5337"/>
                    <a:pt x="17820" y="5312"/>
                    <a:pt x="17820" y="5287"/>
                  </a:cubicBezTo>
                  <a:close/>
                  <a:moveTo>
                    <a:pt x="9082" y="1"/>
                  </a:moveTo>
                  <a:cubicBezTo>
                    <a:pt x="8991" y="1"/>
                    <a:pt x="8913" y="63"/>
                    <a:pt x="8872" y="199"/>
                  </a:cubicBezTo>
                  <a:cubicBezTo>
                    <a:pt x="8697" y="776"/>
                    <a:pt x="8521" y="1352"/>
                    <a:pt x="8647" y="1979"/>
                  </a:cubicBezTo>
                  <a:cubicBezTo>
                    <a:pt x="8622" y="2079"/>
                    <a:pt x="8622" y="2204"/>
                    <a:pt x="8622" y="2305"/>
                  </a:cubicBezTo>
                  <a:cubicBezTo>
                    <a:pt x="8471" y="2480"/>
                    <a:pt x="8496" y="2680"/>
                    <a:pt x="8471" y="2881"/>
                  </a:cubicBezTo>
                  <a:cubicBezTo>
                    <a:pt x="8371" y="4635"/>
                    <a:pt x="8020" y="6365"/>
                    <a:pt x="7694" y="8069"/>
                  </a:cubicBezTo>
                  <a:cubicBezTo>
                    <a:pt x="7586" y="8558"/>
                    <a:pt x="7556" y="8693"/>
                    <a:pt x="7302" y="8693"/>
                  </a:cubicBezTo>
                  <a:cubicBezTo>
                    <a:pt x="7204" y="8693"/>
                    <a:pt x="7073" y="8673"/>
                    <a:pt x="6892" y="8645"/>
                  </a:cubicBezTo>
                  <a:cubicBezTo>
                    <a:pt x="5489" y="8420"/>
                    <a:pt x="4110" y="7969"/>
                    <a:pt x="2657" y="7969"/>
                  </a:cubicBezTo>
                  <a:cubicBezTo>
                    <a:pt x="2306" y="7693"/>
                    <a:pt x="1880" y="7793"/>
                    <a:pt x="1479" y="7743"/>
                  </a:cubicBezTo>
                  <a:cubicBezTo>
                    <a:pt x="1153" y="7493"/>
                    <a:pt x="752" y="7593"/>
                    <a:pt x="426" y="7467"/>
                  </a:cubicBezTo>
                  <a:cubicBezTo>
                    <a:pt x="393" y="7454"/>
                    <a:pt x="357" y="7448"/>
                    <a:pt x="322" y="7448"/>
                  </a:cubicBezTo>
                  <a:cubicBezTo>
                    <a:pt x="226" y="7448"/>
                    <a:pt x="130" y="7494"/>
                    <a:pt x="75" y="7568"/>
                  </a:cubicBezTo>
                  <a:cubicBezTo>
                    <a:pt x="0" y="7693"/>
                    <a:pt x="0" y="7868"/>
                    <a:pt x="100" y="7944"/>
                  </a:cubicBezTo>
                  <a:cubicBezTo>
                    <a:pt x="551" y="8295"/>
                    <a:pt x="702" y="8921"/>
                    <a:pt x="1253" y="9147"/>
                  </a:cubicBezTo>
                  <a:cubicBezTo>
                    <a:pt x="1328" y="9322"/>
                    <a:pt x="1454" y="9397"/>
                    <a:pt x="1629" y="9422"/>
                  </a:cubicBezTo>
                  <a:cubicBezTo>
                    <a:pt x="1805" y="9723"/>
                    <a:pt x="2080" y="9924"/>
                    <a:pt x="2331" y="10099"/>
                  </a:cubicBezTo>
                  <a:cubicBezTo>
                    <a:pt x="3108" y="10676"/>
                    <a:pt x="3910" y="11202"/>
                    <a:pt x="4687" y="11753"/>
                  </a:cubicBezTo>
                  <a:cubicBezTo>
                    <a:pt x="5288" y="12179"/>
                    <a:pt x="5313" y="12204"/>
                    <a:pt x="4912" y="12831"/>
                  </a:cubicBezTo>
                  <a:cubicBezTo>
                    <a:pt x="4336" y="13658"/>
                    <a:pt x="3734" y="14485"/>
                    <a:pt x="3233" y="15362"/>
                  </a:cubicBezTo>
                  <a:cubicBezTo>
                    <a:pt x="2105" y="16691"/>
                    <a:pt x="1404" y="18295"/>
                    <a:pt x="401" y="19698"/>
                  </a:cubicBezTo>
                  <a:cubicBezTo>
                    <a:pt x="125" y="20099"/>
                    <a:pt x="226" y="20475"/>
                    <a:pt x="476" y="20826"/>
                  </a:cubicBezTo>
                  <a:cubicBezTo>
                    <a:pt x="598" y="20982"/>
                    <a:pt x="740" y="21039"/>
                    <a:pt x="889" y="21039"/>
                  </a:cubicBezTo>
                  <a:cubicBezTo>
                    <a:pt x="1075" y="21039"/>
                    <a:pt x="1272" y="20949"/>
                    <a:pt x="1454" y="20851"/>
                  </a:cubicBezTo>
                  <a:cubicBezTo>
                    <a:pt x="2707" y="20174"/>
                    <a:pt x="3759" y="19272"/>
                    <a:pt x="4837" y="18395"/>
                  </a:cubicBezTo>
                  <a:cubicBezTo>
                    <a:pt x="5514" y="18244"/>
                    <a:pt x="5865" y="17693"/>
                    <a:pt x="6241" y="17192"/>
                  </a:cubicBezTo>
                  <a:cubicBezTo>
                    <a:pt x="6366" y="17167"/>
                    <a:pt x="6416" y="17092"/>
                    <a:pt x="6441" y="16991"/>
                  </a:cubicBezTo>
                  <a:cubicBezTo>
                    <a:pt x="6566" y="16816"/>
                    <a:pt x="6642" y="16565"/>
                    <a:pt x="6993" y="16565"/>
                  </a:cubicBezTo>
                  <a:cubicBezTo>
                    <a:pt x="7093" y="16966"/>
                    <a:pt x="7168" y="17392"/>
                    <a:pt x="7268" y="17793"/>
                  </a:cubicBezTo>
                  <a:cubicBezTo>
                    <a:pt x="7469" y="18545"/>
                    <a:pt x="7394" y="19347"/>
                    <a:pt x="7820" y="20024"/>
                  </a:cubicBezTo>
                  <a:cubicBezTo>
                    <a:pt x="7995" y="21252"/>
                    <a:pt x="8120" y="22530"/>
                    <a:pt x="8321" y="23758"/>
                  </a:cubicBezTo>
                  <a:cubicBezTo>
                    <a:pt x="8371" y="24260"/>
                    <a:pt x="8521" y="24736"/>
                    <a:pt x="8697" y="25212"/>
                  </a:cubicBezTo>
                  <a:cubicBezTo>
                    <a:pt x="8769" y="25452"/>
                    <a:pt x="8910" y="25715"/>
                    <a:pt x="9185" y="25715"/>
                  </a:cubicBezTo>
                  <a:cubicBezTo>
                    <a:pt x="9198" y="25715"/>
                    <a:pt x="9210" y="25714"/>
                    <a:pt x="9223" y="25713"/>
                  </a:cubicBezTo>
                  <a:cubicBezTo>
                    <a:pt x="9524" y="25688"/>
                    <a:pt x="9549" y="25387"/>
                    <a:pt x="9624" y="25187"/>
                  </a:cubicBezTo>
                  <a:cubicBezTo>
                    <a:pt x="9825" y="24560"/>
                    <a:pt x="9875" y="23884"/>
                    <a:pt x="9875" y="23207"/>
                  </a:cubicBezTo>
                  <a:cubicBezTo>
                    <a:pt x="9850" y="23207"/>
                    <a:pt x="9825" y="23207"/>
                    <a:pt x="9825" y="23182"/>
                  </a:cubicBezTo>
                  <a:lnTo>
                    <a:pt x="9825" y="23182"/>
                  </a:lnTo>
                  <a:cubicBezTo>
                    <a:pt x="9825" y="23182"/>
                    <a:pt x="9875" y="23207"/>
                    <a:pt x="9875" y="23207"/>
                  </a:cubicBezTo>
                  <a:cubicBezTo>
                    <a:pt x="10125" y="22706"/>
                    <a:pt x="10251" y="22179"/>
                    <a:pt x="10251" y="21603"/>
                  </a:cubicBezTo>
                  <a:cubicBezTo>
                    <a:pt x="10652" y="20099"/>
                    <a:pt x="10978" y="18570"/>
                    <a:pt x="11053" y="16991"/>
                  </a:cubicBezTo>
                  <a:cubicBezTo>
                    <a:pt x="11303" y="16816"/>
                    <a:pt x="11579" y="16766"/>
                    <a:pt x="11880" y="16766"/>
                  </a:cubicBezTo>
                  <a:lnTo>
                    <a:pt x="11855" y="16791"/>
                  </a:lnTo>
                  <a:cubicBezTo>
                    <a:pt x="12105" y="17117"/>
                    <a:pt x="12456" y="17192"/>
                    <a:pt x="12857" y="17217"/>
                  </a:cubicBezTo>
                  <a:cubicBezTo>
                    <a:pt x="14912" y="18119"/>
                    <a:pt x="17043" y="18821"/>
                    <a:pt x="19323" y="19097"/>
                  </a:cubicBezTo>
                  <a:cubicBezTo>
                    <a:pt x="19399" y="18495"/>
                    <a:pt x="19123" y="18094"/>
                    <a:pt x="18822" y="17743"/>
                  </a:cubicBezTo>
                  <a:cubicBezTo>
                    <a:pt x="18271" y="17117"/>
                    <a:pt x="17744" y="16490"/>
                    <a:pt x="17068" y="15964"/>
                  </a:cubicBezTo>
                  <a:cubicBezTo>
                    <a:pt x="16717" y="15488"/>
                    <a:pt x="16391" y="14961"/>
                    <a:pt x="15915" y="14585"/>
                  </a:cubicBezTo>
                  <a:cubicBezTo>
                    <a:pt x="15765" y="14134"/>
                    <a:pt x="15464" y="13833"/>
                    <a:pt x="15063" y="13583"/>
                  </a:cubicBezTo>
                  <a:cubicBezTo>
                    <a:pt x="14812" y="12931"/>
                    <a:pt x="14261" y="12530"/>
                    <a:pt x="13835" y="12004"/>
                  </a:cubicBezTo>
                  <a:cubicBezTo>
                    <a:pt x="13885" y="11803"/>
                    <a:pt x="13860" y="11553"/>
                    <a:pt x="13985" y="11427"/>
                  </a:cubicBezTo>
                  <a:cubicBezTo>
                    <a:pt x="14787" y="10450"/>
                    <a:pt x="15439" y="9372"/>
                    <a:pt x="16216" y="8370"/>
                  </a:cubicBezTo>
                  <a:cubicBezTo>
                    <a:pt x="16642" y="7793"/>
                    <a:pt x="17018" y="7217"/>
                    <a:pt x="17293" y="6590"/>
                  </a:cubicBezTo>
                  <a:cubicBezTo>
                    <a:pt x="17694" y="6239"/>
                    <a:pt x="17970" y="5788"/>
                    <a:pt x="18271" y="5362"/>
                  </a:cubicBezTo>
                  <a:cubicBezTo>
                    <a:pt x="18421" y="5287"/>
                    <a:pt x="18496" y="5162"/>
                    <a:pt x="18496" y="4986"/>
                  </a:cubicBezTo>
                  <a:cubicBezTo>
                    <a:pt x="18772" y="4736"/>
                    <a:pt x="18947" y="4410"/>
                    <a:pt x="19098" y="4084"/>
                  </a:cubicBezTo>
                  <a:cubicBezTo>
                    <a:pt x="19274" y="3666"/>
                    <a:pt x="19122" y="3364"/>
                    <a:pt x="18743" y="3364"/>
                  </a:cubicBezTo>
                  <a:cubicBezTo>
                    <a:pt x="18690" y="3364"/>
                    <a:pt x="18633" y="3370"/>
                    <a:pt x="18572" y="3382"/>
                  </a:cubicBezTo>
                  <a:cubicBezTo>
                    <a:pt x="18246" y="3432"/>
                    <a:pt x="17945" y="3608"/>
                    <a:pt x="17644" y="3733"/>
                  </a:cubicBezTo>
                  <a:cubicBezTo>
                    <a:pt x="17494" y="3758"/>
                    <a:pt x="17343" y="3808"/>
                    <a:pt x="17293" y="3984"/>
                  </a:cubicBezTo>
                  <a:lnTo>
                    <a:pt x="17268" y="3984"/>
                  </a:lnTo>
                  <a:cubicBezTo>
                    <a:pt x="16942" y="3984"/>
                    <a:pt x="16667" y="4109"/>
                    <a:pt x="16441" y="4360"/>
                  </a:cubicBezTo>
                  <a:cubicBezTo>
                    <a:pt x="16166" y="4535"/>
                    <a:pt x="15815" y="4635"/>
                    <a:pt x="15639" y="4961"/>
                  </a:cubicBezTo>
                  <a:cubicBezTo>
                    <a:pt x="15389" y="5011"/>
                    <a:pt x="15188" y="5137"/>
                    <a:pt x="15063" y="5337"/>
                  </a:cubicBezTo>
                  <a:cubicBezTo>
                    <a:pt x="14887" y="5337"/>
                    <a:pt x="14737" y="5412"/>
                    <a:pt x="14662" y="5563"/>
                  </a:cubicBezTo>
                  <a:cubicBezTo>
                    <a:pt x="13409" y="6214"/>
                    <a:pt x="12381" y="7217"/>
                    <a:pt x="11153" y="7994"/>
                  </a:cubicBezTo>
                  <a:cubicBezTo>
                    <a:pt x="10802" y="6565"/>
                    <a:pt x="10376" y="5262"/>
                    <a:pt x="10176" y="3909"/>
                  </a:cubicBezTo>
                  <a:cubicBezTo>
                    <a:pt x="10025" y="2906"/>
                    <a:pt x="9825" y="1929"/>
                    <a:pt x="9649" y="951"/>
                  </a:cubicBezTo>
                  <a:cubicBezTo>
                    <a:pt x="9599" y="650"/>
                    <a:pt x="9524" y="350"/>
                    <a:pt x="9323" y="124"/>
                  </a:cubicBezTo>
                  <a:cubicBezTo>
                    <a:pt x="9243" y="44"/>
                    <a:pt x="9158" y="1"/>
                    <a:pt x="908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497" name="Google Shape;497;p26"/>
          <p:cNvGrpSpPr/>
          <p:nvPr/>
        </p:nvGrpSpPr>
        <p:grpSpPr>
          <a:xfrm flipH="1">
            <a:off x="442899" y="610751"/>
            <a:ext cx="593167" cy="726800"/>
            <a:chOff x="8331913" y="266838"/>
            <a:chExt cx="444875" cy="545100"/>
          </a:xfrm>
        </p:grpSpPr>
        <p:sp>
          <p:nvSpPr>
            <p:cNvPr id="498" name="Google Shape;498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6"/>
            </a:solidFill>
            <a:ln w="114300" cap="flat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499" name="Google Shape;499;p26"/>
            <p:cNvSpPr/>
            <p:nvPr/>
          </p:nvSpPr>
          <p:spPr>
            <a:xfrm>
              <a:off x="8331913" y="266838"/>
              <a:ext cx="444875" cy="545100"/>
            </a:xfrm>
            <a:custGeom>
              <a:avLst/>
              <a:gdLst/>
              <a:ahLst/>
              <a:cxnLst/>
              <a:rect l="l" t="t" r="r" b="b"/>
              <a:pathLst>
                <a:path w="17795" h="21804" extrusionOk="0">
                  <a:moveTo>
                    <a:pt x="7569" y="997"/>
                  </a:moveTo>
                  <a:cubicBezTo>
                    <a:pt x="7569" y="997"/>
                    <a:pt x="7569" y="1022"/>
                    <a:pt x="7569" y="1022"/>
                  </a:cubicBezTo>
                  <a:cubicBezTo>
                    <a:pt x="7569" y="1022"/>
                    <a:pt x="7569" y="1022"/>
                    <a:pt x="7544" y="997"/>
                  </a:cubicBezTo>
                  <a:close/>
                  <a:moveTo>
                    <a:pt x="10802" y="13252"/>
                  </a:moveTo>
                  <a:cubicBezTo>
                    <a:pt x="10802" y="13252"/>
                    <a:pt x="10802" y="13277"/>
                    <a:pt x="10802" y="13302"/>
                  </a:cubicBezTo>
                  <a:cubicBezTo>
                    <a:pt x="10802" y="13277"/>
                    <a:pt x="10777" y="13277"/>
                    <a:pt x="10777" y="13277"/>
                  </a:cubicBezTo>
                  <a:cubicBezTo>
                    <a:pt x="10777" y="13277"/>
                    <a:pt x="10802" y="13252"/>
                    <a:pt x="10802" y="13252"/>
                  </a:cubicBezTo>
                  <a:close/>
                  <a:moveTo>
                    <a:pt x="11203" y="13378"/>
                  </a:moveTo>
                  <a:cubicBezTo>
                    <a:pt x="11203" y="13378"/>
                    <a:pt x="11191" y="13396"/>
                    <a:pt x="11178" y="13415"/>
                  </a:cubicBezTo>
                  <a:lnTo>
                    <a:pt x="11178" y="13415"/>
                  </a:lnTo>
                  <a:cubicBezTo>
                    <a:pt x="11185" y="13403"/>
                    <a:pt x="11191" y="13390"/>
                    <a:pt x="11203" y="13378"/>
                  </a:cubicBezTo>
                  <a:close/>
                  <a:moveTo>
                    <a:pt x="9775" y="17638"/>
                  </a:moveTo>
                  <a:cubicBezTo>
                    <a:pt x="9775" y="17663"/>
                    <a:pt x="9775" y="17663"/>
                    <a:pt x="9775" y="17688"/>
                  </a:cubicBezTo>
                  <a:cubicBezTo>
                    <a:pt x="9750" y="17688"/>
                    <a:pt x="9725" y="17688"/>
                    <a:pt x="9700" y="17714"/>
                  </a:cubicBezTo>
                  <a:cubicBezTo>
                    <a:pt x="9725" y="17688"/>
                    <a:pt x="9750" y="17663"/>
                    <a:pt x="9775" y="17638"/>
                  </a:cubicBezTo>
                  <a:close/>
                  <a:moveTo>
                    <a:pt x="7332" y="1"/>
                  </a:moveTo>
                  <a:cubicBezTo>
                    <a:pt x="7042" y="1"/>
                    <a:pt x="6898" y="210"/>
                    <a:pt x="6742" y="696"/>
                  </a:cubicBezTo>
                  <a:cubicBezTo>
                    <a:pt x="6391" y="1924"/>
                    <a:pt x="6291" y="3177"/>
                    <a:pt x="6391" y="4430"/>
                  </a:cubicBezTo>
                  <a:cubicBezTo>
                    <a:pt x="6391" y="4505"/>
                    <a:pt x="6366" y="4556"/>
                    <a:pt x="6366" y="4606"/>
                  </a:cubicBezTo>
                  <a:cubicBezTo>
                    <a:pt x="5990" y="5032"/>
                    <a:pt x="6241" y="5558"/>
                    <a:pt x="6166" y="6009"/>
                  </a:cubicBezTo>
                  <a:cubicBezTo>
                    <a:pt x="5865" y="6260"/>
                    <a:pt x="5940" y="6686"/>
                    <a:pt x="5815" y="7012"/>
                  </a:cubicBezTo>
                  <a:cubicBezTo>
                    <a:pt x="5690" y="7363"/>
                    <a:pt x="5464" y="7413"/>
                    <a:pt x="5163" y="7438"/>
                  </a:cubicBezTo>
                  <a:cubicBezTo>
                    <a:pt x="4762" y="6811"/>
                    <a:pt x="4236" y="6310"/>
                    <a:pt x="3659" y="5884"/>
                  </a:cubicBezTo>
                  <a:cubicBezTo>
                    <a:pt x="2983" y="5383"/>
                    <a:pt x="2206" y="5107"/>
                    <a:pt x="1354" y="5007"/>
                  </a:cubicBezTo>
                  <a:cubicBezTo>
                    <a:pt x="1326" y="5005"/>
                    <a:pt x="1298" y="5004"/>
                    <a:pt x="1271" y="5004"/>
                  </a:cubicBezTo>
                  <a:cubicBezTo>
                    <a:pt x="860" y="5004"/>
                    <a:pt x="542" y="5183"/>
                    <a:pt x="401" y="5583"/>
                  </a:cubicBezTo>
                  <a:cubicBezTo>
                    <a:pt x="276" y="5984"/>
                    <a:pt x="301" y="6385"/>
                    <a:pt x="752" y="6611"/>
                  </a:cubicBezTo>
                  <a:cubicBezTo>
                    <a:pt x="1028" y="6761"/>
                    <a:pt x="1253" y="6962"/>
                    <a:pt x="1429" y="7212"/>
                  </a:cubicBezTo>
                  <a:cubicBezTo>
                    <a:pt x="1980" y="8089"/>
                    <a:pt x="2807" y="8716"/>
                    <a:pt x="3509" y="9468"/>
                  </a:cubicBezTo>
                  <a:cubicBezTo>
                    <a:pt x="3673" y="9655"/>
                    <a:pt x="3859" y="9821"/>
                    <a:pt x="4129" y="9821"/>
                  </a:cubicBezTo>
                  <a:cubicBezTo>
                    <a:pt x="4148" y="9821"/>
                    <a:pt x="4166" y="9820"/>
                    <a:pt x="4186" y="9819"/>
                  </a:cubicBezTo>
                  <a:cubicBezTo>
                    <a:pt x="4461" y="10044"/>
                    <a:pt x="4311" y="10270"/>
                    <a:pt x="4186" y="10495"/>
                  </a:cubicBezTo>
                  <a:cubicBezTo>
                    <a:pt x="3960" y="10997"/>
                    <a:pt x="3584" y="11423"/>
                    <a:pt x="3534" y="11999"/>
                  </a:cubicBezTo>
                  <a:cubicBezTo>
                    <a:pt x="3334" y="12150"/>
                    <a:pt x="3158" y="12350"/>
                    <a:pt x="3133" y="12626"/>
                  </a:cubicBezTo>
                  <a:cubicBezTo>
                    <a:pt x="2482" y="13754"/>
                    <a:pt x="1830" y="14906"/>
                    <a:pt x="1178" y="16034"/>
                  </a:cubicBezTo>
                  <a:cubicBezTo>
                    <a:pt x="752" y="16460"/>
                    <a:pt x="476" y="16987"/>
                    <a:pt x="251" y="17513"/>
                  </a:cubicBezTo>
                  <a:cubicBezTo>
                    <a:pt x="0" y="18064"/>
                    <a:pt x="151" y="18290"/>
                    <a:pt x="777" y="18440"/>
                  </a:cubicBezTo>
                  <a:cubicBezTo>
                    <a:pt x="863" y="18594"/>
                    <a:pt x="937" y="18806"/>
                    <a:pt x="1086" y="18806"/>
                  </a:cubicBezTo>
                  <a:cubicBezTo>
                    <a:pt x="1156" y="18806"/>
                    <a:pt x="1242" y="18760"/>
                    <a:pt x="1354" y="18641"/>
                  </a:cubicBezTo>
                  <a:cubicBezTo>
                    <a:pt x="1401" y="18644"/>
                    <a:pt x="1447" y="18646"/>
                    <a:pt x="1492" y="18646"/>
                  </a:cubicBezTo>
                  <a:cubicBezTo>
                    <a:pt x="1782" y="18646"/>
                    <a:pt x="2022" y="18562"/>
                    <a:pt x="2131" y="18215"/>
                  </a:cubicBezTo>
                  <a:cubicBezTo>
                    <a:pt x="2256" y="18190"/>
                    <a:pt x="2331" y="18140"/>
                    <a:pt x="2356" y="18039"/>
                  </a:cubicBezTo>
                  <a:cubicBezTo>
                    <a:pt x="2431" y="17989"/>
                    <a:pt x="2482" y="17889"/>
                    <a:pt x="2557" y="17839"/>
                  </a:cubicBezTo>
                  <a:cubicBezTo>
                    <a:pt x="3108" y="17262"/>
                    <a:pt x="3910" y="16886"/>
                    <a:pt x="4186" y="16059"/>
                  </a:cubicBezTo>
                  <a:cubicBezTo>
                    <a:pt x="4436" y="15884"/>
                    <a:pt x="4612" y="15683"/>
                    <a:pt x="4762" y="15433"/>
                  </a:cubicBezTo>
                  <a:cubicBezTo>
                    <a:pt x="5414" y="15007"/>
                    <a:pt x="5890" y="14430"/>
                    <a:pt x="6391" y="13879"/>
                  </a:cubicBezTo>
                  <a:cubicBezTo>
                    <a:pt x="6391" y="13879"/>
                    <a:pt x="6341" y="13804"/>
                    <a:pt x="6341" y="13804"/>
                  </a:cubicBezTo>
                  <a:lnTo>
                    <a:pt x="6366" y="13804"/>
                  </a:lnTo>
                  <a:cubicBezTo>
                    <a:pt x="6366" y="13829"/>
                    <a:pt x="6391" y="13854"/>
                    <a:pt x="6391" y="13879"/>
                  </a:cubicBezTo>
                  <a:cubicBezTo>
                    <a:pt x="6441" y="13954"/>
                    <a:pt x="6542" y="14029"/>
                    <a:pt x="6567" y="14104"/>
                  </a:cubicBezTo>
                  <a:cubicBezTo>
                    <a:pt x="6742" y="16135"/>
                    <a:pt x="7243" y="18089"/>
                    <a:pt x="7619" y="20069"/>
                  </a:cubicBezTo>
                  <a:cubicBezTo>
                    <a:pt x="7695" y="20470"/>
                    <a:pt x="7795" y="20871"/>
                    <a:pt x="7970" y="21222"/>
                  </a:cubicBezTo>
                  <a:cubicBezTo>
                    <a:pt x="8155" y="21605"/>
                    <a:pt x="8444" y="21804"/>
                    <a:pt x="8737" y="21804"/>
                  </a:cubicBezTo>
                  <a:cubicBezTo>
                    <a:pt x="8962" y="21804"/>
                    <a:pt x="9189" y="21687"/>
                    <a:pt x="9374" y="21448"/>
                  </a:cubicBezTo>
                  <a:cubicBezTo>
                    <a:pt x="9649" y="20345"/>
                    <a:pt x="9800" y="19217"/>
                    <a:pt x="9775" y="18064"/>
                  </a:cubicBezTo>
                  <a:cubicBezTo>
                    <a:pt x="9925" y="17939"/>
                    <a:pt x="9950" y="17789"/>
                    <a:pt x="10000" y="17638"/>
                  </a:cubicBezTo>
                  <a:cubicBezTo>
                    <a:pt x="10176" y="16686"/>
                    <a:pt x="10376" y="15759"/>
                    <a:pt x="10577" y="14831"/>
                  </a:cubicBezTo>
                  <a:cubicBezTo>
                    <a:pt x="11103" y="14505"/>
                    <a:pt x="10802" y="13854"/>
                    <a:pt x="11153" y="13453"/>
                  </a:cubicBezTo>
                  <a:cubicBezTo>
                    <a:pt x="11253" y="13578"/>
                    <a:pt x="11404" y="13628"/>
                    <a:pt x="11554" y="13653"/>
                  </a:cubicBezTo>
                  <a:lnTo>
                    <a:pt x="11604" y="13578"/>
                  </a:lnTo>
                  <a:lnTo>
                    <a:pt x="11629" y="13578"/>
                  </a:lnTo>
                  <a:cubicBezTo>
                    <a:pt x="11604" y="13603"/>
                    <a:pt x="11579" y="13628"/>
                    <a:pt x="11554" y="13653"/>
                  </a:cubicBezTo>
                  <a:cubicBezTo>
                    <a:pt x="12206" y="14155"/>
                    <a:pt x="12732" y="14831"/>
                    <a:pt x="13584" y="15007"/>
                  </a:cubicBezTo>
                  <a:cubicBezTo>
                    <a:pt x="13685" y="15308"/>
                    <a:pt x="13885" y="15433"/>
                    <a:pt x="14186" y="15433"/>
                  </a:cubicBezTo>
                  <a:cubicBezTo>
                    <a:pt x="14411" y="15508"/>
                    <a:pt x="14612" y="15583"/>
                    <a:pt x="14837" y="15683"/>
                  </a:cubicBezTo>
                  <a:cubicBezTo>
                    <a:pt x="15514" y="15984"/>
                    <a:pt x="16216" y="16160"/>
                    <a:pt x="16918" y="16335"/>
                  </a:cubicBezTo>
                  <a:cubicBezTo>
                    <a:pt x="17004" y="16359"/>
                    <a:pt x="17088" y="16372"/>
                    <a:pt x="17168" y="16372"/>
                  </a:cubicBezTo>
                  <a:cubicBezTo>
                    <a:pt x="17343" y="16372"/>
                    <a:pt x="17499" y="16307"/>
                    <a:pt x="17619" y="16135"/>
                  </a:cubicBezTo>
                  <a:cubicBezTo>
                    <a:pt x="17795" y="15834"/>
                    <a:pt x="17594" y="15633"/>
                    <a:pt x="17444" y="15408"/>
                  </a:cubicBezTo>
                  <a:cubicBezTo>
                    <a:pt x="17369" y="15333"/>
                    <a:pt x="17294" y="15282"/>
                    <a:pt x="17218" y="15207"/>
                  </a:cubicBezTo>
                  <a:cubicBezTo>
                    <a:pt x="16191" y="14054"/>
                    <a:pt x="15188" y="12876"/>
                    <a:pt x="14136" y="11724"/>
                  </a:cubicBezTo>
                  <a:cubicBezTo>
                    <a:pt x="13735" y="11297"/>
                    <a:pt x="13409" y="10796"/>
                    <a:pt x="12782" y="10596"/>
                  </a:cubicBezTo>
                  <a:cubicBezTo>
                    <a:pt x="12782" y="10470"/>
                    <a:pt x="12782" y="10345"/>
                    <a:pt x="12782" y="10220"/>
                  </a:cubicBezTo>
                  <a:lnTo>
                    <a:pt x="14211" y="8039"/>
                  </a:lnTo>
                  <a:cubicBezTo>
                    <a:pt x="14863" y="7363"/>
                    <a:pt x="15289" y="6536"/>
                    <a:pt x="15990" y="5884"/>
                  </a:cubicBezTo>
                  <a:cubicBezTo>
                    <a:pt x="16241" y="5683"/>
                    <a:pt x="16441" y="5358"/>
                    <a:pt x="16216" y="5007"/>
                  </a:cubicBezTo>
                  <a:cubicBezTo>
                    <a:pt x="16088" y="4783"/>
                    <a:pt x="15829" y="4672"/>
                    <a:pt x="15547" y="4672"/>
                  </a:cubicBezTo>
                  <a:cubicBezTo>
                    <a:pt x="15386" y="4672"/>
                    <a:pt x="15218" y="4708"/>
                    <a:pt x="15063" y="4781"/>
                  </a:cubicBezTo>
                  <a:cubicBezTo>
                    <a:pt x="14913" y="4856"/>
                    <a:pt x="14762" y="4932"/>
                    <a:pt x="14637" y="5057"/>
                  </a:cubicBezTo>
                  <a:cubicBezTo>
                    <a:pt x="13509" y="5934"/>
                    <a:pt x="12231" y="6561"/>
                    <a:pt x="11028" y="7338"/>
                  </a:cubicBezTo>
                  <a:cubicBezTo>
                    <a:pt x="10747" y="7508"/>
                    <a:pt x="10546" y="7603"/>
                    <a:pt x="10393" y="7603"/>
                  </a:cubicBezTo>
                  <a:cubicBezTo>
                    <a:pt x="10165" y="7603"/>
                    <a:pt x="10045" y="7392"/>
                    <a:pt x="9925" y="6911"/>
                  </a:cubicBezTo>
                  <a:cubicBezTo>
                    <a:pt x="9649" y="5909"/>
                    <a:pt x="9424" y="4906"/>
                    <a:pt x="9173" y="3904"/>
                  </a:cubicBezTo>
                  <a:cubicBezTo>
                    <a:pt x="9048" y="3478"/>
                    <a:pt x="8923" y="3077"/>
                    <a:pt x="8973" y="2626"/>
                  </a:cubicBezTo>
                  <a:cubicBezTo>
                    <a:pt x="8973" y="2350"/>
                    <a:pt x="8973" y="2099"/>
                    <a:pt x="8973" y="1824"/>
                  </a:cubicBezTo>
                  <a:cubicBezTo>
                    <a:pt x="8973" y="746"/>
                    <a:pt x="8797" y="520"/>
                    <a:pt x="7820" y="119"/>
                  </a:cubicBezTo>
                  <a:cubicBezTo>
                    <a:pt x="7619" y="42"/>
                    <a:pt x="7461" y="1"/>
                    <a:pt x="733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grpSp>
        <p:nvGrpSpPr>
          <p:cNvPr id="500" name="Google Shape;500;p26"/>
          <p:cNvGrpSpPr/>
          <p:nvPr/>
        </p:nvGrpSpPr>
        <p:grpSpPr>
          <a:xfrm rot="-1203309">
            <a:off x="11306501" y="5837985"/>
            <a:ext cx="462785" cy="462031"/>
            <a:chOff x="1527250" y="3032100"/>
            <a:chExt cx="239825" cy="239450"/>
          </a:xfrm>
        </p:grpSpPr>
        <p:sp>
          <p:nvSpPr>
            <p:cNvPr id="501" name="Google Shape;501;p26"/>
            <p:cNvSpPr/>
            <p:nvPr/>
          </p:nvSpPr>
          <p:spPr>
            <a:xfrm>
              <a:off x="1623575" y="3032100"/>
              <a:ext cx="72075" cy="80875"/>
            </a:xfrm>
            <a:custGeom>
              <a:avLst/>
              <a:gdLst/>
              <a:ahLst/>
              <a:cxnLst/>
              <a:rect l="l" t="t" r="r" b="b"/>
              <a:pathLst>
                <a:path w="2883" h="3235" extrusionOk="0">
                  <a:moveTo>
                    <a:pt x="2038" y="0"/>
                  </a:moveTo>
                  <a:cubicBezTo>
                    <a:pt x="1861" y="0"/>
                    <a:pt x="1664" y="56"/>
                    <a:pt x="1454" y="171"/>
                  </a:cubicBezTo>
                  <a:cubicBezTo>
                    <a:pt x="1078" y="372"/>
                    <a:pt x="727" y="648"/>
                    <a:pt x="477" y="999"/>
                  </a:cubicBezTo>
                  <a:cubicBezTo>
                    <a:pt x="0" y="1675"/>
                    <a:pt x="201" y="2502"/>
                    <a:pt x="1028" y="3004"/>
                  </a:cubicBezTo>
                  <a:cubicBezTo>
                    <a:pt x="1279" y="3156"/>
                    <a:pt x="1489" y="3235"/>
                    <a:pt x="1677" y="3235"/>
                  </a:cubicBezTo>
                  <a:cubicBezTo>
                    <a:pt x="2012" y="3235"/>
                    <a:pt x="2276" y="2983"/>
                    <a:pt x="2582" y="2452"/>
                  </a:cubicBezTo>
                  <a:cubicBezTo>
                    <a:pt x="2782" y="2076"/>
                    <a:pt x="2883" y="1725"/>
                    <a:pt x="2858" y="1450"/>
                  </a:cubicBezTo>
                  <a:cubicBezTo>
                    <a:pt x="2858" y="1174"/>
                    <a:pt x="2858" y="1049"/>
                    <a:pt x="2832" y="923"/>
                  </a:cubicBezTo>
                  <a:cubicBezTo>
                    <a:pt x="2779" y="335"/>
                    <a:pt x="2472" y="0"/>
                    <a:pt x="203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2" name="Google Shape;502;p26"/>
            <p:cNvSpPr/>
            <p:nvPr/>
          </p:nvSpPr>
          <p:spPr>
            <a:xfrm>
              <a:off x="1700025" y="3181625"/>
              <a:ext cx="67050" cy="73775"/>
            </a:xfrm>
            <a:custGeom>
              <a:avLst/>
              <a:gdLst/>
              <a:ahLst/>
              <a:cxnLst/>
              <a:rect l="l" t="t" r="r" b="b"/>
              <a:pathLst>
                <a:path w="2682" h="2951" extrusionOk="0">
                  <a:moveTo>
                    <a:pt x="1431" y="0"/>
                  </a:moveTo>
                  <a:cubicBezTo>
                    <a:pt x="1196" y="0"/>
                    <a:pt x="974" y="113"/>
                    <a:pt x="752" y="256"/>
                  </a:cubicBezTo>
                  <a:cubicBezTo>
                    <a:pt x="276" y="581"/>
                    <a:pt x="0" y="1033"/>
                    <a:pt x="150" y="1634"/>
                  </a:cubicBezTo>
                  <a:cubicBezTo>
                    <a:pt x="301" y="2236"/>
                    <a:pt x="802" y="2612"/>
                    <a:pt x="1303" y="2887"/>
                  </a:cubicBezTo>
                  <a:cubicBezTo>
                    <a:pt x="1391" y="2931"/>
                    <a:pt x="1484" y="2951"/>
                    <a:pt x="1578" y="2951"/>
                  </a:cubicBezTo>
                  <a:cubicBezTo>
                    <a:pt x="1918" y="2951"/>
                    <a:pt x="2274" y="2694"/>
                    <a:pt x="2431" y="2361"/>
                  </a:cubicBezTo>
                  <a:cubicBezTo>
                    <a:pt x="2556" y="2085"/>
                    <a:pt x="2657" y="1810"/>
                    <a:pt x="2607" y="1534"/>
                  </a:cubicBezTo>
                  <a:cubicBezTo>
                    <a:pt x="2682" y="882"/>
                    <a:pt x="2381" y="456"/>
                    <a:pt x="1855" y="130"/>
                  </a:cubicBezTo>
                  <a:cubicBezTo>
                    <a:pt x="1707" y="38"/>
                    <a:pt x="1567" y="0"/>
                    <a:pt x="143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  <p:sp>
          <p:nvSpPr>
            <p:cNvPr id="503" name="Google Shape;503;p26"/>
            <p:cNvSpPr/>
            <p:nvPr/>
          </p:nvSpPr>
          <p:spPr>
            <a:xfrm>
              <a:off x="1527250" y="3196275"/>
              <a:ext cx="64400" cy="75275"/>
            </a:xfrm>
            <a:custGeom>
              <a:avLst/>
              <a:gdLst/>
              <a:ahLst/>
              <a:cxnLst/>
              <a:rect l="l" t="t" r="r" b="b"/>
              <a:pathLst>
                <a:path w="2576" h="3011" extrusionOk="0">
                  <a:moveTo>
                    <a:pt x="1357" y="1"/>
                  </a:moveTo>
                  <a:cubicBezTo>
                    <a:pt x="1116" y="1"/>
                    <a:pt x="860" y="113"/>
                    <a:pt x="620" y="296"/>
                  </a:cubicBezTo>
                  <a:cubicBezTo>
                    <a:pt x="345" y="497"/>
                    <a:pt x="119" y="747"/>
                    <a:pt x="19" y="1098"/>
                  </a:cubicBezTo>
                  <a:cubicBezTo>
                    <a:pt x="1" y="2346"/>
                    <a:pt x="427" y="3011"/>
                    <a:pt x="1180" y="3011"/>
                  </a:cubicBezTo>
                  <a:cubicBezTo>
                    <a:pt x="1485" y="3011"/>
                    <a:pt x="1844" y="2901"/>
                    <a:pt x="2249" y="2677"/>
                  </a:cubicBezTo>
                  <a:cubicBezTo>
                    <a:pt x="2525" y="2502"/>
                    <a:pt x="2500" y="2301"/>
                    <a:pt x="2274" y="2101"/>
                  </a:cubicBezTo>
                  <a:lnTo>
                    <a:pt x="2274" y="1725"/>
                  </a:lnTo>
                  <a:cubicBezTo>
                    <a:pt x="2575" y="1123"/>
                    <a:pt x="2299" y="597"/>
                    <a:pt x="1873" y="221"/>
                  </a:cubicBezTo>
                  <a:cubicBezTo>
                    <a:pt x="1720" y="68"/>
                    <a:pt x="1543" y="1"/>
                    <a:pt x="135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cs typeface="Arial"/>
                <a:sym typeface="Arial"/>
              </a:endParaRPr>
            </a:p>
          </p:txBody>
        </p:sp>
      </p:grpSp>
      <p:sp>
        <p:nvSpPr>
          <p:cNvPr id="504" name="Google Shape;504;p26"/>
          <p:cNvSpPr/>
          <p:nvPr/>
        </p:nvSpPr>
        <p:spPr>
          <a:xfrm rot="-682696">
            <a:off x="447227" y="3049365"/>
            <a:ext cx="217436" cy="411456"/>
          </a:xfrm>
          <a:custGeom>
            <a:avLst/>
            <a:gdLst/>
            <a:ahLst/>
            <a:cxnLst/>
            <a:rect l="l" t="t" r="r" b="b"/>
            <a:pathLst>
              <a:path w="4838" h="9155" extrusionOk="0">
                <a:moveTo>
                  <a:pt x="2132" y="1"/>
                </a:moveTo>
                <a:cubicBezTo>
                  <a:pt x="1972" y="1"/>
                  <a:pt x="1824" y="119"/>
                  <a:pt x="1705" y="372"/>
                </a:cubicBezTo>
                <a:cubicBezTo>
                  <a:pt x="1529" y="547"/>
                  <a:pt x="1479" y="773"/>
                  <a:pt x="1454" y="973"/>
                </a:cubicBezTo>
                <a:cubicBezTo>
                  <a:pt x="953" y="1424"/>
                  <a:pt x="752" y="2026"/>
                  <a:pt x="477" y="2577"/>
                </a:cubicBezTo>
                <a:cubicBezTo>
                  <a:pt x="126" y="2778"/>
                  <a:pt x="76" y="3053"/>
                  <a:pt x="101" y="3404"/>
                </a:cubicBezTo>
                <a:cubicBezTo>
                  <a:pt x="25" y="3680"/>
                  <a:pt x="0" y="3981"/>
                  <a:pt x="226" y="4206"/>
                </a:cubicBezTo>
                <a:cubicBezTo>
                  <a:pt x="451" y="4883"/>
                  <a:pt x="552" y="5635"/>
                  <a:pt x="1028" y="6211"/>
                </a:cubicBezTo>
                <a:cubicBezTo>
                  <a:pt x="1078" y="6712"/>
                  <a:pt x="1279" y="7189"/>
                  <a:pt x="1504" y="7640"/>
                </a:cubicBezTo>
                <a:cubicBezTo>
                  <a:pt x="1479" y="7690"/>
                  <a:pt x="1479" y="7740"/>
                  <a:pt x="1504" y="7765"/>
                </a:cubicBezTo>
                <a:cubicBezTo>
                  <a:pt x="1504" y="7790"/>
                  <a:pt x="1504" y="7790"/>
                  <a:pt x="1504" y="7790"/>
                </a:cubicBezTo>
                <a:cubicBezTo>
                  <a:pt x="1504" y="7941"/>
                  <a:pt x="1529" y="8091"/>
                  <a:pt x="1680" y="8191"/>
                </a:cubicBezTo>
                <a:cubicBezTo>
                  <a:pt x="1680" y="8266"/>
                  <a:pt x="1705" y="8342"/>
                  <a:pt x="1705" y="8392"/>
                </a:cubicBezTo>
                <a:cubicBezTo>
                  <a:pt x="1680" y="8692"/>
                  <a:pt x="1680" y="8968"/>
                  <a:pt x="2081" y="8993"/>
                </a:cubicBezTo>
                <a:cubicBezTo>
                  <a:pt x="2149" y="9088"/>
                  <a:pt x="2217" y="9154"/>
                  <a:pt x="2285" y="9154"/>
                </a:cubicBezTo>
                <a:cubicBezTo>
                  <a:pt x="2342" y="9154"/>
                  <a:pt x="2399" y="9108"/>
                  <a:pt x="2456" y="8993"/>
                </a:cubicBezTo>
                <a:cubicBezTo>
                  <a:pt x="2507" y="8943"/>
                  <a:pt x="2507" y="8893"/>
                  <a:pt x="2507" y="8818"/>
                </a:cubicBezTo>
                <a:cubicBezTo>
                  <a:pt x="2682" y="8667"/>
                  <a:pt x="2707" y="8442"/>
                  <a:pt x="2707" y="8216"/>
                </a:cubicBezTo>
                <a:cubicBezTo>
                  <a:pt x="3334" y="7139"/>
                  <a:pt x="3659" y="5935"/>
                  <a:pt x="4136" y="4808"/>
                </a:cubicBezTo>
                <a:cubicBezTo>
                  <a:pt x="4261" y="4707"/>
                  <a:pt x="4311" y="4582"/>
                  <a:pt x="4311" y="4432"/>
                </a:cubicBezTo>
                <a:cubicBezTo>
                  <a:pt x="4411" y="4081"/>
                  <a:pt x="4837" y="3780"/>
                  <a:pt x="4487" y="3379"/>
                </a:cubicBezTo>
                <a:cubicBezTo>
                  <a:pt x="4286" y="2753"/>
                  <a:pt x="3885" y="2276"/>
                  <a:pt x="3509" y="1775"/>
                </a:cubicBezTo>
                <a:cubicBezTo>
                  <a:pt x="3459" y="1499"/>
                  <a:pt x="3359" y="1299"/>
                  <a:pt x="3133" y="1149"/>
                </a:cubicBezTo>
                <a:cubicBezTo>
                  <a:pt x="3108" y="1098"/>
                  <a:pt x="3083" y="1048"/>
                  <a:pt x="3033" y="998"/>
                </a:cubicBezTo>
                <a:cubicBezTo>
                  <a:pt x="3008" y="697"/>
                  <a:pt x="2782" y="472"/>
                  <a:pt x="2582" y="271"/>
                </a:cubicBezTo>
                <a:cubicBezTo>
                  <a:pt x="2429" y="94"/>
                  <a:pt x="2275" y="1"/>
                  <a:pt x="2132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5" name="Google Shape;505;p26"/>
          <p:cNvSpPr/>
          <p:nvPr/>
        </p:nvSpPr>
        <p:spPr>
          <a:xfrm rot="10535364">
            <a:off x="500145" y="5866341"/>
            <a:ext cx="478675" cy="544919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  <p:sp>
        <p:nvSpPr>
          <p:cNvPr id="506" name="Google Shape;506;p26"/>
          <p:cNvSpPr/>
          <p:nvPr/>
        </p:nvSpPr>
        <p:spPr>
          <a:xfrm rot="-3029405">
            <a:off x="11605868" y="2559714"/>
            <a:ext cx="295761" cy="293028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8497554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.xml"/><Relationship Id="rId13" Type="http://schemas.openxmlformats.org/officeDocument/2006/relationships/image" Target="../media/image1.png"/><Relationship Id="rId3" Type="http://schemas.openxmlformats.org/officeDocument/2006/relationships/slideLayout" Target="../slideLayouts/slideLayout13.xml"/><Relationship Id="rId7" Type="http://schemas.openxmlformats.org/officeDocument/2006/relationships/slideLayout" Target="../slideLayouts/slideLayout17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2.xml"/><Relationship Id="rId1" Type="http://schemas.openxmlformats.org/officeDocument/2006/relationships/slideLayout" Target="../slideLayouts/slideLayout11.xml"/><Relationship Id="rId6" Type="http://schemas.openxmlformats.org/officeDocument/2006/relationships/slideLayout" Target="../slideLayouts/slideLayout16.xml"/><Relationship Id="rId11" Type="http://schemas.openxmlformats.org/officeDocument/2006/relationships/slideLayout" Target="../slideLayouts/slideLayout21.xml"/><Relationship Id="rId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20.xml"/><Relationship Id="rId4" Type="http://schemas.openxmlformats.org/officeDocument/2006/relationships/slideLayout" Target="../slideLayouts/slideLayout14.xml"/><Relationship Id="rId9" Type="http://schemas.openxmlformats.org/officeDocument/2006/relationships/slideLayout" Target="../slideLayouts/slideLayout1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dk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9Slide.vn - 2019">
            <a:extLst>
              <a:ext uri="{FF2B5EF4-FFF2-40B4-BE49-F238E27FC236}">
                <a16:creationId xmlns:a16="http://schemas.microsoft.com/office/drawing/2014/main" id="{E6354F56-CD63-4D47-A458-0DEC5FDFF412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</p:spTree>
    <p:extLst>
      <p:ext uri="{BB962C8B-B14F-4D97-AF65-F5344CB8AC3E}">
        <p14:creationId xmlns:p14="http://schemas.microsoft.com/office/powerpoint/2010/main" val="255043017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4" r:id="rId1"/>
    <p:sldLayoutId id="2147483665" r:id="rId2"/>
    <p:sldLayoutId id="2147483666" r:id="rId3"/>
    <p:sldLayoutId id="2147483667" r:id="rId4"/>
    <p:sldLayoutId id="2147483669" r:id="rId5"/>
    <p:sldLayoutId id="2147483670" r:id="rId6"/>
    <p:sldLayoutId id="2147483671" r:id="rId7"/>
    <p:sldLayoutId id="2147483672" r:id="rId8"/>
    <p:sldLayoutId id="2147483675" r:id="rId9"/>
    <p:sldLayoutId id="2147483676" r:id="rId10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orient="horz" pos="340">
          <p15:clr>
            <a:srgbClr val="EA4335"/>
          </p15:clr>
        </p15:guide>
        <p15:guide id="2" pos="449">
          <p15:clr>
            <a:srgbClr val="EA4335"/>
          </p15:clr>
        </p15:guide>
        <p15:guide id="3" orient="horz" pos="2900">
          <p15:clr>
            <a:srgbClr val="EA4335"/>
          </p15:clr>
        </p15:guide>
        <p15:guide id="4" pos="5311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" name="9Slide.vn - 2019">
            <a:extLst>
              <a:ext uri="{FF2B5EF4-FFF2-40B4-BE49-F238E27FC236}">
                <a16:creationId xmlns:a16="http://schemas.microsoft.com/office/drawing/2014/main" id="{6E0B0FB1-CE5B-47A8-8418-2F615691CD78}"/>
              </a:ext>
            </a:extLst>
          </p:cNvPr>
          <p:cNvSpPr txBox="1"/>
          <p:nvPr userDrawn="1"/>
        </p:nvSpPr>
        <p:spPr>
          <a:xfrm>
            <a:off x="0" y="-1604665"/>
            <a:ext cx="12192000" cy="461665"/>
          </a:xfrm>
          <a:prstGeom prst="rect">
            <a:avLst/>
          </a:prstGeom>
          <a:noFill/>
        </p:spPr>
        <p:txBody>
          <a:bodyPr vert="horz" rtlCol="0">
            <a:spAutoFit/>
          </a:bodyPr>
          <a:lstStyle/>
          <a:p>
            <a:pPr algn="ctr"/>
            <a:r>
              <a:rPr lang="en-US" sz="2400">
                <a:solidFill>
                  <a:srgbClr val="CFCFCF"/>
                </a:solidFill>
              </a:rPr>
              <a:t>www.9slide.vn</a:t>
            </a:r>
          </a:p>
        </p:txBody>
      </p:sp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CA76420-7151-43DA-906C-0CC095EEAA9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66AB3BC-14E7-41AB-8B6B-90210DD53D0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EAE3BC8-80FD-4F8A-AA29-16F18BA867F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DE3B5F3-BE92-4EF9-91A2-CD4E3ACA60A0}" type="datetimeFigureOut">
              <a:rPr lang="en-US" smtClean="0"/>
              <a:t>12/13/2022</a:t>
            </a:fld>
            <a:endParaRPr lang="en-US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2088B04-5E23-453C-A39D-DC053807A06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A9675C8-3E58-4486-A213-DDA8ADBD96B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0EC0A4-64FE-4C07-A9B6-F81E00B6027F}" type="slidenum">
              <a:rPr lang="en-US" smtClean="0"/>
              <a:t>‹#›</a:t>
            </a:fld>
            <a:endParaRPr lang="en-US"/>
          </a:p>
        </p:txBody>
      </p:sp>
      <p:pic>
        <p:nvPicPr>
          <p:cNvPr id="8" name="Picture 7">
            <a:extLst>
              <a:ext uri="{FF2B5EF4-FFF2-40B4-BE49-F238E27FC236}">
                <a16:creationId xmlns:a16="http://schemas.microsoft.com/office/drawing/2014/main" id="{7A879E35-804C-4FAD-B3DC-B3F4750D8384}"/>
              </a:ext>
            </a:extLst>
          </p:cNvPr>
          <p:cNvPicPr>
            <a:picLocks noChangeAspect="1"/>
          </p:cNvPicPr>
          <p:nvPr userDrawn="1"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512117" y="72170"/>
            <a:ext cx="2481287" cy="248128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0920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78" r:id="rId1"/>
    <p:sldLayoutId id="2147483679" r:id="rId2"/>
    <p:sldLayoutId id="2147483685" r:id="rId3"/>
    <p:sldLayoutId id="2147483686" r:id="rId4"/>
    <p:sldLayoutId id="2147483687" r:id="rId5"/>
    <p:sldLayoutId id="2147483688" r:id="rId6"/>
    <p:sldLayoutId id="2147483689" r:id="rId7"/>
    <p:sldLayoutId id="2147483765" r:id="rId8"/>
    <p:sldLayoutId id="2147483766" r:id="rId9"/>
    <p:sldLayoutId id="2147483767" r:id="rId10"/>
    <p:sldLayoutId id="2147483768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image" Target="../media/image1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9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22.png"/><Relationship Id="rId5" Type="http://schemas.openxmlformats.org/officeDocument/2006/relationships/image" Target="../media/image21.png"/><Relationship Id="rId4" Type="http://schemas.openxmlformats.org/officeDocument/2006/relationships/image" Target="../media/image20.png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4.xml"/><Relationship Id="rId4" Type="http://schemas.microsoft.com/office/2007/relationships/hdphoto" Target="../media/hdphoto5.wdp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5.png"/><Relationship Id="rId2" Type="http://schemas.openxmlformats.org/officeDocument/2006/relationships/audio" Target="../media/media1.mp3"/><Relationship Id="rId1" Type="http://schemas.microsoft.com/office/2007/relationships/media" Target="../media/media1.mp3"/><Relationship Id="rId6" Type="http://schemas.microsoft.com/office/2007/relationships/hdphoto" Target="../media/hdphoto6.wdp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6.xml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5.png"/><Relationship Id="rId2" Type="http://schemas.openxmlformats.org/officeDocument/2006/relationships/audio" Target="../media/media2.mp3"/><Relationship Id="rId1" Type="http://schemas.microsoft.com/office/2007/relationships/media" Target="../media/media2.mp3"/><Relationship Id="rId6" Type="http://schemas.microsoft.com/office/2007/relationships/hdphoto" Target="../media/hdphoto6.wdp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7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8.xml"/><Relationship Id="rId7" Type="http://schemas.openxmlformats.org/officeDocument/2006/relationships/image" Target="../media/image25.png"/><Relationship Id="rId2" Type="http://schemas.openxmlformats.org/officeDocument/2006/relationships/audio" Target="../media/media3.mp3"/><Relationship Id="rId1" Type="http://schemas.microsoft.com/office/2007/relationships/media" Target="../media/media3.mp3"/><Relationship Id="rId6" Type="http://schemas.microsoft.com/office/2007/relationships/hdphoto" Target="../media/hdphoto6.wdp"/><Relationship Id="rId5" Type="http://schemas.openxmlformats.org/officeDocument/2006/relationships/image" Target="../media/image24.png"/><Relationship Id="rId4" Type="http://schemas.openxmlformats.org/officeDocument/2006/relationships/notesSlide" Target="../notesSlides/notesSlide18.xml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.xml"/><Relationship Id="rId4" Type="http://schemas.microsoft.com/office/2007/relationships/hdphoto" Target="../media/hdphoto7.wdp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.xml"/><Relationship Id="rId6" Type="http://schemas.microsoft.com/office/2007/relationships/hdphoto" Target="../media/hdphoto8.wdp"/><Relationship Id="rId5" Type="http://schemas.openxmlformats.org/officeDocument/2006/relationships/image" Target="../media/image29.png"/><Relationship Id="rId4" Type="http://schemas.openxmlformats.org/officeDocument/2006/relationships/image" Target="../media/image28.png"/></Relationships>
</file>

<file path=ppt/slides/_rels/slide3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3.jpeg"/><Relationship Id="rId7" Type="http://schemas.microsoft.com/office/2007/relationships/hdphoto" Target="../media/hdphoto1.wdp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.png"/><Relationship Id="rId5" Type="http://schemas.openxmlformats.org/officeDocument/2006/relationships/image" Target="../media/image5.svg"/><Relationship Id="rId4" Type="http://schemas.openxmlformats.org/officeDocument/2006/relationships/image" Target="../media/image4.png"/><Relationship Id="rId9" Type="http://schemas.microsoft.com/office/2007/relationships/hdphoto" Target="../media/hdphoto2.wdp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7.xml"/><Relationship Id="rId6" Type="http://schemas.microsoft.com/office/2007/relationships/hdphoto" Target="../media/hdphoto3.wdp"/><Relationship Id="rId5" Type="http://schemas.openxmlformats.org/officeDocument/2006/relationships/image" Target="../media/image8.png"/><Relationship Id="rId4" Type="http://schemas.microsoft.com/office/2007/relationships/hdphoto" Target="../media/hdphoto1.wdp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17.xml"/><Relationship Id="rId6" Type="http://schemas.microsoft.com/office/2007/relationships/hdphoto" Target="../media/hdphoto4.wdp"/><Relationship Id="rId5" Type="http://schemas.openxmlformats.org/officeDocument/2006/relationships/image" Target="../media/image9.png"/><Relationship Id="rId4" Type="http://schemas.microsoft.com/office/2007/relationships/hdphoto" Target="../media/hdphoto1.wdp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2C889652-E417-6434-0744-D2242E0EB810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31056" y="0"/>
            <a:ext cx="11929887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70077786"/>
      </p:ext>
    </p:extLst>
  </p:cSld>
  <p:clrMapOvr>
    <a:masterClrMapping/>
  </p:clrMapOvr>
  <p:transition>
    <p:fade/>
  </p:transition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663612" y="668966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theo mẫu.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FA5FED2-CA7A-4E0B-8C33-23AF3500B9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441" y="3710701"/>
            <a:ext cx="6147501" cy="283077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A82CA80-A69F-4B82-925A-B049866823BB}"/>
              </a:ext>
            </a:extLst>
          </p:cNvPr>
          <p:cNvSpPr txBox="1"/>
          <p:nvPr/>
        </p:nvSpPr>
        <p:spPr>
          <a:xfrm>
            <a:off x="1007652" y="1481947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B2D3E6D6-DEE0-4CB8-9835-AAF217272B8D}"/>
              </a:ext>
            </a:extLst>
          </p:cNvPr>
          <p:cNvSpPr/>
          <p:nvPr/>
        </p:nvSpPr>
        <p:spPr>
          <a:xfrm>
            <a:off x="1663612" y="2189833"/>
            <a:ext cx="2755988" cy="1239167"/>
          </a:xfrm>
          <a:prstGeom prst="wedgeRoundRectCallout">
            <a:avLst>
              <a:gd name="adj1" fmla="val 48980"/>
              <a:gd name="adj2" fmla="val 85560"/>
              <a:gd name="adj3" fmla="val 16667"/>
            </a:avLst>
          </a:prstGeom>
          <a:solidFill>
            <a:srgbClr val="FBCC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  <a:r>
              <a:rPr kumimoji="0" lang="en-US" sz="36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6 825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495B7F-EF11-4521-9FBB-09CC8AAA400F}"/>
              </a:ext>
            </a:extLst>
          </p:cNvPr>
          <p:cNvGrpSpPr/>
          <p:nvPr/>
        </p:nvGrpSpPr>
        <p:grpSpPr>
          <a:xfrm>
            <a:off x="5302595" y="1481168"/>
            <a:ext cx="5881753" cy="1498266"/>
            <a:chOff x="5302595" y="1481168"/>
            <a:chExt cx="5881753" cy="1498266"/>
          </a:xfrm>
        </p:grpSpPr>
        <p:sp>
          <p:nvSpPr>
            <p:cNvPr id="10" name="Speech Bubble: Rectangle with Corners Rounded 9">
              <a:extLst>
                <a:ext uri="{FF2B5EF4-FFF2-40B4-BE49-F238E27FC236}">
                  <a16:creationId xmlns:a16="http://schemas.microsoft.com/office/drawing/2014/main" id="{CDD4AC5C-76D0-4BFD-93AF-57AB88F651F2}"/>
                </a:ext>
              </a:extLst>
            </p:cNvPr>
            <p:cNvSpPr/>
            <p:nvPr/>
          </p:nvSpPr>
          <p:spPr>
            <a:xfrm>
              <a:off x="5302595" y="1481168"/>
              <a:ext cx="5881753" cy="1498266"/>
            </a:xfrm>
            <a:prstGeom prst="wedgeRoundRectCallout">
              <a:avLst>
                <a:gd name="adj1" fmla="val 2665"/>
                <a:gd name="adj2" fmla="val 103360"/>
                <a:gd name="adj3" fmla="val 16667"/>
              </a:avLst>
            </a:prstGeom>
            <a:solidFill>
              <a:srgbClr val="C7EAF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478A3B0-A559-4F7E-929B-3474A3F887D4}"/>
                </a:ext>
              </a:extLst>
            </p:cNvPr>
            <p:cNvSpPr txBox="1"/>
            <p:nvPr/>
          </p:nvSpPr>
          <p:spPr>
            <a:xfrm>
              <a:off x="5619303" y="1606256"/>
              <a:ext cx="5170478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6 825 gồm 6 nghìn, 8 trăm, 2 chục và 5 đơn vị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71259171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663612" y="668966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theo mẫu.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FA5FED2-CA7A-4E0B-8C33-23AF3500B9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441" y="3710701"/>
            <a:ext cx="6147501" cy="283077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A82CA80-A69F-4B82-925A-B049866823BB}"/>
              </a:ext>
            </a:extLst>
          </p:cNvPr>
          <p:cNvSpPr txBox="1"/>
          <p:nvPr/>
        </p:nvSpPr>
        <p:spPr>
          <a:xfrm>
            <a:off x="1007652" y="1481947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B2D3E6D6-DEE0-4CB8-9835-AAF217272B8D}"/>
              </a:ext>
            </a:extLst>
          </p:cNvPr>
          <p:cNvSpPr/>
          <p:nvPr/>
        </p:nvSpPr>
        <p:spPr>
          <a:xfrm>
            <a:off x="1663612" y="2189833"/>
            <a:ext cx="2755988" cy="1239167"/>
          </a:xfrm>
          <a:prstGeom prst="wedgeRoundRectCallout">
            <a:avLst>
              <a:gd name="adj1" fmla="val 48980"/>
              <a:gd name="adj2" fmla="val 85560"/>
              <a:gd name="adj3" fmla="val 16667"/>
            </a:avLst>
          </a:prstGeom>
          <a:solidFill>
            <a:srgbClr val="FBCC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000">
                <a:solidFill>
                  <a:srgbClr val="FF0000"/>
                </a:solidFill>
              </a:rPr>
              <a:t>b)</a:t>
            </a:r>
            <a:r>
              <a:rPr lang="en-US" sz="4000">
                <a:solidFill>
                  <a:srgbClr val="333333"/>
                </a:solidFill>
              </a:rPr>
              <a:t> 2 834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495B7F-EF11-4521-9FBB-09CC8AAA400F}"/>
              </a:ext>
            </a:extLst>
          </p:cNvPr>
          <p:cNvGrpSpPr/>
          <p:nvPr/>
        </p:nvGrpSpPr>
        <p:grpSpPr>
          <a:xfrm>
            <a:off x="5302595" y="1481168"/>
            <a:ext cx="5881753" cy="1498266"/>
            <a:chOff x="5302595" y="1481168"/>
            <a:chExt cx="5881753" cy="1498266"/>
          </a:xfrm>
        </p:grpSpPr>
        <p:sp>
          <p:nvSpPr>
            <p:cNvPr id="10" name="Speech Bubble: Rectangle with Corners Rounded 9">
              <a:extLst>
                <a:ext uri="{FF2B5EF4-FFF2-40B4-BE49-F238E27FC236}">
                  <a16:creationId xmlns:a16="http://schemas.microsoft.com/office/drawing/2014/main" id="{CDD4AC5C-76D0-4BFD-93AF-57AB88F651F2}"/>
                </a:ext>
              </a:extLst>
            </p:cNvPr>
            <p:cNvSpPr/>
            <p:nvPr/>
          </p:nvSpPr>
          <p:spPr>
            <a:xfrm>
              <a:off x="5302595" y="1481168"/>
              <a:ext cx="5881753" cy="1498266"/>
            </a:xfrm>
            <a:prstGeom prst="wedgeRoundRectCallout">
              <a:avLst>
                <a:gd name="adj1" fmla="val 2665"/>
                <a:gd name="adj2" fmla="val 103360"/>
                <a:gd name="adj3" fmla="val 16667"/>
              </a:avLst>
            </a:prstGeom>
            <a:solidFill>
              <a:srgbClr val="C7EAF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478A3B0-A559-4F7E-929B-3474A3F887D4}"/>
                </a:ext>
              </a:extLst>
            </p:cNvPr>
            <p:cNvSpPr txBox="1"/>
            <p:nvPr/>
          </p:nvSpPr>
          <p:spPr>
            <a:xfrm>
              <a:off x="5619303" y="1606256"/>
              <a:ext cx="5170478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2 834 gồm 2 nghìn, 8 trăm, 3 chục và 4 đơn vị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5512306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663612" y="668966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theo mẫu.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FA5FED2-CA7A-4E0B-8C33-23AF3500B9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441" y="3710701"/>
            <a:ext cx="6147501" cy="283077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A82CA80-A69F-4B82-925A-B049866823BB}"/>
              </a:ext>
            </a:extLst>
          </p:cNvPr>
          <p:cNvSpPr txBox="1"/>
          <p:nvPr/>
        </p:nvSpPr>
        <p:spPr>
          <a:xfrm>
            <a:off x="1007652" y="1481947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0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2" name="Speech Bubble: Rectangle with Corners Rounded 1">
            <a:extLst>
              <a:ext uri="{FF2B5EF4-FFF2-40B4-BE49-F238E27FC236}">
                <a16:creationId xmlns:a16="http://schemas.microsoft.com/office/drawing/2014/main" id="{B2D3E6D6-DEE0-4CB8-9835-AAF217272B8D}"/>
              </a:ext>
            </a:extLst>
          </p:cNvPr>
          <p:cNvSpPr/>
          <p:nvPr/>
        </p:nvSpPr>
        <p:spPr>
          <a:xfrm>
            <a:off x="1663612" y="2189833"/>
            <a:ext cx="2755988" cy="1239167"/>
          </a:xfrm>
          <a:prstGeom prst="wedgeRoundRectCallout">
            <a:avLst>
              <a:gd name="adj1" fmla="val 48980"/>
              <a:gd name="adj2" fmla="val 85560"/>
              <a:gd name="adj3" fmla="val 16667"/>
            </a:avLst>
          </a:prstGeom>
          <a:solidFill>
            <a:srgbClr val="FBCCE7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>
              <a:defRPr/>
            </a:pPr>
            <a:r>
              <a:rPr lang="en-US" sz="4000">
                <a:solidFill>
                  <a:srgbClr val="FF0000"/>
                </a:solidFill>
              </a:rPr>
              <a:t>c)</a:t>
            </a:r>
            <a:r>
              <a:rPr lang="en-US" sz="4000">
                <a:solidFill>
                  <a:srgbClr val="333333"/>
                </a:solidFill>
              </a:rPr>
              <a:t> 901</a:t>
            </a: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E5495B7F-EF11-4521-9FBB-09CC8AAA400F}"/>
              </a:ext>
            </a:extLst>
          </p:cNvPr>
          <p:cNvGrpSpPr/>
          <p:nvPr/>
        </p:nvGrpSpPr>
        <p:grpSpPr>
          <a:xfrm>
            <a:off x="5302595" y="1481168"/>
            <a:ext cx="5881753" cy="1498266"/>
            <a:chOff x="5302595" y="1481168"/>
            <a:chExt cx="5881753" cy="1498266"/>
          </a:xfrm>
        </p:grpSpPr>
        <p:sp>
          <p:nvSpPr>
            <p:cNvPr id="10" name="Speech Bubble: Rectangle with Corners Rounded 9">
              <a:extLst>
                <a:ext uri="{FF2B5EF4-FFF2-40B4-BE49-F238E27FC236}">
                  <a16:creationId xmlns:a16="http://schemas.microsoft.com/office/drawing/2014/main" id="{CDD4AC5C-76D0-4BFD-93AF-57AB88F651F2}"/>
                </a:ext>
              </a:extLst>
            </p:cNvPr>
            <p:cNvSpPr/>
            <p:nvPr/>
          </p:nvSpPr>
          <p:spPr>
            <a:xfrm>
              <a:off x="5302595" y="1481168"/>
              <a:ext cx="5881753" cy="1498266"/>
            </a:xfrm>
            <a:prstGeom prst="wedgeRoundRectCallout">
              <a:avLst>
                <a:gd name="adj1" fmla="val 2665"/>
                <a:gd name="adj2" fmla="val 103360"/>
                <a:gd name="adj3" fmla="val 16667"/>
              </a:avLst>
            </a:prstGeom>
            <a:solidFill>
              <a:srgbClr val="C7EAFC"/>
            </a:solidFill>
            <a:ln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endParaRPr>
            </a:p>
          </p:txBody>
        </p:sp>
        <p:sp>
          <p:nvSpPr>
            <p:cNvPr id="11" name="TextBox 10">
              <a:extLst>
                <a:ext uri="{FF2B5EF4-FFF2-40B4-BE49-F238E27FC236}">
                  <a16:creationId xmlns:a16="http://schemas.microsoft.com/office/drawing/2014/main" id="{3478A3B0-A559-4F7E-929B-3474A3F887D4}"/>
                </a:ext>
              </a:extLst>
            </p:cNvPr>
            <p:cNvSpPr txBox="1"/>
            <p:nvPr/>
          </p:nvSpPr>
          <p:spPr>
            <a:xfrm>
              <a:off x="5619303" y="1606256"/>
              <a:ext cx="5170478" cy="1200329"/>
            </a:xfrm>
            <a:prstGeom prst="rect">
              <a:avLst/>
            </a:prstGeom>
            <a:noFill/>
          </p:spPr>
          <p:txBody>
            <a:bodyPr wrap="square">
              <a:spAutoFit/>
            </a:bodyPr>
            <a:lstStyle/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901 gồm 9 trăm và</a:t>
              </a:r>
            </a:p>
            <a:p>
              <a:pPr marL="0" marR="0" lvl="0" indent="0" algn="ctr" defTabSz="4572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3600" b="0" i="0" u="none" strike="noStrike" kern="120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Arial"/>
                  <a:ea typeface="+mn-ea"/>
                  <a:cs typeface="+mn-cs"/>
                </a:rPr>
                <a:t> 1 đơn vị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6742684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209550" y="316523"/>
            <a:ext cx="11811000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119954" y="553765"/>
            <a:ext cx="11195138" cy="52322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vi-VN" sz="28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Hình ảnh nào có số khối lập phương phù hợp với mỗi bảng?</a:t>
            </a:r>
            <a:endParaRPr kumimoji="0" lang="en-US" sz="2800" b="0" i="0" u="none" strike="noStrike" kern="1200" cap="none" spc="0" normalizeH="0" baseline="0" noProof="0">
              <a:ln>
                <a:noFill/>
              </a:ln>
              <a:solidFill>
                <a:srgbClr val="333333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338904" y="489527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3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D6AC5C4-C208-4A44-852F-F2E8481C0948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91842" y="1108227"/>
            <a:ext cx="6637908" cy="5254282"/>
          </a:xfrm>
          <a:prstGeom prst="rect">
            <a:avLst/>
          </a:prstGeom>
        </p:spPr>
      </p:pic>
      <p:cxnSp>
        <p:nvCxnSpPr>
          <p:cNvPr id="7" name="Straight Arrow Connector 6">
            <a:extLst>
              <a:ext uri="{FF2B5EF4-FFF2-40B4-BE49-F238E27FC236}">
                <a16:creationId xmlns:a16="http://schemas.microsoft.com/office/drawing/2014/main" id="{6A613C04-CCD4-4B63-9E85-BE31CB7AF8AE}"/>
              </a:ext>
            </a:extLst>
          </p:cNvPr>
          <p:cNvCxnSpPr/>
          <p:nvPr/>
        </p:nvCxnSpPr>
        <p:spPr>
          <a:xfrm>
            <a:off x="6096000" y="1771650"/>
            <a:ext cx="209550" cy="26670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" name="Straight Arrow Connector 15">
            <a:extLst>
              <a:ext uri="{FF2B5EF4-FFF2-40B4-BE49-F238E27FC236}">
                <a16:creationId xmlns:a16="http://schemas.microsoft.com/office/drawing/2014/main" id="{F1B323E0-14A5-4D2C-B104-1F6191320406}"/>
              </a:ext>
            </a:extLst>
          </p:cNvPr>
          <p:cNvCxnSpPr>
            <a:cxnSpLocks/>
          </p:cNvCxnSpPr>
          <p:nvPr/>
        </p:nvCxnSpPr>
        <p:spPr>
          <a:xfrm>
            <a:off x="6006021" y="3212219"/>
            <a:ext cx="299529" cy="2667000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Arrow Connector 17">
            <a:extLst>
              <a:ext uri="{FF2B5EF4-FFF2-40B4-BE49-F238E27FC236}">
                <a16:creationId xmlns:a16="http://schemas.microsoft.com/office/drawing/2014/main" id="{EDA3A270-AFE3-4633-8156-789C26B2D9B0}"/>
              </a:ext>
            </a:extLst>
          </p:cNvPr>
          <p:cNvCxnSpPr>
            <a:cxnSpLocks/>
          </p:cNvCxnSpPr>
          <p:nvPr/>
        </p:nvCxnSpPr>
        <p:spPr>
          <a:xfrm flipV="1">
            <a:off x="6051010" y="3346795"/>
            <a:ext cx="344518" cy="1198924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Arrow Connector 19">
            <a:extLst>
              <a:ext uri="{FF2B5EF4-FFF2-40B4-BE49-F238E27FC236}">
                <a16:creationId xmlns:a16="http://schemas.microsoft.com/office/drawing/2014/main" id="{6D8D0FC7-B4EF-4C56-9867-0674E541D37A}"/>
              </a:ext>
            </a:extLst>
          </p:cNvPr>
          <p:cNvCxnSpPr>
            <a:cxnSpLocks/>
          </p:cNvCxnSpPr>
          <p:nvPr/>
        </p:nvCxnSpPr>
        <p:spPr>
          <a:xfrm flipV="1">
            <a:off x="6096000" y="1771650"/>
            <a:ext cx="184562" cy="4259069"/>
          </a:xfrm>
          <a:prstGeom prst="straightConnector1">
            <a:avLst/>
          </a:prstGeom>
          <a:ln>
            <a:tailEnd type="triangle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97442494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255AD0D1-6E1E-7442-2A7B-BCC1DAA8FA29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75303" y="1065678"/>
            <a:ext cx="5654370" cy="2047544"/>
          </a:xfrm>
          <a:prstGeom prst="rect">
            <a:avLst/>
          </a:prstGeom>
        </p:spPr>
      </p:pic>
      <p:pic>
        <p:nvPicPr>
          <p:cNvPr id="6" name="Picture 5">
            <a:extLst>
              <a:ext uri="{FF2B5EF4-FFF2-40B4-BE49-F238E27FC236}">
                <a16:creationId xmlns:a16="http://schemas.microsoft.com/office/drawing/2014/main" id="{2E7CEBB4-E875-4AE7-6990-8D48341E3A93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256098" y="1065678"/>
            <a:ext cx="5578348" cy="2047544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2A0D0B51-64FA-881A-675A-6BD346025548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475303" y="3917365"/>
            <a:ext cx="5711451" cy="1985551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E3D4DD87-3374-A79D-C50F-AC5F640CCBBC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256098" y="3917365"/>
            <a:ext cx="5527775" cy="198555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60412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44BF45B5-AB09-7F01-20CE-27248B5D50D7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61729" y="994709"/>
            <a:ext cx="5677380" cy="2081705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EA8C7554-3196-86A4-2161-ED93444B3C1B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407334" y="1011640"/>
            <a:ext cx="5427112" cy="1956285"/>
          </a:xfrm>
          <a:prstGeom prst="rect">
            <a:avLst/>
          </a:prstGeom>
        </p:spPr>
      </p:pic>
      <p:pic>
        <p:nvPicPr>
          <p:cNvPr id="11" name="Picture 10">
            <a:extLst>
              <a:ext uri="{FF2B5EF4-FFF2-40B4-BE49-F238E27FC236}">
                <a16:creationId xmlns:a16="http://schemas.microsoft.com/office/drawing/2014/main" id="{67624257-DC8A-A6A0-5AA1-5304BCB073B2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573598" y="3886199"/>
            <a:ext cx="5611831" cy="2010905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B3DBDB59-FD25-AF52-71D4-8D6E262F0889}"/>
              </a:ext>
            </a:extLst>
          </p:cNvPr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6407334" y="3821070"/>
            <a:ext cx="5427112" cy="207603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36979672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3800">
                <a:solidFill>
                  <a:schemeClr val="accent6"/>
                </a:solidFill>
                <a:latin typeface="SVN-SAF" panose="02040603050506020204" pitchFamily="18" charset="0"/>
              </a:rPr>
              <a:t>CỦNG CỐ</a:t>
            </a: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>
                <a:solidFill>
                  <a:schemeClr val="tx1"/>
                </a:solidFill>
                <a:latin typeface="#9Slide05 Garris" pitchFamily="2" charset="0"/>
              </a:rPr>
              <a:t>03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1567433" y="3578189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CỦNG</a:t>
            </a:r>
            <a:r>
              <a:rPr kumimoji="0" lang="en-US" sz="13800" b="0" i="0" u="none" strike="noStrike" kern="0" cap="none" spc="0" normalizeH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 CỐ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272713684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0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70" name="Google Shape;2070;p48"/>
          <p:cNvSpPr txBox="1">
            <a:spLocks noGrp="1"/>
          </p:cNvSpPr>
          <p:nvPr>
            <p:ph type="title"/>
          </p:nvPr>
        </p:nvSpPr>
        <p:spPr>
          <a:xfrm>
            <a:off x="2130868" y="-281370"/>
            <a:ext cx="8363166" cy="40508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Ở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đây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có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bán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trà</a:t>
            </a:r>
            <a:r>
              <a:rPr lang="en-US" sz="10200" dirty="0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 </a:t>
            </a:r>
            <a:r>
              <a:rPr lang="en-US" sz="10200" dirty="0" err="1">
                <a:ln w="19050">
                  <a:solidFill>
                    <a:srgbClr val="002060"/>
                  </a:solidFill>
                  <a:prstDash val="sysDash"/>
                </a:ln>
                <a:solidFill>
                  <a:schemeClr val="accent6"/>
                </a:solidFill>
                <a:latin typeface="#9Slide07 SVNDessert Menu Scrip" panose="00000500000000000000" pitchFamily="2" charset="0"/>
              </a:rPr>
              <a:t>sữa</a:t>
            </a:r>
            <a:endParaRPr sz="10200" dirty="0">
              <a:ln w="19050">
                <a:solidFill>
                  <a:srgbClr val="002060"/>
                </a:solidFill>
                <a:prstDash val="sysDash"/>
              </a:ln>
              <a:solidFill>
                <a:schemeClr val="accent6"/>
              </a:solidFill>
              <a:latin typeface="#9Slide07 SVNDessert Menu Scrip" panose="00000500000000000000" pitchFamily="2" charset="0"/>
            </a:endParaRPr>
          </a:p>
        </p:txBody>
      </p:sp>
      <p:grpSp>
        <p:nvGrpSpPr>
          <p:cNvPr id="2071" name="Google Shape;2071;p48"/>
          <p:cNvGrpSpPr/>
          <p:nvPr/>
        </p:nvGrpSpPr>
        <p:grpSpPr>
          <a:xfrm>
            <a:off x="9708536" y="3088365"/>
            <a:ext cx="2556428" cy="3662541"/>
            <a:chOff x="7002029" y="2042500"/>
            <a:chExt cx="1917321" cy="2746906"/>
          </a:xfrm>
        </p:grpSpPr>
        <p:sp>
          <p:nvSpPr>
            <p:cNvPr id="2072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3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4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5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6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7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8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79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0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1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2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3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4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5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6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7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8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89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0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1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2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3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4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5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6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7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8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099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0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1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2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3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4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5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6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7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8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09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0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1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2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3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4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5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6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7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8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19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0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1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2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3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4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5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6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7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8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29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0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1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2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3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4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5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6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7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8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39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0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1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2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3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4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5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6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7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8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49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0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1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2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3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4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5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6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7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8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59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0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1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2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3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4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5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6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7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8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69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0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1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2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3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4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5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6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7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8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79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0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1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2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3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4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5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6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7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8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89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0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1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2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3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4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5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6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7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8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99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0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1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2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3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4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5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6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7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8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09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0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1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2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3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4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5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6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7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8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19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0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1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2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3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4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5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6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7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8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29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0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1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2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3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4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5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6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7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8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39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0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1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2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3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4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5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6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7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8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49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0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1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2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3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4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5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6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7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8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59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0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1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2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3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4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5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6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7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8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69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0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1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2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3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4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5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6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7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8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79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80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281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2282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3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4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5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6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7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8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9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0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1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2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3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4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5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6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7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8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9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00" name="Google Shape;2300;p48"/>
          <p:cNvGrpSpPr/>
          <p:nvPr/>
        </p:nvGrpSpPr>
        <p:grpSpPr>
          <a:xfrm rot="-379222" flipH="1">
            <a:off x="506896" y="3327310"/>
            <a:ext cx="2218928" cy="3186305"/>
            <a:chOff x="6720301" y="1819256"/>
            <a:chExt cx="2267417" cy="3255935"/>
          </a:xfrm>
        </p:grpSpPr>
        <p:sp>
          <p:nvSpPr>
            <p:cNvPr id="2301" name="Google Shape;2301;p48"/>
            <p:cNvSpPr/>
            <p:nvPr/>
          </p:nvSpPr>
          <p:spPr>
            <a:xfrm rot="427110">
              <a:off x="6901526" y="1925560"/>
              <a:ext cx="1904966" cy="3043326"/>
            </a:xfrm>
            <a:custGeom>
              <a:avLst/>
              <a:gdLst/>
              <a:ahLst/>
              <a:cxnLst/>
              <a:rect l="l" t="t" r="r" b="b"/>
              <a:pathLst>
                <a:path w="63587" h="101585" extrusionOk="0">
                  <a:moveTo>
                    <a:pt x="58544" y="36135"/>
                  </a:moveTo>
                  <a:cubicBezTo>
                    <a:pt x="58523" y="36135"/>
                    <a:pt x="58502" y="36135"/>
                    <a:pt x="58481" y="36135"/>
                  </a:cubicBezTo>
                  <a:cubicBezTo>
                    <a:pt x="57435" y="36156"/>
                    <a:pt x="56368" y="36177"/>
                    <a:pt x="55301" y="36198"/>
                  </a:cubicBezTo>
                  <a:cubicBezTo>
                    <a:pt x="53146" y="36240"/>
                    <a:pt x="50928" y="36261"/>
                    <a:pt x="48710" y="36282"/>
                  </a:cubicBezTo>
                  <a:cubicBezTo>
                    <a:pt x="47078" y="36303"/>
                    <a:pt x="45446" y="36323"/>
                    <a:pt x="43814" y="36323"/>
                  </a:cubicBezTo>
                  <a:cubicBezTo>
                    <a:pt x="42161" y="36344"/>
                    <a:pt x="40508" y="36344"/>
                    <a:pt x="38834" y="36365"/>
                  </a:cubicBezTo>
                  <a:cubicBezTo>
                    <a:pt x="37411" y="36407"/>
                    <a:pt x="35989" y="36428"/>
                    <a:pt x="34566" y="36449"/>
                  </a:cubicBezTo>
                  <a:cubicBezTo>
                    <a:pt x="33164" y="36491"/>
                    <a:pt x="31762" y="36512"/>
                    <a:pt x="30360" y="36533"/>
                  </a:cubicBezTo>
                  <a:cubicBezTo>
                    <a:pt x="30151" y="36533"/>
                    <a:pt x="29460" y="36533"/>
                    <a:pt x="29356" y="36533"/>
                  </a:cubicBezTo>
                  <a:cubicBezTo>
                    <a:pt x="29251" y="36240"/>
                    <a:pt x="29147" y="35926"/>
                    <a:pt x="29000" y="35612"/>
                  </a:cubicBezTo>
                  <a:cubicBezTo>
                    <a:pt x="28958" y="35403"/>
                    <a:pt x="28916" y="35173"/>
                    <a:pt x="28833" y="34963"/>
                  </a:cubicBezTo>
                  <a:cubicBezTo>
                    <a:pt x="28833" y="34963"/>
                    <a:pt x="28812" y="34943"/>
                    <a:pt x="28812" y="34943"/>
                  </a:cubicBezTo>
                  <a:cubicBezTo>
                    <a:pt x="28665" y="34189"/>
                    <a:pt x="28414" y="33603"/>
                    <a:pt x="28226" y="33164"/>
                  </a:cubicBezTo>
                  <a:lnTo>
                    <a:pt x="28184" y="33080"/>
                  </a:lnTo>
                  <a:cubicBezTo>
                    <a:pt x="27766" y="31720"/>
                    <a:pt x="27347" y="30360"/>
                    <a:pt x="26929" y="29000"/>
                  </a:cubicBezTo>
                  <a:cubicBezTo>
                    <a:pt x="26427" y="27326"/>
                    <a:pt x="25924" y="25652"/>
                    <a:pt x="25401" y="24020"/>
                  </a:cubicBezTo>
                  <a:cubicBezTo>
                    <a:pt x="24606" y="21426"/>
                    <a:pt x="23769" y="18748"/>
                    <a:pt x="22807" y="16132"/>
                  </a:cubicBezTo>
                  <a:cubicBezTo>
                    <a:pt x="22765" y="15797"/>
                    <a:pt x="22681" y="15504"/>
                    <a:pt x="22577" y="15212"/>
                  </a:cubicBezTo>
                  <a:cubicBezTo>
                    <a:pt x="22493" y="14877"/>
                    <a:pt x="22388" y="14605"/>
                    <a:pt x="22263" y="14333"/>
                  </a:cubicBezTo>
                  <a:lnTo>
                    <a:pt x="22242" y="14312"/>
                  </a:lnTo>
                  <a:cubicBezTo>
                    <a:pt x="22012" y="13433"/>
                    <a:pt x="21740" y="12471"/>
                    <a:pt x="21321" y="11487"/>
                  </a:cubicBezTo>
                  <a:cubicBezTo>
                    <a:pt x="21258" y="11257"/>
                    <a:pt x="21196" y="11048"/>
                    <a:pt x="21133" y="10839"/>
                  </a:cubicBezTo>
                  <a:cubicBezTo>
                    <a:pt x="21070" y="10629"/>
                    <a:pt x="21028" y="10441"/>
                    <a:pt x="20945" y="10253"/>
                  </a:cubicBezTo>
                  <a:cubicBezTo>
                    <a:pt x="20861" y="9876"/>
                    <a:pt x="20714" y="9541"/>
                    <a:pt x="20568" y="9248"/>
                  </a:cubicBezTo>
                  <a:cubicBezTo>
                    <a:pt x="20463" y="8955"/>
                    <a:pt x="20359" y="8662"/>
                    <a:pt x="20254" y="8349"/>
                  </a:cubicBezTo>
                  <a:cubicBezTo>
                    <a:pt x="20191" y="7888"/>
                    <a:pt x="20045" y="7470"/>
                    <a:pt x="19877" y="7051"/>
                  </a:cubicBezTo>
                  <a:cubicBezTo>
                    <a:pt x="19815" y="6737"/>
                    <a:pt x="19710" y="6382"/>
                    <a:pt x="19543" y="6005"/>
                  </a:cubicBezTo>
                  <a:cubicBezTo>
                    <a:pt x="19501" y="5838"/>
                    <a:pt x="19438" y="5608"/>
                    <a:pt x="19354" y="5377"/>
                  </a:cubicBezTo>
                  <a:cubicBezTo>
                    <a:pt x="19354" y="5336"/>
                    <a:pt x="19333" y="5273"/>
                    <a:pt x="19313" y="5231"/>
                  </a:cubicBezTo>
                  <a:lnTo>
                    <a:pt x="19229" y="5022"/>
                  </a:lnTo>
                  <a:cubicBezTo>
                    <a:pt x="18789" y="3871"/>
                    <a:pt x="18204" y="2344"/>
                    <a:pt x="16718" y="1109"/>
                  </a:cubicBezTo>
                  <a:cubicBezTo>
                    <a:pt x="15944" y="398"/>
                    <a:pt x="14960" y="0"/>
                    <a:pt x="13914" y="0"/>
                  </a:cubicBezTo>
                  <a:cubicBezTo>
                    <a:pt x="12784" y="0"/>
                    <a:pt x="11906" y="460"/>
                    <a:pt x="11362" y="816"/>
                  </a:cubicBezTo>
                  <a:cubicBezTo>
                    <a:pt x="9897" y="1716"/>
                    <a:pt x="8558" y="2720"/>
                    <a:pt x="7261" y="3662"/>
                  </a:cubicBezTo>
                  <a:lnTo>
                    <a:pt x="7198" y="3724"/>
                  </a:lnTo>
                  <a:cubicBezTo>
                    <a:pt x="6947" y="3850"/>
                    <a:pt x="6717" y="4017"/>
                    <a:pt x="6507" y="4185"/>
                  </a:cubicBezTo>
                  <a:cubicBezTo>
                    <a:pt x="6486" y="4206"/>
                    <a:pt x="6465" y="4227"/>
                    <a:pt x="6424" y="4248"/>
                  </a:cubicBezTo>
                  <a:cubicBezTo>
                    <a:pt x="6131" y="4394"/>
                    <a:pt x="5838" y="4561"/>
                    <a:pt x="5587" y="4792"/>
                  </a:cubicBezTo>
                  <a:cubicBezTo>
                    <a:pt x="5503" y="4854"/>
                    <a:pt x="5440" y="4917"/>
                    <a:pt x="5357" y="4980"/>
                  </a:cubicBezTo>
                  <a:cubicBezTo>
                    <a:pt x="5064" y="5126"/>
                    <a:pt x="4792" y="5315"/>
                    <a:pt x="4541" y="5524"/>
                  </a:cubicBezTo>
                  <a:cubicBezTo>
                    <a:pt x="4415" y="5608"/>
                    <a:pt x="4289" y="5691"/>
                    <a:pt x="4185" y="5796"/>
                  </a:cubicBezTo>
                  <a:cubicBezTo>
                    <a:pt x="3934" y="5942"/>
                    <a:pt x="3704" y="6110"/>
                    <a:pt x="3494" y="6319"/>
                  </a:cubicBezTo>
                  <a:cubicBezTo>
                    <a:pt x="3264" y="6445"/>
                    <a:pt x="3097" y="6591"/>
                    <a:pt x="2971" y="6696"/>
                  </a:cubicBezTo>
                  <a:cubicBezTo>
                    <a:pt x="2678" y="6842"/>
                    <a:pt x="2406" y="7051"/>
                    <a:pt x="2176" y="7261"/>
                  </a:cubicBezTo>
                  <a:cubicBezTo>
                    <a:pt x="2030" y="7365"/>
                    <a:pt x="1883" y="7491"/>
                    <a:pt x="1716" y="7637"/>
                  </a:cubicBezTo>
                  <a:cubicBezTo>
                    <a:pt x="1360" y="7867"/>
                    <a:pt x="1025" y="8181"/>
                    <a:pt x="774" y="8558"/>
                  </a:cubicBezTo>
                  <a:cubicBezTo>
                    <a:pt x="293" y="9165"/>
                    <a:pt x="21" y="9918"/>
                    <a:pt x="21" y="10713"/>
                  </a:cubicBezTo>
                  <a:cubicBezTo>
                    <a:pt x="0" y="11299"/>
                    <a:pt x="147" y="12471"/>
                    <a:pt x="1193" y="13475"/>
                  </a:cubicBezTo>
                  <a:cubicBezTo>
                    <a:pt x="1214" y="13517"/>
                    <a:pt x="1235" y="13579"/>
                    <a:pt x="1297" y="13684"/>
                  </a:cubicBezTo>
                  <a:cubicBezTo>
                    <a:pt x="1297" y="13705"/>
                    <a:pt x="1297" y="13705"/>
                    <a:pt x="1318" y="13726"/>
                  </a:cubicBezTo>
                  <a:cubicBezTo>
                    <a:pt x="1674" y="14458"/>
                    <a:pt x="2616" y="16404"/>
                    <a:pt x="4959" y="16404"/>
                  </a:cubicBezTo>
                  <a:cubicBezTo>
                    <a:pt x="6298" y="16404"/>
                    <a:pt x="7156" y="15735"/>
                    <a:pt x="7742" y="15253"/>
                  </a:cubicBezTo>
                  <a:cubicBezTo>
                    <a:pt x="7763" y="15232"/>
                    <a:pt x="7784" y="15232"/>
                    <a:pt x="7826" y="15212"/>
                  </a:cubicBezTo>
                  <a:cubicBezTo>
                    <a:pt x="8035" y="15086"/>
                    <a:pt x="8202" y="14960"/>
                    <a:pt x="8349" y="14856"/>
                  </a:cubicBezTo>
                  <a:cubicBezTo>
                    <a:pt x="9248" y="14521"/>
                    <a:pt x="9834" y="13935"/>
                    <a:pt x="10211" y="13454"/>
                  </a:cubicBezTo>
                  <a:lnTo>
                    <a:pt x="10922" y="12994"/>
                  </a:lnTo>
                  <a:cubicBezTo>
                    <a:pt x="10985" y="12931"/>
                    <a:pt x="11048" y="12889"/>
                    <a:pt x="11131" y="12826"/>
                  </a:cubicBezTo>
                  <a:cubicBezTo>
                    <a:pt x="11152" y="12805"/>
                    <a:pt x="11173" y="12784"/>
                    <a:pt x="11236" y="12763"/>
                  </a:cubicBezTo>
                  <a:cubicBezTo>
                    <a:pt x="11236" y="12763"/>
                    <a:pt x="11236" y="12763"/>
                    <a:pt x="11236" y="12763"/>
                  </a:cubicBezTo>
                  <a:cubicBezTo>
                    <a:pt x="11320" y="13182"/>
                    <a:pt x="11466" y="13517"/>
                    <a:pt x="11571" y="13768"/>
                  </a:cubicBezTo>
                  <a:cubicBezTo>
                    <a:pt x="11655" y="14103"/>
                    <a:pt x="11759" y="14416"/>
                    <a:pt x="11927" y="14730"/>
                  </a:cubicBezTo>
                  <a:cubicBezTo>
                    <a:pt x="11947" y="14877"/>
                    <a:pt x="11989" y="15002"/>
                    <a:pt x="12031" y="15149"/>
                  </a:cubicBezTo>
                  <a:cubicBezTo>
                    <a:pt x="12178" y="15714"/>
                    <a:pt x="12366" y="16404"/>
                    <a:pt x="12680" y="17137"/>
                  </a:cubicBezTo>
                  <a:cubicBezTo>
                    <a:pt x="12701" y="17220"/>
                    <a:pt x="12743" y="17325"/>
                    <a:pt x="12763" y="17429"/>
                  </a:cubicBezTo>
                  <a:cubicBezTo>
                    <a:pt x="12784" y="17513"/>
                    <a:pt x="12805" y="17597"/>
                    <a:pt x="12847" y="17681"/>
                  </a:cubicBezTo>
                  <a:cubicBezTo>
                    <a:pt x="12889" y="17848"/>
                    <a:pt x="12952" y="18099"/>
                    <a:pt x="13077" y="18392"/>
                  </a:cubicBezTo>
                  <a:cubicBezTo>
                    <a:pt x="13119" y="18622"/>
                    <a:pt x="13182" y="18915"/>
                    <a:pt x="13307" y="19208"/>
                  </a:cubicBezTo>
                  <a:cubicBezTo>
                    <a:pt x="13370" y="19438"/>
                    <a:pt x="13454" y="19647"/>
                    <a:pt x="13559" y="19857"/>
                  </a:cubicBezTo>
                  <a:cubicBezTo>
                    <a:pt x="13642" y="20254"/>
                    <a:pt x="13768" y="20589"/>
                    <a:pt x="13914" y="20903"/>
                  </a:cubicBezTo>
                  <a:cubicBezTo>
                    <a:pt x="14270" y="22263"/>
                    <a:pt x="14730" y="23518"/>
                    <a:pt x="15191" y="24732"/>
                  </a:cubicBezTo>
                  <a:cubicBezTo>
                    <a:pt x="15232" y="24941"/>
                    <a:pt x="15316" y="25276"/>
                    <a:pt x="15484" y="25673"/>
                  </a:cubicBezTo>
                  <a:cubicBezTo>
                    <a:pt x="15525" y="25883"/>
                    <a:pt x="15588" y="26155"/>
                    <a:pt x="15693" y="26448"/>
                  </a:cubicBezTo>
                  <a:cubicBezTo>
                    <a:pt x="15714" y="26531"/>
                    <a:pt x="15735" y="26594"/>
                    <a:pt x="15776" y="26678"/>
                  </a:cubicBezTo>
                  <a:cubicBezTo>
                    <a:pt x="16048" y="27368"/>
                    <a:pt x="16300" y="28121"/>
                    <a:pt x="16572" y="28917"/>
                  </a:cubicBezTo>
                  <a:cubicBezTo>
                    <a:pt x="16781" y="29565"/>
                    <a:pt x="16990" y="30235"/>
                    <a:pt x="17241" y="30925"/>
                  </a:cubicBezTo>
                  <a:cubicBezTo>
                    <a:pt x="17304" y="31093"/>
                    <a:pt x="17367" y="31323"/>
                    <a:pt x="17429" y="31553"/>
                  </a:cubicBezTo>
                  <a:cubicBezTo>
                    <a:pt x="17597" y="32139"/>
                    <a:pt x="17806" y="32850"/>
                    <a:pt x="18162" y="33603"/>
                  </a:cubicBezTo>
                  <a:cubicBezTo>
                    <a:pt x="18517" y="34817"/>
                    <a:pt x="18894" y="36093"/>
                    <a:pt x="19396" y="37349"/>
                  </a:cubicBezTo>
                  <a:cubicBezTo>
                    <a:pt x="19438" y="37453"/>
                    <a:pt x="19480" y="37579"/>
                    <a:pt x="19522" y="37704"/>
                  </a:cubicBezTo>
                  <a:cubicBezTo>
                    <a:pt x="18769" y="38395"/>
                    <a:pt x="18308" y="39399"/>
                    <a:pt x="18225" y="40697"/>
                  </a:cubicBezTo>
                  <a:cubicBezTo>
                    <a:pt x="18204" y="40759"/>
                    <a:pt x="18204" y="40843"/>
                    <a:pt x="18204" y="40927"/>
                  </a:cubicBezTo>
                  <a:cubicBezTo>
                    <a:pt x="18204" y="41303"/>
                    <a:pt x="18266" y="41638"/>
                    <a:pt x="18308" y="41847"/>
                  </a:cubicBezTo>
                  <a:cubicBezTo>
                    <a:pt x="18329" y="42119"/>
                    <a:pt x="18350" y="42412"/>
                    <a:pt x="18392" y="42705"/>
                  </a:cubicBezTo>
                  <a:cubicBezTo>
                    <a:pt x="18476" y="43751"/>
                    <a:pt x="18559" y="44735"/>
                    <a:pt x="18601" y="45718"/>
                  </a:cubicBezTo>
                  <a:cubicBezTo>
                    <a:pt x="18601" y="45739"/>
                    <a:pt x="18601" y="45760"/>
                    <a:pt x="18601" y="45781"/>
                  </a:cubicBezTo>
                  <a:cubicBezTo>
                    <a:pt x="18643" y="46346"/>
                    <a:pt x="18643" y="46953"/>
                    <a:pt x="18664" y="47601"/>
                  </a:cubicBezTo>
                  <a:cubicBezTo>
                    <a:pt x="18664" y="48396"/>
                    <a:pt x="18685" y="49233"/>
                    <a:pt x="18748" y="50112"/>
                  </a:cubicBezTo>
                  <a:cubicBezTo>
                    <a:pt x="18748" y="50133"/>
                    <a:pt x="18748" y="50154"/>
                    <a:pt x="18748" y="50175"/>
                  </a:cubicBezTo>
                  <a:cubicBezTo>
                    <a:pt x="18789" y="50614"/>
                    <a:pt x="18789" y="51116"/>
                    <a:pt x="18810" y="51640"/>
                  </a:cubicBezTo>
                  <a:cubicBezTo>
                    <a:pt x="18810" y="52497"/>
                    <a:pt x="18810" y="53439"/>
                    <a:pt x="18978" y="54485"/>
                  </a:cubicBezTo>
                  <a:cubicBezTo>
                    <a:pt x="18978" y="54757"/>
                    <a:pt x="18978" y="55029"/>
                    <a:pt x="18978" y="55301"/>
                  </a:cubicBezTo>
                  <a:cubicBezTo>
                    <a:pt x="18999" y="56243"/>
                    <a:pt x="19020" y="57205"/>
                    <a:pt x="19061" y="58189"/>
                  </a:cubicBezTo>
                  <a:cubicBezTo>
                    <a:pt x="19250" y="62499"/>
                    <a:pt x="19438" y="66830"/>
                    <a:pt x="19689" y="71433"/>
                  </a:cubicBezTo>
                  <a:cubicBezTo>
                    <a:pt x="19752" y="73316"/>
                    <a:pt x="19857" y="75220"/>
                    <a:pt x="19940" y="77062"/>
                  </a:cubicBezTo>
                  <a:cubicBezTo>
                    <a:pt x="20003" y="78045"/>
                    <a:pt x="20045" y="79029"/>
                    <a:pt x="20087" y="79970"/>
                  </a:cubicBezTo>
                  <a:cubicBezTo>
                    <a:pt x="20149" y="81435"/>
                    <a:pt x="20212" y="82899"/>
                    <a:pt x="20275" y="84364"/>
                  </a:cubicBezTo>
                  <a:cubicBezTo>
                    <a:pt x="20338" y="85892"/>
                    <a:pt x="20401" y="87398"/>
                    <a:pt x="20463" y="88967"/>
                  </a:cubicBezTo>
                  <a:cubicBezTo>
                    <a:pt x="20568" y="91039"/>
                    <a:pt x="20652" y="92901"/>
                    <a:pt x="20714" y="94763"/>
                  </a:cubicBezTo>
                  <a:cubicBezTo>
                    <a:pt x="20714" y="94826"/>
                    <a:pt x="20714" y="94910"/>
                    <a:pt x="20735" y="94951"/>
                  </a:cubicBezTo>
                  <a:cubicBezTo>
                    <a:pt x="20861" y="97065"/>
                    <a:pt x="22179" y="98027"/>
                    <a:pt x="22953" y="98425"/>
                  </a:cubicBezTo>
                  <a:cubicBezTo>
                    <a:pt x="22974" y="98425"/>
                    <a:pt x="22974" y="98446"/>
                    <a:pt x="22995" y="98446"/>
                  </a:cubicBezTo>
                  <a:cubicBezTo>
                    <a:pt x="25067" y="99450"/>
                    <a:pt x="27201" y="100140"/>
                    <a:pt x="29335" y="100496"/>
                  </a:cubicBezTo>
                  <a:cubicBezTo>
                    <a:pt x="30276" y="100789"/>
                    <a:pt x="31176" y="100873"/>
                    <a:pt x="31888" y="100957"/>
                  </a:cubicBezTo>
                  <a:cubicBezTo>
                    <a:pt x="32243" y="100998"/>
                    <a:pt x="32557" y="101019"/>
                    <a:pt x="32829" y="101082"/>
                  </a:cubicBezTo>
                  <a:cubicBezTo>
                    <a:pt x="32850" y="101082"/>
                    <a:pt x="32850" y="101082"/>
                    <a:pt x="32871" y="101082"/>
                  </a:cubicBezTo>
                  <a:cubicBezTo>
                    <a:pt x="35591" y="101563"/>
                    <a:pt x="38311" y="101584"/>
                    <a:pt x="40655" y="101584"/>
                  </a:cubicBezTo>
                  <a:cubicBezTo>
                    <a:pt x="44233" y="101584"/>
                    <a:pt x="47204" y="101375"/>
                    <a:pt x="50028" y="100873"/>
                  </a:cubicBezTo>
                  <a:lnTo>
                    <a:pt x="50593" y="100789"/>
                  </a:lnTo>
                  <a:cubicBezTo>
                    <a:pt x="51723" y="100580"/>
                    <a:pt x="52999" y="100371"/>
                    <a:pt x="54276" y="99931"/>
                  </a:cubicBezTo>
                  <a:cubicBezTo>
                    <a:pt x="54318" y="99931"/>
                    <a:pt x="54339" y="99910"/>
                    <a:pt x="54380" y="99910"/>
                  </a:cubicBezTo>
                  <a:cubicBezTo>
                    <a:pt x="55448" y="99701"/>
                    <a:pt x="56368" y="99304"/>
                    <a:pt x="57121" y="98990"/>
                  </a:cubicBezTo>
                  <a:cubicBezTo>
                    <a:pt x="57498" y="98843"/>
                    <a:pt x="57875" y="98676"/>
                    <a:pt x="58189" y="98592"/>
                  </a:cubicBezTo>
                  <a:cubicBezTo>
                    <a:pt x="58189" y="98571"/>
                    <a:pt x="58209" y="98571"/>
                    <a:pt x="58230" y="98571"/>
                  </a:cubicBezTo>
                  <a:cubicBezTo>
                    <a:pt x="59528" y="98132"/>
                    <a:pt x="60888" y="96897"/>
                    <a:pt x="60846" y="94763"/>
                  </a:cubicBezTo>
                  <a:cubicBezTo>
                    <a:pt x="60846" y="94240"/>
                    <a:pt x="60888" y="93717"/>
                    <a:pt x="60929" y="93152"/>
                  </a:cubicBezTo>
                  <a:cubicBezTo>
                    <a:pt x="60992" y="92378"/>
                    <a:pt x="61055" y="91583"/>
                    <a:pt x="61055" y="90725"/>
                  </a:cubicBezTo>
                  <a:cubicBezTo>
                    <a:pt x="61055" y="90704"/>
                    <a:pt x="61055" y="90704"/>
                    <a:pt x="61055" y="90683"/>
                  </a:cubicBezTo>
                  <a:cubicBezTo>
                    <a:pt x="61055" y="89323"/>
                    <a:pt x="61139" y="87984"/>
                    <a:pt x="61222" y="86540"/>
                  </a:cubicBezTo>
                  <a:cubicBezTo>
                    <a:pt x="61285" y="85724"/>
                    <a:pt x="61327" y="84887"/>
                    <a:pt x="61369" y="84071"/>
                  </a:cubicBezTo>
                  <a:cubicBezTo>
                    <a:pt x="61453" y="81644"/>
                    <a:pt x="61557" y="79217"/>
                    <a:pt x="61704" y="76811"/>
                  </a:cubicBezTo>
                  <a:cubicBezTo>
                    <a:pt x="61808" y="74614"/>
                    <a:pt x="61892" y="72396"/>
                    <a:pt x="61976" y="70262"/>
                  </a:cubicBezTo>
                  <a:cubicBezTo>
                    <a:pt x="62038" y="69194"/>
                    <a:pt x="62080" y="68148"/>
                    <a:pt x="62122" y="67081"/>
                  </a:cubicBezTo>
                  <a:lnTo>
                    <a:pt x="62394" y="60532"/>
                  </a:lnTo>
                  <a:lnTo>
                    <a:pt x="62813" y="51681"/>
                  </a:lnTo>
                  <a:cubicBezTo>
                    <a:pt x="62875" y="50489"/>
                    <a:pt x="62896" y="49296"/>
                    <a:pt x="62917" y="48124"/>
                  </a:cubicBezTo>
                  <a:cubicBezTo>
                    <a:pt x="62959" y="45886"/>
                    <a:pt x="63022" y="43772"/>
                    <a:pt x="63315" y="41701"/>
                  </a:cubicBezTo>
                  <a:cubicBezTo>
                    <a:pt x="63315" y="41680"/>
                    <a:pt x="63336" y="41659"/>
                    <a:pt x="63336" y="41659"/>
                  </a:cubicBezTo>
                  <a:cubicBezTo>
                    <a:pt x="63587" y="39713"/>
                    <a:pt x="62875" y="38437"/>
                    <a:pt x="62248" y="37725"/>
                  </a:cubicBezTo>
                  <a:cubicBezTo>
                    <a:pt x="61369" y="36700"/>
                    <a:pt x="60051" y="36135"/>
                    <a:pt x="58544" y="36135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302" name="Google Shape;2302;p48"/>
            <p:cNvGrpSpPr/>
            <p:nvPr/>
          </p:nvGrpSpPr>
          <p:grpSpPr>
            <a:xfrm rot="399204">
              <a:off x="6996596" y="2014269"/>
              <a:ext cx="1715065" cy="2866002"/>
              <a:chOff x="4076600" y="2697875"/>
              <a:chExt cx="1546400" cy="2584150"/>
            </a:xfrm>
          </p:grpSpPr>
          <p:sp>
            <p:nvSpPr>
              <p:cNvPr id="2303" name="Google Shape;2303;p48"/>
              <p:cNvSpPr/>
              <p:nvPr/>
            </p:nvSpPr>
            <p:spPr>
              <a:xfrm>
                <a:off x="4597900" y="3709475"/>
                <a:ext cx="714950" cy="281200"/>
              </a:xfrm>
              <a:custGeom>
                <a:avLst/>
                <a:gdLst/>
                <a:ahLst/>
                <a:cxnLst/>
                <a:rect l="l" t="t" r="r" b="b"/>
                <a:pathLst>
                  <a:path w="28598" h="11248" extrusionOk="0">
                    <a:moveTo>
                      <a:pt x="13060" y="1"/>
                    </a:moveTo>
                    <a:cubicBezTo>
                      <a:pt x="12843" y="1"/>
                      <a:pt x="12618" y="52"/>
                      <a:pt x="12407" y="94"/>
                    </a:cubicBezTo>
                    <a:cubicBezTo>
                      <a:pt x="11947" y="168"/>
                      <a:pt x="11478" y="190"/>
                      <a:pt x="11011" y="190"/>
                    </a:cubicBezTo>
                    <a:cubicBezTo>
                      <a:pt x="10689" y="190"/>
                      <a:pt x="10368" y="180"/>
                      <a:pt x="10051" y="169"/>
                    </a:cubicBezTo>
                    <a:cubicBezTo>
                      <a:pt x="9055" y="129"/>
                      <a:pt x="8059" y="115"/>
                      <a:pt x="7064" y="115"/>
                    </a:cubicBezTo>
                    <a:cubicBezTo>
                      <a:pt x="4979" y="115"/>
                      <a:pt x="2897" y="177"/>
                      <a:pt x="828" y="194"/>
                    </a:cubicBezTo>
                    <a:cubicBezTo>
                      <a:pt x="101" y="219"/>
                      <a:pt x="0" y="245"/>
                      <a:pt x="26" y="996"/>
                    </a:cubicBezTo>
                    <a:cubicBezTo>
                      <a:pt x="51" y="2951"/>
                      <a:pt x="0" y="4906"/>
                      <a:pt x="251" y="6861"/>
                    </a:cubicBezTo>
                    <a:cubicBezTo>
                      <a:pt x="389" y="7099"/>
                      <a:pt x="564" y="7162"/>
                      <a:pt x="752" y="7162"/>
                    </a:cubicBezTo>
                    <a:cubicBezTo>
                      <a:pt x="940" y="7162"/>
                      <a:pt x="1141" y="7099"/>
                      <a:pt x="1329" y="7087"/>
                    </a:cubicBezTo>
                    <a:cubicBezTo>
                      <a:pt x="1903" y="7024"/>
                      <a:pt x="2473" y="6995"/>
                      <a:pt x="3040" y="6995"/>
                    </a:cubicBezTo>
                    <a:cubicBezTo>
                      <a:pt x="4529" y="6995"/>
                      <a:pt x="5999" y="7200"/>
                      <a:pt x="7469" y="7563"/>
                    </a:cubicBezTo>
                    <a:cubicBezTo>
                      <a:pt x="10001" y="8189"/>
                      <a:pt x="12407" y="9142"/>
                      <a:pt x="14813" y="10069"/>
                    </a:cubicBezTo>
                    <a:cubicBezTo>
                      <a:pt x="16049" y="10544"/>
                      <a:pt x="17286" y="10878"/>
                      <a:pt x="18546" y="10878"/>
                    </a:cubicBezTo>
                    <a:cubicBezTo>
                      <a:pt x="19482" y="10878"/>
                      <a:pt x="20432" y="10693"/>
                      <a:pt x="21404" y="10245"/>
                    </a:cubicBezTo>
                    <a:cubicBezTo>
                      <a:pt x="22037" y="9967"/>
                      <a:pt x="22694" y="9837"/>
                      <a:pt x="23358" y="9837"/>
                    </a:cubicBezTo>
                    <a:cubicBezTo>
                      <a:pt x="24194" y="9837"/>
                      <a:pt x="25041" y="10043"/>
                      <a:pt x="25865" y="10420"/>
                    </a:cubicBezTo>
                    <a:cubicBezTo>
                      <a:pt x="26592" y="10746"/>
                      <a:pt x="27244" y="11247"/>
                      <a:pt x="28071" y="11247"/>
                    </a:cubicBezTo>
                    <a:cubicBezTo>
                      <a:pt x="28221" y="11022"/>
                      <a:pt x="28221" y="10721"/>
                      <a:pt x="28271" y="10445"/>
                    </a:cubicBezTo>
                    <a:cubicBezTo>
                      <a:pt x="28422" y="9217"/>
                      <a:pt x="28597" y="7989"/>
                      <a:pt x="27595" y="6986"/>
                    </a:cubicBezTo>
                    <a:cubicBezTo>
                      <a:pt x="26216" y="6761"/>
                      <a:pt x="25514" y="5934"/>
                      <a:pt x="25239" y="4530"/>
                    </a:cubicBezTo>
                    <a:cubicBezTo>
                      <a:pt x="25088" y="3603"/>
                      <a:pt x="24437" y="2876"/>
                      <a:pt x="23760" y="2199"/>
                    </a:cubicBezTo>
                    <a:cubicBezTo>
                      <a:pt x="23365" y="1822"/>
                      <a:pt x="22930" y="1638"/>
                      <a:pt x="22439" y="1638"/>
                    </a:cubicBezTo>
                    <a:cubicBezTo>
                      <a:pt x="22245" y="1638"/>
                      <a:pt x="22043" y="1666"/>
                      <a:pt x="21830" y="1723"/>
                    </a:cubicBezTo>
                    <a:cubicBezTo>
                      <a:pt x="20803" y="1974"/>
                      <a:pt x="19976" y="2600"/>
                      <a:pt x="19123" y="3177"/>
                    </a:cubicBezTo>
                    <a:cubicBezTo>
                      <a:pt x="18998" y="3252"/>
                      <a:pt x="18873" y="3302"/>
                      <a:pt x="18747" y="3377"/>
                    </a:cubicBezTo>
                    <a:cubicBezTo>
                      <a:pt x="18572" y="3427"/>
                      <a:pt x="18397" y="3453"/>
                      <a:pt x="18221" y="3503"/>
                    </a:cubicBezTo>
                    <a:cubicBezTo>
                      <a:pt x="18024" y="3563"/>
                      <a:pt x="17827" y="3597"/>
                      <a:pt x="17629" y="3597"/>
                    </a:cubicBezTo>
                    <a:cubicBezTo>
                      <a:pt x="17501" y="3597"/>
                      <a:pt x="17372" y="3582"/>
                      <a:pt x="17244" y="3553"/>
                    </a:cubicBezTo>
                    <a:cubicBezTo>
                      <a:pt x="17143" y="3528"/>
                      <a:pt x="17068" y="3503"/>
                      <a:pt x="16993" y="3478"/>
                    </a:cubicBezTo>
                    <a:cubicBezTo>
                      <a:pt x="16843" y="3453"/>
                      <a:pt x="16692" y="3427"/>
                      <a:pt x="16542" y="3352"/>
                    </a:cubicBezTo>
                    <a:cubicBezTo>
                      <a:pt x="16467" y="3327"/>
                      <a:pt x="16417" y="3277"/>
                      <a:pt x="16341" y="3252"/>
                    </a:cubicBezTo>
                    <a:cubicBezTo>
                      <a:pt x="16241" y="3202"/>
                      <a:pt x="16141" y="3127"/>
                      <a:pt x="16041" y="3077"/>
                    </a:cubicBezTo>
                    <a:cubicBezTo>
                      <a:pt x="15965" y="3026"/>
                      <a:pt x="15890" y="2976"/>
                      <a:pt x="15815" y="2926"/>
                    </a:cubicBezTo>
                    <a:cubicBezTo>
                      <a:pt x="14913" y="2500"/>
                      <a:pt x="14687" y="1498"/>
                      <a:pt x="14061" y="846"/>
                    </a:cubicBezTo>
                    <a:cubicBezTo>
                      <a:pt x="13935" y="721"/>
                      <a:pt x="13960" y="545"/>
                      <a:pt x="13860" y="445"/>
                    </a:cubicBezTo>
                    <a:cubicBezTo>
                      <a:pt x="13643" y="97"/>
                      <a:pt x="13358" y="1"/>
                      <a:pt x="130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4" name="Google Shape;2304;p48"/>
              <p:cNvSpPr/>
              <p:nvPr/>
            </p:nvSpPr>
            <p:spPr>
              <a:xfrm>
                <a:off x="4611675" y="4043975"/>
                <a:ext cx="680500" cy="164525"/>
              </a:xfrm>
              <a:custGeom>
                <a:avLst/>
                <a:gdLst/>
                <a:ahLst/>
                <a:cxnLst/>
                <a:rect l="l" t="t" r="r" b="b"/>
                <a:pathLst>
                  <a:path w="27220" h="6581" extrusionOk="0">
                    <a:moveTo>
                      <a:pt x="919" y="0"/>
                    </a:moveTo>
                    <a:cubicBezTo>
                      <a:pt x="639" y="0"/>
                      <a:pt x="365" y="67"/>
                      <a:pt x="101" y="298"/>
                    </a:cubicBezTo>
                    <a:cubicBezTo>
                      <a:pt x="1" y="2178"/>
                      <a:pt x="151" y="4007"/>
                      <a:pt x="302" y="5862"/>
                    </a:cubicBezTo>
                    <a:cubicBezTo>
                      <a:pt x="570" y="6130"/>
                      <a:pt x="868" y="6180"/>
                      <a:pt x="1177" y="6180"/>
                    </a:cubicBezTo>
                    <a:cubicBezTo>
                      <a:pt x="1359" y="6180"/>
                      <a:pt x="1545" y="6163"/>
                      <a:pt x="1730" y="6163"/>
                    </a:cubicBezTo>
                    <a:cubicBezTo>
                      <a:pt x="1946" y="6106"/>
                      <a:pt x="2159" y="6089"/>
                      <a:pt x="2371" y="6089"/>
                    </a:cubicBezTo>
                    <a:cubicBezTo>
                      <a:pt x="2724" y="6089"/>
                      <a:pt x="3074" y="6138"/>
                      <a:pt x="3434" y="6138"/>
                    </a:cubicBezTo>
                    <a:cubicBezTo>
                      <a:pt x="3585" y="6138"/>
                      <a:pt x="3710" y="6113"/>
                      <a:pt x="3861" y="6113"/>
                    </a:cubicBezTo>
                    <a:cubicBezTo>
                      <a:pt x="4161" y="6088"/>
                      <a:pt x="4462" y="6088"/>
                      <a:pt x="4738" y="6088"/>
                    </a:cubicBezTo>
                    <a:cubicBezTo>
                      <a:pt x="4838" y="6063"/>
                      <a:pt x="4938" y="6038"/>
                      <a:pt x="5013" y="6012"/>
                    </a:cubicBezTo>
                    <a:cubicBezTo>
                      <a:pt x="5122" y="5979"/>
                      <a:pt x="5229" y="5965"/>
                      <a:pt x="5334" y="5965"/>
                    </a:cubicBezTo>
                    <a:cubicBezTo>
                      <a:pt x="5618" y="5965"/>
                      <a:pt x="5892" y="6065"/>
                      <a:pt x="6166" y="6138"/>
                    </a:cubicBezTo>
                    <a:cubicBezTo>
                      <a:pt x="9074" y="6288"/>
                      <a:pt x="12006" y="6288"/>
                      <a:pt x="14913" y="6464"/>
                    </a:cubicBezTo>
                    <a:cubicBezTo>
                      <a:pt x="15239" y="6489"/>
                      <a:pt x="15590" y="6489"/>
                      <a:pt x="15916" y="6489"/>
                    </a:cubicBezTo>
                    <a:cubicBezTo>
                      <a:pt x="16358" y="6527"/>
                      <a:pt x="16786" y="6580"/>
                      <a:pt x="17210" y="6580"/>
                    </a:cubicBezTo>
                    <a:cubicBezTo>
                      <a:pt x="17339" y="6580"/>
                      <a:pt x="17467" y="6576"/>
                      <a:pt x="17595" y="6564"/>
                    </a:cubicBezTo>
                    <a:lnTo>
                      <a:pt x="17921" y="6564"/>
                    </a:lnTo>
                    <a:cubicBezTo>
                      <a:pt x="18700" y="6564"/>
                      <a:pt x="19480" y="6574"/>
                      <a:pt x="20260" y="6574"/>
                    </a:cubicBezTo>
                    <a:cubicBezTo>
                      <a:pt x="21235" y="6574"/>
                      <a:pt x="22209" y="6558"/>
                      <a:pt x="23184" y="6489"/>
                    </a:cubicBezTo>
                    <a:lnTo>
                      <a:pt x="24212" y="6489"/>
                    </a:lnTo>
                    <a:cubicBezTo>
                      <a:pt x="24546" y="6489"/>
                      <a:pt x="24869" y="6500"/>
                      <a:pt x="25195" y="6500"/>
                    </a:cubicBezTo>
                    <a:cubicBezTo>
                      <a:pt x="25359" y="6500"/>
                      <a:pt x="25523" y="6497"/>
                      <a:pt x="25690" y="6489"/>
                    </a:cubicBezTo>
                    <a:cubicBezTo>
                      <a:pt x="25786" y="6489"/>
                      <a:pt x="25884" y="6493"/>
                      <a:pt x="25979" y="6493"/>
                    </a:cubicBezTo>
                    <a:cubicBezTo>
                      <a:pt x="26281" y="6493"/>
                      <a:pt x="26559" y="6450"/>
                      <a:pt x="26693" y="6088"/>
                    </a:cubicBezTo>
                    <a:cubicBezTo>
                      <a:pt x="26768" y="4885"/>
                      <a:pt x="26818" y="3707"/>
                      <a:pt x="27044" y="2554"/>
                    </a:cubicBezTo>
                    <a:cubicBezTo>
                      <a:pt x="27169" y="1877"/>
                      <a:pt x="27169" y="1175"/>
                      <a:pt x="27219" y="499"/>
                    </a:cubicBezTo>
                    <a:cubicBezTo>
                      <a:pt x="27158" y="422"/>
                      <a:pt x="27077" y="392"/>
                      <a:pt x="26996" y="392"/>
                    </a:cubicBezTo>
                    <a:cubicBezTo>
                      <a:pt x="26944" y="392"/>
                      <a:pt x="26892" y="404"/>
                      <a:pt x="26843" y="423"/>
                    </a:cubicBezTo>
                    <a:cubicBezTo>
                      <a:pt x="26638" y="560"/>
                      <a:pt x="26426" y="602"/>
                      <a:pt x="26212" y="602"/>
                    </a:cubicBezTo>
                    <a:cubicBezTo>
                      <a:pt x="25876" y="602"/>
                      <a:pt x="25536" y="499"/>
                      <a:pt x="25214" y="499"/>
                    </a:cubicBezTo>
                    <a:cubicBezTo>
                      <a:pt x="24435" y="585"/>
                      <a:pt x="23655" y="612"/>
                      <a:pt x="22884" y="612"/>
                    </a:cubicBezTo>
                    <a:cubicBezTo>
                      <a:pt x="22540" y="612"/>
                      <a:pt x="22196" y="607"/>
                      <a:pt x="21856" y="599"/>
                    </a:cubicBezTo>
                    <a:lnTo>
                      <a:pt x="20978" y="599"/>
                    </a:lnTo>
                    <a:cubicBezTo>
                      <a:pt x="19959" y="599"/>
                      <a:pt x="18940" y="588"/>
                      <a:pt x="17921" y="588"/>
                    </a:cubicBezTo>
                    <a:cubicBezTo>
                      <a:pt x="17411" y="588"/>
                      <a:pt x="16902" y="591"/>
                      <a:pt x="16392" y="599"/>
                    </a:cubicBezTo>
                    <a:lnTo>
                      <a:pt x="16016" y="599"/>
                    </a:lnTo>
                    <a:cubicBezTo>
                      <a:pt x="15808" y="593"/>
                      <a:pt x="15600" y="590"/>
                      <a:pt x="15391" y="590"/>
                    </a:cubicBezTo>
                    <a:cubicBezTo>
                      <a:pt x="14569" y="590"/>
                      <a:pt x="13743" y="628"/>
                      <a:pt x="12918" y="628"/>
                    </a:cubicBezTo>
                    <a:cubicBezTo>
                      <a:pt x="12211" y="628"/>
                      <a:pt x="11505" y="600"/>
                      <a:pt x="10803" y="499"/>
                    </a:cubicBezTo>
                    <a:cubicBezTo>
                      <a:pt x="10678" y="449"/>
                      <a:pt x="10577" y="423"/>
                      <a:pt x="10452" y="423"/>
                    </a:cubicBezTo>
                    <a:cubicBezTo>
                      <a:pt x="10199" y="428"/>
                      <a:pt x="9946" y="430"/>
                      <a:pt x="9694" y="430"/>
                    </a:cubicBezTo>
                    <a:cubicBezTo>
                      <a:pt x="7119" y="430"/>
                      <a:pt x="4562" y="214"/>
                      <a:pt x="2006" y="123"/>
                    </a:cubicBezTo>
                    <a:cubicBezTo>
                      <a:pt x="1641" y="109"/>
                      <a:pt x="1275" y="0"/>
                      <a:pt x="91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5" name="Google Shape;2305;p48"/>
              <p:cNvSpPr/>
              <p:nvPr/>
            </p:nvSpPr>
            <p:spPr>
              <a:xfrm>
                <a:off x="4602275" y="3875275"/>
                <a:ext cx="699925" cy="185575"/>
              </a:xfrm>
              <a:custGeom>
                <a:avLst/>
                <a:gdLst/>
                <a:ahLst/>
                <a:cxnLst/>
                <a:rect l="l" t="t" r="r" b="b"/>
                <a:pathLst>
                  <a:path w="27997" h="7423" extrusionOk="0">
                    <a:moveTo>
                      <a:pt x="2920" y="1"/>
                    </a:moveTo>
                    <a:cubicBezTo>
                      <a:pt x="2748" y="1"/>
                      <a:pt x="2571" y="54"/>
                      <a:pt x="2407" y="54"/>
                    </a:cubicBezTo>
                    <a:cubicBezTo>
                      <a:pt x="1758" y="75"/>
                      <a:pt x="1127" y="253"/>
                      <a:pt x="470" y="253"/>
                    </a:cubicBezTo>
                    <a:cubicBezTo>
                      <a:pt x="340" y="253"/>
                      <a:pt x="209" y="246"/>
                      <a:pt x="76" y="229"/>
                    </a:cubicBezTo>
                    <a:lnTo>
                      <a:pt x="76" y="229"/>
                    </a:lnTo>
                    <a:cubicBezTo>
                      <a:pt x="1" y="2159"/>
                      <a:pt x="352" y="4064"/>
                      <a:pt x="277" y="6019"/>
                    </a:cubicBezTo>
                    <a:cubicBezTo>
                      <a:pt x="352" y="6520"/>
                      <a:pt x="502" y="6846"/>
                      <a:pt x="1129" y="6846"/>
                    </a:cubicBezTo>
                    <a:cubicBezTo>
                      <a:pt x="1219" y="6845"/>
                      <a:pt x="1309" y="6844"/>
                      <a:pt x="1399" y="6844"/>
                    </a:cubicBezTo>
                    <a:cubicBezTo>
                      <a:pt x="3740" y="6844"/>
                      <a:pt x="6061" y="7126"/>
                      <a:pt x="8381" y="7126"/>
                    </a:cubicBezTo>
                    <a:cubicBezTo>
                      <a:pt x="8553" y="7126"/>
                      <a:pt x="8726" y="7125"/>
                      <a:pt x="8898" y="7121"/>
                    </a:cubicBezTo>
                    <a:lnTo>
                      <a:pt x="9274" y="7121"/>
                    </a:lnTo>
                    <a:cubicBezTo>
                      <a:pt x="9723" y="7121"/>
                      <a:pt x="10178" y="7087"/>
                      <a:pt x="10633" y="7087"/>
                    </a:cubicBezTo>
                    <a:cubicBezTo>
                      <a:pt x="11043" y="7087"/>
                      <a:pt x="11452" y="7115"/>
                      <a:pt x="11856" y="7222"/>
                    </a:cubicBezTo>
                    <a:cubicBezTo>
                      <a:pt x="11956" y="7247"/>
                      <a:pt x="12081" y="7272"/>
                      <a:pt x="12206" y="7297"/>
                    </a:cubicBezTo>
                    <a:cubicBezTo>
                      <a:pt x="12557" y="7305"/>
                      <a:pt x="12908" y="7308"/>
                      <a:pt x="13259" y="7308"/>
                    </a:cubicBezTo>
                    <a:cubicBezTo>
                      <a:pt x="13961" y="7308"/>
                      <a:pt x="14663" y="7297"/>
                      <a:pt x="15364" y="7297"/>
                    </a:cubicBezTo>
                    <a:lnTo>
                      <a:pt x="16567" y="7297"/>
                    </a:lnTo>
                    <a:cubicBezTo>
                      <a:pt x="17080" y="7311"/>
                      <a:pt x="17595" y="7315"/>
                      <a:pt x="18110" y="7315"/>
                    </a:cubicBezTo>
                    <a:cubicBezTo>
                      <a:pt x="18944" y="7315"/>
                      <a:pt x="19780" y="7304"/>
                      <a:pt x="20614" y="7304"/>
                    </a:cubicBezTo>
                    <a:cubicBezTo>
                      <a:pt x="21129" y="7304"/>
                      <a:pt x="21644" y="7308"/>
                      <a:pt x="22156" y="7322"/>
                    </a:cubicBezTo>
                    <a:cubicBezTo>
                      <a:pt x="22257" y="7347"/>
                      <a:pt x="22357" y="7372"/>
                      <a:pt x="22457" y="7397"/>
                    </a:cubicBezTo>
                    <a:cubicBezTo>
                      <a:pt x="22557" y="7422"/>
                      <a:pt x="22658" y="7422"/>
                      <a:pt x="22758" y="7422"/>
                    </a:cubicBezTo>
                    <a:cubicBezTo>
                      <a:pt x="23540" y="7422"/>
                      <a:pt x="24322" y="7326"/>
                      <a:pt x="25104" y="7326"/>
                    </a:cubicBezTo>
                    <a:cubicBezTo>
                      <a:pt x="25299" y="7326"/>
                      <a:pt x="25495" y="7332"/>
                      <a:pt x="25690" y="7347"/>
                    </a:cubicBezTo>
                    <a:cubicBezTo>
                      <a:pt x="25777" y="7326"/>
                      <a:pt x="25864" y="7319"/>
                      <a:pt x="25953" y="7319"/>
                    </a:cubicBezTo>
                    <a:cubicBezTo>
                      <a:pt x="26222" y="7319"/>
                      <a:pt x="26499" y="7390"/>
                      <a:pt x="26772" y="7390"/>
                    </a:cubicBezTo>
                    <a:cubicBezTo>
                      <a:pt x="26958" y="7390"/>
                      <a:pt x="27141" y="7357"/>
                      <a:pt x="27319" y="7247"/>
                    </a:cubicBezTo>
                    <a:lnTo>
                      <a:pt x="27595" y="7247"/>
                    </a:lnTo>
                    <a:cubicBezTo>
                      <a:pt x="27821" y="6369"/>
                      <a:pt x="27996" y="5517"/>
                      <a:pt x="27896" y="4615"/>
                    </a:cubicBezTo>
                    <a:cubicBezTo>
                      <a:pt x="27044" y="3963"/>
                      <a:pt x="26041" y="3512"/>
                      <a:pt x="25064" y="3237"/>
                    </a:cubicBezTo>
                    <a:cubicBezTo>
                      <a:pt x="24423" y="3063"/>
                      <a:pt x="23773" y="2960"/>
                      <a:pt x="23122" y="2960"/>
                    </a:cubicBezTo>
                    <a:cubicBezTo>
                      <a:pt x="22270" y="2960"/>
                      <a:pt x="21416" y="3136"/>
                      <a:pt x="20577" y="3562"/>
                    </a:cubicBezTo>
                    <a:cubicBezTo>
                      <a:pt x="19906" y="3890"/>
                      <a:pt x="19192" y="4068"/>
                      <a:pt x="18456" y="4068"/>
                    </a:cubicBezTo>
                    <a:cubicBezTo>
                      <a:pt x="18066" y="4068"/>
                      <a:pt x="17669" y="4018"/>
                      <a:pt x="17269" y="3913"/>
                    </a:cubicBezTo>
                    <a:cubicBezTo>
                      <a:pt x="16141" y="3613"/>
                      <a:pt x="14963" y="3362"/>
                      <a:pt x="13886" y="2861"/>
                    </a:cubicBezTo>
                    <a:cubicBezTo>
                      <a:pt x="12983" y="2460"/>
                      <a:pt x="12006" y="2184"/>
                      <a:pt x="11104" y="1833"/>
                    </a:cubicBezTo>
                    <a:cubicBezTo>
                      <a:pt x="9500" y="1232"/>
                      <a:pt x="7896" y="831"/>
                      <a:pt x="6267" y="405"/>
                    </a:cubicBezTo>
                    <a:cubicBezTo>
                      <a:pt x="5214" y="104"/>
                      <a:pt x="4136" y="329"/>
                      <a:pt x="3109" y="29"/>
                    </a:cubicBezTo>
                    <a:cubicBezTo>
                      <a:pt x="3047" y="8"/>
                      <a:pt x="2984" y="1"/>
                      <a:pt x="292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6" name="Google Shape;2306;p48"/>
              <p:cNvSpPr/>
              <p:nvPr/>
            </p:nvSpPr>
            <p:spPr>
              <a:xfrm>
                <a:off x="4968200" y="3706150"/>
                <a:ext cx="631600" cy="656700"/>
              </a:xfrm>
              <a:custGeom>
                <a:avLst/>
                <a:gdLst/>
                <a:ahLst/>
                <a:cxnLst/>
                <a:rect l="l" t="t" r="r" b="b"/>
                <a:pathLst>
                  <a:path w="25264" h="26268" extrusionOk="0">
                    <a:moveTo>
                      <a:pt x="23738" y="0"/>
                    </a:moveTo>
                    <a:cubicBezTo>
                      <a:pt x="23704" y="0"/>
                      <a:pt x="23670" y="1"/>
                      <a:pt x="23635" y="2"/>
                    </a:cubicBezTo>
                    <a:cubicBezTo>
                      <a:pt x="21605" y="27"/>
                      <a:pt x="19575" y="77"/>
                      <a:pt x="17545" y="102"/>
                    </a:cubicBezTo>
                    <a:cubicBezTo>
                      <a:pt x="17381" y="105"/>
                      <a:pt x="17218" y="106"/>
                      <a:pt x="17054" y="106"/>
                    </a:cubicBezTo>
                    <a:cubicBezTo>
                      <a:pt x="16082" y="106"/>
                      <a:pt x="15111" y="63"/>
                      <a:pt x="14139" y="63"/>
                    </a:cubicBezTo>
                    <a:cubicBezTo>
                      <a:pt x="13845" y="63"/>
                      <a:pt x="13552" y="66"/>
                      <a:pt x="13259" y="77"/>
                    </a:cubicBezTo>
                    <a:cubicBezTo>
                      <a:pt x="9700" y="177"/>
                      <a:pt x="6141" y="152"/>
                      <a:pt x="2557" y="177"/>
                    </a:cubicBezTo>
                    <a:cubicBezTo>
                      <a:pt x="2486" y="179"/>
                      <a:pt x="2415" y="180"/>
                      <a:pt x="2343" y="180"/>
                    </a:cubicBezTo>
                    <a:cubicBezTo>
                      <a:pt x="1987" y="180"/>
                      <a:pt x="1627" y="158"/>
                      <a:pt x="1269" y="158"/>
                    </a:cubicBezTo>
                    <a:cubicBezTo>
                      <a:pt x="840" y="158"/>
                      <a:pt x="414" y="190"/>
                      <a:pt x="1" y="327"/>
                    </a:cubicBezTo>
                    <a:cubicBezTo>
                      <a:pt x="239" y="617"/>
                      <a:pt x="547" y="663"/>
                      <a:pt x="862" y="663"/>
                    </a:cubicBezTo>
                    <a:cubicBezTo>
                      <a:pt x="1010" y="663"/>
                      <a:pt x="1159" y="653"/>
                      <a:pt x="1304" y="653"/>
                    </a:cubicBezTo>
                    <a:cubicBezTo>
                      <a:pt x="1830" y="662"/>
                      <a:pt x="2354" y="664"/>
                      <a:pt x="2876" y="664"/>
                    </a:cubicBezTo>
                    <a:cubicBezTo>
                      <a:pt x="3922" y="664"/>
                      <a:pt x="4963" y="653"/>
                      <a:pt x="6016" y="653"/>
                    </a:cubicBezTo>
                    <a:cubicBezTo>
                      <a:pt x="6047" y="653"/>
                      <a:pt x="6079" y="653"/>
                      <a:pt x="6111" y="653"/>
                    </a:cubicBezTo>
                    <a:cubicBezTo>
                      <a:pt x="6510" y="653"/>
                      <a:pt x="6922" y="675"/>
                      <a:pt x="6968" y="1255"/>
                    </a:cubicBezTo>
                    <a:cubicBezTo>
                      <a:pt x="7093" y="1555"/>
                      <a:pt x="7369" y="1606"/>
                      <a:pt x="7620" y="1631"/>
                    </a:cubicBezTo>
                    <a:cubicBezTo>
                      <a:pt x="9299" y="1906"/>
                      <a:pt x="10176" y="3059"/>
                      <a:pt x="10627" y="4513"/>
                    </a:cubicBezTo>
                    <a:cubicBezTo>
                      <a:pt x="11003" y="5766"/>
                      <a:pt x="11479" y="6718"/>
                      <a:pt x="12933" y="6819"/>
                    </a:cubicBezTo>
                    <a:cubicBezTo>
                      <a:pt x="13810" y="7596"/>
                      <a:pt x="13860" y="8723"/>
                      <a:pt x="14061" y="9776"/>
                    </a:cubicBezTo>
                    <a:cubicBezTo>
                      <a:pt x="14061" y="9926"/>
                      <a:pt x="14061" y="10052"/>
                      <a:pt x="14061" y="10177"/>
                    </a:cubicBezTo>
                    <a:cubicBezTo>
                      <a:pt x="13935" y="10403"/>
                      <a:pt x="13910" y="10603"/>
                      <a:pt x="14061" y="10779"/>
                    </a:cubicBezTo>
                    <a:cubicBezTo>
                      <a:pt x="14061" y="10854"/>
                      <a:pt x="14061" y="10929"/>
                      <a:pt x="14061" y="10979"/>
                    </a:cubicBezTo>
                    <a:cubicBezTo>
                      <a:pt x="13810" y="11656"/>
                      <a:pt x="14111" y="12358"/>
                      <a:pt x="13885" y="13009"/>
                    </a:cubicBezTo>
                    <a:cubicBezTo>
                      <a:pt x="13585" y="13586"/>
                      <a:pt x="13935" y="14237"/>
                      <a:pt x="13685" y="14839"/>
                    </a:cubicBezTo>
                    <a:cubicBezTo>
                      <a:pt x="13710" y="15265"/>
                      <a:pt x="13635" y="15691"/>
                      <a:pt x="13585" y="16142"/>
                    </a:cubicBezTo>
                    <a:cubicBezTo>
                      <a:pt x="13284" y="18573"/>
                      <a:pt x="13008" y="21029"/>
                      <a:pt x="13058" y="23510"/>
                    </a:cubicBezTo>
                    <a:cubicBezTo>
                      <a:pt x="13058" y="24388"/>
                      <a:pt x="13133" y="25290"/>
                      <a:pt x="13509" y="26267"/>
                    </a:cubicBezTo>
                    <a:cubicBezTo>
                      <a:pt x="14011" y="25014"/>
                      <a:pt x="14136" y="23836"/>
                      <a:pt x="14211" y="22658"/>
                    </a:cubicBezTo>
                    <a:cubicBezTo>
                      <a:pt x="14362" y="20428"/>
                      <a:pt x="14562" y="18197"/>
                      <a:pt x="14687" y="15967"/>
                    </a:cubicBezTo>
                    <a:cubicBezTo>
                      <a:pt x="14838" y="13009"/>
                      <a:pt x="15063" y="10052"/>
                      <a:pt x="14888" y="7094"/>
                    </a:cubicBezTo>
                    <a:cubicBezTo>
                      <a:pt x="14788" y="5816"/>
                      <a:pt x="14788" y="4538"/>
                      <a:pt x="15063" y="3285"/>
                    </a:cubicBezTo>
                    <a:cubicBezTo>
                      <a:pt x="15214" y="2583"/>
                      <a:pt x="15439" y="2357"/>
                      <a:pt x="15890" y="2332"/>
                    </a:cubicBezTo>
                    <a:cubicBezTo>
                      <a:pt x="16517" y="2332"/>
                      <a:pt x="16642" y="2809"/>
                      <a:pt x="16793" y="3260"/>
                    </a:cubicBezTo>
                    <a:cubicBezTo>
                      <a:pt x="16993" y="3886"/>
                      <a:pt x="17043" y="4538"/>
                      <a:pt x="17093" y="5215"/>
                    </a:cubicBezTo>
                    <a:cubicBezTo>
                      <a:pt x="17144" y="6192"/>
                      <a:pt x="17219" y="7144"/>
                      <a:pt x="17595" y="8047"/>
                    </a:cubicBezTo>
                    <a:cubicBezTo>
                      <a:pt x="17695" y="8272"/>
                      <a:pt x="17745" y="8548"/>
                      <a:pt x="18021" y="8548"/>
                    </a:cubicBezTo>
                    <a:cubicBezTo>
                      <a:pt x="18321" y="8523"/>
                      <a:pt x="18372" y="8247"/>
                      <a:pt x="18397" y="8022"/>
                    </a:cubicBezTo>
                    <a:cubicBezTo>
                      <a:pt x="18472" y="7295"/>
                      <a:pt x="18748" y="6593"/>
                      <a:pt x="18597" y="5841"/>
                    </a:cubicBezTo>
                    <a:cubicBezTo>
                      <a:pt x="18497" y="5315"/>
                      <a:pt x="18572" y="4738"/>
                      <a:pt x="19048" y="4538"/>
                    </a:cubicBezTo>
                    <a:cubicBezTo>
                      <a:pt x="19158" y="4486"/>
                      <a:pt x="19263" y="4463"/>
                      <a:pt x="19366" y="4463"/>
                    </a:cubicBezTo>
                    <a:cubicBezTo>
                      <a:pt x="19759" y="4463"/>
                      <a:pt x="20104" y="4797"/>
                      <a:pt x="20402" y="5114"/>
                    </a:cubicBezTo>
                    <a:cubicBezTo>
                      <a:pt x="20627" y="5365"/>
                      <a:pt x="20728" y="5691"/>
                      <a:pt x="21204" y="5791"/>
                    </a:cubicBezTo>
                    <a:cubicBezTo>
                      <a:pt x="21229" y="5591"/>
                      <a:pt x="21254" y="5415"/>
                      <a:pt x="21279" y="5215"/>
                    </a:cubicBezTo>
                    <a:cubicBezTo>
                      <a:pt x="21304" y="4989"/>
                      <a:pt x="21329" y="4763"/>
                      <a:pt x="21404" y="4538"/>
                    </a:cubicBezTo>
                    <a:cubicBezTo>
                      <a:pt x="21546" y="4170"/>
                      <a:pt x="21744" y="3985"/>
                      <a:pt x="21970" y="3985"/>
                    </a:cubicBezTo>
                    <a:cubicBezTo>
                      <a:pt x="22144" y="3985"/>
                      <a:pt x="22336" y="4094"/>
                      <a:pt x="22532" y="4312"/>
                    </a:cubicBezTo>
                    <a:cubicBezTo>
                      <a:pt x="22783" y="4588"/>
                      <a:pt x="22983" y="4964"/>
                      <a:pt x="23234" y="5265"/>
                    </a:cubicBezTo>
                    <a:cubicBezTo>
                      <a:pt x="23348" y="5412"/>
                      <a:pt x="23495" y="5538"/>
                      <a:pt x="23652" y="5538"/>
                    </a:cubicBezTo>
                    <a:cubicBezTo>
                      <a:pt x="23736" y="5538"/>
                      <a:pt x="23823" y="5502"/>
                      <a:pt x="23910" y="5415"/>
                    </a:cubicBezTo>
                    <a:cubicBezTo>
                      <a:pt x="24412" y="4864"/>
                      <a:pt x="24963" y="4337"/>
                      <a:pt x="25088" y="3586"/>
                    </a:cubicBezTo>
                    <a:cubicBezTo>
                      <a:pt x="25214" y="2934"/>
                      <a:pt x="25239" y="2257"/>
                      <a:pt x="25239" y="1606"/>
                    </a:cubicBezTo>
                    <a:cubicBezTo>
                      <a:pt x="25263" y="413"/>
                      <a:pt x="24862" y="0"/>
                      <a:pt x="2373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7" name="Google Shape;2307;p48"/>
              <p:cNvSpPr/>
              <p:nvPr/>
            </p:nvSpPr>
            <p:spPr>
              <a:xfrm>
                <a:off x="4163675" y="2711875"/>
                <a:ext cx="527600" cy="988050"/>
              </a:xfrm>
              <a:custGeom>
                <a:avLst/>
                <a:gdLst/>
                <a:ahLst/>
                <a:cxnLst/>
                <a:rect l="l" t="t" r="r" b="b"/>
                <a:pathLst>
                  <a:path w="21104" h="39522" extrusionOk="0">
                    <a:moveTo>
                      <a:pt x="7907" y="0"/>
                    </a:moveTo>
                    <a:cubicBezTo>
                      <a:pt x="7770" y="0"/>
                      <a:pt x="7621" y="69"/>
                      <a:pt x="7445" y="198"/>
                    </a:cubicBezTo>
                    <a:cubicBezTo>
                      <a:pt x="5991" y="1251"/>
                      <a:pt x="4688" y="2479"/>
                      <a:pt x="3159" y="3406"/>
                    </a:cubicBezTo>
                    <a:cubicBezTo>
                      <a:pt x="3159" y="3406"/>
                      <a:pt x="3134" y="3432"/>
                      <a:pt x="3134" y="3432"/>
                    </a:cubicBezTo>
                    <a:cubicBezTo>
                      <a:pt x="3059" y="3607"/>
                      <a:pt x="2858" y="3532"/>
                      <a:pt x="2783" y="3657"/>
                    </a:cubicBezTo>
                    <a:cubicBezTo>
                      <a:pt x="2658" y="3782"/>
                      <a:pt x="2482" y="3732"/>
                      <a:pt x="2382" y="3883"/>
                    </a:cubicBezTo>
                    <a:lnTo>
                      <a:pt x="2382" y="3858"/>
                    </a:lnTo>
                    <a:cubicBezTo>
                      <a:pt x="2307" y="3933"/>
                      <a:pt x="2232" y="3983"/>
                      <a:pt x="2181" y="4083"/>
                    </a:cubicBezTo>
                    <a:lnTo>
                      <a:pt x="2181" y="4058"/>
                    </a:lnTo>
                    <a:cubicBezTo>
                      <a:pt x="2106" y="4108"/>
                      <a:pt x="2031" y="4183"/>
                      <a:pt x="1981" y="4259"/>
                    </a:cubicBezTo>
                    <a:cubicBezTo>
                      <a:pt x="1856" y="4359"/>
                      <a:pt x="1655" y="4309"/>
                      <a:pt x="1605" y="4484"/>
                    </a:cubicBezTo>
                    <a:cubicBezTo>
                      <a:pt x="1404" y="4534"/>
                      <a:pt x="1279" y="4710"/>
                      <a:pt x="1179" y="4860"/>
                    </a:cubicBezTo>
                    <a:lnTo>
                      <a:pt x="1154" y="4860"/>
                    </a:lnTo>
                    <a:cubicBezTo>
                      <a:pt x="928" y="5111"/>
                      <a:pt x="527" y="5136"/>
                      <a:pt x="352" y="5437"/>
                    </a:cubicBezTo>
                    <a:lnTo>
                      <a:pt x="352" y="5462"/>
                    </a:lnTo>
                    <a:cubicBezTo>
                      <a:pt x="277" y="5587"/>
                      <a:pt x="26" y="5537"/>
                      <a:pt x="1" y="5737"/>
                    </a:cubicBezTo>
                    <a:lnTo>
                      <a:pt x="1" y="5787"/>
                    </a:lnTo>
                    <a:cubicBezTo>
                      <a:pt x="76" y="5938"/>
                      <a:pt x="51" y="6138"/>
                      <a:pt x="201" y="6264"/>
                    </a:cubicBezTo>
                    <a:cubicBezTo>
                      <a:pt x="352" y="6414"/>
                      <a:pt x="352" y="6614"/>
                      <a:pt x="402" y="6815"/>
                    </a:cubicBezTo>
                    <a:cubicBezTo>
                      <a:pt x="475" y="7016"/>
                      <a:pt x="588" y="7150"/>
                      <a:pt x="760" y="7150"/>
                    </a:cubicBezTo>
                    <a:cubicBezTo>
                      <a:pt x="824" y="7150"/>
                      <a:pt x="897" y="7132"/>
                      <a:pt x="978" y="7091"/>
                    </a:cubicBezTo>
                    <a:lnTo>
                      <a:pt x="978" y="7066"/>
                    </a:lnTo>
                    <a:cubicBezTo>
                      <a:pt x="1480" y="6690"/>
                      <a:pt x="1981" y="6289"/>
                      <a:pt x="2557" y="6038"/>
                    </a:cubicBezTo>
                    <a:cubicBezTo>
                      <a:pt x="2758" y="5762"/>
                      <a:pt x="2983" y="5512"/>
                      <a:pt x="3334" y="5437"/>
                    </a:cubicBezTo>
                    <a:cubicBezTo>
                      <a:pt x="3435" y="5411"/>
                      <a:pt x="3510" y="5336"/>
                      <a:pt x="3585" y="5261"/>
                    </a:cubicBezTo>
                    <a:cubicBezTo>
                      <a:pt x="3710" y="5161"/>
                      <a:pt x="3861" y="5036"/>
                      <a:pt x="3986" y="4910"/>
                    </a:cubicBezTo>
                    <a:cubicBezTo>
                      <a:pt x="4036" y="4885"/>
                      <a:pt x="4111" y="4860"/>
                      <a:pt x="4186" y="4860"/>
                    </a:cubicBezTo>
                    <a:cubicBezTo>
                      <a:pt x="4287" y="4735"/>
                      <a:pt x="4487" y="4785"/>
                      <a:pt x="4562" y="4635"/>
                    </a:cubicBezTo>
                    <a:cubicBezTo>
                      <a:pt x="5189" y="4108"/>
                      <a:pt x="5841" y="3607"/>
                      <a:pt x="6567" y="3231"/>
                    </a:cubicBezTo>
                    <a:cubicBezTo>
                      <a:pt x="6693" y="3131"/>
                      <a:pt x="6868" y="3181"/>
                      <a:pt x="6968" y="3056"/>
                    </a:cubicBezTo>
                    <a:cubicBezTo>
                      <a:pt x="7047" y="3003"/>
                      <a:pt x="7119" y="2965"/>
                      <a:pt x="7184" y="2965"/>
                    </a:cubicBezTo>
                    <a:cubicBezTo>
                      <a:pt x="7243" y="2965"/>
                      <a:pt x="7296" y="2997"/>
                      <a:pt x="7344" y="3081"/>
                    </a:cubicBezTo>
                    <a:cubicBezTo>
                      <a:pt x="7394" y="3131"/>
                      <a:pt x="7394" y="3181"/>
                      <a:pt x="7394" y="3256"/>
                    </a:cubicBezTo>
                    <a:cubicBezTo>
                      <a:pt x="7896" y="3532"/>
                      <a:pt x="7745" y="4083"/>
                      <a:pt x="7946" y="4484"/>
                    </a:cubicBezTo>
                    <a:cubicBezTo>
                      <a:pt x="7946" y="4484"/>
                      <a:pt x="7921" y="4484"/>
                      <a:pt x="7921" y="4534"/>
                    </a:cubicBezTo>
                    <a:cubicBezTo>
                      <a:pt x="7896" y="4584"/>
                      <a:pt x="7921" y="4635"/>
                      <a:pt x="7971" y="4660"/>
                    </a:cubicBezTo>
                    <a:cubicBezTo>
                      <a:pt x="8096" y="4910"/>
                      <a:pt x="8222" y="5136"/>
                      <a:pt x="8196" y="5437"/>
                    </a:cubicBezTo>
                    <a:cubicBezTo>
                      <a:pt x="8347" y="5537"/>
                      <a:pt x="8397" y="5687"/>
                      <a:pt x="8397" y="5838"/>
                    </a:cubicBezTo>
                    <a:cubicBezTo>
                      <a:pt x="8447" y="5913"/>
                      <a:pt x="8497" y="5988"/>
                      <a:pt x="8547" y="6063"/>
                    </a:cubicBezTo>
                    <a:cubicBezTo>
                      <a:pt x="8547" y="6163"/>
                      <a:pt x="8572" y="6289"/>
                      <a:pt x="8597" y="6414"/>
                    </a:cubicBezTo>
                    <a:cubicBezTo>
                      <a:pt x="8748" y="6614"/>
                      <a:pt x="8623" y="6865"/>
                      <a:pt x="8773" y="7066"/>
                    </a:cubicBezTo>
                    <a:cubicBezTo>
                      <a:pt x="8898" y="7166"/>
                      <a:pt x="8873" y="7341"/>
                      <a:pt x="8973" y="7467"/>
                    </a:cubicBezTo>
                    <a:cubicBezTo>
                      <a:pt x="8998" y="7517"/>
                      <a:pt x="8998" y="7567"/>
                      <a:pt x="8998" y="7642"/>
                    </a:cubicBezTo>
                    <a:cubicBezTo>
                      <a:pt x="9199" y="7868"/>
                      <a:pt x="8948" y="8244"/>
                      <a:pt x="9199" y="8469"/>
                    </a:cubicBezTo>
                    <a:cubicBezTo>
                      <a:pt x="9550" y="8795"/>
                      <a:pt x="9575" y="9271"/>
                      <a:pt x="9750" y="9672"/>
                    </a:cubicBezTo>
                    <a:cubicBezTo>
                      <a:pt x="9775" y="9797"/>
                      <a:pt x="9801" y="9923"/>
                      <a:pt x="9826" y="10023"/>
                    </a:cubicBezTo>
                    <a:cubicBezTo>
                      <a:pt x="10227" y="10725"/>
                      <a:pt x="10477" y="11477"/>
                      <a:pt x="10603" y="12279"/>
                    </a:cubicBezTo>
                    <a:cubicBezTo>
                      <a:pt x="10828" y="12554"/>
                      <a:pt x="10878" y="12930"/>
                      <a:pt x="11004" y="13256"/>
                    </a:cubicBezTo>
                    <a:cubicBezTo>
                      <a:pt x="11204" y="13406"/>
                      <a:pt x="11204" y="13657"/>
                      <a:pt x="11204" y="13883"/>
                    </a:cubicBezTo>
                    <a:lnTo>
                      <a:pt x="11179" y="13883"/>
                    </a:lnTo>
                    <a:cubicBezTo>
                      <a:pt x="11430" y="14108"/>
                      <a:pt x="11154" y="14459"/>
                      <a:pt x="11405" y="14685"/>
                    </a:cubicBezTo>
                    <a:lnTo>
                      <a:pt x="11405" y="14660"/>
                    </a:lnTo>
                    <a:cubicBezTo>
                      <a:pt x="11455" y="14735"/>
                      <a:pt x="11505" y="14810"/>
                      <a:pt x="11530" y="14860"/>
                    </a:cubicBezTo>
                    <a:cubicBezTo>
                      <a:pt x="11555" y="14985"/>
                      <a:pt x="11580" y="15086"/>
                      <a:pt x="11605" y="15211"/>
                    </a:cubicBezTo>
                    <a:cubicBezTo>
                      <a:pt x="11630" y="15311"/>
                      <a:pt x="11705" y="15386"/>
                      <a:pt x="11755" y="15487"/>
                    </a:cubicBezTo>
                    <a:cubicBezTo>
                      <a:pt x="11780" y="15612"/>
                      <a:pt x="11780" y="15737"/>
                      <a:pt x="11806" y="15888"/>
                    </a:cubicBezTo>
                    <a:cubicBezTo>
                      <a:pt x="11931" y="16214"/>
                      <a:pt x="12232" y="16489"/>
                      <a:pt x="12207" y="16890"/>
                    </a:cubicBezTo>
                    <a:cubicBezTo>
                      <a:pt x="12758" y="18018"/>
                      <a:pt x="13034" y="19246"/>
                      <a:pt x="13410" y="20449"/>
                    </a:cubicBezTo>
                    <a:cubicBezTo>
                      <a:pt x="13660" y="20825"/>
                      <a:pt x="13735" y="21251"/>
                      <a:pt x="13785" y="21702"/>
                    </a:cubicBezTo>
                    <a:cubicBezTo>
                      <a:pt x="13961" y="21928"/>
                      <a:pt x="13836" y="22329"/>
                      <a:pt x="14161" y="22504"/>
                    </a:cubicBezTo>
                    <a:cubicBezTo>
                      <a:pt x="14763" y="24309"/>
                      <a:pt x="15415" y="26088"/>
                      <a:pt x="15966" y="27893"/>
                    </a:cubicBezTo>
                    <a:cubicBezTo>
                      <a:pt x="16192" y="28620"/>
                      <a:pt x="16643" y="29271"/>
                      <a:pt x="16618" y="30073"/>
                    </a:cubicBezTo>
                    <a:cubicBezTo>
                      <a:pt x="17344" y="31552"/>
                      <a:pt x="17796" y="33106"/>
                      <a:pt x="18222" y="34685"/>
                    </a:cubicBezTo>
                    <a:cubicBezTo>
                      <a:pt x="18297" y="34810"/>
                      <a:pt x="18272" y="35011"/>
                      <a:pt x="18397" y="35136"/>
                    </a:cubicBezTo>
                    <a:cubicBezTo>
                      <a:pt x="18422" y="35161"/>
                      <a:pt x="18422" y="35236"/>
                      <a:pt x="18422" y="35286"/>
                    </a:cubicBezTo>
                    <a:cubicBezTo>
                      <a:pt x="18623" y="35612"/>
                      <a:pt x="18748" y="35938"/>
                      <a:pt x="18773" y="36339"/>
                    </a:cubicBezTo>
                    <a:cubicBezTo>
                      <a:pt x="18823" y="36389"/>
                      <a:pt x="18823" y="36439"/>
                      <a:pt x="18823" y="36489"/>
                    </a:cubicBezTo>
                    <a:cubicBezTo>
                      <a:pt x="18923" y="36615"/>
                      <a:pt x="18873" y="36815"/>
                      <a:pt x="18999" y="36915"/>
                    </a:cubicBezTo>
                    <a:cubicBezTo>
                      <a:pt x="19400" y="37768"/>
                      <a:pt x="19450" y="38745"/>
                      <a:pt x="20051" y="39497"/>
                    </a:cubicBezTo>
                    <a:lnTo>
                      <a:pt x="20101" y="39497"/>
                    </a:lnTo>
                    <a:lnTo>
                      <a:pt x="20177" y="39522"/>
                    </a:lnTo>
                    <a:cubicBezTo>
                      <a:pt x="21104" y="39221"/>
                      <a:pt x="21104" y="39221"/>
                      <a:pt x="20753" y="38269"/>
                    </a:cubicBezTo>
                    <a:cubicBezTo>
                      <a:pt x="20402" y="37216"/>
                      <a:pt x="20051" y="36189"/>
                      <a:pt x="19801" y="35136"/>
                    </a:cubicBezTo>
                    <a:cubicBezTo>
                      <a:pt x="19450" y="34434"/>
                      <a:pt x="19324" y="33682"/>
                      <a:pt x="19099" y="32955"/>
                    </a:cubicBezTo>
                    <a:cubicBezTo>
                      <a:pt x="18096" y="29848"/>
                      <a:pt x="17069" y="26715"/>
                      <a:pt x="16066" y="23607"/>
                    </a:cubicBezTo>
                    <a:cubicBezTo>
                      <a:pt x="15740" y="22579"/>
                      <a:pt x="15440" y="21577"/>
                      <a:pt x="15114" y="20574"/>
                    </a:cubicBezTo>
                    <a:cubicBezTo>
                      <a:pt x="14537" y="18820"/>
                      <a:pt x="14011" y="17091"/>
                      <a:pt x="13560" y="15311"/>
                    </a:cubicBezTo>
                    <a:cubicBezTo>
                      <a:pt x="13435" y="15136"/>
                      <a:pt x="13560" y="14860"/>
                      <a:pt x="13384" y="14685"/>
                    </a:cubicBezTo>
                    <a:cubicBezTo>
                      <a:pt x="13259" y="14509"/>
                      <a:pt x="13384" y="14234"/>
                      <a:pt x="13184" y="14083"/>
                    </a:cubicBezTo>
                    <a:cubicBezTo>
                      <a:pt x="13059" y="13908"/>
                      <a:pt x="13184" y="13632"/>
                      <a:pt x="12983" y="13482"/>
                    </a:cubicBezTo>
                    <a:cubicBezTo>
                      <a:pt x="12858" y="13231"/>
                      <a:pt x="13009" y="12905"/>
                      <a:pt x="12758" y="12680"/>
                    </a:cubicBezTo>
                    <a:cubicBezTo>
                      <a:pt x="12307" y="11878"/>
                      <a:pt x="12131" y="11000"/>
                      <a:pt x="11956" y="10123"/>
                    </a:cubicBezTo>
                    <a:cubicBezTo>
                      <a:pt x="11906" y="9998"/>
                      <a:pt x="11881" y="9898"/>
                      <a:pt x="11881" y="9772"/>
                    </a:cubicBezTo>
                    <a:cubicBezTo>
                      <a:pt x="11881" y="9622"/>
                      <a:pt x="11881" y="9472"/>
                      <a:pt x="11881" y="9321"/>
                    </a:cubicBezTo>
                    <a:cubicBezTo>
                      <a:pt x="11780" y="9121"/>
                      <a:pt x="11780" y="8920"/>
                      <a:pt x="11730" y="8745"/>
                    </a:cubicBezTo>
                    <a:cubicBezTo>
                      <a:pt x="11730" y="8670"/>
                      <a:pt x="11705" y="8594"/>
                      <a:pt x="11680" y="8519"/>
                    </a:cubicBezTo>
                    <a:cubicBezTo>
                      <a:pt x="11630" y="8369"/>
                      <a:pt x="11580" y="8219"/>
                      <a:pt x="11555" y="8043"/>
                    </a:cubicBezTo>
                    <a:cubicBezTo>
                      <a:pt x="11530" y="7968"/>
                      <a:pt x="11505" y="7918"/>
                      <a:pt x="11480" y="7843"/>
                    </a:cubicBezTo>
                    <a:cubicBezTo>
                      <a:pt x="11455" y="7767"/>
                      <a:pt x="11430" y="7692"/>
                      <a:pt x="11379" y="7642"/>
                    </a:cubicBezTo>
                    <a:cubicBezTo>
                      <a:pt x="11354" y="7567"/>
                      <a:pt x="11329" y="7492"/>
                      <a:pt x="11279" y="7442"/>
                    </a:cubicBezTo>
                    <a:cubicBezTo>
                      <a:pt x="11229" y="7341"/>
                      <a:pt x="11204" y="7241"/>
                      <a:pt x="11179" y="7141"/>
                    </a:cubicBezTo>
                    <a:cubicBezTo>
                      <a:pt x="11154" y="7041"/>
                      <a:pt x="11129" y="6915"/>
                      <a:pt x="11079" y="6815"/>
                    </a:cubicBezTo>
                    <a:cubicBezTo>
                      <a:pt x="11054" y="6715"/>
                      <a:pt x="11004" y="6589"/>
                      <a:pt x="10978" y="6464"/>
                    </a:cubicBezTo>
                    <a:cubicBezTo>
                      <a:pt x="10953" y="6389"/>
                      <a:pt x="10928" y="6314"/>
                      <a:pt x="10903" y="6239"/>
                    </a:cubicBezTo>
                    <a:cubicBezTo>
                      <a:pt x="10853" y="6113"/>
                      <a:pt x="10803" y="5963"/>
                      <a:pt x="10778" y="5838"/>
                    </a:cubicBezTo>
                    <a:cubicBezTo>
                      <a:pt x="10778" y="5712"/>
                      <a:pt x="10753" y="5612"/>
                      <a:pt x="10703" y="5512"/>
                    </a:cubicBezTo>
                    <a:cubicBezTo>
                      <a:pt x="10653" y="5411"/>
                      <a:pt x="10603" y="5311"/>
                      <a:pt x="10552" y="5211"/>
                    </a:cubicBezTo>
                    <a:cubicBezTo>
                      <a:pt x="10502" y="5161"/>
                      <a:pt x="10452" y="5111"/>
                      <a:pt x="10377" y="5086"/>
                    </a:cubicBezTo>
                    <a:cubicBezTo>
                      <a:pt x="10076" y="4785"/>
                      <a:pt x="10252" y="4384"/>
                      <a:pt x="10176" y="4058"/>
                    </a:cubicBezTo>
                    <a:cubicBezTo>
                      <a:pt x="10176" y="3883"/>
                      <a:pt x="10126" y="3757"/>
                      <a:pt x="9951" y="3682"/>
                    </a:cubicBezTo>
                    <a:cubicBezTo>
                      <a:pt x="9600" y="2454"/>
                      <a:pt x="9074" y="1326"/>
                      <a:pt x="8347" y="274"/>
                    </a:cubicBezTo>
                    <a:cubicBezTo>
                      <a:pt x="8201" y="88"/>
                      <a:pt x="8062" y="0"/>
                      <a:pt x="790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8" name="Google Shape;2308;p48"/>
              <p:cNvSpPr/>
              <p:nvPr/>
            </p:nvSpPr>
            <p:spPr>
              <a:xfrm>
                <a:off x="4659300" y="5140525"/>
                <a:ext cx="875350" cy="126650"/>
              </a:xfrm>
              <a:custGeom>
                <a:avLst/>
                <a:gdLst/>
                <a:ahLst/>
                <a:cxnLst/>
                <a:rect l="l" t="t" r="r" b="b"/>
                <a:pathLst>
                  <a:path w="35014" h="5066" extrusionOk="0">
                    <a:moveTo>
                      <a:pt x="34715" y="0"/>
                    </a:moveTo>
                    <a:cubicBezTo>
                      <a:pt x="34541" y="0"/>
                      <a:pt x="34371" y="114"/>
                      <a:pt x="34211" y="146"/>
                    </a:cubicBezTo>
                    <a:cubicBezTo>
                      <a:pt x="33886" y="296"/>
                      <a:pt x="33560" y="396"/>
                      <a:pt x="33259" y="497"/>
                    </a:cubicBezTo>
                    <a:cubicBezTo>
                      <a:pt x="32607" y="847"/>
                      <a:pt x="31780" y="797"/>
                      <a:pt x="31229" y="1349"/>
                    </a:cubicBezTo>
                    <a:cubicBezTo>
                      <a:pt x="31187" y="1432"/>
                      <a:pt x="31129" y="1480"/>
                      <a:pt x="31053" y="1480"/>
                    </a:cubicBezTo>
                    <a:cubicBezTo>
                      <a:pt x="31037" y="1480"/>
                      <a:pt x="31020" y="1478"/>
                      <a:pt x="31003" y="1474"/>
                    </a:cubicBezTo>
                    <a:cubicBezTo>
                      <a:pt x="30842" y="1447"/>
                      <a:pt x="30685" y="1431"/>
                      <a:pt x="30533" y="1431"/>
                    </a:cubicBezTo>
                    <a:cubicBezTo>
                      <a:pt x="30116" y="1431"/>
                      <a:pt x="29736" y="1551"/>
                      <a:pt x="29424" y="1900"/>
                    </a:cubicBezTo>
                    <a:cubicBezTo>
                      <a:pt x="29239" y="2030"/>
                      <a:pt x="29040" y="2105"/>
                      <a:pt x="28838" y="2105"/>
                    </a:cubicBezTo>
                    <a:cubicBezTo>
                      <a:pt x="28766" y="2105"/>
                      <a:pt x="28694" y="2095"/>
                      <a:pt x="28622" y="2076"/>
                    </a:cubicBezTo>
                    <a:cubicBezTo>
                      <a:pt x="28478" y="1985"/>
                      <a:pt x="28333" y="1953"/>
                      <a:pt x="28188" y="1953"/>
                    </a:cubicBezTo>
                    <a:cubicBezTo>
                      <a:pt x="27932" y="1953"/>
                      <a:pt x="27676" y="2053"/>
                      <a:pt x="27419" y="2101"/>
                    </a:cubicBezTo>
                    <a:cubicBezTo>
                      <a:pt x="27043" y="2126"/>
                      <a:pt x="26718" y="2251"/>
                      <a:pt x="26417" y="2502"/>
                    </a:cubicBezTo>
                    <a:cubicBezTo>
                      <a:pt x="26291" y="2502"/>
                      <a:pt x="26166" y="2502"/>
                      <a:pt x="26041" y="2527"/>
                    </a:cubicBezTo>
                    <a:cubicBezTo>
                      <a:pt x="25895" y="2397"/>
                      <a:pt x="25749" y="2354"/>
                      <a:pt x="25603" y="2354"/>
                    </a:cubicBezTo>
                    <a:cubicBezTo>
                      <a:pt x="25309" y="2354"/>
                      <a:pt x="25011" y="2528"/>
                      <a:pt x="24704" y="2528"/>
                    </a:cubicBezTo>
                    <a:cubicBezTo>
                      <a:pt x="24690" y="2528"/>
                      <a:pt x="24676" y="2527"/>
                      <a:pt x="24662" y="2527"/>
                    </a:cubicBezTo>
                    <a:cubicBezTo>
                      <a:pt x="24562" y="2527"/>
                      <a:pt x="24462" y="2552"/>
                      <a:pt x="24362" y="2552"/>
                    </a:cubicBezTo>
                    <a:cubicBezTo>
                      <a:pt x="23977" y="2685"/>
                      <a:pt x="23582" y="2708"/>
                      <a:pt x="23183" y="2708"/>
                    </a:cubicBezTo>
                    <a:cubicBezTo>
                      <a:pt x="22983" y="2708"/>
                      <a:pt x="22783" y="2702"/>
                      <a:pt x="22582" y="2702"/>
                    </a:cubicBezTo>
                    <a:cubicBezTo>
                      <a:pt x="22432" y="2727"/>
                      <a:pt x="22281" y="2727"/>
                      <a:pt x="22156" y="2727"/>
                    </a:cubicBezTo>
                    <a:cubicBezTo>
                      <a:pt x="22006" y="2727"/>
                      <a:pt x="21880" y="2727"/>
                      <a:pt x="21755" y="2777"/>
                    </a:cubicBezTo>
                    <a:cubicBezTo>
                      <a:pt x="21630" y="2802"/>
                      <a:pt x="21530" y="2878"/>
                      <a:pt x="21404" y="2903"/>
                    </a:cubicBezTo>
                    <a:cubicBezTo>
                      <a:pt x="21329" y="2928"/>
                      <a:pt x="21254" y="2953"/>
                      <a:pt x="21179" y="2978"/>
                    </a:cubicBezTo>
                    <a:cubicBezTo>
                      <a:pt x="21129" y="3003"/>
                      <a:pt x="21053" y="3053"/>
                      <a:pt x="21003" y="3103"/>
                    </a:cubicBezTo>
                    <a:cubicBezTo>
                      <a:pt x="20728" y="3103"/>
                      <a:pt x="20477" y="3078"/>
                      <a:pt x="20201" y="3078"/>
                    </a:cubicBezTo>
                    <a:cubicBezTo>
                      <a:pt x="19988" y="2936"/>
                      <a:pt x="19762" y="2869"/>
                      <a:pt x="19533" y="2869"/>
                    </a:cubicBezTo>
                    <a:cubicBezTo>
                      <a:pt x="19439" y="2869"/>
                      <a:pt x="19344" y="2881"/>
                      <a:pt x="19249" y="2903"/>
                    </a:cubicBezTo>
                    <a:cubicBezTo>
                      <a:pt x="19073" y="2928"/>
                      <a:pt x="18923" y="2928"/>
                      <a:pt x="18748" y="2928"/>
                    </a:cubicBezTo>
                    <a:lnTo>
                      <a:pt x="15966" y="2928"/>
                    </a:lnTo>
                    <a:cubicBezTo>
                      <a:pt x="15659" y="2921"/>
                      <a:pt x="15350" y="2921"/>
                      <a:pt x="15041" y="2921"/>
                    </a:cubicBezTo>
                    <a:lnTo>
                      <a:pt x="15041" y="2921"/>
                    </a:lnTo>
                    <a:cubicBezTo>
                      <a:pt x="14113" y="2921"/>
                      <a:pt x="13177" y="2921"/>
                      <a:pt x="12256" y="2752"/>
                    </a:cubicBezTo>
                    <a:cubicBezTo>
                      <a:pt x="11944" y="2730"/>
                      <a:pt x="11651" y="2648"/>
                      <a:pt x="11343" y="2648"/>
                    </a:cubicBezTo>
                    <a:cubicBezTo>
                      <a:pt x="11305" y="2648"/>
                      <a:pt x="11267" y="2649"/>
                      <a:pt x="11229" y="2652"/>
                    </a:cubicBezTo>
                    <a:cubicBezTo>
                      <a:pt x="10301" y="2627"/>
                      <a:pt x="9399" y="2502"/>
                      <a:pt x="8497" y="2351"/>
                    </a:cubicBezTo>
                    <a:cubicBezTo>
                      <a:pt x="8071" y="2326"/>
                      <a:pt x="7670" y="2226"/>
                      <a:pt x="7269" y="2151"/>
                    </a:cubicBezTo>
                    <a:cubicBezTo>
                      <a:pt x="7169" y="2126"/>
                      <a:pt x="7068" y="2126"/>
                      <a:pt x="6968" y="2126"/>
                    </a:cubicBezTo>
                    <a:cubicBezTo>
                      <a:pt x="6342" y="1975"/>
                      <a:pt x="5715" y="1850"/>
                      <a:pt x="5088" y="1700"/>
                    </a:cubicBezTo>
                    <a:cubicBezTo>
                      <a:pt x="4712" y="1599"/>
                      <a:pt x="4362" y="1499"/>
                      <a:pt x="4011" y="1349"/>
                    </a:cubicBezTo>
                    <a:cubicBezTo>
                      <a:pt x="3484" y="1349"/>
                      <a:pt x="3058" y="1073"/>
                      <a:pt x="2582" y="948"/>
                    </a:cubicBezTo>
                    <a:cubicBezTo>
                      <a:pt x="2432" y="923"/>
                      <a:pt x="2256" y="923"/>
                      <a:pt x="2081" y="898"/>
                    </a:cubicBezTo>
                    <a:cubicBezTo>
                      <a:pt x="2031" y="872"/>
                      <a:pt x="1956" y="847"/>
                      <a:pt x="1880" y="822"/>
                    </a:cubicBezTo>
                    <a:cubicBezTo>
                      <a:pt x="1755" y="772"/>
                      <a:pt x="1680" y="722"/>
                      <a:pt x="1580" y="647"/>
                    </a:cubicBezTo>
                    <a:cubicBezTo>
                      <a:pt x="1504" y="572"/>
                      <a:pt x="1379" y="547"/>
                      <a:pt x="1279" y="522"/>
                    </a:cubicBezTo>
                    <a:cubicBezTo>
                      <a:pt x="1179" y="471"/>
                      <a:pt x="1078" y="421"/>
                      <a:pt x="978" y="396"/>
                    </a:cubicBezTo>
                    <a:cubicBezTo>
                      <a:pt x="903" y="346"/>
                      <a:pt x="828" y="321"/>
                      <a:pt x="753" y="296"/>
                    </a:cubicBezTo>
                    <a:cubicBezTo>
                      <a:pt x="627" y="221"/>
                      <a:pt x="502" y="196"/>
                      <a:pt x="377" y="196"/>
                    </a:cubicBezTo>
                    <a:cubicBezTo>
                      <a:pt x="276" y="196"/>
                      <a:pt x="201" y="246"/>
                      <a:pt x="126" y="296"/>
                    </a:cubicBezTo>
                    <a:cubicBezTo>
                      <a:pt x="101" y="396"/>
                      <a:pt x="76" y="497"/>
                      <a:pt x="76" y="597"/>
                    </a:cubicBezTo>
                    <a:cubicBezTo>
                      <a:pt x="126" y="1098"/>
                      <a:pt x="1" y="1624"/>
                      <a:pt x="151" y="2126"/>
                    </a:cubicBezTo>
                    <a:cubicBezTo>
                      <a:pt x="627" y="2552"/>
                      <a:pt x="1229" y="2702"/>
                      <a:pt x="1805" y="2928"/>
                    </a:cubicBezTo>
                    <a:cubicBezTo>
                      <a:pt x="3234" y="3454"/>
                      <a:pt x="4737" y="3680"/>
                      <a:pt x="6191" y="4156"/>
                    </a:cubicBezTo>
                    <a:cubicBezTo>
                      <a:pt x="7194" y="4156"/>
                      <a:pt x="8146" y="4431"/>
                      <a:pt x="9149" y="4557"/>
                    </a:cubicBezTo>
                    <a:cubicBezTo>
                      <a:pt x="11279" y="4807"/>
                      <a:pt x="13459" y="4883"/>
                      <a:pt x="15615" y="5008"/>
                    </a:cubicBezTo>
                    <a:cubicBezTo>
                      <a:pt x="16251" y="5048"/>
                      <a:pt x="16887" y="5065"/>
                      <a:pt x="17523" y="5065"/>
                    </a:cubicBezTo>
                    <a:cubicBezTo>
                      <a:pt x="19243" y="5065"/>
                      <a:pt x="20963" y="4942"/>
                      <a:pt x="22682" y="4832"/>
                    </a:cubicBezTo>
                    <a:cubicBezTo>
                      <a:pt x="25489" y="4682"/>
                      <a:pt x="28271" y="4181"/>
                      <a:pt x="31028" y="3554"/>
                    </a:cubicBezTo>
                    <a:cubicBezTo>
                      <a:pt x="31830" y="3279"/>
                      <a:pt x="32657" y="3028"/>
                      <a:pt x="33459" y="2702"/>
                    </a:cubicBezTo>
                    <a:cubicBezTo>
                      <a:pt x="35013" y="2101"/>
                      <a:pt x="35013" y="2076"/>
                      <a:pt x="35013" y="446"/>
                    </a:cubicBezTo>
                    <a:cubicBezTo>
                      <a:pt x="35013" y="346"/>
                      <a:pt x="35013" y="246"/>
                      <a:pt x="35013" y="146"/>
                    </a:cubicBezTo>
                    <a:cubicBezTo>
                      <a:pt x="34914" y="37"/>
                      <a:pt x="34814" y="0"/>
                      <a:pt x="347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9" name="Google Shape;2309;p48"/>
              <p:cNvSpPr/>
              <p:nvPr/>
            </p:nvSpPr>
            <p:spPr>
              <a:xfrm>
                <a:off x="5357925" y="3799975"/>
                <a:ext cx="237500" cy="225775"/>
              </a:xfrm>
              <a:custGeom>
                <a:avLst/>
                <a:gdLst/>
                <a:ahLst/>
                <a:cxnLst/>
                <a:rect l="l" t="t" r="r" b="b"/>
                <a:pathLst>
                  <a:path w="9500" h="9031" extrusionOk="0">
                    <a:moveTo>
                      <a:pt x="405" y="1"/>
                    </a:moveTo>
                    <a:cubicBezTo>
                      <a:pt x="201" y="1"/>
                      <a:pt x="199" y="200"/>
                      <a:pt x="176" y="359"/>
                    </a:cubicBezTo>
                    <a:cubicBezTo>
                      <a:pt x="151" y="710"/>
                      <a:pt x="276" y="1086"/>
                      <a:pt x="101" y="1411"/>
                    </a:cubicBezTo>
                    <a:cubicBezTo>
                      <a:pt x="26" y="2364"/>
                      <a:pt x="1" y="3291"/>
                      <a:pt x="101" y="4244"/>
                    </a:cubicBezTo>
                    <a:cubicBezTo>
                      <a:pt x="276" y="5321"/>
                      <a:pt x="176" y="6424"/>
                      <a:pt x="151" y="7527"/>
                    </a:cubicBezTo>
                    <a:cubicBezTo>
                      <a:pt x="151" y="8204"/>
                      <a:pt x="402" y="8504"/>
                      <a:pt x="1028" y="8605"/>
                    </a:cubicBezTo>
                    <a:cubicBezTo>
                      <a:pt x="1354" y="8680"/>
                      <a:pt x="1680" y="8705"/>
                      <a:pt x="2031" y="8705"/>
                    </a:cubicBezTo>
                    <a:cubicBezTo>
                      <a:pt x="4387" y="8705"/>
                      <a:pt x="6717" y="8905"/>
                      <a:pt x="9073" y="9031"/>
                    </a:cubicBezTo>
                    <a:cubicBezTo>
                      <a:pt x="9324" y="6625"/>
                      <a:pt x="9324" y="4219"/>
                      <a:pt x="9499" y="1737"/>
                    </a:cubicBezTo>
                    <a:lnTo>
                      <a:pt x="9499" y="1737"/>
                    </a:lnTo>
                    <a:cubicBezTo>
                      <a:pt x="8920" y="2149"/>
                      <a:pt x="8532" y="2449"/>
                      <a:pt x="8098" y="2449"/>
                    </a:cubicBezTo>
                    <a:cubicBezTo>
                      <a:pt x="7688" y="2449"/>
                      <a:pt x="7236" y="2181"/>
                      <a:pt x="6542" y="1487"/>
                    </a:cubicBezTo>
                    <a:cubicBezTo>
                      <a:pt x="6467" y="1838"/>
                      <a:pt x="6367" y="2138"/>
                      <a:pt x="6291" y="2439"/>
                    </a:cubicBezTo>
                    <a:cubicBezTo>
                      <a:pt x="6160" y="2833"/>
                      <a:pt x="5921" y="3033"/>
                      <a:pt x="5631" y="3033"/>
                    </a:cubicBezTo>
                    <a:cubicBezTo>
                      <a:pt x="5479" y="3033"/>
                      <a:pt x="5312" y="2978"/>
                      <a:pt x="5139" y="2865"/>
                    </a:cubicBezTo>
                    <a:cubicBezTo>
                      <a:pt x="4863" y="2690"/>
                      <a:pt x="4738" y="2389"/>
                      <a:pt x="4537" y="2188"/>
                    </a:cubicBezTo>
                    <a:cubicBezTo>
                      <a:pt x="4336" y="1988"/>
                      <a:pt x="4311" y="1612"/>
                      <a:pt x="3860" y="1612"/>
                    </a:cubicBezTo>
                    <a:cubicBezTo>
                      <a:pt x="3860" y="2564"/>
                      <a:pt x="3835" y="3542"/>
                      <a:pt x="3560" y="4469"/>
                    </a:cubicBezTo>
                    <a:cubicBezTo>
                      <a:pt x="3359" y="5171"/>
                      <a:pt x="3159" y="5422"/>
                      <a:pt x="2632" y="5472"/>
                    </a:cubicBezTo>
                    <a:cubicBezTo>
                      <a:pt x="2589" y="5475"/>
                      <a:pt x="2546" y="5477"/>
                      <a:pt x="2504" y="5477"/>
                    </a:cubicBezTo>
                    <a:cubicBezTo>
                      <a:pt x="1960" y="5477"/>
                      <a:pt x="1511" y="5178"/>
                      <a:pt x="1279" y="4620"/>
                    </a:cubicBezTo>
                    <a:cubicBezTo>
                      <a:pt x="1103" y="4118"/>
                      <a:pt x="928" y="3617"/>
                      <a:pt x="853" y="3091"/>
                    </a:cubicBezTo>
                    <a:cubicBezTo>
                      <a:pt x="753" y="2063"/>
                      <a:pt x="602" y="1036"/>
                      <a:pt x="477" y="8"/>
                    </a:cubicBezTo>
                    <a:cubicBezTo>
                      <a:pt x="450" y="3"/>
                      <a:pt x="426" y="1"/>
                      <a:pt x="40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0" name="Google Shape;2310;p48"/>
              <p:cNvSpPr/>
              <p:nvPr/>
            </p:nvSpPr>
            <p:spPr>
              <a:xfrm>
                <a:off x="5350400" y="4059350"/>
                <a:ext cx="233750" cy="144700"/>
              </a:xfrm>
              <a:custGeom>
                <a:avLst/>
                <a:gdLst/>
                <a:ahLst/>
                <a:cxnLst/>
                <a:rect l="l" t="t" r="r" b="b"/>
                <a:pathLst>
                  <a:path w="9350" h="5788" extrusionOk="0">
                    <a:moveTo>
                      <a:pt x="8608" y="0"/>
                    </a:moveTo>
                    <a:cubicBezTo>
                      <a:pt x="8397" y="0"/>
                      <a:pt x="8179" y="34"/>
                      <a:pt x="7971" y="34"/>
                    </a:cubicBezTo>
                    <a:cubicBezTo>
                      <a:pt x="7812" y="68"/>
                      <a:pt x="7654" y="81"/>
                      <a:pt x="7496" y="81"/>
                    </a:cubicBezTo>
                    <a:cubicBezTo>
                      <a:pt x="7303" y="81"/>
                      <a:pt x="7111" y="62"/>
                      <a:pt x="6918" y="34"/>
                    </a:cubicBezTo>
                    <a:cubicBezTo>
                      <a:pt x="6606" y="86"/>
                      <a:pt x="6291" y="99"/>
                      <a:pt x="5975" y="99"/>
                    </a:cubicBezTo>
                    <a:cubicBezTo>
                      <a:pt x="5655" y="99"/>
                      <a:pt x="5333" y="86"/>
                      <a:pt x="5011" y="86"/>
                    </a:cubicBezTo>
                    <a:cubicBezTo>
                      <a:pt x="4728" y="86"/>
                      <a:pt x="4445" y="96"/>
                      <a:pt x="4161" y="134"/>
                    </a:cubicBezTo>
                    <a:cubicBezTo>
                      <a:pt x="3955" y="178"/>
                      <a:pt x="3744" y="188"/>
                      <a:pt x="3531" y="188"/>
                    </a:cubicBezTo>
                    <a:cubicBezTo>
                      <a:pt x="3330" y="188"/>
                      <a:pt x="3127" y="179"/>
                      <a:pt x="2924" y="179"/>
                    </a:cubicBezTo>
                    <a:cubicBezTo>
                      <a:pt x="2843" y="179"/>
                      <a:pt x="2763" y="180"/>
                      <a:pt x="2683" y="184"/>
                    </a:cubicBezTo>
                    <a:cubicBezTo>
                      <a:pt x="2633" y="186"/>
                      <a:pt x="2584" y="187"/>
                      <a:pt x="2535" y="187"/>
                    </a:cubicBezTo>
                    <a:cubicBezTo>
                      <a:pt x="2232" y="187"/>
                      <a:pt x="1927" y="161"/>
                      <a:pt x="1625" y="161"/>
                    </a:cubicBezTo>
                    <a:cubicBezTo>
                      <a:pt x="1198" y="161"/>
                      <a:pt x="776" y="212"/>
                      <a:pt x="377" y="460"/>
                    </a:cubicBezTo>
                    <a:cubicBezTo>
                      <a:pt x="51" y="1237"/>
                      <a:pt x="277" y="2064"/>
                      <a:pt x="151" y="2866"/>
                    </a:cubicBezTo>
                    <a:cubicBezTo>
                      <a:pt x="1" y="3392"/>
                      <a:pt x="101" y="3919"/>
                      <a:pt x="76" y="4445"/>
                    </a:cubicBezTo>
                    <a:cubicBezTo>
                      <a:pt x="76" y="5553"/>
                      <a:pt x="76" y="5786"/>
                      <a:pt x="753" y="5786"/>
                    </a:cubicBezTo>
                    <a:cubicBezTo>
                      <a:pt x="934" y="5786"/>
                      <a:pt x="1164" y="5769"/>
                      <a:pt x="1455" y="5748"/>
                    </a:cubicBezTo>
                    <a:cubicBezTo>
                      <a:pt x="1517" y="5745"/>
                      <a:pt x="1579" y="5743"/>
                      <a:pt x="1642" y="5743"/>
                    </a:cubicBezTo>
                    <a:cubicBezTo>
                      <a:pt x="1943" y="5743"/>
                      <a:pt x="2244" y="5779"/>
                      <a:pt x="2546" y="5779"/>
                    </a:cubicBezTo>
                    <a:cubicBezTo>
                      <a:pt x="2608" y="5779"/>
                      <a:pt x="2670" y="5777"/>
                      <a:pt x="2733" y="5773"/>
                    </a:cubicBezTo>
                    <a:cubicBezTo>
                      <a:pt x="2858" y="5773"/>
                      <a:pt x="2983" y="5748"/>
                      <a:pt x="3109" y="5748"/>
                    </a:cubicBezTo>
                    <a:cubicBezTo>
                      <a:pt x="3469" y="5712"/>
                      <a:pt x="3830" y="5699"/>
                      <a:pt x="4193" y="5699"/>
                    </a:cubicBezTo>
                    <a:cubicBezTo>
                      <a:pt x="5137" y="5699"/>
                      <a:pt x="6087" y="5788"/>
                      <a:pt x="7030" y="5788"/>
                    </a:cubicBezTo>
                    <a:cubicBezTo>
                      <a:pt x="7235" y="5788"/>
                      <a:pt x="7440" y="5784"/>
                      <a:pt x="7645" y="5773"/>
                    </a:cubicBezTo>
                    <a:cubicBezTo>
                      <a:pt x="8998" y="5723"/>
                      <a:pt x="8998" y="5773"/>
                      <a:pt x="9174" y="4470"/>
                    </a:cubicBezTo>
                    <a:cubicBezTo>
                      <a:pt x="9224" y="3092"/>
                      <a:pt x="9274" y="1688"/>
                      <a:pt x="9349" y="310"/>
                    </a:cubicBezTo>
                    <a:cubicBezTo>
                      <a:pt x="9138" y="56"/>
                      <a:pt x="8879" y="0"/>
                      <a:pt x="860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1" name="Google Shape;2311;p48"/>
              <p:cNvSpPr/>
              <p:nvPr/>
            </p:nvSpPr>
            <p:spPr>
              <a:xfrm>
                <a:off x="5359800" y="3906050"/>
                <a:ext cx="226850" cy="158025"/>
              </a:xfrm>
              <a:custGeom>
                <a:avLst/>
                <a:gdLst/>
                <a:ahLst/>
                <a:cxnLst/>
                <a:rect l="l" t="t" r="r" b="b"/>
                <a:pathLst>
                  <a:path w="9074" h="6321" extrusionOk="0">
                    <a:moveTo>
                      <a:pt x="26" y="1"/>
                    </a:moveTo>
                    <a:cubicBezTo>
                      <a:pt x="26" y="2006"/>
                      <a:pt x="1" y="4011"/>
                      <a:pt x="1" y="5991"/>
                    </a:cubicBezTo>
                    <a:cubicBezTo>
                      <a:pt x="478" y="6258"/>
                      <a:pt x="971" y="6321"/>
                      <a:pt x="1471" y="6321"/>
                    </a:cubicBezTo>
                    <a:cubicBezTo>
                      <a:pt x="1906" y="6321"/>
                      <a:pt x="2346" y="6273"/>
                      <a:pt x="2784" y="6273"/>
                    </a:cubicBezTo>
                    <a:cubicBezTo>
                      <a:pt x="2926" y="6273"/>
                      <a:pt x="3068" y="6278"/>
                      <a:pt x="3209" y="6291"/>
                    </a:cubicBezTo>
                    <a:cubicBezTo>
                      <a:pt x="4044" y="6225"/>
                      <a:pt x="4880" y="6225"/>
                      <a:pt x="5723" y="6225"/>
                    </a:cubicBezTo>
                    <a:cubicBezTo>
                      <a:pt x="6144" y="6225"/>
                      <a:pt x="6567" y="6225"/>
                      <a:pt x="6993" y="6216"/>
                    </a:cubicBezTo>
                    <a:cubicBezTo>
                      <a:pt x="7115" y="6193"/>
                      <a:pt x="7238" y="6185"/>
                      <a:pt x="7363" y="6185"/>
                    </a:cubicBezTo>
                    <a:cubicBezTo>
                      <a:pt x="7607" y="6185"/>
                      <a:pt x="7856" y="6214"/>
                      <a:pt x="8101" y="6214"/>
                    </a:cubicBezTo>
                    <a:cubicBezTo>
                      <a:pt x="8405" y="6214"/>
                      <a:pt x="8702" y="6169"/>
                      <a:pt x="8973" y="5966"/>
                    </a:cubicBezTo>
                    <a:cubicBezTo>
                      <a:pt x="9023" y="5565"/>
                      <a:pt x="9074" y="5189"/>
                      <a:pt x="8998" y="4788"/>
                    </a:cubicBezTo>
                    <a:cubicBezTo>
                      <a:pt x="8649" y="4475"/>
                      <a:pt x="8272" y="4283"/>
                      <a:pt x="7838" y="4283"/>
                    </a:cubicBezTo>
                    <a:cubicBezTo>
                      <a:pt x="7681" y="4283"/>
                      <a:pt x="7517" y="4308"/>
                      <a:pt x="7344" y="4362"/>
                    </a:cubicBezTo>
                    <a:cubicBezTo>
                      <a:pt x="7258" y="4394"/>
                      <a:pt x="7163" y="4403"/>
                      <a:pt x="7065" y="4403"/>
                    </a:cubicBezTo>
                    <a:cubicBezTo>
                      <a:pt x="6933" y="4403"/>
                      <a:pt x="6796" y="4387"/>
                      <a:pt x="6668" y="4387"/>
                    </a:cubicBezTo>
                    <a:cubicBezTo>
                      <a:pt x="5265" y="4387"/>
                      <a:pt x="3880" y="4139"/>
                      <a:pt x="2484" y="4139"/>
                    </a:cubicBezTo>
                    <a:cubicBezTo>
                      <a:pt x="2158" y="4139"/>
                      <a:pt x="1832" y="4153"/>
                      <a:pt x="1505" y="4186"/>
                    </a:cubicBezTo>
                    <a:cubicBezTo>
                      <a:pt x="1488" y="4188"/>
                      <a:pt x="1471" y="4189"/>
                      <a:pt x="1455" y="4189"/>
                    </a:cubicBezTo>
                    <a:cubicBezTo>
                      <a:pt x="1221" y="4189"/>
                      <a:pt x="985" y="4034"/>
                      <a:pt x="728" y="4011"/>
                    </a:cubicBezTo>
                    <a:cubicBezTo>
                      <a:pt x="302" y="3986"/>
                      <a:pt x="201" y="3735"/>
                      <a:pt x="201" y="3334"/>
                    </a:cubicBezTo>
                    <a:cubicBezTo>
                      <a:pt x="226" y="2532"/>
                      <a:pt x="226" y="1755"/>
                      <a:pt x="201" y="953"/>
                    </a:cubicBezTo>
                    <a:cubicBezTo>
                      <a:pt x="201" y="627"/>
                      <a:pt x="302" y="276"/>
                      <a:pt x="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2" name="Google Shape;2312;p48"/>
              <p:cNvSpPr/>
              <p:nvPr/>
            </p:nvSpPr>
            <p:spPr>
              <a:xfrm>
                <a:off x="4952550" y="3710550"/>
                <a:ext cx="204275" cy="85875"/>
              </a:xfrm>
              <a:custGeom>
                <a:avLst/>
                <a:gdLst/>
                <a:ahLst/>
                <a:cxnLst/>
                <a:rect l="l" t="t" r="r" b="b"/>
                <a:pathLst>
                  <a:path w="8171" h="3435" extrusionOk="0">
                    <a:moveTo>
                      <a:pt x="125" y="1"/>
                    </a:moveTo>
                    <a:cubicBezTo>
                      <a:pt x="25" y="51"/>
                      <a:pt x="0" y="101"/>
                      <a:pt x="50" y="176"/>
                    </a:cubicBezTo>
                    <a:cubicBezTo>
                      <a:pt x="100" y="252"/>
                      <a:pt x="100" y="302"/>
                      <a:pt x="75" y="352"/>
                    </a:cubicBezTo>
                    <a:cubicBezTo>
                      <a:pt x="150" y="1455"/>
                      <a:pt x="952" y="2106"/>
                      <a:pt x="1654" y="2783"/>
                    </a:cubicBezTo>
                    <a:cubicBezTo>
                      <a:pt x="1729" y="2833"/>
                      <a:pt x="1805" y="2883"/>
                      <a:pt x="1880" y="2933"/>
                    </a:cubicBezTo>
                    <a:cubicBezTo>
                      <a:pt x="1980" y="2983"/>
                      <a:pt x="2105" y="3034"/>
                      <a:pt x="2231" y="3084"/>
                    </a:cubicBezTo>
                    <a:cubicBezTo>
                      <a:pt x="2306" y="3134"/>
                      <a:pt x="2381" y="3159"/>
                      <a:pt x="2456" y="3184"/>
                    </a:cubicBezTo>
                    <a:cubicBezTo>
                      <a:pt x="2607" y="3209"/>
                      <a:pt x="2757" y="3284"/>
                      <a:pt x="2907" y="3334"/>
                    </a:cubicBezTo>
                    <a:cubicBezTo>
                      <a:pt x="2957" y="3359"/>
                      <a:pt x="3008" y="3359"/>
                      <a:pt x="3033" y="3384"/>
                    </a:cubicBezTo>
                    <a:cubicBezTo>
                      <a:pt x="3083" y="3384"/>
                      <a:pt x="3108" y="3384"/>
                      <a:pt x="3158" y="3410"/>
                    </a:cubicBezTo>
                    <a:cubicBezTo>
                      <a:pt x="3258" y="3410"/>
                      <a:pt x="3333" y="3435"/>
                      <a:pt x="3434" y="3435"/>
                    </a:cubicBezTo>
                    <a:cubicBezTo>
                      <a:pt x="3609" y="3435"/>
                      <a:pt x="3784" y="3435"/>
                      <a:pt x="3985" y="3384"/>
                    </a:cubicBezTo>
                    <a:cubicBezTo>
                      <a:pt x="5338" y="2858"/>
                      <a:pt x="6416" y="1856"/>
                      <a:pt x="7669" y="1179"/>
                    </a:cubicBezTo>
                    <a:cubicBezTo>
                      <a:pt x="7744" y="1104"/>
                      <a:pt x="7795" y="1004"/>
                      <a:pt x="7845" y="928"/>
                    </a:cubicBezTo>
                    <a:cubicBezTo>
                      <a:pt x="8170" y="352"/>
                      <a:pt x="8095" y="227"/>
                      <a:pt x="7494" y="202"/>
                    </a:cubicBezTo>
                    <a:cubicBezTo>
                      <a:pt x="7427" y="193"/>
                      <a:pt x="7360" y="190"/>
                      <a:pt x="7293" y="190"/>
                    </a:cubicBezTo>
                    <a:cubicBezTo>
                      <a:pt x="7160" y="190"/>
                      <a:pt x="7026" y="202"/>
                      <a:pt x="6892" y="202"/>
                    </a:cubicBezTo>
                    <a:cubicBezTo>
                      <a:pt x="4812" y="176"/>
                      <a:pt x="2707" y="176"/>
                      <a:pt x="627" y="151"/>
                    </a:cubicBezTo>
                    <a:lnTo>
                      <a:pt x="125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3" name="Google Shape;2313;p48"/>
              <p:cNvSpPr/>
              <p:nvPr/>
            </p:nvSpPr>
            <p:spPr>
              <a:xfrm>
                <a:off x="4616700" y="4195050"/>
                <a:ext cx="962425" cy="1028100"/>
              </a:xfrm>
              <a:custGeom>
                <a:avLst/>
                <a:gdLst/>
                <a:ahLst/>
                <a:cxnLst/>
                <a:rect l="l" t="t" r="r" b="b"/>
                <a:pathLst>
                  <a:path w="38497" h="41124" extrusionOk="0">
                    <a:moveTo>
                      <a:pt x="34344" y="32862"/>
                    </a:moveTo>
                    <a:cubicBezTo>
                      <a:pt x="34797" y="32862"/>
                      <a:pt x="35194" y="33042"/>
                      <a:pt x="35464" y="33403"/>
                    </a:cubicBezTo>
                    <a:cubicBezTo>
                      <a:pt x="35940" y="33980"/>
                      <a:pt x="35840" y="35082"/>
                      <a:pt x="35289" y="35709"/>
                    </a:cubicBezTo>
                    <a:cubicBezTo>
                      <a:pt x="35088" y="35960"/>
                      <a:pt x="34737" y="36110"/>
                      <a:pt x="34687" y="36461"/>
                    </a:cubicBezTo>
                    <a:cubicBezTo>
                      <a:pt x="34737" y="36536"/>
                      <a:pt x="34813" y="36586"/>
                      <a:pt x="34863" y="36661"/>
                    </a:cubicBezTo>
                    <a:cubicBezTo>
                      <a:pt x="34788" y="36586"/>
                      <a:pt x="34712" y="36511"/>
                      <a:pt x="34637" y="36461"/>
                    </a:cubicBezTo>
                    <a:cubicBezTo>
                      <a:pt x="34595" y="36453"/>
                      <a:pt x="34551" y="36450"/>
                      <a:pt x="34505" y="36450"/>
                    </a:cubicBezTo>
                    <a:cubicBezTo>
                      <a:pt x="34414" y="36450"/>
                      <a:pt x="34320" y="36461"/>
                      <a:pt x="34236" y="36461"/>
                    </a:cubicBezTo>
                    <a:cubicBezTo>
                      <a:pt x="34208" y="36462"/>
                      <a:pt x="34181" y="36462"/>
                      <a:pt x="34154" y="36462"/>
                    </a:cubicBezTo>
                    <a:cubicBezTo>
                      <a:pt x="33095" y="36462"/>
                      <a:pt x="32351" y="35988"/>
                      <a:pt x="32131" y="35158"/>
                    </a:cubicBezTo>
                    <a:cubicBezTo>
                      <a:pt x="31930" y="34456"/>
                      <a:pt x="32507" y="33529"/>
                      <a:pt x="33384" y="33102"/>
                    </a:cubicBezTo>
                    <a:cubicBezTo>
                      <a:pt x="33715" y="32942"/>
                      <a:pt x="34042" y="32862"/>
                      <a:pt x="34344" y="32862"/>
                    </a:cubicBezTo>
                    <a:close/>
                    <a:moveTo>
                      <a:pt x="4411" y="1"/>
                    </a:moveTo>
                    <a:cubicBezTo>
                      <a:pt x="4255" y="1"/>
                      <a:pt x="4098" y="7"/>
                      <a:pt x="3935" y="20"/>
                    </a:cubicBezTo>
                    <a:cubicBezTo>
                      <a:pt x="3835" y="45"/>
                      <a:pt x="3735" y="70"/>
                      <a:pt x="3634" y="95"/>
                    </a:cubicBezTo>
                    <a:cubicBezTo>
                      <a:pt x="3478" y="159"/>
                      <a:pt x="3323" y="180"/>
                      <a:pt x="3167" y="180"/>
                    </a:cubicBezTo>
                    <a:cubicBezTo>
                      <a:pt x="2835" y="180"/>
                      <a:pt x="2504" y="82"/>
                      <a:pt x="2173" y="82"/>
                    </a:cubicBezTo>
                    <a:cubicBezTo>
                      <a:pt x="2108" y="82"/>
                      <a:pt x="2044" y="86"/>
                      <a:pt x="1980" y="95"/>
                    </a:cubicBezTo>
                    <a:cubicBezTo>
                      <a:pt x="1799" y="155"/>
                      <a:pt x="1605" y="166"/>
                      <a:pt x="1410" y="166"/>
                    </a:cubicBezTo>
                    <a:cubicBezTo>
                      <a:pt x="1310" y="166"/>
                      <a:pt x="1209" y="163"/>
                      <a:pt x="1109" y="163"/>
                    </a:cubicBezTo>
                    <a:cubicBezTo>
                      <a:pt x="757" y="163"/>
                      <a:pt x="412" y="196"/>
                      <a:pt x="126" y="496"/>
                    </a:cubicBezTo>
                    <a:cubicBezTo>
                      <a:pt x="0" y="1423"/>
                      <a:pt x="226" y="2350"/>
                      <a:pt x="251" y="3278"/>
                    </a:cubicBezTo>
                    <a:cubicBezTo>
                      <a:pt x="326" y="5834"/>
                      <a:pt x="426" y="8416"/>
                      <a:pt x="552" y="10972"/>
                    </a:cubicBezTo>
                    <a:cubicBezTo>
                      <a:pt x="702" y="14406"/>
                      <a:pt x="878" y="17814"/>
                      <a:pt x="1028" y="21248"/>
                    </a:cubicBezTo>
                    <a:cubicBezTo>
                      <a:pt x="1153" y="23729"/>
                      <a:pt x="1153" y="26235"/>
                      <a:pt x="1329" y="28716"/>
                    </a:cubicBezTo>
                    <a:cubicBezTo>
                      <a:pt x="1504" y="31599"/>
                      <a:pt x="1654" y="34456"/>
                      <a:pt x="1705" y="37313"/>
                    </a:cubicBezTo>
                    <a:cubicBezTo>
                      <a:pt x="1780" y="37639"/>
                      <a:pt x="1930" y="37915"/>
                      <a:pt x="2306" y="38015"/>
                    </a:cubicBezTo>
                    <a:cubicBezTo>
                      <a:pt x="2757" y="38140"/>
                      <a:pt x="3133" y="38441"/>
                      <a:pt x="3534" y="38666"/>
                    </a:cubicBezTo>
                    <a:cubicBezTo>
                      <a:pt x="4336" y="38792"/>
                      <a:pt x="5138" y="39042"/>
                      <a:pt x="5915" y="39268"/>
                    </a:cubicBezTo>
                    <a:cubicBezTo>
                      <a:pt x="6091" y="39293"/>
                      <a:pt x="6266" y="39343"/>
                      <a:pt x="6467" y="39368"/>
                    </a:cubicBezTo>
                    <a:cubicBezTo>
                      <a:pt x="6592" y="39368"/>
                      <a:pt x="6692" y="39393"/>
                      <a:pt x="6817" y="39443"/>
                    </a:cubicBezTo>
                    <a:cubicBezTo>
                      <a:pt x="6893" y="39468"/>
                      <a:pt x="6968" y="39493"/>
                      <a:pt x="7043" y="39519"/>
                    </a:cubicBezTo>
                    <a:cubicBezTo>
                      <a:pt x="7243" y="39544"/>
                      <a:pt x="7444" y="39569"/>
                      <a:pt x="7619" y="39644"/>
                    </a:cubicBezTo>
                    <a:cubicBezTo>
                      <a:pt x="7695" y="39669"/>
                      <a:pt x="7770" y="39694"/>
                      <a:pt x="7870" y="39719"/>
                    </a:cubicBezTo>
                    <a:cubicBezTo>
                      <a:pt x="8096" y="39769"/>
                      <a:pt x="8346" y="39819"/>
                      <a:pt x="8572" y="39895"/>
                    </a:cubicBezTo>
                    <a:cubicBezTo>
                      <a:pt x="9073" y="39995"/>
                      <a:pt x="9624" y="39970"/>
                      <a:pt x="10126" y="40095"/>
                    </a:cubicBezTo>
                    <a:cubicBezTo>
                      <a:pt x="10201" y="40120"/>
                      <a:pt x="10301" y="40145"/>
                      <a:pt x="10376" y="40170"/>
                    </a:cubicBezTo>
                    <a:cubicBezTo>
                      <a:pt x="10477" y="40195"/>
                      <a:pt x="10577" y="40195"/>
                      <a:pt x="10652" y="40220"/>
                    </a:cubicBezTo>
                    <a:cubicBezTo>
                      <a:pt x="11063" y="40289"/>
                      <a:pt x="11454" y="40399"/>
                      <a:pt x="11880" y="40399"/>
                    </a:cubicBezTo>
                    <a:cubicBezTo>
                      <a:pt x="11921" y="40399"/>
                      <a:pt x="11963" y="40398"/>
                      <a:pt x="12005" y="40396"/>
                    </a:cubicBezTo>
                    <a:cubicBezTo>
                      <a:pt x="12076" y="40393"/>
                      <a:pt x="12147" y="40392"/>
                      <a:pt x="12217" y="40392"/>
                    </a:cubicBezTo>
                    <a:cubicBezTo>
                      <a:pt x="12823" y="40392"/>
                      <a:pt x="13429" y="40484"/>
                      <a:pt x="14036" y="40596"/>
                    </a:cubicBezTo>
                    <a:cubicBezTo>
                      <a:pt x="14136" y="40621"/>
                      <a:pt x="14236" y="40621"/>
                      <a:pt x="14361" y="40621"/>
                    </a:cubicBezTo>
                    <a:cubicBezTo>
                      <a:pt x="15439" y="40747"/>
                      <a:pt x="16517" y="40822"/>
                      <a:pt x="17594" y="40822"/>
                    </a:cubicBezTo>
                    <a:lnTo>
                      <a:pt x="19700" y="40822"/>
                    </a:lnTo>
                    <a:cubicBezTo>
                      <a:pt x="19758" y="40830"/>
                      <a:pt x="19817" y="40833"/>
                      <a:pt x="19876" y="40833"/>
                    </a:cubicBezTo>
                    <a:cubicBezTo>
                      <a:pt x="20288" y="40833"/>
                      <a:pt x="20712" y="40666"/>
                      <a:pt x="21123" y="40666"/>
                    </a:cubicBezTo>
                    <a:cubicBezTo>
                      <a:pt x="21409" y="40666"/>
                      <a:pt x="21690" y="40747"/>
                      <a:pt x="21955" y="41022"/>
                    </a:cubicBezTo>
                    <a:cubicBezTo>
                      <a:pt x="22068" y="41093"/>
                      <a:pt x="22197" y="41124"/>
                      <a:pt x="22329" y="41124"/>
                    </a:cubicBezTo>
                    <a:cubicBezTo>
                      <a:pt x="22430" y="41124"/>
                      <a:pt x="22534" y="41105"/>
                      <a:pt x="22632" y="41072"/>
                    </a:cubicBezTo>
                    <a:cubicBezTo>
                      <a:pt x="22732" y="41047"/>
                      <a:pt x="22807" y="40997"/>
                      <a:pt x="22883" y="40947"/>
                    </a:cubicBezTo>
                    <a:cubicBezTo>
                      <a:pt x="23635" y="40396"/>
                      <a:pt x="24512" y="40571"/>
                      <a:pt x="25364" y="40471"/>
                    </a:cubicBezTo>
                    <a:cubicBezTo>
                      <a:pt x="25615" y="40396"/>
                      <a:pt x="25890" y="40396"/>
                      <a:pt x="26166" y="40371"/>
                    </a:cubicBezTo>
                    <a:cubicBezTo>
                      <a:pt x="26485" y="40371"/>
                      <a:pt x="26814" y="40229"/>
                      <a:pt x="27140" y="40229"/>
                    </a:cubicBezTo>
                    <a:cubicBezTo>
                      <a:pt x="27327" y="40229"/>
                      <a:pt x="27512" y="40275"/>
                      <a:pt x="27695" y="40421"/>
                    </a:cubicBezTo>
                    <a:cubicBezTo>
                      <a:pt x="27768" y="40450"/>
                      <a:pt x="27842" y="40462"/>
                      <a:pt x="27920" y="40462"/>
                    </a:cubicBezTo>
                    <a:cubicBezTo>
                      <a:pt x="27975" y="40462"/>
                      <a:pt x="28033" y="40456"/>
                      <a:pt x="28096" y="40446"/>
                    </a:cubicBezTo>
                    <a:cubicBezTo>
                      <a:pt x="28371" y="40245"/>
                      <a:pt x="28647" y="39995"/>
                      <a:pt x="28998" y="39920"/>
                    </a:cubicBezTo>
                    <a:cubicBezTo>
                      <a:pt x="29236" y="39807"/>
                      <a:pt x="29474" y="39719"/>
                      <a:pt x="29703" y="39719"/>
                    </a:cubicBezTo>
                    <a:cubicBezTo>
                      <a:pt x="29932" y="39719"/>
                      <a:pt x="30151" y="39807"/>
                      <a:pt x="30351" y="40045"/>
                    </a:cubicBezTo>
                    <a:cubicBezTo>
                      <a:pt x="30455" y="40077"/>
                      <a:pt x="30550" y="40093"/>
                      <a:pt x="30640" y="40093"/>
                    </a:cubicBezTo>
                    <a:cubicBezTo>
                      <a:pt x="30833" y="40093"/>
                      <a:pt x="30999" y="40016"/>
                      <a:pt x="31153" y="39844"/>
                    </a:cubicBezTo>
                    <a:cubicBezTo>
                      <a:pt x="31354" y="39401"/>
                      <a:pt x="31644" y="39268"/>
                      <a:pt x="31972" y="39268"/>
                    </a:cubicBezTo>
                    <a:cubicBezTo>
                      <a:pt x="32220" y="39268"/>
                      <a:pt x="32488" y="39343"/>
                      <a:pt x="32757" y="39418"/>
                    </a:cubicBezTo>
                    <a:cubicBezTo>
                      <a:pt x="32908" y="39393"/>
                      <a:pt x="33008" y="39318"/>
                      <a:pt x="33108" y="39193"/>
                    </a:cubicBezTo>
                    <a:cubicBezTo>
                      <a:pt x="33309" y="38591"/>
                      <a:pt x="34236" y="38867"/>
                      <a:pt x="34387" y="38165"/>
                    </a:cubicBezTo>
                    <a:cubicBezTo>
                      <a:pt x="34503" y="38262"/>
                      <a:pt x="34635" y="38299"/>
                      <a:pt x="34770" y="38299"/>
                    </a:cubicBezTo>
                    <a:cubicBezTo>
                      <a:pt x="34809" y="38299"/>
                      <a:pt x="34848" y="38296"/>
                      <a:pt x="34888" y="38290"/>
                    </a:cubicBezTo>
                    <a:cubicBezTo>
                      <a:pt x="35063" y="38240"/>
                      <a:pt x="35239" y="38165"/>
                      <a:pt x="35414" y="38115"/>
                    </a:cubicBezTo>
                    <a:cubicBezTo>
                      <a:pt x="35890" y="37915"/>
                      <a:pt x="36392" y="37739"/>
                      <a:pt x="36717" y="37313"/>
                    </a:cubicBezTo>
                    <a:cubicBezTo>
                      <a:pt x="36818" y="36937"/>
                      <a:pt x="36793" y="36536"/>
                      <a:pt x="36742" y="36135"/>
                    </a:cubicBezTo>
                    <a:cubicBezTo>
                      <a:pt x="36793" y="35834"/>
                      <a:pt x="36893" y="35534"/>
                      <a:pt x="36893" y="35258"/>
                    </a:cubicBezTo>
                    <a:cubicBezTo>
                      <a:pt x="36943" y="32050"/>
                      <a:pt x="37168" y="28867"/>
                      <a:pt x="37319" y="25684"/>
                    </a:cubicBezTo>
                    <a:cubicBezTo>
                      <a:pt x="37444" y="22827"/>
                      <a:pt x="37595" y="19970"/>
                      <a:pt x="37695" y="17112"/>
                    </a:cubicBezTo>
                    <a:cubicBezTo>
                      <a:pt x="37820" y="14105"/>
                      <a:pt x="37920" y="11122"/>
                      <a:pt x="38096" y="8140"/>
                    </a:cubicBezTo>
                    <a:cubicBezTo>
                      <a:pt x="38221" y="6110"/>
                      <a:pt x="38271" y="4080"/>
                      <a:pt x="38346" y="2050"/>
                    </a:cubicBezTo>
                    <a:cubicBezTo>
                      <a:pt x="38472" y="1599"/>
                      <a:pt x="38497" y="1122"/>
                      <a:pt x="38346" y="646"/>
                    </a:cubicBezTo>
                    <a:cubicBezTo>
                      <a:pt x="38092" y="413"/>
                      <a:pt x="37784" y="395"/>
                      <a:pt x="37482" y="395"/>
                    </a:cubicBezTo>
                    <a:cubicBezTo>
                      <a:pt x="37427" y="395"/>
                      <a:pt x="37373" y="396"/>
                      <a:pt x="37319" y="396"/>
                    </a:cubicBezTo>
                    <a:cubicBezTo>
                      <a:pt x="35701" y="379"/>
                      <a:pt x="34096" y="327"/>
                      <a:pt x="32486" y="327"/>
                    </a:cubicBezTo>
                    <a:cubicBezTo>
                      <a:pt x="31726" y="327"/>
                      <a:pt x="30965" y="338"/>
                      <a:pt x="30201" y="370"/>
                    </a:cubicBezTo>
                    <a:cubicBezTo>
                      <a:pt x="30051" y="370"/>
                      <a:pt x="29900" y="345"/>
                      <a:pt x="29750" y="320"/>
                    </a:cubicBezTo>
                    <a:cubicBezTo>
                      <a:pt x="29600" y="320"/>
                      <a:pt x="29449" y="345"/>
                      <a:pt x="29324" y="446"/>
                    </a:cubicBezTo>
                    <a:cubicBezTo>
                      <a:pt x="29098" y="1198"/>
                      <a:pt x="29123" y="1974"/>
                      <a:pt x="29098" y="2726"/>
                    </a:cubicBezTo>
                    <a:cubicBezTo>
                      <a:pt x="29023" y="4155"/>
                      <a:pt x="28747" y="5508"/>
                      <a:pt x="28371" y="6862"/>
                    </a:cubicBezTo>
                    <a:cubicBezTo>
                      <a:pt x="28275" y="7223"/>
                      <a:pt x="28132" y="7515"/>
                      <a:pt x="27699" y="7515"/>
                    </a:cubicBezTo>
                    <a:cubicBezTo>
                      <a:pt x="27681" y="7515"/>
                      <a:pt x="27663" y="7514"/>
                      <a:pt x="27645" y="7513"/>
                    </a:cubicBezTo>
                    <a:cubicBezTo>
                      <a:pt x="27219" y="7513"/>
                      <a:pt x="26868" y="7363"/>
                      <a:pt x="26717" y="6912"/>
                    </a:cubicBezTo>
                    <a:cubicBezTo>
                      <a:pt x="26642" y="6686"/>
                      <a:pt x="26567" y="6461"/>
                      <a:pt x="26517" y="6235"/>
                    </a:cubicBezTo>
                    <a:cubicBezTo>
                      <a:pt x="26166" y="4581"/>
                      <a:pt x="26266" y="2927"/>
                      <a:pt x="26341" y="1248"/>
                    </a:cubicBezTo>
                    <a:cubicBezTo>
                      <a:pt x="26492" y="897"/>
                      <a:pt x="26442" y="621"/>
                      <a:pt x="26066" y="471"/>
                    </a:cubicBezTo>
                    <a:cubicBezTo>
                      <a:pt x="25965" y="446"/>
                      <a:pt x="25840" y="421"/>
                      <a:pt x="25740" y="396"/>
                    </a:cubicBezTo>
                    <a:lnTo>
                      <a:pt x="25113" y="396"/>
                    </a:lnTo>
                    <a:cubicBezTo>
                      <a:pt x="24512" y="396"/>
                      <a:pt x="23935" y="396"/>
                      <a:pt x="23359" y="370"/>
                    </a:cubicBezTo>
                    <a:cubicBezTo>
                      <a:pt x="23133" y="370"/>
                      <a:pt x="22933" y="370"/>
                      <a:pt x="22732" y="396"/>
                    </a:cubicBezTo>
                    <a:cubicBezTo>
                      <a:pt x="21830" y="508"/>
                      <a:pt x="20942" y="565"/>
                      <a:pt x="20047" y="565"/>
                    </a:cubicBezTo>
                    <a:cubicBezTo>
                      <a:pt x="19748" y="565"/>
                      <a:pt x="19449" y="558"/>
                      <a:pt x="19148" y="546"/>
                    </a:cubicBezTo>
                    <a:cubicBezTo>
                      <a:pt x="19098" y="521"/>
                      <a:pt x="19073" y="521"/>
                      <a:pt x="19023" y="521"/>
                    </a:cubicBezTo>
                    <a:lnTo>
                      <a:pt x="18873" y="521"/>
                    </a:lnTo>
                    <a:cubicBezTo>
                      <a:pt x="18712" y="521"/>
                      <a:pt x="18552" y="553"/>
                      <a:pt x="18379" y="553"/>
                    </a:cubicBezTo>
                    <a:cubicBezTo>
                      <a:pt x="18335" y="553"/>
                      <a:pt x="18291" y="551"/>
                      <a:pt x="18246" y="546"/>
                    </a:cubicBezTo>
                    <a:cubicBezTo>
                      <a:pt x="18171" y="546"/>
                      <a:pt x="18096" y="546"/>
                      <a:pt x="17995" y="571"/>
                    </a:cubicBezTo>
                    <a:cubicBezTo>
                      <a:pt x="17820" y="596"/>
                      <a:pt x="17670" y="596"/>
                      <a:pt x="17494" y="596"/>
                    </a:cubicBezTo>
                    <a:cubicBezTo>
                      <a:pt x="17417" y="599"/>
                      <a:pt x="17340" y="601"/>
                      <a:pt x="17262" y="601"/>
                    </a:cubicBezTo>
                    <a:cubicBezTo>
                      <a:pt x="16763" y="601"/>
                      <a:pt x="16264" y="536"/>
                      <a:pt x="15765" y="471"/>
                    </a:cubicBezTo>
                    <a:cubicBezTo>
                      <a:pt x="15289" y="446"/>
                      <a:pt x="14838" y="370"/>
                      <a:pt x="14361" y="370"/>
                    </a:cubicBezTo>
                    <a:cubicBezTo>
                      <a:pt x="14089" y="376"/>
                      <a:pt x="13818" y="378"/>
                      <a:pt x="13546" y="378"/>
                    </a:cubicBezTo>
                    <a:cubicBezTo>
                      <a:pt x="11342" y="378"/>
                      <a:pt x="9155" y="215"/>
                      <a:pt x="6968" y="170"/>
                    </a:cubicBezTo>
                    <a:cubicBezTo>
                      <a:pt x="6692" y="170"/>
                      <a:pt x="6423" y="189"/>
                      <a:pt x="6156" y="189"/>
                    </a:cubicBezTo>
                    <a:cubicBezTo>
                      <a:pt x="5890" y="189"/>
                      <a:pt x="5627" y="170"/>
                      <a:pt x="5364" y="95"/>
                    </a:cubicBezTo>
                    <a:cubicBezTo>
                      <a:pt x="5213" y="45"/>
                      <a:pt x="5038" y="20"/>
                      <a:pt x="4888" y="20"/>
                    </a:cubicBezTo>
                    <a:cubicBezTo>
                      <a:pt x="4725" y="7"/>
                      <a:pt x="4568" y="1"/>
                      <a:pt x="4411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4" name="Google Shape;2314;p48"/>
              <p:cNvSpPr/>
              <p:nvPr/>
            </p:nvSpPr>
            <p:spPr>
              <a:xfrm>
                <a:off x="5309675" y="3980625"/>
                <a:ext cx="13825" cy="50775"/>
              </a:xfrm>
              <a:custGeom>
                <a:avLst/>
                <a:gdLst/>
                <a:ahLst/>
                <a:cxnLst/>
                <a:rect l="l" t="t" r="r" b="b"/>
                <a:pathLst>
                  <a:path w="553" h="2031" extrusionOk="0">
                    <a:moveTo>
                      <a:pt x="402" y="0"/>
                    </a:moveTo>
                    <a:lnTo>
                      <a:pt x="402" y="0"/>
                    </a:lnTo>
                    <a:cubicBezTo>
                      <a:pt x="1" y="652"/>
                      <a:pt x="251" y="1353"/>
                      <a:pt x="226" y="2030"/>
                    </a:cubicBezTo>
                    <a:cubicBezTo>
                      <a:pt x="552" y="1379"/>
                      <a:pt x="377" y="677"/>
                      <a:pt x="402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5" name="Google Shape;2315;p48"/>
              <p:cNvSpPr/>
              <p:nvPr/>
            </p:nvSpPr>
            <p:spPr>
              <a:xfrm>
                <a:off x="5313450" y="3960575"/>
                <a:ext cx="8150" cy="15050"/>
              </a:xfrm>
              <a:custGeom>
                <a:avLst/>
                <a:gdLst/>
                <a:ahLst/>
                <a:cxnLst/>
                <a:rect l="l" t="t" r="r" b="b"/>
                <a:pathLst>
                  <a:path w="326" h="602" extrusionOk="0">
                    <a:moveTo>
                      <a:pt x="251" y="0"/>
                    </a:moveTo>
                    <a:cubicBezTo>
                      <a:pt x="0" y="226"/>
                      <a:pt x="0" y="426"/>
                      <a:pt x="251" y="602"/>
                    </a:cubicBezTo>
                    <a:cubicBezTo>
                      <a:pt x="326" y="401"/>
                      <a:pt x="301" y="201"/>
                      <a:pt x="251" y="0"/>
                    </a:cubicBezTo>
                    <a:close/>
                  </a:path>
                </a:pathLst>
              </a:custGeom>
              <a:solidFill>
                <a:srgbClr val="6D67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6" name="Google Shape;2316;p48"/>
              <p:cNvSpPr/>
              <p:nvPr/>
            </p:nvSpPr>
            <p:spPr>
              <a:xfrm>
                <a:off x="4740150" y="4237500"/>
                <a:ext cx="83350" cy="89100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3564" extrusionOk="0">
                    <a:moveTo>
                      <a:pt x="1647" y="0"/>
                    </a:moveTo>
                    <a:cubicBezTo>
                      <a:pt x="878" y="0"/>
                      <a:pt x="0" y="888"/>
                      <a:pt x="25" y="1580"/>
                    </a:cubicBezTo>
                    <a:cubicBezTo>
                      <a:pt x="73" y="2618"/>
                      <a:pt x="959" y="3564"/>
                      <a:pt x="1876" y="3564"/>
                    </a:cubicBezTo>
                    <a:cubicBezTo>
                      <a:pt x="1911" y="3564"/>
                      <a:pt x="1945" y="3562"/>
                      <a:pt x="1980" y="3560"/>
                    </a:cubicBezTo>
                    <a:cubicBezTo>
                      <a:pt x="2807" y="3510"/>
                      <a:pt x="3333" y="2808"/>
                      <a:pt x="3283" y="1780"/>
                    </a:cubicBezTo>
                    <a:cubicBezTo>
                      <a:pt x="3233" y="327"/>
                      <a:pt x="2707" y="26"/>
                      <a:pt x="1679" y="1"/>
                    </a:cubicBezTo>
                    <a:cubicBezTo>
                      <a:pt x="1668" y="0"/>
                      <a:pt x="1658" y="0"/>
                      <a:pt x="16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7" name="Google Shape;2317;p48"/>
              <p:cNvSpPr/>
              <p:nvPr/>
            </p:nvSpPr>
            <p:spPr>
              <a:xfrm>
                <a:off x="5380475" y="4236250"/>
                <a:ext cx="80225" cy="89025"/>
              </a:xfrm>
              <a:custGeom>
                <a:avLst/>
                <a:gdLst/>
                <a:ahLst/>
                <a:cxnLst/>
                <a:rect l="l" t="t" r="r" b="b"/>
                <a:pathLst>
                  <a:path w="3209" h="3561" extrusionOk="0">
                    <a:moveTo>
                      <a:pt x="1655" y="1"/>
                    </a:moveTo>
                    <a:cubicBezTo>
                      <a:pt x="703" y="1"/>
                      <a:pt x="1" y="878"/>
                      <a:pt x="1" y="2006"/>
                    </a:cubicBezTo>
                    <a:cubicBezTo>
                      <a:pt x="1" y="2808"/>
                      <a:pt x="803" y="3560"/>
                      <a:pt x="1655" y="3560"/>
                    </a:cubicBezTo>
                    <a:cubicBezTo>
                      <a:pt x="1667" y="3560"/>
                      <a:pt x="1679" y="3560"/>
                      <a:pt x="1691" y="3560"/>
                    </a:cubicBezTo>
                    <a:cubicBezTo>
                      <a:pt x="2503" y="3560"/>
                      <a:pt x="3209" y="2720"/>
                      <a:pt x="3209" y="1830"/>
                    </a:cubicBezTo>
                    <a:cubicBezTo>
                      <a:pt x="3209" y="753"/>
                      <a:pt x="2557" y="1"/>
                      <a:pt x="165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8" name="Google Shape;2318;p48"/>
              <p:cNvSpPr/>
              <p:nvPr/>
            </p:nvSpPr>
            <p:spPr>
              <a:xfrm>
                <a:off x="5194400" y="4481875"/>
                <a:ext cx="55775" cy="60175"/>
              </a:xfrm>
              <a:custGeom>
                <a:avLst/>
                <a:gdLst/>
                <a:ahLst/>
                <a:cxnLst/>
                <a:rect l="l" t="t" r="r" b="b"/>
                <a:pathLst>
                  <a:path w="2231" h="2407" extrusionOk="0">
                    <a:moveTo>
                      <a:pt x="1228" y="0"/>
                    </a:moveTo>
                    <a:cubicBezTo>
                      <a:pt x="627" y="0"/>
                      <a:pt x="50" y="502"/>
                      <a:pt x="25" y="1078"/>
                    </a:cubicBezTo>
                    <a:cubicBezTo>
                      <a:pt x="0" y="1604"/>
                      <a:pt x="602" y="2381"/>
                      <a:pt x="1028" y="2406"/>
                    </a:cubicBezTo>
                    <a:cubicBezTo>
                      <a:pt x="1529" y="2406"/>
                      <a:pt x="2156" y="1855"/>
                      <a:pt x="2181" y="1354"/>
                    </a:cubicBezTo>
                    <a:cubicBezTo>
                      <a:pt x="2231" y="577"/>
                      <a:pt x="1830" y="25"/>
                      <a:pt x="122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9" name="Google Shape;2319;p48"/>
              <p:cNvSpPr/>
              <p:nvPr/>
            </p:nvSpPr>
            <p:spPr>
              <a:xfrm>
                <a:off x="5296525" y="4557675"/>
                <a:ext cx="43875" cy="39125"/>
              </a:xfrm>
              <a:custGeom>
                <a:avLst/>
                <a:gdLst/>
                <a:ahLst/>
                <a:cxnLst/>
                <a:rect l="l" t="t" r="r" b="b"/>
                <a:pathLst>
                  <a:path w="1755" h="1565" extrusionOk="0">
                    <a:moveTo>
                      <a:pt x="1003" y="1"/>
                    </a:moveTo>
                    <a:cubicBezTo>
                      <a:pt x="527" y="26"/>
                      <a:pt x="0" y="502"/>
                      <a:pt x="0" y="903"/>
                    </a:cubicBezTo>
                    <a:cubicBezTo>
                      <a:pt x="23" y="1223"/>
                      <a:pt x="46" y="1564"/>
                      <a:pt x="412" y="1564"/>
                    </a:cubicBezTo>
                    <a:cubicBezTo>
                      <a:pt x="447" y="1564"/>
                      <a:pt x="485" y="1561"/>
                      <a:pt x="527" y="1555"/>
                    </a:cubicBezTo>
                    <a:cubicBezTo>
                      <a:pt x="1203" y="1480"/>
                      <a:pt x="1755" y="1254"/>
                      <a:pt x="1730" y="803"/>
                    </a:cubicBezTo>
                    <a:cubicBezTo>
                      <a:pt x="1705" y="402"/>
                      <a:pt x="1354" y="1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0" name="Google Shape;2320;p48"/>
              <p:cNvSpPr/>
              <p:nvPr/>
            </p:nvSpPr>
            <p:spPr>
              <a:xfrm>
                <a:off x="4814075" y="4637250"/>
                <a:ext cx="43250" cy="35150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406" extrusionOk="0">
                    <a:moveTo>
                      <a:pt x="752" y="1"/>
                    </a:moveTo>
                    <a:cubicBezTo>
                      <a:pt x="351" y="1"/>
                      <a:pt x="25" y="101"/>
                      <a:pt x="0" y="602"/>
                    </a:cubicBezTo>
                    <a:cubicBezTo>
                      <a:pt x="0" y="1039"/>
                      <a:pt x="376" y="1406"/>
                      <a:pt x="878" y="1406"/>
                    </a:cubicBezTo>
                    <a:cubicBezTo>
                      <a:pt x="894" y="1406"/>
                      <a:pt x="911" y="1405"/>
                      <a:pt x="927" y="1404"/>
                    </a:cubicBezTo>
                    <a:cubicBezTo>
                      <a:pt x="1328" y="1404"/>
                      <a:pt x="1729" y="1079"/>
                      <a:pt x="1729" y="803"/>
                    </a:cubicBezTo>
                    <a:cubicBezTo>
                      <a:pt x="1729" y="452"/>
                      <a:pt x="1178" y="1"/>
                      <a:pt x="7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1" name="Google Shape;2321;p48"/>
              <p:cNvSpPr/>
              <p:nvPr/>
            </p:nvSpPr>
            <p:spPr>
              <a:xfrm>
                <a:off x="5303425" y="4450525"/>
                <a:ext cx="27575" cy="29500"/>
              </a:xfrm>
              <a:custGeom>
                <a:avLst/>
                <a:gdLst/>
                <a:ahLst/>
                <a:cxnLst/>
                <a:rect l="l" t="t" r="r" b="b"/>
                <a:pathLst>
                  <a:path w="1103" h="1180" extrusionOk="0">
                    <a:moveTo>
                      <a:pt x="512" y="0"/>
                    </a:moveTo>
                    <a:cubicBezTo>
                      <a:pt x="500" y="0"/>
                      <a:pt x="488" y="1"/>
                      <a:pt x="476" y="1"/>
                    </a:cubicBezTo>
                    <a:cubicBezTo>
                      <a:pt x="151" y="1"/>
                      <a:pt x="0" y="277"/>
                      <a:pt x="75" y="578"/>
                    </a:cubicBezTo>
                    <a:cubicBezTo>
                      <a:pt x="151" y="828"/>
                      <a:pt x="176" y="1179"/>
                      <a:pt x="552" y="1179"/>
                    </a:cubicBezTo>
                    <a:cubicBezTo>
                      <a:pt x="777" y="1079"/>
                      <a:pt x="1103" y="1029"/>
                      <a:pt x="953" y="728"/>
                    </a:cubicBezTo>
                    <a:cubicBezTo>
                      <a:pt x="855" y="459"/>
                      <a:pt x="948" y="0"/>
                      <a:pt x="51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2" name="Google Shape;2322;p48"/>
              <p:cNvSpPr/>
              <p:nvPr/>
            </p:nvSpPr>
            <p:spPr>
              <a:xfrm>
                <a:off x="5034000" y="4757975"/>
                <a:ext cx="10050" cy="4625"/>
              </a:xfrm>
              <a:custGeom>
                <a:avLst/>
                <a:gdLst/>
                <a:ahLst/>
                <a:cxnLst/>
                <a:rect l="l" t="t" r="r" b="b"/>
                <a:pathLst>
                  <a:path w="402" h="185" extrusionOk="0">
                    <a:moveTo>
                      <a:pt x="298" y="1"/>
                    </a:moveTo>
                    <a:cubicBezTo>
                      <a:pt x="175" y="1"/>
                      <a:pt x="80" y="45"/>
                      <a:pt x="0" y="184"/>
                    </a:cubicBezTo>
                    <a:cubicBezTo>
                      <a:pt x="151" y="184"/>
                      <a:pt x="326" y="159"/>
                      <a:pt x="401" y="9"/>
                    </a:cubicBezTo>
                    <a:cubicBezTo>
                      <a:pt x="365" y="4"/>
                      <a:pt x="331" y="1"/>
                      <a:pt x="298" y="1"/>
                    </a:cubicBezTo>
                    <a:close/>
                  </a:path>
                </a:pathLst>
              </a:custGeom>
              <a:solidFill>
                <a:srgbClr val="6D667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3" name="Google Shape;2323;p48"/>
              <p:cNvSpPr/>
              <p:nvPr/>
            </p:nvSpPr>
            <p:spPr>
              <a:xfrm>
                <a:off x="4950650" y="3865900"/>
                <a:ext cx="34500" cy="33975"/>
              </a:xfrm>
              <a:custGeom>
                <a:avLst/>
                <a:gdLst/>
                <a:ahLst/>
                <a:cxnLst/>
                <a:rect l="l" t="t" r="r" b="b"/>
                <a:pathLst>
                  <a:path w="1380" h="1359" extrusionOk="0">
                    <a:moveTo>
                      <a:pt x="733" y="0"/>
                    </a:moveTo>
                    <a:cubicBezTo>
                      <a:pt x="393" y="0"/>
                      <a:pt x="145" y="175"/>
                      <a:pt x="51" y="504"/>
                    </a:cubicBezTo>
                    <a:cubicBezTo>
                      <a:pt x="1" y="805"/>
                      <a:pt x="502" y="1331"/>
                      <a:pt x="803" y="1356"/>
                    </a:cubicBezTo>
                    <a:cubicBezTo>
                      <a:pt x="822" y="1358"/>
                      <a:pt x="841" y="1358"/>
                      <a:pt x="859" y="1358"/>
                    </a:cubicBezTo>
                    <a:cubicBezTo>
                      <a:pt x="1125" y="1358"/>
                      <a:pt x="1281" y="1190"/>
                      <a:pt x="1304" y="955"/>
                    </a:cubicBezTo>
                    <a:cubicBezTo>
                      <a:pt x="1379" y="379"/>
                      <a:pt x="1154" y="3"/>
                      <a:pt x="803" y="3"/>
                    </a:cubicBezTo>
                    <a:cubicBezTo>
                      <a:pt x="779" y="1"/>
                      <a:pt x="756" y="0"/>
                      <a:pt x="73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4" name="Google Shape;2324;p48"/>
              <p:cNvSpPr/>
              <p:nvPr/>
            </p:nvSpPr>
            <p:spPr>
              <a:xfrm>
                <a:off x="4920575" y="4098400"/>
                <a:ext cx="33825" cy="32650"/>
              </a:xfrm>
              <a:custGeom>
                <a:avLst/>
                <a:gdLst/>
                <a:ahLst/>
                <a:cxnLst/>
                <a:rect l="l" t="t" r="r" b="b"/>
                <a:pathLst>
                  <a:path w="1353" h="1306" extrusionOk="0">
                    <a:moveTo>
                      <a:pt x="918" y="50"/>
                    </a:moveTo>
                    <a:cubicBezTo>
                      <a:pt x="905" y="50"/>
                      <a:pt x="892" y="50"/>
                      <a:pt x="878" y="51"/>
                    </a:cubicBezTo>
                    <a:cubicBezTo>
                      <a:pt x="527" y="151"/>
                      <a:pt x="1" y="1"/>
                      <a:pt x="26" y="552"/>
                    </a:cubicBezTo>
                    <a:cubicBezTo>
                      <a:pt x="26" y="828"/>
                      <a:pt x="51" y="1254"/>
                      <a:pt x="527" y="1304"/>
                    </a:cubicBezTo>
                    <a:cubicBezTo>
                      <a:pt x="539" y="1305"/>
                      <a:pt x="551" y="1305"/>
                      <a:pt x="563" y="1305"/>
                    </a:cubicBezTo>
                    <a:cubicBezTo>
                      <a:pt x="931" y="1305"/>
                      <a:pt x="1353" y="941"/>
                      <a:pt x="1304" y="577"/>
                    </a:cubicBezTo>
                    <a:cubicBezTo>
                      <a:pt x="1280" y="337"/>
                      <a:pt x="1233" y="50"/>
                      <a:pt x="918" y="5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5" name="Google Shape;2325;p48"/>
              <p:cNvSpPr/>
              <p:nvPr/>
            </p:nvSpPr>
            <p:spPr>
              <a:xfrm>
                <a:off x="4664325" y="5144775"/>
                <a:ext cx="5025" cy="317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27" extrusionOk="0">
                    <a:moveTo>
                      <a:pt x="72" y="1"/>
                    </a:moveTo>
                    <a:cubicBezTo>
                      <a:pt x="38" y="1"/>
                      <a:pt x="13" y="38"/>
                      <a:pt x="0" y="126"/>
                    </a:cubicBezTo>
                    <a:cubicBezTo>
                      <a:pt x="75" y="126"/>
                      <a:pt x="125" y="101"/>
                      <a:pt x="201" y="101"/>
                    </a:cubicBezTo>
                    <a:cubicBezTo>
                      <a:pt x="151" y="38"/>
                      <a:pt x="107" y="1"/>
                      <a:pt x="72" y="1"/>
                    </a:cubicBezTo>
                    <a:close/>
                  </a:path>
                </a:pathLst>
              </a:custGeom>
              <a:solidFill>
                <a:srgbClr val="DAB6F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6" name="Google Shape;2326;p48"/>
              <p:cNvSpPr/>
              <p:nvPr/>
            </p:nvSpPr>
            <p:spPr>
              <a:xfrm>
                <a:off x="5315950" y="4878975"/>
                <a:ext cx="134725" cy="119050"/>
              </a:xfrm>
              <a:custGeom>
                <a:avLst/>
                <a:gdLst/>
                <a:ahLst/>
                <a:cxnLst/>
                <a:rect l="l" t="t" r="r" b="b"/>
                <a:pathLst>
                  <a:path w="5389" h="4762" extrusionOk="0">
                    <a:moveTo>
                      <a:pt x="2532" y="0"/>
                    </a:moveTo>
                    <a:cubicBezTo>
                      <a:pt x="2482" y="0"/>
                      <a:pt x="2431" y="2"/>
                      <a:pt x="2381" y="6"/>
                    </a:cubicBezTo>
                    <a:cubicBezTo>
                      <a:pt x="1153" y="106"/>
                      <a:pt x="0" y="1234"/>
                      <a:pt x="101" y="2237"/>
                    </a:cubicBezTo>
                    <a:cubicBezTo>
                      <a:pt x="262" y="3965"/>
                      <a:pt x="1017" y="4761"/>
                      <a:pt x="2423" y="4761"/>
                    </a:cubicBezTo>
                    <a:cubicBezTo>
                      <a:pt x="2546" y="4761"/>
                      <a:pt x="2674" y="4755"/>
                      <a:pt x="2807" y="4743"/>
                    </a:cubicBezTo>
                    <a:cubicBezTo>
                      <a:pt x="3860" y="4668"/>
                      <a:pt x="5389" y="3590"/>
                      <a:pt x="5213" y="2412"/>
                    </a:cubicBezTo>
                    <a:cubicBezTo>
                      <a:pt x="5045" y="1160"/>
                      <a:pt x="3766" y="0"/>
                      <a:pt x="25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7" name="Google Shape;2327;p48"/>
              <p:cNvSpPr/>
              <p:nvPr/>
            </p:nvSpPr>
            <p:spPr>
              <a:xfrm>
                <a:off x="5394900" y="4943025"/>
                <a:ext cx="50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201" extrusionOk="0">
                    <a:moveTo>
                      <a:pt x="201" y="201"/>
                    </a:moveTo>
                    <a:cubicBezTo>
                      <a:pt x="126" y="126"/>
                      <a:pt x="76" y="76"/>
                      <a:pt x="0" y="1"/>
                    </a:cubicBezTo>
                    <a:cubicBezTo>
                      <a:pt x="76" y="76"/>
                      <a:pt x="126" y="126"/>
                      <a:pt x="201" y="201"/>
                    </a:cubicBezTo>
                    <a:close/>
                  </a:path>
                </a:pathLst>
              </a:custGeom>
              <a:solidFill>
                <a:srgbClr val="68656A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8" name="Google Shape;2328;p48"/>
              <p:cNvSpPr/>
              <p:nvPr/>
            </p:nvSpPr>
            <p:spPr>
              <a:xfrm>
                <a:off x="5228850" y="5040200"/>
                <a:ext cx="140375" cy="111975"/>
              </a:xfrm>
              <a:custGeom>
                <a:avLst/>
                <a:gdLst/>
                <a:ahLst/>
                <a:cxnLst/>
                <a:rect l="l" t="t" r="r" b="b"/>
                <a:pathLst>
                  <a:path w="5615" h="4479" extrusionOk="0">
                    <a:moveTo>
                      <a:pt x="2259" y="0"/>
                    </a:moveTo>
                    <a:cubicBezTo>
                      <a:pt x="2019" y="0"/>
                      <a:pt x="1776" y="24"/>
                      <a:pt x="1530" y="73"/>
                    </a:cubicBezTo>
                    <a:cubicBezTo>
                      <a:pt x="477" y="274"/>
                      <a:pt x="1" y="875"/>
                      <a:pt x="251" y="1903"/>
                    </a:cubicBezTo>
                    <a:cubicBezTo>
                      <a:pt x="452" y="2680"/>
                      <a:pt x="753" y="3432"/>
                      <a:pt x="1454" y="3908"/>
                    </a:cubicBezTo>
                    <a:cubicBezTo>
                      <a:pt x="1888" y="4290"/>
                      <a:pt x="2211" y="4478"/>
                      <a:pt x="2572" y="4478"/>
                    </a:cubicBezTo>
                    <a:cubicBezTo>
                      <a:pt x="2921" y="4478"/>
                      <a:pt x="3306" y="4303"/>
                      <a:pt x="3860" y="3958"/>
                    </a:cubicBezTo>
                    <a:cubicBezTo>
                      <a:pt x="4011" y="3833"/>
                      <a:pt x="4186" y="3708"/>
                      <a:pt x="4337" y="3582"/>
                    </a:cubicBezTo>
                    <a:cubicBezTo>
                      <a:pt x="5615" y="2630"/>
                      <a:pt x="5489" y="1101"/>
                      <a:pt x="4036" y="424"/>
                    </a:cubicBezTo>
                    <a:cubicBezTo>
                      <a:pt x="3459" y="154"/>
                      <a:pt x="2870" y="0"/>
                      <a:pt x="22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9" name="Google Shape;2329;p48"/>
              <p:cNvSpPr/>
              <p:nvPr/>
            </p:nvSpPr>
            <p:spPr>
              <a:xfrm>
                <a:off x="5319700" y="5098425"/>
                <a:ext cx="317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1" extrusionOk="0">
                    <a:moveTo>
                      <a:pt x="1" y="0"/>
                    </a:moveTo>
                    <a:cubicBezTo>
                      <a:pt x="1" y="50"/>
                      <a:pt x="1" y="125"/>
                      <a:pt x="1" y="201"/>
                    </a:cubicBezTo>
                    <a:cubicBezTo>
                      <a:pt x="26" y="176"/>
                      <a:pt x="76" y="176"/>
                      <a:pt x="76" y="150"/>
                    </a:cubicBezTo>
                    <a:cubicBezTo>
                      <a:pt x="126" y="75"/>
                      <a:pt x="76" y="25"/>
                      <a:pt x="1" y="0"/>
                    </a:cubicBezTo>
                    <a:close/>
                  </a:path>
                </a:pathLst>
              </a:custGeom>
              <a:solidFill>
                <a:srgbClr val="6966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0" name="Google Shape;2330;p48"/>
              <p:cNvSpPr/>
              <p:nvPr/>
            </p:nvSpPr>
            <p:spPr>
              <a:xfrm>
                <a:off x="5408675" y="5009825"/>
                <a:ext cx="112175" cy="102900"/>
              </a:xfrm>
              <a:custGeom>
                <a:avLst/>
                <a:gdLst/>
                <a:ahLst/>
                <a:cxnLst/>
                <a:rect l="l" t="t" r="r" b="b"/>
                <a:pathLst>
                  <a:path w="4487" h="4116" extrusionOk="0">
                    <a:moveTo>
                      <a:pt x="2542" y="0"/>
                    </a:moveTo>
                    <a:cubicBezTo>
                      <a:pt x="2432" y="0"/>
                      <a:pt x="2327" y="11"/>
                      <a:pt x="2231" y="35"/>
                    </a:cubicBezTo>
                    <a:cubicBezTo>
                      <a:pt x="1379" y="236"/>
                      <a:pt x="728" y="687"/>
                      <a:pt x="327" y="1514"/>
                    </a:cubicBezTo>
                    <a:cubicBezTo>
                      <a:pt x="1" y="2166"/>
                      <a:pt x="126" y="2717"/>
                      <a:pt x="502" y="3268"/>
                    </a:cubicBezTo>
                    <a:cubicBezTo>
                      <a:pt x="895" y="3849"/>
                      <a:pt x="1345" y="4115"/>
                      <a:pt x="1997" y="4115"/>
                    </a:cubicBezTo>
                    <a:cubicBezTo>
                      <a:pt x="2302" y="4115"/>
                      <a:pt x="2651" y="4057"/>
                      <a:pt x="3058" y="3945"/>
                    </a:cubicBezTo>
                    <a:cubicBezTo>
                      <a:pt x="3359" y="3644"/>
                      <a:pt x="3760" y="3419"/>
                      <a:pt x="4011" y="3068"/>
                    </a:cubicBezTo>
                    <a:cubicBezTo>
                      <a:pt x="4437" y="2441"/>
                      <a:pt x="4487" y="1263"/>
                      <a:pt x="4111" y="712"/>
                    </a:cubicBezTo>
                    <a:cubicBezTo>
                      <a:pt x="3837" y="312"/>
                      <a:pt x="3121" y="0"/>
                      <a:pt x="254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1" name="Google Shape;2331;p48"/>
              <p:cNvSpPr/>
              <p:nvPr/>
            </p:nvSpPr>
            <p:spPr>
              <a:xfrm>
                <a:off x="4928725" y="5055250"/>
                <a:ext cx="127225" cy="1049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7" extrusionOk="0">
                    <a:moveTo>
                      <a:pt x="1894" y="1"/>
                    </a:moveTo>
                    <a:cubicBezTo>
                      <a:pt x="855" y="1"/>
                      <a:pt x="398" y="438"/>
                      <a:pt x="176" y="1502"/>
                    </a:cubicBezTo>
                    <a:lnTo>
                      <a:pt x="201" y="1502"/>
                    </a:lnTo>
                    <a:cubicBezTo>
                      <a:pt x="1" y="1652"/>
                      <a:pt x="51" y="1802"/>
                      <a:pt x="201" y="1928"/>
                    </a:cubicBezTo>
                    <a:cubicBezTo>
                      <a:pt x="151" y="2178"/>
                      <a:pt x="176" y="2404"/>
                      <a:pt x="402" y="2579"/>
                    </a:cubicBezTo>
                    <a:cubicBezTo>
                      <a:pt x="862" y="3635"/>
                      <a:pt x="1623" y="4196"/>
                      <a:pt x="2427" y="4196"/>
                    </a:cubicBezTo>
                    <a:cubicBezTo>
                      <a:pt x="2979" y="4196"/>
                      <a:pt x="3551" y="3932"/>
                      <a:pt x="4061" y="3381"/>
                    </a:cubicBezTo>
                    <a:cubicBezTo>
                      <a:pt x="4512" y="2830"/>
                      <a:pt x="5088" y="2304"/>
                      <a:pt x="4662" y="1451"/>
                    </a:cubicBezTo>
                    <a:cubicBezTo>
                      <a:pt x="4662" y="1401"/>
                      <a:pt x="4662" y="1376"/>
                      <a:pt x="4637" y="1326"/>
                    </a:cubicBezTo>
                    <a:cubicBezTo>
                      <a:pt x="4562" y="1301"/>
                      <a:pt x="4512" y="1276"/>
                      <a:pt x="4437" y="1251"/>
                    </a:cubicBezTo>
                    <a:cubicBezTo>
                      <a:pt x="4487" y="1251"/>
                      <a:pt x="4562" y="1276"/>
                      <a:pt x="4637" y="1326"/>
                    </a:cubicBezTo>
                    <a:cubicBezTo>
                      <a:pt x="4562" y="574"/>
                      <a:pt x="4086" y="223"/>
                      <a:pt x="3409" y="123"/>
                    </a:cubicBezTo>
                    <a:cubicBezTo>
                      <a:pt x="3033" y="73"/>
                      <a:pt x="2682" y="48"/>
                      <a:pt x="2331" y="23"/>
                    </a:cubicBezTo>
                    <a:cubicBezTo>
                      <a:pt x="2175" y="8"/>
                      <a:pt x="2029" y="1"/>
                      <a:pt x="189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2" name="Google Shape;2332;p48"/>
              <p:cNvSpPr/>
              <p:nvPr/>
            </p:nvSpPr>
            <p:spPr>
              <a:xfrm>
                <a:off x="5233250" y="4741175"/>
                <a:ext cx="114050" cy="109300"/>
              </a:xfrm>
              <a:custGeom>
                <a:avLst/>
                <a:gdLst/>
                <a:ahLst/>
                <a:cxnLst/>
                <a:rect l="l" t="t" r="r" b="b"/>
                <a:pathLst>
                  <a:path w="4562" h="4372" extrusionOk="0">
                    <a:moveTo>
                      <a:pt x="2211" y="0"/>
                    </a:moveTo>
                    <a:cubicBezTo>
                      <a:pt x="1960" y="0"/>
                      <a:pt x="1707" y="47"/>
                      <a:pt x="1454" y="105"/>
                    </a:cubicBezTo>
                    <a:cubicBezTo>
                      <a:pt x="877" y="230"/>
                      <a:pt x="451" y="581"/>
                      <a:pt x="451" y="1257"/>
                    </a:cubicBezTo>
                    <a:cubicBezTo>
                      <a:pt x="0" y="2210"/>
                      <a:pt x="401" y="2962"/>
                      <a:pt x="1053" y="3663"/>
                    </a:cubicBezTo>
                    <a:cubicBezTo>
                      <a:pt x="1078" y="3789"/>
                      <a:pt x="1153" y="3839"/>
                      <a:pt x="1253" y="3889"/>
                    </a:cubicBezTo>
                    <a:cubicBezTo>
                      <a:pt x="1606" y="4213"/>
                      <a:pt x="1998" y="4371"/>
                      <a:pt x="2385" y="4371"/>
                    </a:cubicBezTo>
                    <a:cubicBezTo>
                      <a:pt x="2686" y="4371"/>
                      <a:pt x="2984" y="4276"/>
                      <a:pt x="3258" y="4090"/>
                    </a:cubicBezTo>
                    <a:cubicBezTo>
                      <a:pt x="4010" y="3563"/>
                      <a:pt x="4562" y="2861"/>
                      <a:pt x="4486" y="1834"/>
                    </a:cubicBezTo>
                    <a:cubicBezTo>
                      <a:pt x="4411" y="932"/>
                      <a:pt x="3885" y="480"/>
                      <a:pt x="3083" y="255"/>
                    </a:cubicBezTo>
                    <a:cubicBezTo>
                      <a:pt x="2798" y="65"/>
                      <a:pt x="2506" y="0"/>
                      <a:pt x="22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3" name="Google Shape;2333;p48"/>
              <p:cNvSpPr/>
              <p:nvPr/>
            </p:nvSpPr>
            <p:spPr>
              <a:xfrm>
                <a:off x="4690625" y="4778150"/>
                <a:ext cx="139750" cy="119325"/>
              </a:xfrm>
              <a:custGeom>
                <a:avLst/>
                <a:gdLst/>
                <a:ahLst/>
                <a:cxnLst/>
                <a:rect l="l" t="t" r="r" b="b"/>
                <a:pathLst>
                  <a:path w="5590" h="4773" extrusionOk="0">
                    <a:moveTo>
                      <a:pt x="2372" y="1"/>
                    </a:moveTo>
                    <a:cubicBezTo>
                      <a:pt x="1646" y="1"/>
                      <a:pt x="1037" y="330"/>
                      <a:pt x="527" y="981"/>
                    </a:cubicBezTo>
                    <a:cubicBezTo>
                      <a:pt x="1" y="1558"/>
                      <a:pt x="176" y="2235"/>
                      <a:pt x="302" y="2861"/>
                    </a:cubicBezTo>
                    <a:cubicBezTo>
                      <a:pt x="588" y="4169"/>
                      <a:pt x="1348" y="4772"/>
                      <a:pt x="2299" y="4772"/>
                    </a:cubicBezTo>
                    <a:cubicBezTo>
                      <a:pt x="2678" y="4772"/>
                      <a:pt x="3088" y="4676"/>
                      <a:pt x="3510" y="4490"/>
                    </a:cubicBezTo>
                    <a:cubicBezTo>
                      <a:pt x="3835" y="4340"/>
                      <a:pt x="4161" y="4139"/>
                      <a:pt x="4437" y="3914"/>
                    </a:cubicBezTo>
                    <a:cubicBezTo>
                      <a:pt x="5565" y="2986"/>
                      <a:pt x="5590" y="1633"/>
                      <a:pt x="4537" y="781"/>
                    </a:cubicBezTo>
                    <a:cubicBezTo>
                      <a:pt x="4236" y="380"/>
                      <a:pt x="3835" y="179"/>
                      <a:pt x="3359" y="179"/>
                    </a:cubicBezTo>
                    <a:cubicBezTo>
                      <a:pt x="3008" y="60"/>
                      <a:pt x="2680" y="1"/>
                      <a:pt x="2372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4" name="Google Shape;2334;p48"/>
              <p:cNvSpPr/>
              <p:nvPr/>
            </p:nvSpPr>
            <p:spPr>
              <a:xfrm>
                <a:off x="5037125" y="4242500"/>
                <a:ext cx="130350" cy="154175"/>
              </a:xfrm>
              <a:custGeom>
                <a:avLst/>
                <a:gdLst/>
                <a:ahLst/>
                <a:cxnLst/>
                <a:rect l="l" t="t" r="r" b="b"/>
                <a:pathLst>
                  <a:path w="5214" h="6167" extrusionOk="0">
                    <a:moveTo>
                      <a:pt x="387" y="0"/>
                    </a:moveTo>
                    <a:cubicBezTo>
                      <a:pt x="375" y="0"/>
                      <a:pt x="364" y="1"/>
                      <a:pt x="351" y="1"/>
                    </a:cubicBezTo>
                    <a:cubicBezTo>
                      <a:pt x="0" y="26"/>
                      <a:pt x="126" y="478"/>
                      <a:pt x="101" y="753"/>
                    </a:cubicBezTo>
                    <a:cubicBezTo>
                      <a:pt x="76" y="828"/>
                      <a:pt x="101" y="879"/>
                      <a:pt x="101" y="954"/>
                    </a:cubicBezTo>
                    <a:cubicBezTo>
                      <a:pt x="101" y="1029"/>
                      <a:pt x="126" y="1104"/>
                      <a:pt x="126" y="1154"/>
                    </a:cubicBezTo>
                    <a:cubicBezTo>
                      <a:pt x="126" y="1856"/>
                      <a:pt x="226" y="2533"/>
                      <a:pt x="452" y="3184"/>
                    </a:cubicBezTo>
                    <a:cubicBezTo>
                      <a:pt x="627" y="3660"/>
                      <a:pt x="577" y="4237"/>
                      <a:pt x="1078" y="4588"/>
                    </a:cubicBezTo>
                    <a:cubicBezTo>
                      <a:pt x="1078" y="4738"/>
                      <a:pt x="1078" y="4914"/>
                      <a:pt x="1254" y="4989"/>
                    </a:cubicBezTo>
                    <a:cubicBezTo>
                      <a:pt x="1279" y="5114"/>
                      <a:pt x="1329" y="5189"/>
                      <a:pt x="1454" y="5189"/>
                    </a:cubicBezTo>
                    <a:cubicBezTo>
                      <a:pt x="1479" y="5290"/>
                      <a:pt x="1554" y="5365"/>
                      <a:pt x="1655" y="5415"/>
                    </a:cubicBezTo>
                    <a:cubicBezTo>
                      <a:pt x="1655" y="5590"/>
                      <a:pt x="1730" y="5716"/>
                      <a:pt x="1905" y="5766"/>
                    </a:cubicBezTo>
                    <a:cubicBezTo>
                      <a:pt x="2363" y="6030"/>
                      <a:pt x="2726" y="6167"/>
                      <a:pt x="3044" y="6167"/>
                    </a:cubicBezTo>
                    <a:cubicBezTo>
                      <a:pt x="3510" y="6167"/>
                      <a:pt x="3880" y="5875"/>
                      <a:pt x="4311" y="5264"/>
                    </a:cubicBezTo>
                    <a:cubicBezTo>
                      <a:pt x="5038" y="4187"/>
                      <a:pt x="5063" y="2959"/>
                      <a:pt x="5188" y="1731"/>
                    </a:cubicBezTo>
                    <a:cubicBezTo>
                      <a:pt x="5214" y="1405"/>
                      <a:pt x="5163" y="1079"/>
                      <a:pt x="5163" y="753"/>
                    </a:cubicBezTo>
                    <a:cubicBezTo>
                      <a:pt x="5163" y="323"/>
                      <a:pt x="4912" y="75"/>
                      <a:pt x="4519" y="75"/>
                    </a:cubicBezTo>
                    <a:cubicBezTo>
                      <a:pt x="4500" y="75"/>
                      <a:pt x="4481" y="75"/>
                      <a:pt x="4462" y="76"/>
                    </a:cubicBezTo>
                    <a:cubicBezTo>
                      <a:pt x="4061" y="76"/>
                      <a:pt x="4111" y="452"/>
                      <a:pt x="4111" y="753"/>
                    </a:cubicBezTo>
                    <a:cubicBezTo>
                      <a:pt x="4111" y="1104"/>
                      <a:pt x="4111" y="1430"/>
                      <a:pt x="4111" y="1756"/>
                    </a:cubicBezTo>
                    <a:cubicBezTo>
                      <a:pt x="4136" y="2708"/>
                      <a:pt x="4011" y="3610"/>
                      <a:pt x="3685" y="4488"/>
                    </a:cubicBezTo>
                    <a:cubicBezTo>
                      <a:pt x="3438" y="5139"/>
                      <a:pt x="3150" y="5348"/>
                      <a:pt x="2551" y="5348"/>
                    </a:cubicBezTo>
                    <a:cubicBezTo>
                      <a:pt x="2482" y="5348"/>
                      <a:pt x="2409" y="5345"/>
                      <a:pt x="2331" y="5340"/>
                    </a:cubicBezTo>
                    <a:cubicBezTo>
                      <a:pt x="2306" y="5239"/>
                      <a:pt x="2256" y="5164"/>
                      <a:pt x="2156" y="5114"/>
                    </a:cubicBezTo>
                    <a:cubicBezTo>
                      <a:pt x="2131" y="4964"/>
                      <a:pt x="2006" y="4863"/>
                      <a:pt x="1880" y="4763"/>
                    </a:cubicBezTo>
                    <a:cubicBezTo>
                      <a:pt x="1880" y="4663"/>
                      <a:pt x="1830" y="4563"/>
                      <a:pt x="1730" y="4538"/>
                    </a:cubicBezTo>
                    <a:cubicBezTo>
                      <a:pt x="1705" y="4387"/>
                      <a:pt x="1680" y="4237"/>
                      <a:pt x="1529" y="4137"/>
                    </a:cubicBezTo>
                    <a:cubicBezTo>
                      <a:pt x="1529" y="3911"/>
                      <a:pt x="1504" y="3711"/>
                      <a:pt x="1279" y="3560"/>
                    </a:cubicBezTo>
                    <a:cubicBezTo>
                      <a:pt x="1279" y="3460"/>
                      <a:pt x="1229" y="3360"/>
                      <a:pt x="1128" y="3335"/>
                    </a:cubicBezTo>
                    <a:cubicBezTo>
                      <a:pt x="1103" y="3059"/>
                      <a:pt x="1153" y="2758"/>
                      <a:pt x="903" y="2558"/>
                    </a:cubicBezTo>
                    <a:cubicBezTo>
                      <a:pt x="953" y="2483"/>
                      <a:pt x="953" y="2432"/>
                      <a:pt x="903" y="2357"/>
                    </a:cubicBezTo>
                    <a:cubicBezTo>
                      <a:pt x="878" y="2357"/>
                      <a:pt x="853" y="2357"/>
                      <a:pt x="853" y="2332"/>
                    </a:cubicBezTo>
                    <a:lnTo>
                      <a:pt x="853" y="2332"/>
                    </a:lnTo>
                    <a:cubicBezTo>
                      <a:pt x="853" y="2332"/>
                      <a:pt x="878" y="2357"/>
                      <a:pt x="903" y="2357"/>
                    </a:cubicBezTo>
                    <a:cubicBezTo>
                      <a:pt x="928" y="2357"/>
                      <a:pt x="928" y="2307"/>
                      <a:pt x="928" y="2307"/>
                    </a:cubicBezTo>
                    <a:cubicBezTo>
                      <a:pt x="928" y="2257"/>
                      <a:pt x="903" y="2207"/>
                      <a:pt x="903" y="2157"/>
                    </a:cubicBezTo>
                    <a:cubicBezTo>
                      <a:pt x="903" y="1806"/>
                      <a:pt x="903" y="1430"/>
                      <a:pt x="727" y="1104"/>
                    </a:cubicBezTo>
                    <a:cubicBezTo>
                      <a:pt x="702" y="979"/>
                      <a:pt x="677" y="879"/>
                      <a:pt x="677" y="753"/>
                    </a:cubicBezTo>
                    <a:cubicBezTo>
                      <a:pt x="628" y="484"/>
                      <a:pt x="842" y="0"/>
                      <a:pt x="38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5" name="Google Shape;2335;p48"/>
              <p:cNvSpPr/>
              <p:nvPr/>
            </p:nvSpPr>
            <p:spPr>
              <a:xfrm>
                <a:off x="5089750" y="5084925"/>
                <a:ext cx="99650" cy="860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3440" extrusionOk="0">
                    <a:moveTo>
                      <a:pt x="2521" y="1"/>
                    </a:moveTo>
                    <a:cubicBezTo>
                      <a:pt x="2319" y="1"/>
                      <a:pt x="2090" y="31"/>
                      <a:pt x="1830" y="89"/>
                    </a:cubicBezTo>
                    <a:cubicBezTo>
                      <a:pt x="1605" y="139"/>
                      <a:pt x="1354" y="139"/>
                      <a:pt x="1179" y="340"/>
                    </a:cubicBezTo>
                    <a:cubicBezTo>
                      <a:pt x="1" y="1317"/>
                      <a:pt x="151" y="2445"/>
                      <a:pt x="1580" y="3172"/>
                    </a:cubicBezTo>
                    <a:cubicBezTo>
                      <a:pt x="1835" y="3331"/>
                      <a:pt x="2110" y="3440"/>
                      <a:pt x="2393" y="3440"/>
                    </a:cubicBezTo>
                    <a:cubicBezTo>
                      <a:pt x="2555" y="3440"/>
                      <a:pt x="2719" y="3404"/>
                      <a:pt x="2883" y="3322"/>
                    </a:cubicBezTo>
                    <a:cubicBezTo>
                      <a:pt x="3635" y="2971"/>
                      <a:pt x="3986" y="1743"/>
                      <a:pt x="3635" y="766"/>
                    </a:cubicBezTo>
                    <a:cubicBezTo>
                      <a:pt x="3449" y="246"/>
                      <a:pt x="3098" y="1"/>
                      <a:pt x="25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6" name="Google Shape;2336;p48"/>
              <p:cNvSpPr/>
              <p:nvPr/>
            </p:nvSpPr>
            <p:spPr>
              <a:xfrm>
                <a:off x="5127350" y="5128500"/>
                <a:ext cx="1900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76" h="76" extrusionOk="0">
                    <a:moveTo>
                      <a:pt x="76" y="0"/>
                    </a:moveTo>
                    <a:lnTo>
                      <a:pt x="1" y="50"/>
                    </a:lnTo>
                    <a:lnTo>
                      <a:pt x="51" y="75"/>
                    </a:lnTo>
                    <a:lnTo>
                      <a:pt x="76" y="0"/>
                    </a:lnTo>
                    <a:close/>
                  </a:path>
                </a:pathLst>
              </a:custGeom>
              <a:solidFill>
                <a:srgbClr val="6966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7" name="Google Shape;2337;p48"/>
              <p:cNvSpPr/>
              <p:nvPr/>
            </p:nvSpPr>
            <p:spPr>
              <a:xfrm>
                <a:off x="4721325" y="4378225"/>
                <a:ext cx="117825" cy="123200"/>
              </a:xfrm>
              <a:custGeom>
                <a:avLst/>
                <a:gdLst/>
                <a:ahLst/>
                <a:cxnLst/>
                <a:rect l="l" t="t" r="r" b="b"/>
                <a:pathLst>
                  <a:path w="4713" h="4928" extrusionOk="0">
                    <a:moveTo>
                      <a:pt x="2357" y="387"/>
                    </a:moveTo>
                    <a:cubicBezTo>
                      <a:pt x="2858" y="587"/>
                      <a:pt x="3284" y="1013"/>
                      <a:pt x="3810" y="1214"/>
                    </a:cubicBezTo>
                    <a:cubicBezTo>
                      <a:pt x="3825" y="1214"/>
                      <a:pt x="3839" y="1214"/>
                      <a:pt x="3848" y="1209"/>
                    </a:cubicBezTo>
                    <a:lnTo>
                      <a:pt x="3848" y="1209"/>
                    </a:lnTo>
                    <a:cubicBezTo>
                      <a:pt x="3562" y="1702"/>
                      <a:pt x="3641" y="2146"/>
                      <a:pt x="4086" y="2517"/>
                    </a:cubicBezTo>
                    <a:cubicBezTo>
                      <a:pt x="4061" y="2517"/>
                      <a:pt x="4036" y="2517"/>
                      <a:pt x="4011" y="2492"/>
                    </a:cubicBezTo>
                    <a:cubicBezTo>
                      <a:pt x="3760" y="2592"/>
                      <a:pt x="3710" y="2818"/>
                      <a:pt x="3660" y="3044"/>
                    </a:cubicBezTo>
                    <a:cubicBezTo>
                      <a:pt x="3471" y="3727"/>
                      <a:pt x="3061" y="4101"/>
                      <a:pt x="2366" y="4101"/>
                    </a:cubicBezTo>
                    <a:cubicBezTo>
                      <a:pt x="2322" y="4101"/>
                      <a:pt x="2277" y="4099"/>
                      <a:pt x="2231" y="4096"/>
                    </a:cubicBezTo>
                    <a:cubicBezTo>
                      <a:pt x="2051" y="4096"/>
                      <a:pt x="1871" y="4064"/>
                      <a:pt x="1690" y="4064"/>
                    </a:cubicBezTo>
                    <a:cubicBezTo>
                      <a:pt x="1645" y="4064"/>
                      <a:pt x="1600" y="4066"/>
                      <a:pt x="1555" y="4071"/>
                    </a:cubicBezTo>
                    <a:cubicBezTo>
                      <a:pt x="1555" y="4071"/>
                      <a:pt x="1530" y="4096"/>
                      <a:pt x="1530" y="4096"/>
                    </a:cubicBezTo>
                    <a:cubicBezTo>
                      <a:pt x="1605" y="3795"/>
                      <a:pt x="1454" y="3520"/>
                      <a:pt x="1354" y="3244"/>
                    </a:cubicBezTo>
                    <a:cubicBezTo>
                      <a:pt x="1028" y="2166"/>
                      <a:pt x="1229" y="1515"/>
                      <a:pt x="2156" y="738"/>
                    </a:cubicBezTo>
                    <a:cubicBezTo>
                      <a:pt x="2231" y="688"/>
                      <a:pt x="2282" y="638"/>
                      <a:pt x="2332" y="562"/>
                    </a:cubicBezTo>
                    <a:cubicBezTo>
                      <a:pt x="2357" y="512"/>
                      <a:pt x="2357" y="437"/>
                      <a:pt x="2357" y="387"/>
                    </a:cubicBezTo>
                    <a:close/>
                    <a:moveTo>
                      <a:pt x="2588" y="1"/>
                    </a:moveTo>
                    <a:cubicBezTo>
                      <a:pt x="2376" y="1"/>
                      <a:pt x="2144" y="39"/>
                      <a:pt x="1881" y="111"/>
                    </a:cubicBezTo>
                    <a:cubicBezTo>
                      <a:pt x="302" y="938"/>
                      <a:pt x="1" y="3119"/>
                      <a:pt x="1304" y="4347"/>
                    </a:cubicBezTo>
                    <a:cubicBezTo>
                      <a:pt x="1664" y="4756"/>
                      <a:pt x="2111" y="4927"/>
                      <a:pt x="2549" y="4927"/>
                    </a:cubicBezTo>
                    <a:cubicBezTo>
                      <a:pt x="3210" y="4927"/>
                      <a:pt x="3850" y="4539"/>
                      <a:pt x="4136" y="3996"/>
                    </a:cubicBezTo>
                    <a:cubicBezTo>
                      <a:pt x="4587" y="3144"/>
                      <a:pt x="4713" y="2242"/>
                      <a:pt x="4312" y="1339"/>
                    </a:cubicBezTo>
                    <a:cubicBezTo>
                      <a:pt x="4236" y="1214"/>
                      <a:pt x="4161" y="1089"/>
                      <a:pt x="4086" y="963"/>
                    </a:cubicBezTo>
                    <a:cubicBezTo>
                      <a:pt x="3606" y="298"/>
                      <a:pt x="3180" y="1"/>
                      <a:pt x="25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8" name="Google Shape;2338;p48"/>
              <p:cNvSpPr/>
              <p:nvPr/>
            </p:nvSpPr>
            <p:spPr>
              <a:xfrm>
                <a:off x="5007675" y="4753575"/>
                <a:ext cx="114700" cy="94100"/>
              </a:xfrm>
              <a:custGeom>
                <a:avLst/>
                <a:gdLst/>
                <a:ahLst/>
                <a:cxnLst/>
                <a:rect l="l" t="t" r="r" b="b"/>
                <a:pathLst>
                  <a:path w="4588" h="3764" extrusionOk="0">
                    <a:moveTo>
                      <a:pt x="2430" y="1"/>
                    </a:moveTo>
                    <a:cubicBezTo>
                      <a:pt x="2179" y="1"/>
                      <a:pt x="1920" y="54"/>
                      <a:pt x="1655" y="160"/>
                    </a:cubicBezTo>
                    <a:cubicBezTo>
                      <a:pt x="1624" y="150"/>
                      <a:pt x="1597" y="143"/>
                      <a:pt x="1571" y="143"/>
                    </a:cubicBezTo>
                    <a:cubicBezTo>
                      <a:pt x="1534" y="143"/>
                      <a:pt x="1498" y="156"/>
                      <a:pt x="1454" y="185"/>
                    </a:cubicBezTo>
                    <a:cubicBezTo>
                      <a:pt x="1354" y="285"/>
                      <a:pt x="1153" y="235"/>
                      <a:pt x="1053" y="360"/>
                    </a:cubicBezTo>
                    <a:cubicBezTo>
                      <a:pt x="76" y="1137"/>
                      <a:pt x="1" y="1639"/>
                      <a:pt x="652" y="2967"/>
                    </a:cubicBezTo>
                    <a:cubicBezTo>
                      <a:pt x="652" y="3218"/>
                      <a:pt x="803" y="3368"/>
                      <a:pt x="1053" y="3393"/>
                    </a:cubicBezTo>
                    <a:cubicBezTo>
                      <a:pt x="1153" y="3619"/>
                      <a:pt x="1329" y="3719"/>
                      <a:pt x="1579" y="3744"/>
                    </a:cubicBezTo>
                    <a:cubicBezTo>
                      <a:pt x="1705" y="3757"/>
                      <a:pt x="1828" y="3764"/>
                      <a:pt x="1949" y="3764"/>
                    </a:cubicBezTo>
                    <a:cubicBezTo>
                      <a:pt x="2528" y="3764"/>
                      <a:pt x="3049" y="3603"/>
                      <a:pt x="3484" y="3167"/>
                    </a:cubicBezTo>
                    <a:cubicBezTo>
                      <a:pt x="3760" y="3042"/>
                      <a:pt x="3960" y="2842"/>
                      <a:pt x="4086" y="2566"/>
                    </a:cubicBezTo>
                    <a:cubicBezTo>
                      <a:pt x="4587" y="1589"/>
                      <a:pt x="4512" y="1187"/>
                      <a:pt x="3710" y="536"/>
                    </a:cubicBezTo>
                    <a:cubicBezTo>
                      <a:pt x="3321" y="179"/>
                      <a:pt x="2889" y="1"/>
                      <a:pt x="243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9" name="Google Shape;2339;p48"/>
              <p:cNvSpPr/>
              <p:nvPr/>
            </p:nvSpPr>
            <p:spPr>
              <a:xfrm>
                <a:off x="5358550" y="4378600"/>
                <a:ext cx="106550" cy="121850"/>
              </a:xfrm>
              <a:custGeom>
                <a:avLst/>
                <a:gdLst/>
                <a:ahLst/>
                <a:cxnLst/>
                <a:rect l="l" t="t" r="r" b="b"/>
                <a:pathLst>
                  <a:path w="4262" h="4874" extrusionOk="0">
                    <a:moveTo>
                      <a:pt x="2081" y="347"/>
                    </a:moveTo>
                    <a:lnTo>
                      <a:pt x="2081" y="347"/>
                    </a:lnTo>
                    <a:cubicBezTo>
                      <a:pt x="2632" y="623"/>
                      <a:pt x="3008" y="1124"/>
                      <a:pt x="3585" y="1399"/>
                    </a:cubicBezTo>
                    <a:cubicBezTo>
                      <a:pt x="3585" y="1399"/>
                      <a:pt x="3585" y="1399"/>
                      <a:pt x="3610" y="1374"/>
                    </a:cubicBezTo>
                    <a:lnTo>
                      <a:pt x="3610" y="1374"/>
                    </a:lnTo>
                    <a:cubicBezTo>
                      <a:pt x="3384" y="1700"/>
                      <a:pt x="3384" y="2001"/>
                      <a:pt x="3660" y="2302"/>
                    </a:cubicBezTo>
                    <a:cubicBezTo>
                      <a:pt x="3610" y="2327"/>
                      <a:pt x="3585" y="2377"/>
                      <a:pt x="3560" y="2427"/>
                    </a:cubicBezTo>
                    <a:cubicBezTo>
                      <a:pt x="3560" y="2653"/>
                      <a:pt x="3535" y="2853"/>
                      <a:pt x="3409" y="3029"/>
                    </a:cubicBezTo>
                    <a:cubicBezTo>
                      <a:pt x="3033" y="4056"/>
                      <a:pt x="2181" y="4106"/>
                      <a:pt x="1304" y="4181"/>
                    </a:cubicBezTo>
                    <a:cubicBezTo>
                      <a:pt x="1354" y="3580"/>
                      <a:pt x="1003" y="3179"/>
                      <a:pt x="652" y="2778"/>
                    </a:cubicBezTo>
                    <a:lnTo>
                      <a:pt x="677" y="2778"/>
                    </a:lnTo>
                    <a:cubicBezTo>
                      <a:pt x="728" y="2703"/>
                      <a:pt x="778" y="2628"/>
                      <a:pt x="828" y="2552"/>
                    </a:cubicBezTo>
                    <a:cubicBezTo>
                      <a:pt x="953" y="1700"/>
                      <a:pt x="1279" y="1024"/>
                      <a:pt x="2031" y="572"/>
                    </a:cubicBezTo>
                    <a:cubicBezTo>
                      <a:pt x="2081" y="497"/>
                      <a:pt x="2106" y="422"/>
                      <a:pt x="2081" y="347"/>
                    </a:cubicBezTo>
                    <a:close/>
                    <a:moveTo>
                      <a:pt x="2232" y="0"/>
                    </a:moveTo>
                    <a:cubicBezTo>
                      <a:pt x="2048" y="0"/>
                      <a:pt x="1849" y="24"/>
                      <a:pt x="1630" y="71"/>
                    </a:cubicBezTo>
                    <a:cubicBezTo>
                      <a:pt x="702" y="322"/>
                      <a:pt x="352" y="1049"/>
                      <a:pt x="226" y="1926"/>
                    </a:cubicBezTo>
                    <a:cubicBezTo>
                      <a:pt x="1" y="2126"/>
                      <a:pt x="1" y="2327"/>
                      <a:pt x="251" y="2527"/>
                    </a:cubicBezTo>
                    <a:lnTo>
                      <a:pt x="251" y="2728"/>
                    </a:lnTo>
                    <a:cubicBezTo>
                      <a:pt x="251" y="2853"/>
                      <a:pt x="251" y="3003"/>
                      <a:pt x="251" y="3129"/>
                    </a:cubicBezTo>
                    <a:cubicBezTo>
                      <a:pt x="251" y="3354"/>
                      <a:pt x="251" y="3580"/>
                      <a:pt x="452" y="3755"/>
                    </a:cubicBezTo>
                    <a:cubicBezTo>
                      <a:pt x="577" y="4006"/>
                      <a:pt x="728" y="4232"/>
                      <a:pt x="1003" y="4357"/>
                    </a:cubicBezTo>
                    <a:cubicBezTo>
                      <a:pt x="1434" y="4695"/>
                      <a:pt x="1921" y="4873"/>
                      <a:pt x="2373" y="4873"/>
                    </a:cubicBezTo>
                    <a:cubicBezTo>
                      <a:pt x="2657" y="4873"/>
                      <a:pt x="2926" y="4803"/>
                      <a:pt x="3159" y="4658"/>
                    </a:cubicBezTo>
                    <a:cubicBezTo>
                      <a:pt x="3860" y="4232"/>
                      <a:pt x="4261" y="3204"/>
                      <a:pt x="4086" y="2327"/>
                    </a:cubicBezTo>
                    <a:cubicBezTo>
                      <a:pt x="4261" y="1876"/>
                      <a:pt x="4061" y="1500"/>
                      <a:pt x="3860" y="1124"/>
                    </a:cubicBezTo>
                    <a:cubicBezTo>
                      <a:pt x="3404" y="350"/>
                      <a:pt x="2932" y="0"/>
                      <a:pt x="223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0" name="Google Shape;2340;p48"/>
              <p:cNvSpPr/>
              <p:nvPr/>
            </p:nvSpPr>
            <p:spPr>
              <a:xfrm>
                <a:off x="4802800" y="5183625"/>
                <a:ext cx="6275" cy="3875"/>
              </a:xfrm>
              <a:custGeom>
                <a:avLst/>
                <a:gdLst/>
                <a:ahLst/>
                <a:cxnLst/>
                <a:rect l="l" t="t" r="r" b="b"/>
                <a:pathLst>
                  <a:path w="251" h="155" extrusionOk="0">
                    <a:moveTo>
                      <a:pt x="85" y="1"/>
                    </a:moveTo>
                    <a:cubicBezTo>
                      <a:pt x="31" y="1"/>
                      <a:pt x="0" y="26"/>
                      <a:pt x="50" y="151"/>
                    </a:cubicBezTo>
                    <a:cubicBezTo>
                      <a:pt x="50" y="154"/>
                      <a:pt x="52" y="155"/>
                      <a:pt x="55" y="155"/>
                    </a:cubicBezTo>
                    <a:cubicBezTo>
                      <a:pt x="81" y="155"/>
                      <a:pt x="206" y="68"/>
                      <a:pt x="251" y="1"/>
                    </a:cubicBezTo>
                    <a:lnTo>
                      <a:pt x="251" y="1"/>
                    </a:lnTo>
                    <a:cubicBezTo>
                      <a:pt x="238" y="9"/>
                      <a:pt x="221" y="12"/>
                      <a:pt x="203" y="12"/>
                    </a:cubicBezTo>
                    <a:cubicBezTo>
                      <a:pt x="165" y="12"/>
                      <a:pt x="120" y="1"/>
                      <a:pt x="85" y="1"/>
                    </a:cubicBezTo>
                    <a:close/>
                  </a:path>
                </a:pathLst>
              </a:custGeom>
              <a:solidFill>
                <a:srgbClr val="85838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1" name="Google Shape;2341;p48"/>
              <p:cNvSpPr/>
              <p:nvPr/>
            </p:nvSpPr>
            <p:spPr>
              <a:xfrm>
                <a:off x="5413075" y="4744525"/>
                <a:ext cx="116550" cy="109175"/>
              </a:xfrm>
              <a:custGeom>
                <a:avLst/>
                <a:gdLst/>
                <a:ahLst/>
                <a:cxnLst/>
                <a:rect l="l" t="t" r="r" b="b"/>
                <a:pathLst>
                  <a:path w="4662" h="4367" extrusionOk="0">
                    <a:moveTo>
                      <a:pt x="2147" y="0"/>
                    </a:moveTo>
                    <a:cubicBezTo>
                      <a:pt x="1550" y="0"/>
                      <a:pt x="1003" y="324"/>
                      <a:pt x="627" y="898"/>
                    </a:cubicBezTo>
                    <a:cubicBezTo>
                      <a:pt x="0" y="2151"/>
                      <a:pt x="276" y="3179"/>
                      <a:pt x="1504" y="4106"/>
                    </a:cubicBezTo>
                    <a:cubicBezTo>
                      <a:pt x="1723" y="4312"/>
                      <a:pt x="1956" y="4366"/>
                      <a:pt x="2195" y="4366"/>
                    </a:cubicBezTo>
                    <a:cubicBezTo>
                      <a:pt x="2421" y="4366"/>
                      <a:pt x="2651" y="4319"/>
                      <a:pt x="2882" y="4306"/>
                    </a:cubicBezTo>
                    <a:cubicBezTo>
                      <a:pt x="3283" y="4306"/>
                      <a:pt x="3509" y="4031"/>
                      <a:pt x="3659" y="3730"/>
                    </a:cubicBezTo>
                    <a:lnTo>
                      <a:pt x="3659" y="3705"/>
                    </a:lnTo>
                    <a:cubicBezTo>
                      <a:pt x="3835" y="3655"/>
                      <a:pt x="3885" y="3504"/>
                      <a:pt x="3910" y="3329"/>
                    </a:cubicBezTo>
                    <a:cubicBezTo>
                      <a:pt x="4060" y="3078"/>
                      <a:pt x="4236" y="2828"/>
                      <a:pt x="4336" y="2552"/>
                    </a:cubicBezTo>
                    <a:cubicBezTo>
                      <a:pt x="4662" y="1725"/>
                      <a:pt x="4386" y="973"/>
                      <a:pt x="3609" y="522"/>
                    </a:cubicBezTo>
                    <a:cubicBezTo>
                      <a:pt x="3308" y="321"/>
                      <a:pt x="2983" y="146"/>
                      <a:pt x="2632" y="71"/>
                    </a:cubicBezTo>
                    <a:cubicBezTo>
                      <a:pt x="2468" y="23"/>
                      <a:pt x="2306" y="0"/>
                      <a:pt x="214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2" name="Google Shape;2342;p48"/>
              <p:cNvSpPr/>
              <p:nvPr/>
            </p:nvSpPr>
            <p:spPr>
              <a:xfrm>
                <a:off x="5390500" y="5169225"/>
                <a:ext cx="43900" cy="18825"/>
              </a:xfrm>
              <a:custGeom>
                <a:avLst/>
                <a:gdLst/>
                <a:ahLst/>
                <a:cxnLst/>
                <a:rect l="l" t="t" r="r" b="b"/>
                <a:pathLst>
                  <a:path w="1756" h="753" extrusionOk="0">
                    <a:moveTo>
                      <a:pt x="1067" y="0"/>
                    </a:moveTo>
                    <a:cubicBezTo>
                      <a:pt x="740" y="0"/>
                      <a:pt x="467" y="176"/>
                      <a:pt x="176" y="301"/>
                    </a:cubicBezTo>
                    <a:cubicBezTo>
                      <a:pt x="1" y="401"/>
                      <a:pt x="101" y="602"/>
                      <a:pt x="176" y="752"/>
                    </a:cubicBezTo>
                    <a:cubicBezTo>
                      <a:pt x="703" y="677"/>
                      <a:pt x="1229" y="501"/>
                      <a:pt x="1755" y="326"/>
                    </a:cubicBezTo>
                    <a:cubicBezTo>
                      <a:pt x="1605" y="226"/>
                      <a:pt x="1455" y="75"/>
                      <a:pt x="1279" y="25"/>
                    </a:cubicBezTo>
                    <a:cubicBezTo>
                      <a:pt x="1206" y="8"/>
                      <a:pt x="1135" y="0"/>
                      <a:pt x="1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3" name="Google Shape;2343;p48"/>
              <p:cNvSpPr/>
              <p:nvPr/>
            </p:nvSpPr>
            <p:spPr>
              <a:xfrm>
                <a:off x="4684375" y="5154175"/>
                <a:ext cx="5025" cy="33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3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21" y="84"/>
                      <a:pt x="76" y="132"/>
                      <a:pt x="151" y="132"/>
                    </a:cubicBezTo>
                    <a:cubicBezTo>
                      <a:pt x="167" y="132"/>
                      <a:pt x="183" y="130"/>
                      <a:pt x="201" y="126"/>
                    </a:cubicBezTo>
                    <a:cubicBezTo>
                      <a:pt x="125" y="76"/>
                      <a:pt x="50" y="51"/>
                      <a:pt x="0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4" name="Google Shape;2344;p48"/>
              <p:cNvSpPr/>
              <p:nvPr/>
            </p:nvSpPr>
            <p:spPr>
              <a:xfrm>
                <a:off x="5184375" y="5194200"/>
                <a:ext cx="125950" cy="23275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931" extrusionOk="0">
                    <a:moveTo>
                      <a:pt x="4658" y="0"/>
                    </a:moveTo>
                    <a:cubicBezTo>
                      <a:pt x="4635" y="0"/>
                      <a:pt x="4611" y="1"/>
                      <a:pt x="4587" y="4"/>
                    </a:cubicBezTo>
                    <a:cubicBezTo>
                      <a:pt x="4186" y="54"/>
                      <a:pt x="3810" y="129"/>
                      <a:pt x="3434" y="204"/>
                    </a:cubicBezTo>
                    <a:cubicBezTo>
                      <a:pt x="3306" y="194"/>
                      <a:pt x="3179" y="174"/>
                      <a:pt x="3055" y="174"/>
                    </a:cubicBezTo>
                    <a:cubicBezTo>
                      <a:pt x="2887" y="174"/>
                      <a:pt x="2726" y="210"/>
                      <a:pt x="2582" y="355"/>
                    </a:cubicBezTo>
                    <a:cubicBezTo>
                      <a:pt x="2308" y="324"/>
                      <a:pt x="2036" y="303"/>
                      <a:pt x="1768" y="303"/>
                    </a:cubicBezTo>
                    <a:cubicBezTo>
                      <a:pt x="1153" y="303"/>
                      <a:pt x="559" y="414"/>
                      <a:pt x="0" y="781"/>
                    </a:cubicBezTo>
                    <a:cubicBezTo>
                      <a:pt x="50" y="831"/>
                      <a:pt x="126" y="906"/>
                      <a:pt x="201" y="931"/>
                    </a:cubicBezTo>
                    <a:lnTo>
                      <a:pt x="426" y="931"/>
                    </a:lnTo>
                    <a:cubicBezTo>
                      <a:pt x="476" y="906"/>
                      <a:pt x="552" y="856"/>
                      <a:pt x="602" y="831"/>
                    </a:cubicBezTo>
                    <a:cubicBezTo>
                      <a:pt x="752" y="806"/>
                      <a:pt x="877" y="781"/>
                      <a:pt x="1003" y="781"/>
                    </a:cubicBezTo>
                    <a:lnTo>
                      <a:pt x="1429" y="781"/>
                    </a:lnTo>
                    <a:cubicBezTo>
                      <a:pt x="1551" y="767"/>
                      <a:pt x="1675" y="762"/>
                      <a:pt x="1800" y="762"/>
                    </a:cubicBezTo>
                    <a:cubicBezTo>
                      <a:pt x="2008" y="762"/>
                      <a:pt x="2220" y="774"/>
                      <a:pt x="2431" y="774"/>
                    </a:cubicBezTo>
                    <a:cubicBezTo>
                      <a:pt x="2770" y="774"/>
                      <a:pt x="3108" y="743"/>
                      <a:pt x="3434" y="580"/>
                    </a:cubicBezTo>
                    <a:cubicBezTo>
                      <a:pt x="3449" y="587"/>
                      <a:pt x="3465" y="591"/>
                      <a:pt x="3483" y="591"/>
                    </a:cubicBezTo>
                    <a:cubicBezTo>
                      <a:pt x="3526" y="591"/>
                      <a:pt x="3574" y="573"/>
                      <a:pt x="3609" y="555"/>
                    </a:cubicBezTo>
                    <a:cubicBezTo>
                      <a:pt x="3698" y="582"/>
                      <a:pt x="3786" y="593"/>
                      <a:pt x="3872" y="593"/>
                    </a:cubicBezTo>
                    <a:cubicBezTo>
                      <a:pt x="4255" y="593"/>
                      <a:pt x="4615" y="378"/>
                      <a:pt x="4988" y="378"/>
                    </a:cubicBezTo>
                    <a:cubicBezTo>
                      <a:pt x="5005" y="378"/>
                      <a:pt x="5021" y="379"/>
                      <a:pt x="5038" y="380"/>
                    </a:cubicBezTo>
                    <a:cubicBezTo>
                      <a:pt x="5015" y="108"/>
                      <a:pt x="4870" y="0"/>
                      <a:pt x="465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5" name="Google Shape;2345;p48"/>
              <p:cNvSpPr/>
              <p:nvPr/>
            </p:nvSpPr>
            <p:spPr>
              <a:xfrm>
                <a:off x="5319700" y="5181400"/>
                <a:ext cx="55175" cy="21675"/>
              </a:xfrm>
              <a:custGeom>
                <a:avLst/>
                <a:gdLst/>
                <a:ahLst/>
                <a:cxnLst/>
                <a:rect l="l" t="t" r="r" b="b"/>
                <a:pathLst>
                  <a:path w="2207" h="867" extrusionOk="0">
                    <a:moveTo>
                      <a:pt x="1721" y="1"/>
                    </a:moveTo>
                    <a:cubicBezTo>
                      <a:pt x="1667" y="1"/>
                      <a:pt x="1612" y="6"/>
                      <a:pt x="1555" y="14"/>
                    </a:cubicBezTo>
                    <a:cubicBezTo>
                      <a:pt x="1304" y="90"/>
                      <a:pt x="1053" y="190"/>
                      <a:pt x="803" y="290"/>
                    </a:cubicBezTo>
                    <a:cubicBezTo>
                      <a:pt x="502" y="390"/>
                      <a:pt x="26" y="315"/>
                      <a:pt x="1" y="867"/>
                    </a:cubicBezTo>
                    <a:cubicBezTo>
                      <a:pt x="352" y="791"/>
                      <a:pt x="677" y="741"/>
                      <a:pt x="1003" y="691"/>
                    </a:cubicBezTo>
                    <a:cubicBezTo>
                      <a:pt x="1026" y="692"/>
                      <a:pt x="1048" y="693"/>
                      <a:pt x="1070" y="693"/>
                    </a:cubicBezTo>
                    <a:cubicBezTo>
                      <a:pt x="1469" y="693"/>
                      <a:pt x="1826" y="488"/>
                      <a:pt x="2206" y="441"/>
                    </a:cubicBezTo>
                    <a:cubicBezTo>
                      <a:pt x="2165" y="110"/>
                      <a:pt x="1970" y="1"/>
                      <a:pt x="172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6" name="Google Shape;2346;p48"/>
              <p:cNvSpPr/>
              <p:nvPr/>
            </p:nvSpPr>
            <p:spPr>
              <a:xfrm>
                <a:off x="5184375" y="5213700"/>
                <a:ext cx="50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01" h="177" extrusionOk="0">
                    <a:moveTo>
                      <a:pt x="0" y="1"/>
                    </a:moveTo>
                    <a:cubicBezTo>
                      <a:pt x="0" y="51"/>
                      <a:pt x="0" y="126"/>
                      <a:pt x="0" y="176"/>
                    </a:cubicBezTo>
                    <a:cubicBezTo>
                      <a:pt x="75" y="176"/>
                      <a:pt x="126" y="176"/>
                      <a:pt x="201" y="15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7" name="Google Shape;2347;p48"/>
              <p:cNvSpPr/>
              <p:nvPr/>
            </p:nvSpPr>
            <p:spPr>
              <a:xfrm>
                <a:off x="5360425" y="4206800"/>
                <a:ext cx="5050" cy="3800"/>
              </a:xfrm>
              <a:custGeom>
                <a:avLst/>
                <a:gdLst/>
                <a:ahLst/>
                <a:cxnLst/>
                <a:rect l="l" t="t" r="r" b="b"/>
                <a:pathLst>
                  <a:path w="202" h="15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6" y="101"/>
                      <a:pt x="101" y="151"/>
                      <a:pt x="201" y="151"/>
                    </a:cubicBezTo>
                    <a:cubicBezTo>
                      <a:pt x="126" y="101"/>
                      <a:pt x="51" y="51"/>
                      <a:pt x="1" y="1"/>
                    </a:cubicBezTo>
                    <a:close/>
                  </a:path>
                </a:pathLst>
              </a:custGeom>
              <a:solidFill>
                <a:srgbClr val="6E5F7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8" name="Google Shape;2348;p48"/>
              <p:cNvSpPr/>
              <p:nvPr/>
            </p:nvSpPr>
            <p:spPr>
              <a:xfrm>
                <a:off x="4076600" y="2697875"/>
                <a:ext cx="1546400" cy="2584150"/>
              </a:xfrm>
              <a:custGeom>
                <a:avLst/>
                <a:gdLst/>
                <a:ahLst/>
                <a:cxnLst/>
                <a:rect l="l" t="t" r="r" b="b"/>
                <a:pathLst>
                  <a:path w="61856" h="103366" extrusionOk="0">
                    <a:moveTo>
                      <a:pt x="14687" y="8227"/>
                    </a:moveTo>
                    <a:lnTo>
                      <a:pt x="14687" y="8227"/>
                    </a:lnTo>
                    <a:cubicBezTo>
                      <a:pt x="14737" y="8302"/>
                      <a:pt x="14812" y="8352"/>
                      <a:pt x="14862" y="8428"/>
                    </a:cubicBezTo>
                    <a:lnTo>
                      <a:pt x="14837" y="8428"/>
                    </a:lnTo>
                    <a:cubicBezTo>
                      <a:pt x="14787" y="8378"/>
                      <a:pt x="14737" y="8302"/>
                      <a:pt x="14687" y="8227"/>
                    </a:cubicBezTo>
                    <a:close/>
                    <a:moveTo>
                      <a:pt x="15485" y="8613"/>
                    </a:moveTo>
                    <a:lnTo>
                      <a:pt x="15485" y="8613"/>
                    </a:lnTo>
                    <a:cubicBezTo>
                      <a:pt x="15470" y="8622"/>
                      <a:pt x="15454" y="8638"/>
                      <a:pt x="15439" y="8653"/>
                    </a:cubicBezTo>
                    <a:cubicBezTo>
                      <a:pt x="15439" y="8628"/>
                      <a:pt x="15439" y="8628"/>
                      <a:pt x="15439" y="8628"/>
                    </a:cubicBezTo>
                    <a:cubicBezTo>
                      <a:pt x="15439" y="8628"/>
                      <a:pt x="15464" y="8620"/>
                      <a:pt x="15485" y="8613"/>
                    </a:cubicBezTo>
                    <a:close/>
                    <a:moveTo>
                      <a:pt x="1379" y="8002"/>
                    </a:moveTo>
                    <a:cubicBezTo>
                      <a:pt x="1529" y="8277"/>
                      <a:pt x="1679" y="8553"/>
                      <a:pt x="1830" y="8829"/>
                    </a:cubicBezTo>
                    <a:cubicBezTo>
                      <a:pt x="1629" y="8753"/>
                      <a:pt x="1554" y="8528"/>
                      <a:pt x="1454" y="8327"/>
                    </a:cubicBezTo>
                    <a:cubicBezTo>
                      <a:pt x="1404" y="8227"/>
                      <a:pt x="1379" y="8127"/>
                      <a:pt x="1379" y="8002"/>
                    </a:cubicBezTo>
                    <a:close/>
                    <a:moveTo>
                      <a:pt x="11433" y="915"/>
                    </a:moveTo>
                    <a:cubicBezTo>
                      <a:pt x="11534" y="915"/>
                      <a:pt x="11641" y="936"/>
                      <a:pt x="11755" y="984"/>
                    </a:cubicBezTo>
                    <a:cubicBezTo>
                      <a:pt x="11730" y="1134"/>
                      <a:pt x="11780" y="1260"/>
                      <a:pt x="11855" y="1360"/>
                    </a:cubicBezTo>
                    <a:cubicBezTo>
                      <a:pt x="12507" y="2212"/>
                      <a:pt x="12782" y="3240"/>
                      <a:pt x="13208" y="4192"/>
                    </a:cubicBezTo>
                    <a:cubicBezTo>
                      <a:pt x="13284" y="4242"/>
                      <a:pt x="13359" y="4267"/>
                      <a:pt x="13459" y="4292"/>
                    </a:cubicBezTo>
                    <a:cubicBezTo>
                      <a:pt x="13459" y="4393"/>
                      <a:pt x="13509" y="4493"/>
                      <a:pt x="13584" y="4568"/>
                    </a:cubicBezTo>
                    <a:cubicBezTo>
                      <a:pt x="13559" y="4618"/>
                      <a:pt x="13534" y="4668"/>
                      <a:pt x="13509" y="4743"/>
                    </a:cubicBezTo>
                    <a:cubicBezTo>
                      <a:pt x="13434" y="5069"/>
                      <a:pt x="13384" y="5420"/>
                      <a:pt x="13735" y="5646"/>
                    </a:cubicBezTo>
                    <a:cubicBezTo>
                      <a:pt x="13785" y="5646"/>
                      <a:pt x="13835" y="5646"/>
                      <a:pt x="13860" y="5621"/>
                    </a:cubicBezTo>
                    <a:cubicBezTo>
                      <a:pt x="13860" y="5621"/>
                      <a:pt x="13860" y="5646"/>
                      <a:pt x="13860" y="5646"/>
                    </a:cubicBezTo>
                    <a:cubicBezTo>
                      <a:pt x="13885" y="5696"/>
                      <a:pt x="13885" y="5771"/>
                      <a:pt x="13910" y="5821"/>
                    </a:cubicBezTo>
                    <a:cubicBezTo>
                      <a:pt x="13910" y="5946"/>
                      <a:pt x="13960" y="6022"/>
                      <a:pt x="14060" y="6072"/>
                    </a:cubicBezTo>
                    <a:cubicBezTo>
                      <a:pt x="14060" y="6197"/>
                      <a:pt x="14086" y="6322"/>
                      <a:pt x="14111" y="6423"/>
                    </a:cubicBezTo>
                    <a:cubicBezTo>
                      <a:pt x="14086" y="6598"/>
                      <a:pt x="14136" y="6748"/>
                      <a:pt x="14261" y="6874"/>
                    </a:cubicBezTo>
                    <a:cubicBezTo>
                      <a:pt x="14236" y="6924"/>
                      <a:pt x="14236" y="6974"/>
                      <a:pt x="14286" y="7024"/>
                    </a:cubicBezTo>
                    <a:cubicBezTo>
                      <a:pt x="14261" y="7200"/>
                      <a:pt x="14311" y="7375"/>
                      <a:pt x="14436" y="7500"/>
                    </a:cubicBezTo>
                    <a:cubicBezTo>
                      <a:pt x="14461" y="7601"/>
                      <a:pt x="14487" y="7726"/>
                      <a:pt x="14512" y="7826"/>
                    </a:cubicBezTo>
                    <a:cubicBezTo>
                      <a:pt x="14512" y="7826"/>
                      <a:pt x="14512" y="7826"/>
                      <a:pt x="14512" y="7826"/>
                    </a:cubicBezTo>
                    <a:lnTo>
                      <a:pt x="14512" y="7826"/>
                    </a:lnTo>
                    <a:cubicBezTo>
                      <a:pt x="14512" y="7951"/>
                      <a:pt x="14562" y="8027"/>
                      <a:pt x="14637" y="8102"/>
                    </a:cubicBezTo>
                    <a:lnTo>
                      <a:pt x="14512" y="7826"/>
                    </a:lnTo>
                    <a:lnTo>
                      <a:pt x="14512" y="7826"/>
                    </a:lnTo>
                    <a:cubicBezTo>
                      <a:pt x="14562" y="7926"/>
                      <a:pt x="14637" y="8002"/>
                      <a:pt x="14637" y="8102"/>
                    </a:cubicBezTo>
                    <a:cubicBezTo>
                      <a:pt x="14637" y="8152"/>
                      <a:pt x="14637" y="8202"/>
                      <a:pt x="14687" y="8227"/>
                    </a:cubicBezTo>
                    <a:cubicBezTo>
                      <a:pt x="14687" y="8327"/>
                      <a:pt x="14737" y="8403"/>
                      <a:pt x="14837" y="8453"/>
                    </a:cubicBezTo>
                    <a:cubicBezTo>
                      <a:pt x="14888" y="8728"/>
                      <a:pt x="14762" y="9029"/>
                      <a:pt x="15063" y="9255"/>
                    </a:cubicBezTo>
                    <a:lnTo>
                      <a:pt x="15038" y="9255"/>
                    </a:lnTo>
                    <a:cubicBezTo>
                      <a:pt x="15063" y="9455"/>
                      <a:pt x="15038" y="9681"/>
                      <a:pt x="15238" y="9831"/>
                    </a:cubicBezTo>
                    <a:cubicBezTo>
                      <a:pt x="15238" y="9831"/>
                      <a:pt x="15238" y="9831"/>
                      <a:pt x="15238" y="9856"/>
                    </a:cubicBezTo>
                    <a:cubicBezTo>
                      <a:pt x="15238" y="9856"/>
                      <a:pt x="15238" y="9881"/>
                      <a:pt x="15238" y="9906"/>
                    </a:cubicBezTo>
                    <a:cubicBezTo>
                      <a:pt x="15238" y="10082"/>
                      <a:pt x="15213" y="10282"/>
                      <a:pt x="15213" y="10483"/>
                    </a:cubicBezTo>
                    <a:cubicBezTo>
                      <a:pt x="15213" y="10583"/>
                      <a:pt x="15213" y="10658"/>
                      <a:pt x="15213" y="10758"/>
                    </a:cubicBezTo>
                    <a:cubicBezTo>
                      <a:pt x="15364" y="11636"/>
                      <a:pt x="15564" y="12463"/>
                      <a:pt x="15990" y="13240"/>
                    </a:cubicBezTo>
                    <a:cubicBezTo>
                      <a:pt x="16091" y="13365"/>
                      <a:pt x="16191" y="13515"/>
                      <a:pt x="16266" y="13666"/>
                    </a:cubicBezTo>
                    <a:cubicBezTo>
                      <a:pt x="16266" y="13741"/>
                      <a:pt x="16291" y="13816"/>
                      <a:pt x="16341" y="13891"/>
                    </a:cubicBezTo>
                    <a:cubicBezTo>
                      <a:pt x="16366" y="13992"/>
                      <a:pt x="16391" y="14067"/>
                      <a:pt x="16416" y="14142"/>
                    </a:cubicBezTo>
                    <a:cubicBezTo>
                      <a:pt x="16441" y="14217"/>
                      <a:pt x="16466" y="14267"/>
                      <a:pt x="16492" y="14342"/>
                    </a:cubicBezTo>
                    <a:cubicBezTo>
                      <a:pt x="16492" y="14393"/>
                      <a:pt x="16517" y="14443"/>
                      <a:pt x="16542" y="14493"/>
                    </a:cubicBezTo>
                    <a:cubicBezTo>
                      <a:pt x="16542" y="14518"/>
                      <a:pt x="16567" y="14543"/>
                      <a:pt x="16567" y="14593"/>
                    </a:cubicBezTo>
                    <a:cubicBezTo>
                      <a:pt x="16592" y="14643"/>
                      <a:pt x="16642" y="14693"/>
                      <a:pt x="16667" y="14718"/>
                    </a:cubicBezTo>
                    <a:cubicBezTo>
                      <a:pt x="16667" y="14894"/>
                      <a:pt x="16692" y="15044"/>
                      <a:pt x="16792" y="15170"/>
                    </a:cubicBezTo>
                    <a:cubicBezTo>
                      <a:pt x="16792" y="15245"/>
                      <a:pt x="16792" y="15345"/>
                      <a:pt x="16792" y="15420"/>
                    </a:cubicBezTo>
                    <a:cubicBezTo>
                      <a:pt x="16842" y="15646"/>
                      <a:pt x="16842" y="15896"/>
                      <a:pt x="16867" y="16122"/>
                    </a:cubicBezTo>
                    <a:cubicBezTo>
                      <a:pt x="16867" y="16272"/>
                      <a:pt x="16918" y="16448"/>
                      <a:pt x="16968" y="16598"/>
                    </a:cubicBezTo>
                    <a:cubicBezTo>
                      <a:pt x="18722" y="22764"/>
                      <a:pt x="20878" y="28804"/>
                      <a:pt x="22682" y="34969"/>
                    </a:cubicBezTo>
                    <a:cubicBezTo>
                      <a:pt x="22782" y="35245"/>
                      <a:pt x="22908" y="35521"/>
                      <a:pt x="23133" y="35746"/>
                    </a:cubicBezTo>
                    <a:cubicBezTo>
                      <a:pt x="23183" y="35771"/>
                      <a:pt x="23233" y="35796"/>
                      <a:pt x="23258" y="35846"/>
                    </a:cubicBezTo>
                    <a:cubicBezTo>
                      <a:pt x="23083" y="36749"/>
                      <a:pt x="23534" y="37576"/>
                      <a:pt x="23835" y="38378"/>
                    </a:cubicBezTo>
                    <a:cubicBezTo>
                      <a:pt x="24061" y="38904"/>
                      <a:pt x="24111" y="39380"/>
                      <a:pt x="23860" y="39806"/>
                    </a:cubicBezTo>
                    <a:lnTo>
                      <a:pt x="23509" y="39806"/>
                    </a:lnTo>
                    <a:cubicBezTo>
                      <a:pt x="23384" y="38979"/>
                      <a:pt x="22933" y="38227"/>
                      <a:pt x="22682" y="37450"/>
                    </a:cubicBezTo>
                    <a:cubicBezTo>
                      <a:pt x="22582" y="37275"/>
                      <a:pt x="22507" y="37074"/>
                      <a:pt x="22381" y="36924"/>
                    </a:cubicBezTo>
                    <a:cubicBezTo>
                      <a:pt x="22356" y="36874"/>
                      <a:pt x="22306" y="36874"/>
                      <a:pt x="22281" y="36849"/>
                    </a:cubicBezTo>
                    <a:cubicBezTo>
                      <a:pt x="22482" y="36423"/>
                      <a:pt x="22406" y="36122"/>
                      <a:pt x="22005" y="35896"/>
                    </a:cubicBezTo>
                    <a:cubicBezTo>
                      <a:pt x="22005" y="35821"/>
                      <a:pt x="22030" y="35746"/>
                      <a:pt x="22005" y="35671"/>
                    </a:cubicBezTo>
                    <a:cubicBezTo>
                      <a:pt x="21980" y="35470"/>
                      <a:pt x="21955" y="35270"/>
                      <a:pt x="21905" y="35094"/>
                    </a:cubicBezTo>
                    <a:cubicBezTo>
                      <a:pt x="21629" y="33791"/>
                      <a:pt x="21153" y="32563"/>
                      <a:pt x="20702" y="31335"/>
                    </a:cubicBezTo>
                    <a:cubicBezTo>
                      <a:pt x="20602" y="31109"/>
                      <a:pt x="20552" y="30834"/>
                      <a:pt x="20301" y="30708"/>
                    </a:cubicBezTo>
                    <a:cubicBezTo>
                      <a:pt x="20301" y="30683"/>
                      <a:pt x="20301" y="30658"/>
                      <a:pt x="20326" y="30633"/>
                    </a:cubicBezTo>
                    <a:cubicBezTo>
                      <a:pt x="20376" y="29881"/>
                      <a:pt x="19975" y="29230"/>
                      <a:pt x="19750" y="28553"/>
                    </a:cubicBezTo>
                    <a:cubicBezTo>
                      <a:pt x="19123" y="26749"/>
                      <a:pt x="18722" y="24869"/>
                      <a:pt x="17895" y="23114"/>
                    </a:cubicBezTo>
                    <a:cubicBezTo>
                      <a:pt x="17644" y="22889"/>
                      <a:pt x="17519" y="22588"/>
                      <a:pt x="17369" y="22312"/>
                    </a:cubicBezTo>
                    <a:cubicBezTo>
                      <a:pt x="17344" y="22262"/>
                      <a:pt x="17319" y="22262"/>
                      <a:pt x="17294" y="22237"/>
                    </a:cubicBezTo>
                    <a:cubicBezTo>
                      <a:pt x="17519" y="21786"/>
                      <a:pt x="17494" y="21410"/>
                      <a:pt x="17093" y="21134"/>
                    </a:cubicBezTo>
                    <a:cubicBezTo>
                      <a:pt x="17118" y="21084"/>
                      <a:pt x="17118" y="21059"/>
                      <a:pt x="17118" y="21009"/>
                    </a:cubicBezTo>
                    <a:cubicBezTo>
                      <a:pt x="16842" y="19706"/>
                      <a:pt x="16492" y="18403"/>
                      <a:pt x="15815" y="17250"/>
                    </a:cubicBezTo>
                    <a:cubicBezTo>
                      <a:pt x="15790" y="17225"/>
                      <a:pt x="15790" y="17225"/>
                      <a:pt x="15790" y="17225"/>
                    </a:cubicBezTo>
                    <a:cubicBezTo>
                      <a:pt x="15890" y="16874"/>
                      <a:pt x="15690" y="16648"/>
                      <a:pt x="15339" y="16473"/>
                    </a:cubicBezTo>
                    <a:cubicBezTo>
                      <a:pt x="15389" y="16373"/>
                      <a:pt x="15414" y="16272"/>
                      <a:pt x="15414" y="16172"/>
                    </a:cubicBezTo>
                    <a:cubicBezTo>
                      <a:pt x="15389" y="16047"/>
                      <a:pt x="15339" y="15921"/>
                      <a:pt x="15289" y="15821"/>
                    </a:cubicBezTo>
                    <a:cubicBezTo>
                      <a:pt x="15263" y="15696"/>
                      <a:pt x="15238" y="15596"/>
                      <a:pt x="15188" y="15470"/>
                    </a:cubicBezTo>
                    <a:cubicBezTo>
                      <a:pt x="15138" y="15370"/>
                      <a:pt x="15088" y="15270"/>
                      <a:pt x="15013" y="15170"/>
                    </a:cubicBezTo>
                    <a:cubicBezTo>
                      <a:pt x="14988" y="15119"/>
                      <a:pt x="14963" y="15044"/>
                      <a:pt x="14913" y="14969"/>
                    </a:cubicBezTo>
                    <a:cubicBezTo>
                      <a:pt x="14862" y="14769"/>
                      <a:pt x="14837" y="14568"/>
                      <a:pt x="14687" y="14418"/>
                    </a:cubicBezTo>
                    <a:cubicBezTo>
                      <a:pt x="14812" y="14167"/>
                      <a:pt x="14862" y="13966"/>
                      <a:pt x="14587" y="13866"/>
                    </a:cubicBezTo>
                    <a:cubicBezTo>
                      <a:pt x="14612" y="13841"/>
                      <a:pt x="14612" y="13816"/>
                      <a:pt x="14612" y="13791"/>
                    </a:cubicBezTo>
                    <a:cubicBezTo>
                      <a:pt x="14587" y="13415"/>
                      <a:pt x="14612" y="13014"/>
                      <a:pt x="14161" y="12864"/>
                    </a:cubicBezTo>
                    <a:cubicBezTo>
                      <a:pt x="14186" y="12814"/>
                      <a:pt x="14211" y="12789"/>
                      <a:pt x="14211" y="12738"/>
                    </a:cubicBezTo>
                    <a:cubicBezTo>
                      <a:pt x="14211" y="11936"/>
                      <a:pt x="14035" y="11185"/>
                      <a:pt x="13434" y="10608"/>
                    </a:cubicBezTo>
                    <a:cubicBezTo>
                      <a:pt x="13384" y="10608"/>
                      <a:pt x="13334" y="10633"/>
                      <a:pt x="13284" y="10658"/>
                    </a:cubicBezTo>
                    <a:cubicBezTo>
                      <a:pt x="13284" y="10633"/>
                      <a:pt x="13309" y="10608"/>
                      <a:pt x="13309" y="10583"/>
                    </a:cubicBezTo>
                    <a:cubicBezTo>
                      <a:pt x="13384" y="10458"/>
                      <a:pt x="13359" y="10357"/>
                      <a:pt x="13258" y="10257"/>
                    </a:cubicBezTo>
                    <a:cubicBezTo>
                      <a:pt x="13484" y="9756"/>
                      <a:pt x="13158" y="9380"/>
                      <a:pt x="12933" y="9004"/>
                    </a:cubicBezTo>
                    <a:cubicBezTo>
                      <a:pt x="12757" y="8804"/>
                      <a:pt x="12682" y="8578"/>
                      <a:pt x="12657" y="8327"/>
                    </a:cubicBezTo>
                    <a:cubicBezTo>
                      <a:pt x="12657" y="8252"/>
                      <a:pt x="12632" y="8177"/>
                      <a:pt x="12607" y="8102"/>
                    </a:cubicBezTo>
                    <a:cubicBezTo>
                      <a:pt x="12557" y="7951"/>
                      <a:pt x="12481" y="7801"/>
                      <a:pt x="12431" y="7651"/>
                    </a:cubicBezTo>
                    <a:cubicBezTo>
                      <a:pt x="12381" y="7601"/>
                      <a:pt x="12356" y="7525"/>
                      <a:pt x="12331" y="7450"/>
                    </a:cubicBezTo>
                    <a:cubicBezTo>
                      <a:pt x="12281" y="7300"/>
                      <a:pt x="12281" y="7124"/>
                      <a:pt x="12256" y="6974"/>
                    </a:cubicBezTo>
                    <a:cubicBezTo>
                      <a:pt x="12256" y="6849"/>
                      <a:pt x="12206" y="6723"/>
                      <a:pt x="12156" y="6623"/>
                    </a:cubicBezTo>
                    <a:cubicBezTo>
                      <a:pt x="12106" y="6498"/>
                      <a:pt x="12005" y="6423"/>
                      <a:pt x="11880" y="6372"/>
                    </a:cubicBezTo>
                    <a:cubicBezTo>
                      <a:pt x="11980" y="6222"/>
                      <a:pt x="11955" y="6072"/>
                      <a:pt x="11780" y="5971"/>
                    </a:cubicBezTo>
                    <a:cubicBezTo>
                      <a:pt x="11755" y="6022"/>
                      <a:pt x="11705" y="6022"/>
                      <a:pt x="11654" y="6047"/>
                    </a:cubicBezTo>
                    <a:cubicBezTo>
                      <a:pt x="11654" y="6022"/>
                      <a:pt x="11679" y="5997"/>
                      <a:pt x="11679" y="5997"/>
                    </a:cubicBezTo>
                    <a:cubicBezTo>
                      <a:pt x="11930" y="5671"/>
                      <a:pt x="11805" y="5420"/>
                      <a:pt x="11554" y="5195"/>
                    </a:cubicBezTo>
                    <a:cubicBezTo>
                      <a:pt x="11504" y="5169"/>
                      <a:pt x="11479" y="5169"/>
                      <a:pt x="11454" y="5169"/>
                    </a:cubicBezTo>
                    <a:cubicBezTo>
                      <a:pt x="11454" y="5144"/>
                      <a:pt x="11454" y="5144"/>
                      <a:pt x="11454" y="5119"/>
                    </a:cubicBezTo>
                    <a:cubicBezTo>
                      <a:pt x="11504" y="5094"/>
                      <a:pt x="11529" y="5044"/>
                      <a:pt x="11554" y="4969"/>
                    </a:cubicBezTo>
                    <a:cubicBezTo>
                      <a:pt x="11504" y="4493"/>
                      <a:pt x="11629" y="3916"/>
                      <a:pt x="10928" y="3816"/>
                    </a:cubicBezTo>
                    <a:cubicBezTo>
                      <a:pt x="10928" y="3766"/>
                      <a:pt x="10928" y="3716"/>
                      <a:pt x="10928" y="3641"/>
                    </a:cubicBezTo>
                    <a:cubicBezTo>
                      <a:pt x="10877" y="3591"/>
                      <a:pt x="10827" y="3540"/>
                      <a:pt x="10777" y="3515"/>
                    </a:cubicBezTo>
                    <a:cubicBezTo>
                      <a:pt x="10734" y="3472"/>
                      <a:pt x="10690" y="3445"/>
                      <a:pt x="10646" y="3445"/>
                    </a:cubicBezTo>
                    <a:cubicBezTo>
                      <a:pt x="10615" y="3445"/>
                      <a:pt x="10583" y="3459"/>
                      <a:pt x="10552" y="3490"/>
                    </a:cubicBezTo>
                    <a:cubicBezTo>
                      <a:pt x="10476" y="3490"/>
                      <a:pt x="10401" y="3515"/>
                      <a:pt x="10326" y="3540"/>
                    </a:cubicBezTo>
                    <a:cubicBezTo>
                      <a:pt x="10176" y="3591"/>
                      <a:pt x="10000" y="3641"/>
                      <a:pt x="9850" y="3691"/>
                    </a:cubicBezTo>
                    <a:cubicBezTo>
                      <a:pt x="9148" y="4017"/>
                      <a:pt x="8572" y="4493"/>
                      <a:pt x="7995" y="4994"/>
                    </a:cubicBezTo>
                    <a:cubicBezTo>
                      <a:pt x="7870" y="5119"/>
                      <a:pt x="7745" y="5220"/>
                      <a:pt x="7619" y="5370"/>
                    </a:cubicBezTo>
                    <a:cubicBezTo>
                      <a:pt x="7619" y="5370"/>
                      <a:pt x="7619" y="5395"/>
                      <a:pt x="7619" y="5395"/>
                    </a:cubicBezTo>
                    <a:cubicBezTo>
                      <a:pt x="7544" y="5370"/>
                      <a:pt x="7494" y="5370"/>
                      <a:pt x="7444" y="5370"/>
                    </a:cubicBezTo>
                    <a:cubicBezTo>
                      <a:pt x="7293" y="5445"/>
                      <a:pt x="7168" y="5570"/>
                      <a:pt x="7043" y="5646"/>
                    </a:cubicBezTo>
                    <a:cubicBezTo>
                      <a:pt x="6968" y="5696"/>
                      <a:pt x="6892" y="5721"/>
                      <a:pt x="6817" y="5771"/>
                    </a:cubicBezTo>
                    <a:cubicBezTo>
                      <a:pt x="6742" y="5796"/>
                      <a:pt x="6667" y="5821"/>
                      <a:pt x="6592" y="5871"/>
                    </a:cubicBezTo>
                    <a:cubicBezTo>
                      <a:pt x="6241" y="6022"/>
                      <a:pt x="5990" y="6247"/>
                      <a:pt x="5915" y="6598"/>
                    </a:cubicBezTo>
                    <a:cubicBezTo>
                      <a:pt x="5892" y="6597"/>
                      <a:pt x="5870" y="6597"/>
                      <a:pt x="5848" y="6597"/>
                    </a:cubicBezTo>
                    <a:cubicBezTo>
                      <a:pt x="5210" y="6597"/>
                      <a:pt x="4803" y="6943"/>
                      <a:pt x="4537" y="7500"/>
                    </a:cubicBezTo>
                    <a:lnTo>
                      <a:pt x="4436" y="7500"/>
                    </a:lnTo>
                    <a:cubicBezTo>
                      <a:pt x="4286" y="7500"/>
                      <a:pt x="4161" y="7475"/>
                      <a:pt x="4085" y="7300"/>
                    </a:cubicBezTo>
                    <a:cubicBezTo>
                      <a:pt x="4035" y="7124"/>
                      <a:pt x="4010" y="6924"/>
                      <a:pt x="3885" y="6773"/>
                    </a:cubicBezTo>
                    <a:cubicBezTo>
                      <a:pt x="3810" y="6698"/>
                      <a:pt x="3760" y="6623"/>
                      <a:pt x="3710" y="6523"/>
                    </a:cubicBezTo>
                    <a:cubicBezTo>
                      <a:pt x="3684" y="6448"/>
                      <a:pt x="3684" y="6398"/>
                      <a:pt x="3710" y="6322"/>
                    </a:cubicBezTo>
                    <a:cubicBezTo>
                      <a:pt x="3735" y="6222"/>
                      <a:pt x="3810" y="6172"/>
                      <a:pt x="3885" y="6097"/>
                    </a:cubicBezTo>
                    <a:cubicBezTo>
                      <a:pt x="3910" y="6047"/>
                      <a:pt x="3960" y="5997"/>
                      <a:pt x="4010" y="5946"/>
                    </a:cubicBezTo>
                    <a:cubicBezTo>
                      <a:pt x="4186" y="5871"/>
                      <a:pt x="4336" y="5771"/>
                      <a:pt x="4461" y="5646"/>
                    </a:cubicBezTo>
                    <a:cubicBezTo>
                      <a:pt x="4486" y="5646"/>
                      <a:pt x="4486" y="5621"/>
                      <a:pt x="4512" y="5621"/>
                    </a:cubicBezTo>
                    <a:cubicBezTo>
                      <a:pt x="4587" y="5570"/>
                      <a:pt x="4637" y="5545"/>
                      <a:pt x="4712" y="5470"/>
                    </a:cubicBezTo>
                    <a:cubicBezTo>
                      <a:pt x="4812" y="5370"/>
                      <a:pt x="4913" y="5270"/>
                      <a:pt x="5013" y="5169"/>
                    </a:cubicBezTo>
                    <a:cubicBezTo>
                      <a:pt x="5063" y="5119"/>
                      <a:pt x="5113" y="5094"/>
                      <a:pt x="5163" y="5044"/>
                    </a:cubicBezTo>
                    <a:cubicBezTo>
                      <a:pt x="5263" y="5019"/>
                      <a:pt x="5339" y="4994"/>
                      <a:pt x="5414" y="4894"/>
                    </a:cubicBezTo>
                    <a:lnTo>
                      <a:pt x="5439" y="4894"/>
                    </a:lnTo>
                    <a:cubicBezTo>
                      <a:pt x="5514" y="4869"/>
                      <a:pt x="5564" y="4819"/>
                      <a:pt x="5639" y="4768"/>
                    </a:cubicBezTo>
                    <a:cubicBezTo>
                      <a:pt x="5664" y="4743"/>
                      <a:pt x="5689" y="4743"/>
                      <a:pt x="5715" y="4718"/>
                    </a:cubicBezTo>
                    <a:cubicBezTo>
                      <a:pt x="5765" y="4668"/>
                      <a:pt x="5815" y="4618"/>
                      <a:pt x="5865" y="4568"/>
                    </a:cubicBezTo>
                    <a:cubicBezTo>
                      <a:pt x="5915" y="4543"/>
                      <a:pt x="5965" y="4493"/>
                      <a:pt x="6015" y="4443"/>
                    </a:cubicBezTo>
                    <a:cubicBezTo>
                      <a:pt x="6090" y="4393"/>
                      <a:pt x="6191" y="4367"/>
                      <a:pt x="6291" y="4317"/>
                    </a:cubicBezTo>
                    <a:cubicBezTo>
                      <a:pt x="6341" y="4292"/>
                      <a:pt x="6416" y="4267"/>
                      <a:pt x="6466" y="4217"/>
                    </a:cubicBezTo>
                    <a:cubicBezTo>
                      <a:pt x="6567" y="4167"/>
                      <a:pt x="6667" y="4092"/>
                      <a:pt x="6742" y="4017"/>
                    </a:cubicBezTo>
                    <a:cubicBezTo>
                      <a:pt x="6793" y="4036"/>
                      <a:pt x="6841" y="4045"/>
                      <a:pt x="6886" y="4045"/>
                    </a:cubicBezTo>
                    <a:cubicBezTo>
                      <a:pt x="7131" y="4045"/>
                      <a:pt x="7304" y="3793"/>
                      <a:pt x="7494" y="3666"/>
                    </a:cubicBezTo>
                    <a:cubicBezTo>
                      <a:pt x="8597" y="2989"/>
                      <a:pt x="9524" y="2087"/>
                      <a:pt x="10552" y="1335"/>
                    </a:cubicBezTo>
                    <a:cubicBezTo>
                      <a:pt x="10838" y="1125"/>
                      <a:pt x="11109" y="915"/>
                      <a:pt x="11433" y="915"/>
                    </a:cubicBezTo>
                    <a:close/>
                    <a:moveTo>
                      <a:pt x="38234" y="54264"/>
                    </a:moveTo>
                    <a:cubicBezTo>
                      <a:pt x="38256" y="54264"/>
                      <a:pt x="38323" y="54333"/>
                      <a:pt x="38271" y="54368"/>
                    </a:cubicBezTo>
                    <a:cubicBezTo>
                      <a:pt x="38271" y="54368"/>
                      <a:pt x="38246" y="54343"/>
                      <a:pt x="38246" y="54343"/>
                    </a:cubicBezTo>
                    <a:cubicBezTo>
                      <a:pt x="38246" y="54343"/>
                      <a:pt x="38246" y="54343"/>
                      <a:pt x="38246" y="54318"/>
                    </a:cubicBezTo>
                    <a:cubicBezTo>
                      <a:pt x="38222" y="54278"/>
                      <a:pt x="38224" y="54264"/>
                      <a:pt x="38234" y="54264"/>
                    </a:cubicBezTo>
                    <a:close/>
                    <a:moveTo>
                      <a:pt x="51554" y="44393"/>
                    </a:moveTo>
                    <a:cubicBezTo>
                      <a:pt x="51579" y="44944"/>
                      <a:pt x="51630" y="45521"/>
                      <a:pt x="51705" y="46072"/>
                    </a:cubicBezTo>
                    <a:cubicBezTo>
                      <a:pt x="51805" y="47024"/>
                      <a:pt x="51880" y="48002"/>
                      <a:pt x="52381" y="48879"/>
                    </a:cubicBezTo>
                    <a:cubicBezTo>
                      <a:pt x="52687" y="49395"/>
                      <a:pt x="53102" y="49736"/>
                      <a:pt x="53709" y="49736"/>
                    </a:cubicBezTo>
                    <a:cubicBezTo>
                      <a:pt x="53750" y="49736"/>
                      <a:pt x="53792" y="49734"/>
                      <a:pt x="53835" y="49731"/>
                    </a:cubicBezTo>
                    <a:cubicBezTo>
                      <a:pt x="54537" y="49681"/>
                      <a:pt x="54888" y="49230"/>
                      <a:pt x="55063" y="48603"/>
                    </a:cubicBezTo>
                    <a:cubicBezTo>
                      <a:pt x="55289" y="47902"/>
                      <a:pt x="55364" y="47150"/>
                      <a:pt x="55464" y="46298"/>
                    </a:cubicBezTo>
                    <a:cubicBezTo>
                      <a:pt x="55915" y="46799"/>
                      <a:pt x="56241" y="47275"/>
                      <a:pt x="56893" y="47300"/>
                    </a:cubicBezTo>
                    <a:cubicBezTo>
                      <a:pt x="56905" y="47300"/>
                      <a:pt x="56917" y="47301"/>
                      <a:pt x="56929" y="47301"/>
                    </a:cubicBezTo>
                    <a:cubicBezTo>
                      <a:pt x="57621" y="47301"/>
                      <a:pt x="57676" y="46591"/>
                      <a:pt x="58046" y="46172"/>
                    </a:cubicBezTo>
                    <a:cubicBezTo>
                      <a:pt x="58436" y="46563"/>
                      <a:pt x="58849" y="46729"/>
                      <a:pt x="59287" y="46729"/>
                    </a:cubicBezTo>
                    <a:cubicBezTo>
                      <a:pt x="59664" y="46729"/>
                      <a:pt x="60060" y="46606"/>
                      <a:pt x="60477" y="46398"/>
                    </a:cubicBezTo>
                    <a:lnTo>
                      <a:pt x="60477" y="46398"/>
                    </a:lnTo>
                    <a:cubicBezTo>
                      <a:pt x="60201" y="48729"/>
                      <a:pt x="60301" y="50959"/>
                      <a:pt x="60076" y="53165"/>
                    </a:cubicBezTo>
                    <a:cubicBezTo>
                      <a:pt x="60076" y="53541"/>
                      <a:pt x="60051" y="53917"/>
                      <a:pt x="60076" y="54293"/>
                    </a:cubicBezTo>
                    <a:cubicBezTo>
                      <a:pt x="59499" y="54318"/>
                      <a:pt x="58923" y="54343"/>
                      <a:pt x="58346" y="54343"/>
                    </a:cubicBezTo>
                    <a:cubicBezTo>
                      <a:pt x="57579" y="54343"/>
                      <a:pt x="56813" y="54316"/>
                      <a:pt x="56051" y="54316"/>
                    </a:cubicBezTo>
                    <a:cubicBezTo>
                      <a:pt x="55543" y="54316"/>
                      <a:pt x="55038" y="54328"/>
                      <a:pt x="54537" y="54368"/>
                    </a:cubicBezTo>
                    <a:lnTo>
                      <a:pt x="51630" y="54343"/>
                    </a:lnTo>
                    <a:cubicBezTo>
                      <a:pt x="51630" y="54242"/>
                      <a:pt x="51630" y="54117"/>
                      <a:pt x="51630" y="54017"/>
                    </a:cubicBezTo>
                    <a:cubicBezTo>
                      <a:pt x="51630" y="52137"/>
                      <a:pt x="51579" y="50232"/>
                      <a:pt x="51630" y="48353"/>
                    </a:cubicBezTo>
                    <a:cubicBezTo>
                      <a:pt x="51655" y="47475"/>
                      <a:pt x="51630" y="46598"/>
                      <a:pt x="51630" y="45721"/>
                    </a:cubicBezTo>
                    <a:cubicBezTo>
                      <a:pt x="51630" y="45320"/>
                      <a:pt x="51554" y="44919"/>
                      <a:pt x="51529" y="44518"/>
                    </a:cubicBezTo>
                    <a:cubicBezTo>
                      <a:pt x="51554" y="44468"/>
                      <a:pt x="51554" y="44418"/>
                      <a:pt x="51554" y="44393"/>
                    </a:cubicBezTo>
                    <a:close/>
                    <a:moveTo>
                      <a:pt x="58747" y="54719"/>
                    </a:moveTo>
                    <a:cubicBezTo>
                      <a:pt x="59173" y="54744"/>
                      <a:pt x="59625" y="54744"/>
                      <a:pt x="60051" y="54769"/>
                    </a:cubicBezTo>
                    <a:cubicBezTo>
                      <a:pt x="60051" y="54794"/>
                      <a:pt x="60051" y="54819"/>
                      <a:pt x="60051" y="54819"/>
                    </a:cubicBezTo>
                    <a:cubicBezTo>
                      <a:pt x="59825" y="56147"/>
                      <a:pt x="59825" y="57450"/>
                      <a:pt x="59850" y="58779"/>
                    </a:cubicBezTo>
                    <a:cubicBezTo>
                      <a:pt x="59875" y="59054"/>
                      <a:pt x="59875" y="59330"/>
                      <a:pt x="59875" y="59631"/>
                    </a:cubicBezTo>
                    <a:cubicBezTo>
                      <a:pt x="59750" y="59907"/>
                      <a:pt x="59574" y="59932"/>
                      <a:pt x="59023" y="59932"/>
                    </a:cubicBezTo>
                    <a:cubicBezTo>
                      <a:pt x="57344" y="59932"/>
                      <a:pt x="55640" y="59932"/>
                      <a:pt x="53935" y="59957"/>
                    </a:cubicBezTo>
                    <a:cubicBezTo>
                      <a:pt x="53898" y="59944"/>
                      <a:pt x="53866" y="59938"/>
                      <a:pt x="53835" y="59938"/>
                    </a:cubicBezTo>
                    <a:cubicBezTo>
                      <a:pt x="53804" y="59938"/>
                      <a:pt x="53772" y="59944"/>
                      <a:pt x="53735" y="59957"/>
                    </a:cubicBezTo>
                    <a:cubicBezTo>
                      <a:pt x="53469" y="59946"/>
                      <a:pt x="53199" y="59936"/>
                      <a:pt x="52928" y="59936"/>
                    </a:cubicBezTo>
                    <a:cubicBezTo>
                      <a:pt x="52535" y="59936"/>
                      <a:pt x="52140" y="59958"/>
                      <a:pt x="51755" y="60032"/>
                    </a:cubicBezTo>
                    <a:cubicBezTo>
                      <a:pt x="51605" y="60057"/>
                      <a:pt x="51485" y="60076"/>
                      <a:pt x="51395" y="60076"/>
                    </a:cubicBezTo>
                    <a:cubicBezTo>
                      <a:pt x="51304" y="60076"/>
                      <a:pt x="51241" y="60057"/>
                      <a:pt x="51204" y="60007"/>
                    </a:cubicBezTo>
                    <a:cubicBezTo>
                      <a:pt x="51229" y="59155"/>
                      <a:pt x="51103" y="58278"/>
                      <a:pt x="51304" y="57400"/>
                    </a:cubicBezTo>
                    <a:cubicBezTo>
                      <a:pt x="51479" y="56623"/>
                      <a:pt x="51304" y="55821"/>
                      <a:pt x="51554" y="55069"/>
                    </a:cubicBezTo>
                    <a:cubicBezTo>
                      <a:pt x="51579" y="55019"/>
                      <a:pt x="51579" y="54969"/>
                      <a:pt x="51605" y="54919"/>
                    </a:cubicBezTo>
                    <a:lnTo>
                      <a:pt x="54412" y="54919"/>
                    </a:lnTo>
                    <a:cubicBezTo>
                      <a:pt x="54512" y="54919"/>
                      <a:pt x="54614" y="54924"/>
                      <a:pt x="54717" y="54924"/>
                    </a:cubicBezTo>
                    <a:cubicBezTo>
                      <a:pt x="54949" y="54924"/>
                      <a:pt x="55181" y="54900"/>
                      <a:pt x="55389" y="54744"/>
                    </a:cubicBezTo>
                    <a:cubicBezTo>
                      <a:pt x="55815" y="54794"/>
                      <a:pt x="56241" y="54825"/>
                      <a:pt x="56667" y="54825"/>
                    </a:cubicBezTo>
                    <a:cubicBezTo>
                      <a:pt x="57093" y="54825"/>
                      <a:pt x="57519" y="54794"/>
                      <a:pt x="57945" y="54719"/>
                    </a:cubicBezTo>
                    <a:cubicBezTo>
                      <a:pt x="58115" y="54749"/>
                      <a:pt x="58276" y="54809"/>
                      <a:pt x="58438" y="54809"/>
                    </a:cubicBezTo>
                    <a:cubicBezTo>
                      <a:pt x="58540" y="54809"/>
                      <a:pt x="58642" y="54786"/>
                      <a:pt x="58747" y="54719"/>
                    </a:cubicBezTo>
                    <a:close/>
                    <a:moveTo>
                      <a:pt x="33699" y="40777"/>
                    </a:moveTo>
                    <a:cubicBezTo>
                      <a:pt x="33921" y="40777"/>
                      <a:pt x="34129" y="40826"/>
                      <a:pt x="34336" y="40909"/>
                    </a:cubicBezTo>
                    <a:cubicBezTo>
                      <a:pt x="34512" y="41009"/>
                      <a:pt x="34637" y="41135"/>
                      <a:pt x="34762" y="41260"/>
                    </a:cubicBezTo>
                    <a:cubicBezTo>
                      <a:pt x="34812" y="41285"/>
                      <a:pt x="34863" y="41310"/>
                      <a:pt x="34913" y="41335"/>
                    </a:cubicBezTo>
                    <a:cubicBezTo>
                      <a:pt x="35239" y="42313"/>
                      <a:pt x="35665" y="43215"/>
                      <a:pt x="36717" y="43641"/>
                    </a:cubicBezTo>
                    <a:cubicBezTo>
                      <a:pt x="36767" y="43691"/>
                      <a:pt x="36817" y="43716"/>
                      <a:pt x="36893" y="43716"/>
                    </a:cubicBezTo>
                    <a:cubicBezTo>
                      <a:pt x="36993" y="43841"/>
                      <a:pt x="37143" y="43917"/>
                      <a:pt x="37294" y="43917"/>
                    </a:cubicBezTo>
                    <a:cubicBezTo>
                      <a:pt x="37394" y="44042"/>
                      <a:pt x="37544" y="44092"/>
                      <a:pt x="37695" y="44092"/>
                    </a:cubicBezTo>
                    <a:lnTo>
                      <a:pt x="37770" y="44117"/>
                    </a:lnTo>
                    <a:lnTo>
                      <a:pt x="37870" y="44117"/>
                    </a:lnTo>
                    <a:cubicBezTo>
                      <a:pt x="38106" y="44228"/>
                      <a:pt x="38342" y="44301"/>
                      <a:pt x="38583" y="44301"/>
                    </a:cubicBezTo>
                    <a:cubicBezTo>
                      <a:pt x="38776" y="44301"/>
                      <a:pt x="38972" y="44254"/>
                      <a:pt x="39173" y="44142"/>
                    </a:cubicBezTo>
                    <a:cubicBezTo>
                      <a:pt x="39349" y="44117"/>
                      <a:pt x="39524" y="44092"/>
                      <a:pt x="39725" y="44092"/>
                    </a:cubicBezTo>
                    <a:cubicBezTo>
                      <a:pt x="39800" y="44017"/>
                      <a:pt x="39850" y="43967"/>
                      <a:pt x="39950" y="43917"/>
                    </a:cubicBezTo>
                    <a:lnTo>
                      <a:pt x="39950" y="43917"/>
                    </a:lnTo>
                    <a:cubicBezTo>
                      <a:pt x="39875" y="43967"/>
                      <a:pt x="39800" y="44017"/>
                      <a:pt x="39725" y="44092"/>
                    </a:cubicBezTo>
                    <a:cubicBezTo>
                      <a:pt x="39825" y="44092"/>
                      <a:pt x="39900" y="44017"/>
                      <a:pt x="39950" y="43917"/>
                    </a:cubicBezTo>
                    <a:lnTo>
                      <a:pt x="39950" y="43917"/>
                    </a:lnTo>
                    <a:cubicBezTo>
                      <a:pt x="39950" y="43917"/>
                      <a:pt x="39950" y="43917"/>
                      <a:pt x="39950" y="43917"/>
                    </a:cubicBezTo>
                    <a:cubicBezTo>
                      <a:pt x="40301" y="43691"/>
                      <a:pt x="40677" y="43465"/>
                      <a:pt x="41028" y="43215"/>
                    </a:cubicBezTo>
                    <a:cubicBezTo>
                      <a:pt x="41680" y="42714"/>
                      <a:pt x="42432" y="42463"/>
                      <a:pt x="43234" y="42338"/>
                    </a:cubicBezTo>
                    <a:cubicBezTo>
                      <a:pt x="43305" y="42328"/>
                      <a:pt x="43373" y="42323"/>
                      <a:pt x="43439" y="42323"/>
                    </a:cubicBezTo>
                    <a:cubicBezTo>
                      <a:pt x="43723" y="42323"/>
                      <a:pt x="43967" y="42415"/>
                      <a:pt x="44211" y="42638"/>
                    </a:cubicBezTo>
                    <a:cubicBezTo>
                      <a:pt x="45038" y="43440"/>
                      <a:pt x="45715" y="44292"/>
                      <a:pt x="45965" y="45470"/>
                    </a:cubicBezTo>
                    <a:cubicBezTo>
                      <a:pt x="46262" y="46841"/>
                      <a:pt x="46934" y="47546"/>
                      <a:pt x="47981" y="47546"/>
                    </a:cubicBezTo>
                    <a:cubicBezTo>
                      <a:pt x="48082" y="47546"/>
                      <a:pt x="48188" y="47539"/>
                      <a:pt x="48296" y="47526"/>
                    </a:cubicBezTo>
                    <a:cubicBezTo>
                      <a:pt x="48772" y="48152"/>
                      <a:pt x="48998" y="48829"/>
                      <a:pt x="49073" y="49556"/>
                    </a:cubicBezTo>
                    <a:cubicBezTo>
                      <a:pt x="49073" y="49556"/>
                      <a:pt x="49073" y="49581"/>
                      <a:pt x="49073" y="49581"/>
                    </a:cubicBezTo>
                    <a:cubicBezTo>
                      <a:pt x="49023" y="50007"/>
                      <a:pt x="49098" y="50433"/>
                      <a:pt x="48948" y="50859"/>
                    </a:cubicBezTo>
                    <a:cubicBezTo>
                      <a:pt x="48848" y="51160"/>
                      <a:pt x="48747" y="51486"/>
                      <a:pt x="48697" y="51811"/>
                    </a:cubicBezTo>
                    <a:cubicBezTo>
                      <a:pt x="48672" y="52638"/>
                      <a:pt x="48497" y="53440"/>
                      <a:pt x="48447" y="54242"/>
                    </a:cubicBezTo>
                    <a:cubicBezTo>
                      <a:pt x="48221" y="56147"/>
                      <a:pt x="47845" y="58052"/>
                      <a:pt x="47845" y="59982"/>
                    </a:cubicBezTo>
                    <a:cubicBezTo>
                      <a:pt x="47845" y="60007"/>
                      <a:pt x="47845" y="60032"/>
                      <a:pt x="47845" y="60082"/>
                    </a:cubicBezTo>
                    <a:cubicBezTo>
                      <a:pt x="47620" y="60157"/>
                      <a:pt x="47344" y="60157"/>
                      <a:pt x="47093" y="60157"/>
                    </a:cubicBezTo>
                    <a:cubicBezTo>
                      <a:pt x="46567" y="60132"/>
                      <a:pt x="46041" y="60132"/>
                      <a:pt x="45514" y="60132"/>
                    </a:cubicBezTo>
                    <a:cubicBezTo>
                      <a:pt x="45188" y="60157"/>
                      <a:pt x="44863" y="60157"/>
                      <a:pt x="44512" y="60157"/>
                    </a:cubicBezTo>
                    <a:lnTo>
                      <a:pt x="37294" y="60157"/>
                    </a:lnTo>
                    <a:cubicBezTo>
                      <a:pt x="36993" y="60157"/>
                      <a:pt x="36667" y="60132"/>
                      <a:pt x="36341" y="60107"/>
                    </a:cubicBezTo>
                    <a:cubicBezTo>
                      <a:pt x="36266" y="60057"/>
                      <a:pt x="36166" y="59982"/>
                      <a:pt x="36091" y="59982"/>
                    </a:cubicBezTo>
                    <a:cubicBezTo>
                      <a:pt x="35974" y="59984"/>
                      <a:pt x="35858" y="59985"/>
                      <a:pt x="35742" y="59985"/>
                    </a:cubicBezTo>
                    <a:cubicBezTo>
                      <a:pt x="34580" y="59985"/>
                      <a:pt x="33418" y="59882"/>
                      <a:pt x="32256" y="59882"/>
                    </a:cubicBezTo>
                    <a:cubicBezTo>
                      <a:pt x="32170" y="59883"/>
                      <a:pt x="32083" y="59883"/>
                      <a:pt x="31997" y="59883"/>
                    </a:cubicBezTo>
                    <a:cubicBezTo>
                      <a:pt x="30616" y="59883"/>
                      <a:pt x="29218" y="59724"/>
                      <a:pt x="27818" y="59724"/>
                    </a:cubicBezTo>
                    <a:cubicBezTo>
                      <a:pt x="27651" y="59724"/>
                      <a:pt x="27485" y="59726"/>
                      <a:pt x="27319" y="59731"/>
                    </a:cubicBezTo>
                    <a:cubicBezTo>
                      <a:pt x="27139" y="59603"/>
                      <a:pt x="26959" y="59534"/>
                      <a:pt x="26783" y="59534"/>
                    </a:cubicBezTo>
                    <a:cubicBezTo>
                      <a:pt x="26615" y="59534"/>
                      <a:pt x="26450" y="59597"/>
                      <a:pt x="26291" y="59731"/>
                    </a:cubicBezTo>
                    <a:lnTo>
                      <a:pt x="24888" y="59731"/>
                    </a:lnTo>
                    <a:cubicBezTo>
                      <a:pt x="24838" y="59736"/>
                      <a:pt x="24787" y="59738"/>
                      <a:pt x="24737" y="59738"/>
                    </a:cubicBezTo>
                    <a:cubicBezTo>
                      <a:pt x="24427" y="59738"/>
                      <a:pt x="24110" y="59661"/>
                      <a:pt x="23796" y="59661"/>
                    </a:cubicBezTo>
                    <a:cubicBezTo>
                      <a:pt x="23624" y="59661"/>
                      <a:pt x="23452" y="59684"/>
                      <a:pt x="23284" y="59756"/>
                    </a:cubicBezTo>
                    <a:lnTo>
                      <a:pt x="21955" y="59731"/>
                    </a:lnTo>
                    <a:cubicBezTo>
                      <a:pt x="21955" y="59706"/>
                      <a:pt x="21980" y="59681"/>
                      <a:pt x="21955" y="59681"/>
                    </a:cubicBezTo>
                    <a:cubicBezTo>
                      <a:pt x="21855" y="57851"/>
                      <a:pt x="21755" y="56047"/>
                      <a:pt x="21730" y="54217"/>
                    </a:cubicBezTo>
                    <a:cubicBezTo>
                      <a:pt x="21730" y="54192"/>
                      <a:pt x="21705" y="54167"/>
                      <a:pt x="21705" y="54142"/>
                    </a:cubicBezTo>
                    <a:lnTo>
                      <a:pt x="22607" y="54142"/>
                    </a:lnTo>
                    <a:cubicBezTo>
                      <a:pt x="24988" y="54318"/>
                      <a:pt x="27344" y="54493"/>
                      <a:pt x="29725" y="54518"/>
                    </a:cubicBezTo>
                    <a:cubicBezTo>
                      <a:pt x="29967" y="54526"/>
                      <a:pt x="30209" y="54529"/>
                      <a:pt x="30452" y="54529"/>
                    </a:cubicBezTo>
                    <a:cubicBezTo>
                      <a:pt x="30936" y="54529"/>
                      <a:pt x="31421" y="54518"/>
                      <a:pt x="31905" y="54518"/>
                    </a:cubicBezTo>
                    <a:cubicBezTo>
                      <a:pt x="31955" y="54518"/>
                      <a:pt x="32030" y="54543"/>
                      <a:pt x="32081" y="54543"/>
                    </a:cubicBezTo>
                    <a:cubicBezTo>
                      <a:pt x="32260" y="54722"/>
                      <a:pt x="32464" y="54748"/>
                      <a:pt x="32676" y="54748"/>
                    </a:cubicBezTo>
                    <a:cubicBezTo>
                      <a:pt x="32761" y="54748"/>
                      <a:pt x="32847" y="54744"/>
                      <a:pt x="32933" y="54744"/>
                    </a:cubicBezTo>
                    <a:cubicBezTo>
                      <a:pt x="34462" y="54719"/>
                      <a:pt x="35990" y="54719"/>
                      <a:pt x="37519" y="54719"/>
                    </a:cubicBezTo>
                    <a:lnTo>
                      <a:pt x="37695" y="54719"/>
                    </a:lnTo>
                    <a:cubicBezTo>
                      <a:pt x="39324" y="54719"/>
                      <a:pt x="40928" y="54694"/>
                      <a:pt x="42532" y="54694"/>
                    </a:cubicBezTo>
                    <a:cubicBezTo>
                      <a:pt x="42807" y="54694"/>
                      <a:pt x="43058" y="54694"/>
                      <a:pt x="43309" y="54719"/>
                    </a:cubicBezTo>
                    <a:cubicBezTo>
                      <a:pt x="43784" y="54719"/>
                      <a:pt x="44263" y="54736"/>
                      <a:pt x="44743" y="54736"/>
                    </a:cubicBezTo>
                    <a:cubicBezTo>
                      <a:pt x="45403" y="54736"/>
                      <a:pt x="46064" y="54703"/>
                      <a:pt x="46717" y="54543"/>
                    </a:cubicBezTo>
                    <a:cubicBezTo>
                      <a:pt x="47037" y="54558"/>
                      <a:pt x="47374" y="54724"/>
                      <a:pt x="47694" y="54724"/>
                    </a:cubicBezTo>
                    <a:cubicBezTo>
                      <a:pt x="47925" y="54724"/>
                      <a:pt x="48147" y="54637"/>
                      <a:pt x="48346" y="54343"/>
                    </a:cubicBezTo>
                    <a:cubicBezTo>
                      <a:pt x="48000" y="54295"/>
                      <a:pt x="47664" y="54229"/>
                      <a:pt x="47326" y="54229"/>
                    </a:cubicBezTo>
                    <a:cubicBezTo>
                      <a:pt x="47125" y="54229"/>
                      <a:pt x="46923" y="54252"/>
                      <a:pt x="46717" y="54318"/>
                    </a:cubicBezTo>
                    <a:cubicBezTo>
                      <a:pt x="46327" y="54240"/>
                      <a:pt x="45937" y="54211"/>
                      <a:pt x="45546" y="54211"/>
                    </a:cubicBezTo>
                    <a:cubicBezTo>
                      <a:pt x="44934" y="54211"/>
                      <a:pt x="44322" y="54281"/>
                      <a:pt x="43710" y="54343"/>
                    </a:cubicBezTo>
                    <a:cubicBezTo>
                      <a:pt x="43672" y="54330"/>
                      <a:pt x="43641" y="54324"/>
                      <a:pt x="43609" y="54324"/>
                    </a:cubicBezTo>
                    <a:cubicBezTo>
                      <a:pt x="43578" y="54324"/>
                      <a:pt x="43547" y="54330"/>
                      <a:pt x="43509" y="54343"/>
                    </a:cubicBezTo>
                    <a:cubicBezTo>
                      <a:pt x="43509" y="54343"/>
                      <a:pt x="43534" y="54318"/>
                      <a:pt x="43534" y="54318"/>
                    </a:cubicBezTo>
                    <a:cubicBezTo>
                      <a:pt x="43359" y="54117"/>
                      <a:pt x="43108" y="54117"/>
                      <a:pt x="42883" y="54117"/>
                    </a:cubicBezTo>
                    <a:cubicBezTo>
                      <a:pt x="41103" y="54142"/>
                      <a:pt x="39299" y="54142"/>
                      <a:pt x="37519" y="54142"/>
                    </a:cubicBezTo>
                    <a:lnTo>
                      <a:pt x="36492" y="54142"/>
                    </a:lnTo>
                    <a:cubicBezTo>
                      <a:pt x="35364" y="54142"/>
                      <a:pt x="34236" y="54117"/>
                      <a:pt x="33108" y="54117"/>
                    </a:cubicBezTo>
                    <a:cubicBezTo>
                      <a:pt x="33058" y="54117"/>
                      <a:pt x="32983" y="54092"/>
                      <a:pt x="32933" y="54092"/>
                    </a:cubicBezTo>
                    <a:cubicBezTo>
                      <a:pt x="32544" y="53955"/>
                      <a:pt x="32145" y="53922"/>
                      <a:pt x="31743" y="53922"/>
                    </a:cubicBezTo>
                    <a:cubicBezTo>
                      <a:pt x="31371" y="53922"/>
                      <a:pt x="30997" y="53950"/>
                      <a:pt x="30625" y="53950"/>
                    </a:cubicBezTo>
                    <a:cubicBezTo>
                      <a:pt x="30516" y="53950"/>
                      <a:pt x="30409" y="53948"/>
                      <a:pt x="30301" y="53942"/>
                    </a:cubicBezTo>
                    <a:lnTo>
                      <a:pt x="30101" y="53942"/>
                    </a:lnTo>
                    <a:cubicBezTo>
                      <a:pt x="29894" y="53948"/>
                      <a:pt x="29687" y="53950"/>
                      <a:pt x="29480" y="53950"/>
                    </a:cubicBezTo>
                    <a:cubicBezTo>
                      <a:pt x="27417" y="53950"/>
                      <a:pt x="25367" y="53685"/>
                      <a:pt x="23307" y="53685"/>
                    </a:cubicBezTo>
                    <a:cubicBezTo>
                      <a:pt x="22924" y="53685"/>
                      <a:pt x="22540" y="53694"/>
                      <a:pt x="22156" y="53716"/>
                    </a:cubicBezTo>
                    <a:cubicBezTo>
                      <a:pt x="22119" y="53719"/>
                      <a:pt x="22085" y="53721"/>
                      <a:pt x="22052" y="53721"/>
                    </a:cubicBezTo>
                    <a:cubicBezTo>
                      <a:pt x="21835" y="53721"/>
                      <a:pt x="21691" y="53653"/>
                      <a:pt x="21604" y="53566"/>
                    </a:cubicBezTo>
                    <a:cubicBezTo>
                      <a:pt x="21554" y="53390"/>
                      <a:pt x="21554" y="53190"/>
                      <a:pt x="21579" y="52989"/>
                    </a:cubicBezTo>
                    <a:cubicBezTo>
                      <a:pt x="21705" y="51160"/>
                      <a:pt x="21379" y="49330"/>
                      <a:pt x="21354" y="47475"/>
                    </a:cubicBezTo>
                    <a:cubicBezTo>
                      <a:pt x="21228" y="45696"/>
                      <a:pt x="21103" y="43891"/>
                      <a:pt x="21128" y="42087"/>
                    </a:cubicBezTo>
                    <a:cubicBezTo>
                      <a:pt x="21153" y="41310"/>
                      <a:pt x="21354" y="40984"/>
                      <a:pt x="22206" y="40934"/>
                    </a:cubicBezTo>
                    <a:cubicBezTo>
                      <a:pt x="23180" y="40889"/>
                      <a:pt x="24155" y="40875"/>
                      <a:pt x="25129" y="40875"/>
                    </a:cubicBezTo>
                    <a:cubicBezTo>
                      <a:pt x="26604" y="40875"/>
                      <a:pt x="28079" y="40906"/>
                      <a:pt x="29555" y="40906"/>
                    </a:cubicBezTo>
                    <a:cubicBezTo>
                      <a:pt x="30890" y="40906"/>
                      <a:pt x="32224" y="40881"/>
                      <a:pt x="33559" y="40784"/>
                    </a:cubicBezTo>
                    <a:cubicBezTo>
                      <a:pt x="33607" y="40779"/>
                      <a:pt x="33653" y="40777"/>
                      <a:pt x="33699" y="40777"/>
                    </a:cubicBezTo>
                    <a:close/>
                    <a:moveTo>
                      <a:pt x="58768" y="40555"/>
                    </a:moveTo>
                    <a:cubicBezTo>
                      <a:pt x="60649" y="40555"/>
                      <a:pt x="60840" y="41048"/>
                      <a:pt x="60427" y="43791"/>
                    </a:cubicBezTo>
                    <a:cubicBezTo>
                      <a:pt x="60402" y="43891"/>
                      <a:pt x="60376" y="43992"/>
                      <a:pt x="60351" y="44092"/>
                    </a:cubicBezTo>
                    <a:cubicBezTo>
                      <a:pt x="60107" y="44811"/>
                      <a:pt x="59838" y="45159"/>
                      <a:pt x="59473" y="45159"/>
                    </a:cubicBezTo>
                    <a:cubicBezTo>
                      <a:pt x="59202" y="45159"/>
                      <a:pt x="58878" y="44967"/>
                      <a:pt x="58472" y="44593"/>
                    </a:cubicBezTo>
                    <a:cubicBezTo>
                      <a:pt x="58158" y="44302"/>
                      <a:pt x="57870" y="44152"/>
                      <a:pt x="57615" y="44152"/>
                    </a:cubicBezTo>
                    <a:cubicBezTo>
                      <a:pt x="57321" y="44152"/>
                      <a:pt x="57069" y="44352"/>
                      <a:pt x="56868" y="44769"/>
                    </a:cubicBezTo>
                    <a:cubicBezTo>
                      <a:pt x="56713" y="45120"/>
                      <a:pt x="56582" y="45282"/>
                      <a:pt x="56414" y="45282"/>
                    </a:cubicBezTo>
                    <a:cubicBezTo>
                      <a:pt x="56281" y="45282"/>
                      <a:pt x="56125" y="45182"/>
                      <a:pt x="55915" y="44994"/>
                    </a:cubicBezTo>
                    <a:cubicBezTo>
                      <a:pt x="55670" y="44766"/>
                      <a:pt x="55388" y="44575"/>
                      <a:pt x="55069" y="44575"/>
                    </a:cubicBezTo>
                    <a:cubicBezTo>
                      <a:pt x="54932" y="44575"/>
                      <a:pt x="54788" y="44611"/>
                      <a:pt x="54637" y="44693"/>
                    </a:cubicBezTo>
                    <a:cubicBezTo>
                      <a:pt x="54186" y="44944"/>
                      <a:pt x="54036" y="45395"/>
                      <a:pt x="54011" y="45896"/>
                    </a:cubicBezTo>
                    <a:cubicBezTo>
                      <a:pt x="54011" y="46172"/>
                      <a:pt x="54061" y="46498"/>
                      <a:pt x="54011" y="46774"/>
                    </a:cubicBezTo>
                    <a:cubicBezTo>
                      <a:pt x="53935" y="47250"/>
                      <a:pt x="53985" y="47751"/>
                      <a:pt x="53610" y="48227"/>
                    </a:cubicBezTo>
                    <a:cubicBezTo>
                      <a:pt x="53133" y="47275"/>
                      <a:pt x="53058" y="46348"/>
                      <a:pt x="53033" y="45420"/>
                    </a:cubicBezTo>
                    <a:cubicBezTo>
                      <a:pt x="52983" y="44693"/>
                      <a:pt x="52908" y="44017"/>
                      <a:pt x="52632" y="43365"/>
                    </a:cubicBezTo>
                    <a:cubicBezTo>
                      <a:pt x="52457" y="42914"/>
                      <a:pt x="52206" y="42513"/>
                      <a:pt x="51630" y="42513"/>
                    </a:cubicBezTo>
                    <a:cubicBezTo>
                      <a:pt x="51611" y="42512"/>
                      <a:pt x="51593" y="42512"/>
                      <a:pt x="51576" y="42512"/>
                    </a:cubicBezTo>
                    <a:cubicBezTo>
                      <a:pt x="51033" y="42512"/>
                      <a:pt x="50722" y="42880"/>
                      <a:pt x="50552" y="43365"/>
                    </a:cubicBezTo>
                    <a:cubicBezTo>
                      <a:pt x="50301" y="44017"/>
                      <a:pt x="50251" y="44668"/>
                      <a:pt x="50251" y="45345"/>
                    </a:cubicBezTo>
                    <a:cubicBezTo>
                      <a:pt x="50201" y="47225"/>
                      <a:pt x="50452" y="49079"/>
                      <a:pt x="50376" y="50934"/>
                    </a:cubicBezTo>
                    <a:cubicBezTo>
                      <a:pt x="50251" y="54017"/>
                      <a:pt x="50151" y="57075"/>
                      <a:pt x="49825" y="60132"/>
                    </a:cubicBezTo>
                    <a:cubicBezTo>
                      <a:pt x="49650" y="61912"/>
                      <a:pt x="49650" y="63741"/>
                      <a:pt x="49173" y="65646"/>
                    </a:cubicBezTo>
                    <a:cubicBezTo>
                      <a:pt x="48948" y="63892"/>
                      <a:pt x="48973" y="62288"/>
                      <a:pt x="49123" y="60684"/>
                    </a:cubicBezTo>
                    <a:cubicBezTo>
                      <a:pt x="49274" y="58854"/>
                      <a:pt x="49524" y="57049"/>
                      <a:pt x="49599" y="55220"/>
                    </a:cubicBezTo>
                    <a:cubicBezTo>
                      <a:pt x="49599" y="54643"/>
                      <a:pt x="49524" y="54067"/>
                      <a:pt x="49675" y="53491"/>
                    </a:cubicBezTo>
                    <a:cubicBezTo>
                      <a:pt x="49700" y="53390"/>
                      <a:pt x="49725" y="53290"/>
                      <a:pt x="49725" y="53190"/>
                    </a:cubicBezTo>
                    <a:cubicBezTo>
                      <a:pt x="49825" y="52638"/>
                      <a:pt x="49725" y="52037"/>
                      <a:pt x="49825" y="51460"/>
                    </a:cubicBezTo>
                    <a:cubicBezTo>
                      <a:pt x="49850" y="51385"/>
                      <a:pt x="49850" y="51285"/>
                      <a:pt x="49850" y="51185"/>
                    </a:cubicBezTo>
                    <a:cubicBezTo>
                      <a:pt x="49800" y="50909"/>
                      <a:pt x="49825" y="50633"/>
                      <a:pt x="49875" y="50358"/>
                    </a:cubicBezTo>
                    <a:cubicBezTo>
                      <a:pt x="49900" y="50232"/>
                      <a:pt x="49900" y="50082"/>
                      <a:pt x="49850" y="49932"/>
                    </a:cubicBezTo>
                    <a:cubicBezTo>
                      <a:pt x="49825" y="49806"/>
                      <a:pt x="49825" y="49656"/>
                      <a:pt x="49775" y="49531"/>
                    </a:cubicBezTo>
                    <a:cubicBezTo>
                      <a:pt x="49750" y="49430"/>
                      <a:pt x="49750" y="49305"/>
                      <a:pt x="49700" y="49180"/>
                    </a:cubicBezTo>
                    <a:cubicBezTo>
                      <a:pt x="49650" y="48754"/>
                      <a:pt x="49549" y="48328"/>
                      <a:pt x="49449" y="47876"/>
                    </a:cubicBezTo>
                    <a:cubicBezTo>
                      <a:pt x="49374" y="47475"/>
                      <a:pt x="49198" y="47074"/>
                      <a:pt x="48722" y="46924"/>
                    </a:cubicBezTo>
                    <a:cubicBezTo>
                      <a:pt x="48615" y="46763"/>
                      <a:pt x="48468" y="46691"/>
                      <a:pt x="48302" y="46691"/>
                    </a:cubicBezTo>
                    <a:cubicBezTo>
                      <a:pt x="48236" y="46691"/>
                      <a:pt x="48167" y="46702"/>
                      <a:pt x="48096" y="46724"/>
                    </a:cubicBezTo>
                    <a:cubicBezTo>
                      <a:pt x="48001" y="46752"/>
                      <a:pt x="47914" y="46765"/>
                      <a:pt x="47834" y="46765"/>
                    </a:cubicBezTo>
                    <a:cubicBezTo>
                      <a:pt x="47491" y="46765"/>
                      <a:pt x="47271" y="46522"/>
                      <a:pt x="47068" y="46197"/>
                    </a:cubicBezTo>
                    <a:cubicBezTo>
                      <a:pt x="46792" y="45721"/>
                      <a:pt x="46717" y="45195"/>
                      <a:pt x="46542" y="44693"/>
                    </a:cubicBezTo>
                    <a:cubicBezTo>
                      <a:pt x="45830" y="42876"/>
                      <a:pt x="44732" y="41684"/>
                      <a:pt x="42826" y="41684"/>
                    </a:cubicBezTo>
                    <a:cubicBezTo>
                      <a:pt x="42786" y="41684"/>
                      <a:pt x="42747" y="41685"/>
                      <a:pt x="42707" y="41686"/>
                    </a:cubicBezTo>
                    <a:cubicBezTo>
                      <a:pt x="41730" y="41912"/>
                      <a:pt x="40903" y="42438"/>
                      <a:pt x="40101" y="43039"/>
                    </a:cubicBezTo>
                    <a:cubicBezTo>
                      <a:pt x="39725" y="43315"/>
                      <a:pt x="39374" y="43616"/>
                      <a:pt x="38898" y="43716"/>
                    </a:cubicBezTo>
                    <a:lnTo>
                      <a:pt x="38096" y="43716"/>
                    </a:lnTo>
                    <a:cubicBezTo>
                      <a:pt x="38046" y="43716"/>
                      <a:pt x="37970" y="43716"/>
                      <a:pt x="37920" y="43691"/>
                    </a:cubicBezTo>
                    <a:cubicBezTo>
                      <a:pt x="37795" y="43566"/>
                      <a:pt x="37670" y="43516"/>
                      <a:pt x="37519" y="43516"/>
                    </a:cubicBezTo>
                    <a:cubicBezTo>
                      <a:pt x="37490" y="43486"/>
                      <a:pt x="37460" y="43474"/>
                      <a:pt x="37431" y="43474"/>
                    </a:cubicBezTo>
                    <a:cubicBezTo>
                      <a:pt x="37410" y="43474"/>
                      <a:pt x="37390" y="43480"/>
                      <a:pt x="37369" y="43490"/>
                    </a:cubicBezTo>
                    <a:cubicBezTo>
                      <a:pt x="37269" y="43440"/>
                      <a:pt x="37193" y="43390"/>
                      <a:pt x="37118" y="43365"/>
                    </a:cubicBezTo>
                    <a:cubicBezTo>
                      <a:pt x="37093" y="43290"/>
                      <a:pt x="37043" y="43265"/>
                      <a:pt x="36968" y="43265"/>
                    </a:cubicBezTo>
                    <a:cubicBezTo>
                      <a:pt x="36316" y="42588"/>
                      <a:pt x="35614" y="41987"/>
                      <a:pt x="35213" y="41110"/>
                    </a:cubicBezTo>
                    <a:cubicBezTo>
                      <a:pt x="35239" y="41059"/>
                      <a:pt x="35264" y="41009"/>
                      <a:pt x="35264" y="40959"/>
                    </a:cubicBezTo>
                    <a:cubicBezTo>
                      <a:pt x="35264" y="40859"/>
                      <a:pt x="35239" y="40784"/>
                      <a:pt x="35188" y="40709"/>
                    </a:cubicBezTo>
                    <a:cubicBezTo>
                      <a:pt x="35163" y="40683"/>
                      <a:pt x="35138" y="40633"/>
                      <a:pt x="35138" y="40583"/>
                    </a:cubicBezTo>
                    <a:cubicBezTo>
                      <a:pt x="35138" y="40583"/>
                      <a:pt x="35138" y="40558"/>
                      <a:pt x="35138" y="40558"/>
                    </a:cubicBezTo>
                    <a:cubicBezTo>
                      <a:pt x="35213" y="40583"/>
                      <a:pt x="35239" y="40658"/>
                      <a:pt x="35289" y="40683"/>
                    </a:cubicBezTo>
                    <a:cubicBezTo>
                      <a:pt x="35432" y="40779"/>
                      <a:pt x="35575" y="40814"/>
                      <a:pt x="35724" y="40814"/>
                    </a:cubicBezTo>
                    <a:cubicBezTo>
                      <a:pt x="35810" y="40814"/>
                      <a:pt x="35899" y="40802"/>
                      <a:pt x="35990" y="40784"/>
                    </a:cubicBezTo>
                    <a:cubicBezTo>
                      <a:pt x="37593" y="40767"/>
                      <a:pt x="39196" y="40763"/>
                      <a:pt x="40798" y="40763"/>
                    </a:cubicBezTo>
                    <a:cubicBezTo>
                      <a:pt x="42606" y="40763"/>
                      <a:pt x="44413" y="40768"/>
                      <a:pt x="46220" y="40768"/>
                    </a:cubicBezTo>
                    <a:cubicBezTo>
                      <a:pt x="50078" y="40768"/>
                      <a:pt x="53937" y="40743"/>
                      <a:pt x="57795" y="40583"/>
                    </a:cubicBezTo>
                    <a:cubicBezTo>
                      <a:pt x="58161" y="40567"/>
                      <a:pt x="58484" y="40555"/>
                      <a:pt x="58768" y="40555"/>
                    </a:cubicBezTo>
                    <a:close/>
                    <a:moveTo>
                      <a:pt x="36078" y="100414"/>
                    </a:moveTo>
                    <a:cubicBezTo>
                      <a:pt x="36084" y="100414"/>
                      <a:pt x="36091" y="100421"/>
                      <a:pt x="36091" y="100433"/>
                    </a:cubicBezTo>
                    <a:lnTo>
                      <a:pt x="36066" y="100433"/>
                    </a:lnTo>
                    <a:cubicBezTo>
                      <a:pt x="36066" y="100421"/>
                      <a:pt x="36072" y="100414"/>
                      <a:pt x="36078" y="100414"/>
                    </a:cubicBezTo>
                    <a:close/>
                    <a:moveTo>
                      <a:pt x="26492" y="60132"/>
                    </a:moveTo>
                    <a:cubicBezTo>
                      <a:pt x="26617" y="60157"/>
                      <a:pt x="26717" y="60157"/>
                      <a:pt x="26842" y="60157"/>
                    </a:cubicBezTo>
                    <a:cubicBezTo>
                      <a:pt x="27094" y="60301"/>
                      <a:pt x="27352" y="60336"/>
                      <a:pt x="27612" y="60336"/>
                    </a:cubicBezTo>
                    <a:cubicBezTo>
                      <a:pt x="27858" y="60336"/>
                      <a:pt x="28106" y="60305"/>
                      <a:pt x="28354" y="60305"/>
                    </a:cubicBezTo>
                    <a:cubicBezTo>
                      <a:pt x="28393" y="60305"/>
                      <a:pt x="28432" y="60306"/>
                      <a:pt x="28472" y="60308"/>
                    </a:cubicBezTo>
                    <a:cubicBezTo>
                      <a:pt x="31028" y="60433"/>
                      <a:pt x="33559" y="60533"/>
                      <a:pt x="36116" y="60533"/>
                    </a:cubicBezTo>
                    <a:cubicBezTo>
                      <a:pt x="36388" y="60550"/>
                      <a:pt x="36661" y="60602"/>
                      <a:pt x="36933" y="60602"/>
                    </a:cubicBezTo>
                    <a:cubicBezTo>
                      <a:pt x="37062" y="60602"/>
                      <a:pt x="37190" y="60590"/>
                      <a:pt x="37319" y="60558"/>
                    </a:cubicBezTo>
                    <a:cubicBezTo>
                      <a:pt x="37753" y="60692"/>
                      <a:pt x="38188" y="60736"/>
                      <a:pt x="38629" y="60736"/>
                    </a:cubicBezTo>
                    <a:cubicBezTo>
                      <a:pt x="38850" y="60736"/>
                      <a:pt x="39073" y="60725"/>
                      <a:pt x="39299" y="60709"/>
                    </a:cubicBezTo>
                    <a:cubicBezTo>
                      <a:pt x="39343" y="60721"/>
                      <a:pt x="39385" y="60727"/>
                      <a:pt x="39425" y="60727"/>
                    </a:cubicBezTo>
                    <a:cubicBezTo>
                      <a:pt x="39546" y="60727"/>
                      <a:pt x="39650" y="60671"/>
                      <a:pt x="39725" y="60558"/>
                    </a:cubicBezTo>
                    <a:lnTo>
                      <a:pt x="39900" y="60558"/>
                    </a:lnTo>
                    <a:cubicBezTo>
                      <a:pt x="39954" y="60621"/>
                      <a:pt x="40005" y="60642"/>
                      <a:pt x="40054" y="60642"/>
                    </a:cubicBezTo>
                    <a:cubicBezTo>
                      <a:pt x="40143" y="60642"/>
                      <a:pt x="40230" y="60574"/>
                      <a:pt x="40326" y="60558"/>
                    </a:cubicBezTo>
                    <a:lnTo>
                      <a:pt x="40401" y="60583"/>
                    </a:lnTo>
                    <a:lnTo>
                      <a:pt x="40477" y="60558"/>
                    </a:lnTo>
                    <a:cubicBezTo>
                      <a:pt x="40577" y="60608"/>
                      <a:pt x="40652" y="60709"/>
                      <a:pt x="40727" y="60709"/>
                    </a:cubicBezTo>
                    <a:cubicBezTo>
                      <a:pt x="40988" y="60698"/>
                      <a:pt x="41248" y="60695"/>
                      <a:pt x="41509" y="60695"/>
                    </a:cubicBezTo>
                    <a:cubicBezTo>
                      <a:pt x="41753" y="60695"/>
                      <a:pt x="41997" y="60697"/>
                      <a:pt x="42241" y="60697"/>
                    </a:cubicBezTo>
                    <a:cubicBezTo>
                      <a:pt x="42936" y="60697"/>
                      <a:pt x="43628" y="60679"/>
                      <a:pt x="44311" y="60533"/>
                    </a:cubicBezTo>
                    <a:lnTo>
                      <a:pt x="44913" y="60533"/>
                    </a:lnTo>
                    <a:cubicBezTo>
                      <a:pt x="45589" y="60533"/>
                      <a:pt x="46241" y="60508"/>
                      <a:pt x="46918" y="60508"/>
                    </a:cubicBezTo>
                    <a:lnTo>
                      <a:pt x="47319" y="60508"/>
                    </a:lnTo>
                    <a:cubicBezTo>
                      <a:pt x="47369" y="60533"/>
                      <a:pt x="47444" y="60533"/>
                      <a:pt x="47519" y="60533"/>
                    </a:cubicBezTo>
                    <a:cubicBezTo>
                      <a:pt x="47670" y="60533"/>
                      <a:pt x="47770" y="60583"/>
                      <a:pt x="47820" y="60684"/>
                    </a:cubicBezTo>
                    <a:cubicBezTo>
                      <a:pt x="47795" y="60884"/>
                      <a:pt x="47770" y="61085"/>
                      <a:pt x="47695" y="61285"/>
                    </a:cubicBezTo>
                    <a:cubicBezTo>
                      <a:pt x="47594" y="62889"/>
                      <a:pt x="47494" y="64468"/>
                      <a:pt x="47820" y="66072"/>
                    </a:cubicBezTo>
                    <a:cubicBezTo>
                      <a:pt x="47970" y="66799"/>
                      <a:pt x="48196" y="67526"/>
                      <a:pt x="49123" y="67576"/>
                    </a:cubicBezTo>
                    <a:cubicBezTo>
                      <a:pt x="49139" y="67576"/>
                      <a:pt x="49154" y="67576"/>
                      <a:pt x="49169" y="67576"/>
                    </a:cubicBezTo>
                    <a:cubicBezTo>
                      <a:pt x="50057" y="67576"/>
                      <a:pt x="50229" y="66863"/>
                      <a:pt x="50427" y="66197"/>
                    </a:cubicBezTo>
                    <a:cubicBezTo>
                      <a:pt x="50577" y="65646"/>
                      <a:pt x="50677" y="65095"/>
                      <a:pt x="50803" y="64543"/>
                    </a:cubicBezTo>
                    <a:cubicBezTo>
                      <a:pt x="51078" y="63165"/>
                      <a:pt x="50953" y="61736"/>
                      <a:pt x="51178" y="60383"/>
                    </a:cubicBezTo>
                    <a:cubicBezTo>
                      <a:pt x="51178" y="60358"/>
                      <a:pt x="51178" y="60358"/>
                      <a:pt x="51178" y="60358"/>
                    </a:cubicBezTo>
                    <a:lnTo>
                      <a:pt x="51354" y="60358"/>
                    </a:lnTo>
                    <a:cubicBezTo>
                      <a:pt x="51404" y="60408"/>
                      <a:pt x="51479" y="60458"/>
                      <a:pt x="51554" y="60508"/>
                    </a:cubicBezTo>
                    <a:cubicBezTo>
                      <a:pt x="54311" y="60508"/>
                      <a:pt x="57043" y="60533"/>
                      <a:pt x="59800" y="60533"/>
                    </a:cubicBezTo>
                    <a:cubicBezTo>
                      <a:pt x="59800" y="60583"/>
                      <a:pt x="59800" y="60633"/>
                      <a:pt x="59825" y="60684"/>
                    </a:cubicBezTo>
                    <a:cubicBezTo>
                      <a:pt x="59975" y="61210"/>
                      <a:pt x="59825" y="61736"/>
                      <a:pt x="59700" y="62237"/>
                    </a:cubicBezTo>
                    <a:cubicBezTo>
                      <a:pt x="59474" y="64242"/>
                      <a:pt x="59499" y="66247"/>
                      <a:pt x="59374" y="68227"/>
                    </a:cubicBezTo>
                    <a:cubicBezTo>
                      <a:pt x="59148" y="71862"/>
                      <a:pt x="58998" y="75496"/>
                      <a:pt x="58873" y="79130"/>
                    </a:cubicBezTo>
                    <a:cubicBezTo>
                      <a:pt x="58722" y="82864"/>
                      <a:pt x="58547" y="86573"/>
                      <a:pt x="58371" y="90308"/>
                    </a:cubicBezTo>
                    <a:cubicBezTo>
                      <a:pt x="58271" y="92162"/>
                      <a:pt x="58422" y="94042"/>
                      <a:pt x="58096" y="95897"/>
                    </a:cubicBezTo>
                    <a:cubicBezTo>
                      <a:pt x="58071" y="96323"/>
                      <a:pt x="58071" y="96724"/>
                      <a:pt x="58071" y="97150"/>
                    </a:cubicBezTo>
                    <a:cubicBezTo>
                      <a:pt x="58071" y="97200"/>
                      <a:pt x="58071" y="97250"/>
                      <a:pt x="58071" y="97300"/>
                    </a:cubicBezTo>
                    <a:cubicBezTo>
                      <a:pt x="57670" y="97426"/>
                      <a:pt x="57294" y="97626"/>
                      <a:pt x="56943" y="97852"/>
                    </a:cubicBezTo>
                    <a:cubicBezTo>
                      <a:pt x="56793" y="97852"/>
                      <a:pt x="56642" y="97877"/>
                      <a:pt x="56542" y="98027"/>
                    </a:cubicBezTo>
                    <a:lnTo>
                      <a:pt x="55965" y="98027"/>
                    </a:lnTo>
                    <a:cubicBezTo>
                      <a:pt x="55715" y="98253"/>
                      <a:pt x="55439" y="98378"/>
                      <a:pt x="55113" y="98428"/>
                    </a:cubicBezTo>
                    <a:cubicBezTo>
                      <a:pt x="54737" y="98478"/>
                      <a:pt x="54537" y="98679"/>
                      <a:pt x="54537" y="99055"/>
                    </a:cubicBezTo>
                    <a:cubicBezTo>
                      <a:pt x="55314" y="99005"/>
                      <a:pt x="55991" y="98629"/>
                      <a:pt x="56742" y="98403"/>
                    </a:cubicBezTo>
                    <a:cubicBezTo>
                      <a:pt x="57018" y="98278"/>
                      <a:pt x="57319" y="98177"/>
                      <a:pt x="57620" y="98052"/>
                    </a:cubicBezTo>
                    <a:cubicBezTo>
                      <a:pt x="57770" y="98002"/>
                      <a:pt x="57920" y="97952"/>
                      <a:pt x="58071" y="97927"/>
                    </a:cubicBezTo>
                    <a:lnTo>
                      <a:pt x="58071" y="97927"/>
                    </a:lnTo>
                    <a:cubicBezTo>
                      <a:pt x="58071" y="99581"/>
                      <a:pt x="58046" y="99606"/>
                      <a:pt x="56442" y="100258"/>
                    </a:cubicBezTo>
                    <a:cubicBezTo>
                      <a:pt x="56016" y="100433"/>
                      <a:pt x="55564" y="100558"/>
                      <a:pt x="55113" y="100709"/>
                    </a:cubicBezTo>
                    <a:cubicBezTo>
                      <a:pt x="54787" y="100809"/>
                      <a:pt x="54437" y="100884"/>
                      <a:pt x="54261" y="101210"/>
                    </a:cubicBezTo>
                    <a:cubicBezTo>
                      <a:pt x="54080" y="101111"/>
                      <a:pt x="53898" y="101075"/>
                      <a:pt x="53717" y="101075"/>
                    </a:cubicBezTo>
                    <a:cubicBezTo>
                      <a:pt x="53347" y="101075"/>
                      <a:pt x="52977" y="101226"/>
                      <a:pt x="52607" y="101310"/>
                    </a:cubicBezTo>
                    <a:cubicBezTo>
                      <a:pt x="48736" y="102176"/>
                      <a:pt x="44820" y="102465"/>
                      <a:pt x="40879" y="102465"/>
                    </a:cubicBezTo>
                    <a:cubicBezTo>
                      <a:pt x="40711" y="102465"/>
                      <a:pt x="40544" y="102464"/>
                      <a:pt x="40376" y="102463"/>
                    </a:cubicBezTo>
                    <a:cubicBezTo>
                      <a:pt x="37193" y="102463"/>
                      <a:pt x="33985" y="102313"/>
                      <a:pt x="30827" y="101711"/>
                    </a:cubicBezTo>
                    <a:cubicBezTo>
                      <a:pt x="30602" y="101671"/>
                      <a:pt x="30369" y="101611"/>
                      <a:pt x="30140" y="101611"/>
                    </a:cubicBezTo>
                    <a:cubicBezTo>
                      <a:pt x="29937" y="101611"/>
                      <a:pt x="29738" y="101658"/>
                      <a:pt x="29549" y="101812"/>
                    </a:cubicBezTo>
                    <a:cubicBezTo>
                      <a:pt x="29374" y="101486"/>
                      <a:pt x="29023" y="101411"/>
                      <a:pt x="28697" y="101310"/>
                    </a:cubicBezTo>
                    <a:cubicBezTo>
                      <a:pt x="28246" y="101185"/>
                      <a:pt x="27770" y="101160"/>
                      <a:pt x="27344" y="101010"/>
                    </a:cubicBezTo>
                    <a:cubicBezTo>
                      <a:pt x="26116" y="100558"/>
                      <a:pt x="24712" y="100533"/>
                      <a:pt x="23710" y="99556"/>
                    </a:cubicBezTo>
                    <a:cubicBezTo>
                      <a:pt x="23534" y="99030"/>
                      <a:pt x="23534" y="98503"/>
                      <a:pt x="23559" y="97977"/>
                    </a:cubicBezTo>
                    <a:cubicBezTo>
                      <a:pt x="23584" y="97964"/>
                      <a:pt x="23609" y="97958"/>
                      <a:pt x="23634" y="97958"/>
                    </a:cubicBezTo>
                    <a:cubicBezTo>
                      <a:pt x="23660" y="97958"/>
                      <a:pt x="23685" y="97964"/>
                      <a:pt x="23710" y="97977"/>
                    </a:cubicBezTo>
                    <a:cubicBezTo>
                      <a:pt x="23760" y="98002"/>
                      <a:pt x="23835" y="98027"/>
                      <a:pt x="23885" y="98052"/>
                    </a:cubicBezTo>
                    <a:cubicBezTo>
                      <a:pt x="23927" y="98135"/>
                      <a:pt x="23968" y="98184"/>
                      <a:pt x="24038" y="98184"/>
                    </a:cubicBezTo>
                    <a:cubicBezTo>
                      <a:pt x="24053" y="98184"/>
                      <a:pt x="24068" y="98182"/>
                      <a:pt x="24086" y="98177"/>
                    </a:cubicBezTo>
                    <a:cubicBezTo>
                      <a:pt x="24161" y="98203"/>
                      <a:pt x="24236" y="98228"/>
                      <a:pt x="24311" y="98253"/>
                    </a:cubicBezTo>
                    <a:cubicBezTo>
                      <a:pt x="24361" y="98303"/>
                      <a:pt x="24436" y="98353"/>
                      <a:pt x="24512" y="98378"/>
                    </a:cubicBezTo>
                    <a:cubicBezTo>
                      <a:pt x="24637" y="98403"/>
                      <a:pt x="24762" y="98428"/>
                      <a:pt x="24888" y="98453"/>
                    </a:cubicBezTo>
                    <a:cubicBezTo>
                      <a:pt x="24938" y="98553"/>
                      <a:pt x="24988" y="98604"/>
                      <a:pt x="25088" y="98604"/>
                    </a:cubicBezTo>
                    <a:cubicBezTo>
                      <a:pt x="25163" y="98629"/>
                      <a:pt x="25238" y="98629"/>
                      <a:pt x="25289" y="98654"/>
                    </a:cubicBezTo>
                    <a:cubicBezTo>
                      <a:pt x="25389" y="98804"/>
                      <a:pt x="25514" y="98829"/>
                      <a:pt x="25665" y="98829"/>
                    </a:cubicBezTo>
                    <a:cubicBezTo>
                      <a:pt x="26164" y="99019"/>
                      <a:pt x="26640" y="99232"/>
                      <a:pt x="27202" y="99232"/>
                    </a:cubicBezTo>
                    <a:cubicBezTo>
                      <a:pt x="27232" y="99232"/>
                      <a:pt x="27263" y="99231"/>
                      <a:pt x="27294" y="99230"/>
                    </a:cubicBezTo>
                    <a:cubicBezTo>
                      <a:pt x="27579" y="99397"/>
                      <a:pt x="27864" y="99608"/>
                      <a:pt x="28235" y="99608"/>
                    </a:cubicBezTo>
                    <a:cubicBezTo>
                      <a:pt x="28255" y="99608"/>
                      <a:pt x="28275" y="99607"/>
                      <a:pt x="28296" y="99606"/>
                    </a:cubicBezTo>
                    <a:cubicBezTo>
                      <a:pt x="28948" y="99832"/>
                      <a:pt x="29599" y="99932"/>
                      <a:pt x="30301" y="99982"/>
                    </a:cubicBezTo>
                    <a:lnTo>
                      <a:pt x="30301" y="100007"/>
                    </a:lnTo>
                    <a:lnTo>
                      <a:pt x="30477" y="100007"/>
                    </a:lnTo>
                    <a:cubicBezTo>
                      <a:pt x="30766" y="100181"/>
                      <a:pt x="31085" y="100250"/>
                      <a:pt x="31411" y="100250"/>
                    </a:cubicBezTo>
                    <a:cubicBezTo>
                      <a:pt x="31509" y="100250"/>
                      <a:pt x="31607" y="100244"/>
                      <a:pt x="31705" y="100233"/>
                    </a:cubicBezTo>
                    <a:cubicBezTo>
                      <a:pt x="32607" y="100508"/>
                      <a:pt x="33559" y="100533"/>
                      <a:pt x="34487" y="100609"/>
                    </a:cubicBezTo>
                    <a:cubicBezTo>
                      <a:pt x="34812" y="100634"/>
                      <a:pt x="35138" y="100634"/>
                      <a:pt x="35439" y="100659"/>
                    </a:cubicBezTo>
                    <a:cubicBezTo>
                      <a:pt x="35614" y="100784"/>
                      <a:pt x="35815" y="100809"/>
                      <a:pt x="36015" y="100809"/>
                    </a:cubicBezTo>
                    <a:cubicBezTo>
                      <a:pt x="37118" y="100809"/>
                      <a:pt x="38221" y="100834"/>
                      <a:pt x="39299" y="100834"/>
                    </a:cubicBezTo>
                    <a:cubicBezTo>
                      <a:pt x="40051" y="100834"/>
                      <a:pt x="40777" y="100859"/>
                      <a:pt x="41529" y="100859"/>
                    </a:cubicBezTo>
                    <a:cubicBezTo>
                      <a:pt x="41730" y="100834"/>
                      <a:pt x="41930" y="100834"/>
                      <a:pt x="42131" y="100809"/>
                    </a:cubicBezTo>
                    <a:cubicBezTo>
                      <a:pt x="42256" y="100809"/>
                      <a:pt x="42356" y="100834"/>
                      <a:pt x="42482" y="100834"/>
                    </a:cubicBezTo>
                    <a:cubicBezTo>
                      <a:pt x="42606" y="100852"/>
                      <a:pt x="42730" y="100860"/>
                      <a:pt x="42853" y="100860"/>
                    </a:cubicBezTo>
                    <a:cubicBezTo>
                      <a:pt x="43078" y="100860"/>
                      <a:pt x="43299" y="100833"/>
                      <a:pt x="43509" y="100784"/>
                    </a:cubicBezTo>
                    <a:cubicBezTo>
                      <a:pt x="43559" y="100659"/>
                      <a:pt x="43735" y="100533"/>
                      <a:pt x="43459" y="100408"/>
                    </a:cubicBezTo>
                    <a:cubicBezTo>
                      <a:pt x="43285" y="100328"/>
                      <a:pt x="43111" y="100299"/>
                      <a:pt x="42937" y="100299"/>
                    </a:cubicBezTo>
                    <a:cubicBezTo>
                      <a:pt x="42514" y="100299"/>
                      <a:pt x="42091" y="100467"/>
                      <a:pt x="41668" y="100467"/>
                    </a:cubicBezTo>
                    <a:cubicBezTo>
                      <a:pt x="41613" y="100467"/>
                      <a:pt x="41559" y="100464"/>
                      <a:pt x="41504" y="100458"/>
                    </a:cubicBezTo>
                    <a:cubicBezTo>
                      <a:pt x="41141" y="100413"/>
                      <a:pt x="40783" y="100398"/>
                      <a:pt x="40425" y="100398"/>
                    </a:cubicBezTo>
                    <a:cubicBezTo>
                      <a:pt x="39993" y="100398"/>
                      <a:pt x="39562" y="100419"/>
                      <a:pt x="39123" y="100433"/>
                    </a:cubicBezTo>
                    <a:cubicBezTo>
                      <a:pt x="38046" y="100383"/>
                      <a:pt x="36968" y="100308"/>
                      <a:pt x="35915" y="100233"/>
                    </a:cubicBezTo>
                    <a:cubicBezTo>
                      <a:pt x="35865" y="100233"/>
                      <a:pt x="35815" y="100221"/>
                      <a:pt x="35772" y="100221"/>
                    </a:cubicBezTo>
                    <a:cubicBezTo>
                      <a:pt x="35751" y="100221"/>
                      <a:pt x="35731" y="100224"/>
                      <a:pt x="35715" y="100233"/>
                    </a:cubicBezTo>
                    <a:cubicBezTo>
                      <a:pt x="35138" y="100113"/>
                      <a:pt x="34561" y="100010"/>
                      <a:pt x="33971" y="100010"/>
                    </a:cubicBezTo>
                    <a:cubicBezTo>
                      <a:pt x="33818" y="100010"/>
                      <a:pt x="33664" y="100017"/>
                      <a:pt x="33509" y="100032"/>
                    </a:cubicBezTo>
                    <a:cubicBezTo>
                      <a:pt x="33488" y="100033"/>
                      <a:pt x="33468" y="100034"/>
                      <a:pt x="33447" y="100034"/>
                    </a:cubicBezTo>
                    <a:cubicBezTo>
                      <a:pt x="33033" y="100034"/>
                      <a:pt x="32637" y="99826"/>
                      <a:pt x="32225" y="99826"/>
                    </a:cubicBezTo>
                    <a:cubicBezTo>
                      <a:pt x="32185" y="99826"/>
                      <a:pt x="32145" y="99827"/>
                      <a:pt x="32106" y="99832"/>
                    </a:cubicBezTo>
                    <a:lnTo>
                      <a:pt x="31705" y="99832"/>
                    </a:lnTo>
                    <a:cubicBezTo>
                      <a:pt x="31203" y="99556"/>
                      <a:pt x="30627" y="99631"/>
                      <a:pt x="30101" y="99606"/>
                    </a:cubicBezTo>
                    <a:cubicBezTo>
                      <a:pt x="29957" y="99447"/>
                      <a:pt x="29784" y="99409"/>
                      <a:pt x="29605" y="99409"/>
                    </a:cubicBezTo>
                    <a:cubicBezTo>
                      <a:pt x="29503" y="99409"/>
                      <a:pt x="29399" y="99421"/>
                      <a:pt x="29299" y="99431"/>
                    </a:cubicBezTo>
                    <a:cubicBezTo>
                      <a:pt x="29163" y="99250"/>
                      <a:pt x="29001" y="99214"/>
                      <a:pt x="28833" y="99214"/>
                    </a:cubicBezTo>
                    <a:cubicBezTo>
                      <a:pt x="28721" y="99214"/>
                      <a:pt x="28607" y="99230"/>
                      <a:pt x="28497" y="99230"/>
                    </a:cubicBezTo>
                    <a:cubicBezTo>
                      <a:pt x="28475" y="99143"/>
                      <a:pt x="28415" y="99075"/>
                      <a:pt x="28318" y="99075"/>
                    </a:cubicBezTo>
                    <a:cubicBezTo>
                      <a:pt x="28303" y="99075"/>
                      <a:pt x="28288" y="99076"/>
                      <a:pt x="28271" y="99080"/>
                    </a:cubicBezTo>
                    <a:cubicBezTo>
                      <a:pt x="28096" y="99055"/>
                      <a:pt x="27920" y="99030"/>
                      <a:pt x="27720" y="99005"/>
                    </a:cubicBezTo>
                    <a:cubicBezTo>
                      <a:pt x="26989" y="98747"/>
                      <a:pt x="26277" y="98397"/>
                      <a:pt x="25489" y="98397"/>
                    </a:cubicBezTo>
                    <a:cubicBezTo>
                      <a:pt x="25358" y="98397"/>
                      <a:pt x="25224" y="98407"/>
                      <a:pt x="25088" y="98428"/>
                    </a:cubicBezTo>
                    <a:cubicBezTo>
                      <a:pt x="24938" y="98052"/>
                      <a:pt x="24637" y="97902"/>
                      <a:pt x="24286" y="97802"/>
                    </a:cubicBezTo>
                    <a:cubicBezTo>
                      <a:pt x="24035" y="97726"/>
                      <a:pt x="23785" y="97651"/>
                      <a:pt x="23584" y="97501"/>
                    </a:cubicBezTo>
                    <a:cubicBezTo>
                      <a:pt x="23584" y="97350"/>
                      <a:pt x="23584" y="97225"/>
                      <a:pt x="23584" y="97100"/>
                    </a:cubicBezTo>
                    <a:cubicBezTo>
                      <a:pt x="23634" y="94117"/>
                      <a:pt x="23334" y="91160"/>
                      <a:pt x="23208" y="88202"/>
                    </a:cubicBezTo>
                    <a:cubicBezTo>
                      <a:pt x="23058" y="83766"/>
                      <a:pt x="22807" y="79330"/>
                      <a:pt x="22632" y="74894"/>
                    </a:cubicBezTo>
                    <a:cubicBezTo>
                      <a:pt x="22431" y="70057"/>
                      <a:pt x="22231" y="65245"/>
                      <a:pt x="21980" y="60408"/>
                    </a:cubicBezTo>
                    <a:cubicBezTo>
                      <a:pt x="21980" y="60383"/>
                      <a:pt x="21980" y="60358"/>
                      <a:pt x="21980" y="60333"/>
                    </a:cubicBezTo>
                    <a:cubicBezTo>
                      <a:pt x="22063" y="60326"/>
                      <a:pt x="22146" y="60323"/>
                      <a:pt x="22229" y="60323"/>
                    </a:cubicBezTo>
                    <a:cubicBezTo>
                      <a:pt x="22437" y="60323"/>
                      <a:pt x="22647" y="60339"/>
                      <a:pt x="22857" y="60339"/>
                    </a:cubicBezTo>
                    <a:cubicBezTo>
                      <a:pt x="23152" y="60339"/>
                      <a:pt x="23446" y="60308"/>
                      <a:pt x="23735" y="60157"/>
                    </a:cubicBezTo>
                    <a:cubicBezTo>
                      <a:pt x="24064" y="60204"/>
                      <a:pt x="24394" y="60320"/>
                      <a:pt x="24730" y="60320"/>
                    </a:cubicBezTo>
                    <a:cubicBezTo>
                      <a:pt x="24930" y="60320"/>
                      <a:pt x="25133" y="60279"/>
                      <a:pt x="25339" y="60157"/>
                    </a:cubicBezTo>
                    <a:lnTo>
                      <a:pt x="25489" y="60157"/>
                    </a:lnTo>
                    <a:lnTo>
                      <a:pt x="26492" y="60132"/>
                    </a:lnTo>
                    <a:close/>
                    <a:moveTo>
                      <a:pt x="11500" y="0"/>
                    </a:moveTo>
                    <a:cubicBezTo>
                      <a:pt x="11237" y="0"/>
                      <a:pt x="10978" y="145"/>
                      <a:pt x="10727" y="307"/>
                    </a:cubicBezTo>
                    <a:cubicBezTo>
                      <a:pt x="9098" y="1310"/>
                      <a:pt x="7569" y="2463"/>
                      <a:pt x="6040" y="3591"/>
                    </a:cubicBezTo>
                    <a:cubicBezTo>
                      <a:pt x="5915" y="3591"/>
                      <a:pt x="5840" y="3666"/>
                      <a:pt x="5815" y="3766"/>
                    </a:cubicBezTo>
                    <a:cubicBezTo>
                      <a:pt x="5664" y="3791"/>
                      <a:pt x="5564" y="3891"/>
                      <a:pt x="5464" y="4017"/>
                    </a:cubicBezTo>
                    <a:cubicBezTo>
                      <a:pt x="5339" y="4042"/>
                      <a:pt x="5238" y="4092"/>
                      <a:pt x="5188" y="4192"/>
                    </a:cubicBezTo>
                    <a:cubicBezTo>
                      <a:pt x="5113" y="4192"/>
                      <a:pt x="5063" y="4192"/>
                      <a:pt x="5038" y="4267"/>
                    </a:cubicBezTo>
                    <a:cubicBezTo>
                      <a:pt x="5021" y="4263"/>
                      <a:pt x="5004" y="4261"/>
                      <a:pt x="4989" y="4261"/>
                    </a:cubicBezTo>
                    <a:cubicBezTo>
                      <a:pt x="4913" y="4261"/>
                      <a:pt x="4858" y="4309"/>
                      <a:pt x="4837" y="4393"/>
                    </a:cubicBezTo>
                    <a:cubicBezTo>
                      <a:pt x="4737" y="4418"/>
                      <a:pt x="4637" y="4468"/>
                      <a:pt x="4612" y="4593"/>
                    </a:cubicBezTo>
                    <a:cubicBezTo>
                      <a:pt x="4512" y="4593"/>
                      <a:pt x="4436" y="4668"/>
                      <a:pt x="4411" y="4768"/>
                    </a:cubicBezTo>
                    <a:cubicBezTo>
                      <a:pt x="4261" y="4794"/>
                      <a:pt x="4111" y="4844"/>
                      <a:pt x="4035" y="4994"/>
                    </a:cubicBezTo>
                    <a:cubicBezTo>
                      <a:pt x="3860" y="4994"/>
                      <a:pt x="3735" y="5069"/>
                      <a:pt x="3659" y="5220"/>
                    </a:cubicBezTo>
                    <a:cubicBezTo>
                      <a:pt x="3659" y="5220"/>
                      <a:pt x="3659" y="5220"/>
                      <a:pt x="3659" y="5220"/>
                    </a:cubicBezTo>
                    <a:lnTo>
                      <a:pt x="3659" y="5220"/>
                    </a:lnTo>
                    <a:cubicBezTo>
                      <a:pt x="3534" y="5245"/>
                      <a:pt x="3459" y="5295"/>
                      <a:pt x="3434" y="5395"/>
                    </a:cubicBezTo>
                    <a:cubicBezTo>
                      <a:pt x="3509" y="5345"/>
                      <a:pt x="3584" y="5295"/>
                      <a:pt x="3659" y="5220"/>
                    </a:cubicBezTo>
                    <a:lnTo>
                      <a:pt x="3659" y="5220"/>
                    </a:lnTo>
                    <a:cubicBezTo>
                      <a:pt x="3584" y="5295"/>
                      <a:pt x="3534" y="5370"/>
                      <a:pt x="3434" y="5395"/>
                    </a:cubicBezTo>
                    <a:cubicBezTo>
                      <a:pt x="3309" y="5395"/>
                      <a:pt x="3233" y="5470"/>
                      <a:pt x="3208" y="5570"/>
                    </a:cubicBezTo>
                    <a:cubicBezTo>
                      <a:pt x="2882" y="5696"/>
                      <a:pt x="2607" y="5921"/>
                      <a:pt x="2406" y="6197"/>
                    </a:cubicBezTo>
                    <a:cubicBezTo>
                      <a:pt x="2005" y="6297"/>
                      <a:pt x="1780" y="6623"/>
                      <a:pt x="1429" y="6799"/>
                    </a:cubicBezTo>
                    <a:cubicBezTo>
                      <a:pt x="1329" y="6824"/>
                      <a:pt x="1253" y="6899"/>
                      <a:pt x="1253" y="7024"/>
                    </a:cubicBezTo>
                    <a:cubicBezTo>
                      <a:pt x="978" y="7174"/>
                      <a:pt x="677" y="7275"/>
                      <a:pt x="552" y="7601"/>
                    </a:cubicBezTo>
                    <a:cubicBezTo>
                      <a:pt x="538" y="7594"/>
                      <a:pt x="527" y="7591"/>
                      <a:pt x="516" y="7591"/>
                    </a:cubicBezTo>
                    <a:cubicBezTo>
                      <a:pt x="488" y="7591"/>
                      <a:pt x="470" y="7614"/>
                      <a:pt x="451" y="7651"/>
                    </a:cubicBezTo>
                    <a:cubicBezTo>
                      <a:pt x="435" y="7647"/>
                      <a:pt x="419" y="7646"/>
                      <a:pt x="404" y="7646"/>
                    </a:cubicBezTo>
                    <a:cubicBezTo>
                      <a:pt x="307" y="7646"/>
                      <a:pt x="244" y="7714"/>
                      <a:pt x="201" y="7801"/>
                    </a:cubicBezTo>
                    <a:cubicBezTo>
                      <a:pt x="0" y="7976"/>
                      <a:pt x="201" y="8127"/>
                      <a:pt x="276" y="8202"/>
                    </a:cubicBezTo>
                    <a:cubicBezTo>
                      <a:pt x="677" y="8578"/>
                      <a:pt x="928" y="9029"/>
                      <a:pt x="1153" y="9505"/>
                    </a:cubicBezTo>
                    <a:cubicBezTo>
                      <a:pt x="1415" y="10043"/>
                      <a:pt x="1533" y="10285"/>
                      <a:pt x="1720" y="10285"/>
                    </a:cubicBezTo>
                    <a:cubicBezTo>
                      <a:pt x="1872" y="10285"/>
                      <a:pt x="2071" y="10124"/>
                      <a:pt x="2431" y="9831"/>
                    </a:cubicBezTo>
                    <a:cubicBezTo>
                      <a:pt x="2507" y="9781"/>
                      <a:pt x="2582" y="9706"/>
                      <a:pt x="2632" y="9631"/>
                    </a:cubicBezTo>
                    <a:cubicBezTo>
                      <a:pt x="3133" y="9480"/>
                      <a:pt x="3434" y="8954"/>
                      <a:pt x="3885" y="8879"/>
                    </a:cubicBezTo>
                    <a:cubicBezTo>
                      <a:pt x="4336" y="8804"/>
                      <a:pt x="4486" y="8528"/>
                      <a:pt x="4662" y="8227"/>
                    </a:cubicBezTo>
                    <a:cubicBezTo>
                      <a:pt x="4762" y="8202"/>
                      <a:pt x="4837" y="8152"/>
                      <a:pt x="4862" y="8052"/>
                    </a:cubicBezTo>
                    <a:cubicBezTo>
                      <a:pt x="5263" y="7776"/>
                      <a:pt x="5664" y="7500"/>
                      <a:pt x="6065" y="7225"/>
                    </a:cubicBezTo>
                    <a:cubicBezTo>
                      <a:pt x="6692" y="6723"/>
                      <a:pt x="7469" y="6423"/>
                      <a:pt x="8045" y="5821"/>
                    </a:cubicBezTo>
                    <a:cubicBezTo>
                      <a:pt x="8171" y="5796"/>
                      <a:pt x="8271" y="5746"/>
                      <a:pt x="8321" y="5646"/>
                    </a:cubicBezTo>
                    <a:cubicBezTo>
                      <a:pt x="9023" y="5144"/>
                      <a:pt x="9750" y="4643"/>
                      <a:pt x="10451" y="4167"/>
                    </a:cubicBezTo>
                    <a:cubicBezTo>
                      <a:pt x="10752" y="4468"/>
                      <a:pt x="10928" y="4844"/>
                      <a:pt x="11078" y="5220"/>
                    </a:cubicBezTo>
                    <a:cubicBezTo>
                      <a:pt x="11028" y="5470"/>
                      <a:pt x="11003" y="5696"/>
                      <a:pt x="11228" y="5871"/>
                    </a:cubicBezTo>
                    <a:cubicBezTo>
                      <a:pt x="11228" y="5921"/>
                      <a:pt x="11228" y="5971"/>
                      <a:pt x="11278" y="6022"/>
                    </a:cubicBezTo>
                    <a:cubicBezTo>
                      <a:pt x="11404" y="6398"/>
                      <a:pt x="11504" y="6748"/>
                      <a:pt x="11629" y="7124"/>
                    </a:cubicBezTo>
                    <a:cubicBezTo>
                      <a:pt x="11679" y="7225"/>
                      <a:pt x="11705" y="7325"/>
                      <a:pt x="11730" y="7450"/>
                    </a:cubicBezTo>
                    <a:cubicBezTo>
                      <a:pt x="11780" y="7525"/>
                      <a:pt x="11805" y="7601"/>
                      <a:pt x="11855" y="7701"/>
                    </a:cubicBezTo>
                    <a:cubicBezTo>
                      <a:pt x="11855" y="7801"/>
                      <a:pt x="11855" y="7926"/>
                      <a:pt x="11880" y="8027"/>
                    </a:cubicBezTo>
                    <a:cubicBezTo>
                      <a:pt x="11855" y="8202"/>
                      <a:pt x="11955" y="8352"/>
                      <a:pt x="12030" y="8503"/>
                    </a:cubicBezTo>
                    <a:cubicBezTo>
                      <a:pt x="12030" y="8553"/>
                      <a:pt x="12055" y="8603"/>
                      <a:pt x="12106" y="8628"/>
                    </a:cubicBezTo>
                    <a:cubicBezTo>
                      <a:pt x="12156" y="8703"/>
                      <a:pt x="12206" y="8779"/>
                      <a:pt x="12256" y="8854"/>
                    </a:cubicBezTo>
                    <a:cubicBezTo>
                      <a:pt x="12181" y="9380"/>
                      <a:pt x="12507" y="9781"/>
                      <a:pt x="12682" y="10232"/>
                    </a:cubicBezTo>
                    <a:cubicBezTo>
                      <a:pt x="12607" y="10483"/>
                      <a:pt x="12757" y="10633"/>
                      <a:pt x="12857" y="10834"/>
                    </a:cubicBezTo>
                    <a:cubicBezTo>
                      <a:pt x="13133" y="11711"/>
                      <a:pt x="13284" y="12613"/>
                      <a:pt x="13659" y="13440"/>
                    </a:cubicBezTo>
                    <a:cubicBezTo>
                      <a:pt x="13760" y="13691"/>
                      <a:pt x="13835" y="13941"/>
                      <a:pt x="13910" y="14217"/>
                    </a:cubicBezTo>
                    <a:cubicBezTo>
                      <a:pt x="14035" y="14493"/>
                      <a:pt x="14010" y="14819"/>
                      <a:pt x="14261" y="15044"/>
                    </a:cubicBezTo>
                    <a:cubicBezTo>
                      <a:pt x="14336" y="15320"/>
                      <a:pt x="14236" y="15621"/>
                      <a:pt x="14461" y="15871"/>
                    </a:cubicBezTo>
                    <a:cubicBezTo>
                      <a:pt x="14436" y="15946"/>
                      <a:pt x="14461" y="15997"/>
                      <a:pt x="14512" y="16047"/>
                    </a:cubicBezTo>
                    <a:cubicBezTo>
                      <a:pt x="14487" y="16172"/>
                      <a:pt x="14562" y="16222"/>
                      <a:pt x="14662" y="16247"/>
                    </a:cubicBezTo>
                    <a:cubicBezTo>
                      <a:pt x="14662" y="16423"/>
                      <a:pt x="14687" y="16573"/>
                      <a:pt x="14837" y="16673"/>
                    </a:cubicBezTo>
                    <a:cubicBezTo>
                      <a:pt x="14812" y="16974"/>
                      <a:pt x="14812" y="17300"/>
                      <a:pt x="15038" y="17525"/>
                    </a:cubicBezTo>
                    <a:cubicBezTo>
                      <a:pt x="15414" y="19079"/>
                      <a:pt x="15965" y="20558"/>
                      <a:pt x="16517" y="22037"/>
                    </a:cubicBezTo>
                    <a:cubicBezTo>
                      <a:pt x="16617" y="22337"/>
                      <a:pt x="16617" y="22663"/>
                      <a:pt x="16842" y="22914"/>
                    </a:cubicBezTo>
                    <a:cubicBezTo>
                      <a:pt x="16918" y="23240"/>
                      <a:pt x="16943" y="23566"/>
                      <a:pt x="17043" y="23866"/>
                    </a:cubicBezTo>
                    <a:cubicBezTo>
                      <a:pt x="17695" y="25445"/>
                      <a:pt x="18121" y="27074"/>
                      <a:pt x="18722" y="28678"/>
                    </a:cubicBezTo>
                    <a:cubicBezTo>
                      <a:pt x="19048" y="29606"/>
                      <a:pt x="19198" y="30608"/>
                      <a:pt x="19700" y="31460"/>
                    </a:cubicBezTo>
                    <a:cubicBezTo>
                      <a:pt x="20101" y="32889"/>
                      <a:pt x="20527" y="34317"/>
                      <a:pt x="21078" y="35696"/>
                    </a:cubicBezTo>
                    <a:cubicBezTo>
                      <a:pt x="21304" y="36398"/>
                      <a:pt x="21529" y="37074"/>
                      <a:pt x="21855" y="37751"/>
                    </a:cubicBezTo>
                    <a:cubicBezTo>
                      <a:pt x="21830" y="37801"/>
                      <a:pt x="21855" y="37851"/>
                      <a:pt x="21880" y="37901"/>
                    </a:cubicBezTo>
                    <a:cubicBezTo>
                      <a:pt x="21805" y="38302"/>
                      <a:pt x="22106" y="38578"/>
                      <a:pt x="22231" y="38904"/>
                    </a:cubicBezTo>
                    <a:cubicBezTo>
                      <a:pt x="22181" y="39305"/>
                      <a:pt x="22482" y="39656"/>
                      <a:pt x="22406" y="40057"/>
                    </a:cubicBezTo>
                    <a:cubicBezTo>
                      <a:pt x="21905" y="40057"/>
                      <a:pt x="21404" y="40057"/>
                      <a:pt x="20903" y="40032"/>
                    </a:cubicBezTo>
                    <a:cubicBezTo>
                      <a:pt x="20151" y="40032"/>
                      <a:pt x="20050" y="40132"/>
                      <a:pt x="20000" y="40884"/>
                    </a:cubicBezTo>
                    <a:cubicBezTo>
                      <a:pt x="20000" y="41034"/>
                      <a:pt x="20050" y="41210"/>
                      <a:pt x="20076" y="41360"/>
                    </a:cubicBezTo>
                    <a:cubicBezTo>
                      <a:pt x="20201" y="42889"/>
                      <a:pt x="20351" y="44418"/>
                      <a:pt x="20426" y="45947"/>
                    </a:cubicBezTo>
                    <a:cubicBezTo>
                      <a:pt x="20527" y="47501"/>
                      <a:pt x="20451" y="49079"/>
                      <a:pt x="20577" y="50633"/>
                    </a:cubicBezTo>
                    <a:cubicBezTo>
                      <a:pt x="20727" y="52212"/>
                      <a:pt x="20527" y="53791"/>
                      <a:pt x="20827" y="55370"/>
                    </a:cubicBezTo>
                    <a:cubicBezTo>
                      <a:pt x="20852" y="55420"/>
                      <a:pt x="20827" y="55496"/>
                      <a:pt x="20827" y="55571"/>
                    </a:cubicBezTo>
                    <a:cubicBezTo>
                      <a:pt x="20852" y="56899"/>
                      <a:pt x="20852" y="58227"/>
                      <a:pt x="20928" y="59556"/>
                    </a:cubicBezTo>
                    <a:cubicBezTo>
                      <a:pt x="21128" y="64393"/>
                      <a:pt x="21354" y="69205"/>
                      <a:pt x="21604" y="74042"/>
                    </a:cubicBezTo>
                    <a:cubicBezTo>
                      <a:pt x="21730" y="77150"/>
                      <a:pt x="21905" y="80283"/>
                      <a:pt x="22055" y="83415"/>
                    </a:cubicBezTo>
                    <a:cubicBezTo>
                      <a:pt x="22181" y="86674"/>
                      <a:pt x="22331" y="89932"/>
                      <a:pt x="22456" y="93190"/>
                    </a:cubicBezTo>
                    <a:cubicBezTo>
                      <a:pt x="22557" y="95320"/>
                      <a:pt x="22657" y="97451"/>
                      <a:pt x="22732" y="99581"/>
                    </a:cubicBezTo>
                    <a:cubicBezTo>
                      <a:pt x="22757" y="99882"/>
                      <a:pt x="22732" y="100132"/>
                      <a:pt x="23083" y="100308"/>
                    </a:cubicBezTo>
                    <a:cubicBezTo>
                      <a:pt x="25038" y="101260"/>
                      <a:pt x="27093" y="101937"/>
                      <a:pt x="29249" y="102263"/>
                    </a:cubicBezTo>
                    <a:cubicBezTo>
                      <a:pt x="30426" y="102689"/>
                      <a:pt x="31655" y="102639"/>
                      <a:pt x="32858" y="102864"/>
                    </a:cubicBezTo>
                    <a:cubicBezTo>
                      <a:pt x="35464" y="103315"/>
                      <a:pt x="38096" y="103365"/>
                      <a:pt x="40702" y="103365"/>
                    </a:cubicBezTo>
                    <a:cubicBezTo>
                      <a:pt x="43910" y="103365"/>
                      <a:pt x="47118" y="103190"/>
                      <a:pt x="50301" y="102639"/>
                    </a:cubicBezTo>
                    <a:cubicBezTo>
                      <a:pt x="51730" y="102388"/>
                      <a:pt x="53183" y="102188"/>
                      <a:pt x="54562" y="101686"/>
                    </a:cubicBezTo>
                    <a:cubicBezTo>
                      <a:pt x="54612" y="101686"/>
                      <a:pt x="54687" y="101661"/>
                      <a:pt x="54737" y="101636"/>
                    </a:cubicBezTo>
                    <a:cubicBezTo>
                      <a:pt x="56141" y="101411"/>
                      <a:pt x="57369" y="100684"/>
                      <a:pt x="58697" y="100258"/>
                    </a:cubicBezTo>
                    <a:cubicBezTo>
                      <a:pt x="58998" y="100157"/>
                      <a:pt x="58948" y="99907"/>
                      <a:pt x="58948" y="99681"/>
                    </a:cubicBezTo>
                    <a:cubicBezTo>
                      <a:pt x="58998" y="98203"/>
                      <a:pt x="59173" y="96749"/>
                      <a:pt x="59199" y="95245"/>
                    </a:cubicBezTo>
                    <a:cubicBezTo>
                      <a:pt x="59199" y="92789"/>
                      <a:pt x="59424" y="90333"/>
                      <a:pt x="59524" y="87877"/>
                    </a:cubicBezTo>
                    <a:cubicBezTo>
                      <a:pt x="59625" y="85220"/>
                      <a:pt x="59750" y="82563"/>
                      <a:pt x="59900" y="79907"/>
                    </a:cubicBezTo>
                    <a:cubicBezTo>
                      <a:pt x="60076" y="76373"/>
                      <a:pt x="60201" y="72839"/>
                      <a:pt x="60351" y="69305"/>
                    </a:cubicBezTo>
                    <a:cubicBezTo>
                      <a:pt x="60452" y="66924"/>
                      <a:pt x="60552" y="64518"/>
                      <a:pt x="60652" y="62137"/>
                    </a:cubicBezTo>
                    <a:cubicBezTo>
                      <a:pt x="60803" y="58904"/>
                      <a:pt x="60953" y="55671"/>
                      <a:pt x="61103" y="52438"/>
                    </a:cubicBezTo>
                    <a:cubicBezTo>
                      <a:pt x="61304" y="48704"/>
                      <a:pt x="61153" y="44919"/>
                      <a:pt x="61705" y="41185"/>
                    </a:cubicBezTo>
                    <a:cubicBezTo>
                      <a:pt x="61855" y="40057"/>
                      <a:pt x="61354" y="39480"/>
                      <a:pt x="60251" y="39480"/>
                    </a:cubicBezTo>
                    <a:cubicBezTo>
                      <a:pt x="56692" y="39531"/>
                      <a:pt x="53133" y="39606"/>
                      <a:pt x="49574" y="39631"/>
                    </a:cubicBezTo>
                    <a:cubicBezTo>
                      <a:pt x="45965" y="39681"/>
                      <a:pt x="42381" y="39681"/>
                      <a:pt x="38772" y="39731"/>
                    </a:cubicBezTo>
                    <a:cubicBezTo>
                      <a:pt x="35690" y="39781"/>
                      <a:pt x="32582" y="39856"/>
                      <a:pt x="29499" y="39906"/>
                    </a:cubicBezTo>
                    <a:cubicBezTo>
                      <a:pt x="28973" y="39906"/>
                      <a:pt x="28440" y="39900"/>
                      <a:pt x="27908" y="39900"/>
                    </a:cubicBezTo>
                    <a:cubicBezTo>
                      <a:pt x="27375" y="39900"/>
                      <a:pt x="26842" y="39906"/>
                      <a:pt x="26316" y="39932"/>
                    </a:cubicBezTo>
                    <a:cubicBezTo>
                      <a:pt x="26286" y="39933"/>
                      <a:pt x="26257" y="39933"/>
                      <a:pt x="26229" y="39933"/>
                    </a:cubicBezTo>
                    <a:cubicBezTo>
                      <a:pt x="25690" y="39933"/>
                      <a:pt x="25455" y="39704"/>
                      <a:pt x="25289" y="39180"/>
                    </a:cubicBezTo>
                    <a:cubicBezTo>
                      <a:pt x="24988" y="38202"/>
                      <a:pt x="24812" y="37200"/>
                      <a:pt x="24336" y="36272"/>
                    </a:cubicBezTo>
                    <a:cubicBezTo>
                      <a:pt x="24311" y="36147"/>
                      <a:pt x="24286" y="36022"/>
                      <a:pt x="24236" y="35896"/>
                    </a:cubicBezTo>
                    <a:cubicBezTo>
                      <a:pt x="24261" y="35796"/>
                      <a:pt x="24236" y="35696"/>
                      <a:pt x="24136" y="35671"/>
                    </a:cubicBezTo>
                    <a:cubicBezTo>
                      <a:pt x="24161" y="35596"/>
                      <a:pt x="24136" y="35546"/>
                      <a:pt x="24086" y="35495"/>
                    </a:cubicBezTo>
                    <a:cubicBezTo>
                      <a:pt x="24061" y="34819"/>
                      <a:pt x="23760" y="34242"/>
                      <a:pt x="23509" y="33641"/>
                    </a:cubicBezTo>
                    <a:cubicBezTo>
                      <a:pt x="22456" y="30257"/>
                      <a:pt x="21454" y="26899"/>
                      <a:pt x="20401" y="23540"/>
                    </a:cubicBezTo>
                    <a:cubicBezTo>
                      <a:pt x="19499" y="20608"/>
                      <a:pt x="18597" y="17676"/>
                      <a:pt x="17519" y="14819"/>
                    </a:cubicBezTo>
                    <a:cubicBezTo>
                      <a:pt x="17494" y="14693"/>
                      <a:pt x="17444" y="14568"/>
                      <a:pt x="17419" y="14443"/>
                    </a:cubicBezTo>
                    <a:cubicBezTo>
                      <a:pt x="17444" y="14267"/>
                      <a:pt x="17419" y="14142"/>
                      <a:pt x="17268" y="14042"/>
                    </a:cubicBezTo>
                    <a:cubicBezTo>
                      <a:pt x="17268" y="13816"/>
                      <a:pt x="17294" y="13591"/>
                      <a:pt x="17093" y="13415"/>
                    </a:cubicBezTo>
                    <a:cubicBezTo>
                      <a:pt x="16742" y="12187"/>
                      <a:pt x="16441" y="10959"/>
                      <a:pt x="15890" y="9806"/>
                    </a:cubicBezTo>
                    <a:cubicBezTo>
                      <a:pt x="15865" y="9606"/>
                      <a:pt x="15890" y="9355"/>
                      <a:pt x="15664" y="9230"/>
                    </a:cubicBezTo>
                    <a:cubicBezTo>
                      <a:pt x="15664" y="9004"/>
                      <a:pt x="15715" y="8779"/>
                      <a:pt x="15514" y="8603"/>
                    </a:cubicBezTo>
                    <a:cubicBezTo>
                      <a:pt x="15514" y="8377"/>
                      <a:pt x="15489" y="8152"/>
                      <a:pt x="15314" y="7976"/>
                    </a:cubicBezTo>
                    <a:cubicBezTo>
                      <a:pt x="15113" y="7400"/>
                      <a:pt x="14913" y="6799"/>
                      <a:pt x="14712" y="6197"/>
                    </a:cubicBezTo>
                    <a:cubicBezTo>
                      <a:pt x="14662" y="5746"/>
                      <a:pt x="14537" y="5370"/>
                      <a:pt x="14311" y="4994"/>
                    </a:cubicBezTo>
                    <a:cubicBezTo>
                      <a:pt x="14286" y="4718"/>
                      <a:pt x="14286" y="4418"/>
                      <a:pt x="14086" y="4217"/>
                    </a:cubicBezTo>
                    <a:cubicBezTo>
                      <a:pt x="13985" y="3891"/>
                      <a:pt x="13935" y="3565"/>
                      <a:pt x="13835" y="3265"/>
                    </a:cubicBezTo>
                    <a:cubicBezTo>
                      <a:pt x="13409" y="2162"/>
                      <a:pt x="13033" y="1034"/>
                      <a:pt x="12055" y="257"/>
                    </a:cubicBezTo>
                    <a:cubicBezTo>
                      <a:pt x="11870" y="71"/>
                      <a:pt x="11684" y="0"/>
                      <a:pt x="1150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9" name="Google Shape;2349;p48"/>
              <p:cNvSpPr/>
              <p:nvPr/>
            </p:nvSpPr>
            <p:spPr>
              <a:xfrm>
                <a:off x="4720075" y="5015075"/>
                <a:ext cx="122175" cy="109700"/>
              </a:xfrm>
              <a:custGeom>
                <a:avLst/>
                <a:gdLst/>
                <a:ahLst/>
                <a:cxnLst/>
                <a:rect l="l" t="t" r="r" b="b"/>
                <a:pathLst>
                  <a:path w="4887" h="4388" extrusionOk="0">
                    <a:moveTo>
                      <a:pt x="3584" y="0"/>
                    </a:moveTo>
                    <a:cubicBezTo>
                      <a:pt x="3576" y="0"/>
                      <a:pt x="3568" y="0"/>
                      <a:pt x="3560" y="1"/>
                    </a:cubicBezTo>
                    <a:cubicBezTo>
                      <a:pt x="3459" y="1"/>
                      <a:pt x="3359" y="0"/>
                      <a:pt x="3259" y="0"/>
                    </a:cubicBezTo>
                    <a:cubicBezTo>
                      <a:pt x="2558" y="0"/>
                      <a:pt x="1862" y="20"/>
                      <a:pt x="1204" y="327"/>
                    </a:cubicBezTo>
                    <a:cubicBezTo>
                      <a:pt x="828" y="502"/>
                      <a:pt x="552" y="778"/>
                      <a:pt x="377" y="1154"/>
                    </a:cubicBezTo>
                    <a:cubicBezTo>
                      <a:pt x="1" y="2106"/>
                      <a:pt x="652" y="3835"/>
                      <a:pt x="1605" y="4261"/>
                    </a:cubicBezTo>
                    <a:cubicBezTo>
                      <a:pt x="1780" y="4337"/>
                      <a:pt x="1981" y="4387"/>
                      <a:pt x="2181" y="4387"/>
                    </a:cubicBezTo>
                    <a:cubicBezTo>
                      <a:pt x="2199" y="4387"/>
                      <a:pt x="2216" y="4387"/>
                      <a:pt x="2234" y="4387"/>
                    </a:cubicBezTo>
                    <a:cubicBezTo>
                      <a:pt x="3785" y="4387"/>
                      <a:pt x="4887" y="3293"/>
                      <a:pt x="4788" y="1906"/>
                    </a:cubicBezTo>
                    <a:cubicBezTo>
                      <a:pt x="4812" y="1014"/>
                      <a:pt x="4250" y="0"/>
                      <a:pt x="35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0" name="Google Shape;2350;p48"/>
              <p:cNvSpPr/>
              <p:nvPr/>
            </p:nvSpPr>
            <p:spPr>
              <a:xfrm>
                <a:off x="4877200" y="4865850"/>
                <a:ext cx="121725" cy="103050"/>
              </a:xfrm>
              <a:custGeom>
                <a:avLst/>
                <a:gdLst/>
                <a:ahLst/>
                <a:cxnLst/>
                <a:rect l="l" t="t" r="r" b="b"/>
                <a:pathLst>
                  <a:path w="4869" h="4122" extrusionOk="0">
                    <a:moveTo>
                      <a:pt x="2531" y="1"/>
                    </a:moveTo>
                    <a:cubicBezTo>
                      <a:pt x="1448" y="1"/>
                      <a:pt x="762" y="552"/>
                      <a:pt x="433" y="1458"/>
                    </a:cubicBezTo>
                    <a:cubicBezTo>
                      <a:pt x="0" y="3020"/>
                      <a:pt x="788" y="4121"/>
                      <a:pt x="2334" y="4121"/>
                    </a:cubicBezTo>
                    <a:cubicBezTo>
                      <a:pt x="2400" y="4121"/>
                      <a:pt x="2468" y="4119"/>
                      <a:pt x="2538" y="4115"/>
                    </a:cubicBezTo>
                    <a:cubicBezTo>
                      <a:pt x="3816" y="4015"/>
                      <a:pt x="4869" y="2511"/>
                      <a:pt x="4493" y="1258"/>
                    </a:cubicBezTo>
                    <a:cubicBezTo>
                      <a:pt x="4443" y="1007"/>
                      <a:pt x="4367" y="782"/>
                      <a:pt x="4117" y="656"/>
                    </a:cubicBezTo>
                    <a:cubicBezTo>
                      <a:pt x="4042" y="581"/>
                      <a:pt x="3991" y="531"/>
                      <a:pt x="3916" y="456"/>
                    </a:cubicBezTo>
                    <a:cubicBezTo>
                      <a:pt x="3866" y="356"/>
                      <a:pt x="3791" y="306"/>
                      <a:pt x="3691" y="280"/>
                    </a:cubicBezTo>
                    <a:cubicBezTo>
                      <a:pt x="3590" y="105"/>
                      <a:pt x="3440" y="80"/>
                      <a:pt x="3290" y="80"/>
                    </a:cubicBezTo>
                    <a:cubicBezTo>
                      <a:pt x="3018" y="27"/>
                      <a:pt x="2765" y="1"/>
                      <a:pt x="253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1" name="Google Shape;2351;p48"/>
              <p:cNvSpPr/>
              <p:nvPr/>
            </p:nvSpPr>
            <p:spPr>
              <a:xfrm>
                <a:off x="4738250" y="4386750"/>
                <a:ext cx="85250" cy="100250"/>
              </a:xfrm>
              <a:custGeom>
                <a:avLst/>
                <a:gdLst/>
                <a:ahLst/>
                <a:cxnLst/>
                <a:rect l="l" t="t" r="r" b="b"/>
                <a:pathLst>
                  <a:path w="3410" h="4010" extrusionOk="0">
                    <a:moveTo>
                      <a:pt x="1967" y="1"/>
                    </a:moveTo>
                    <a:cubicBezTo>
                      <a:pt x="1879" y="1"/>
                      <a:pt x="1784" y="15"/>
                      <a:pt x="1680" y="46"/>
                    </a:cubicBezTo>
                    <a:cubicBezTo>
                      <a:pt x="1630" y="71"/>
                      <a:pt x="1630" y="146"/>
                      <a:pt x="1630" y="196"/>
                    </a:cubicBezTo>
                    <a:cubicBezTo>
                      <a:pt x="1603" y="194"/>
                      <a:pt x="1576" y="194"/>
                      <a:pt x="1551" y="194"/>
                    </a:cubicBezTo>
                    <a:cubicBezTo>
                      <a:pt x="1221" y="194"/>
                      <a:pt x="1012" y="343"/>
                      <a:pt x="803" y="622"/>
                    </a:cubicBezTo>
                    <a:cubicBezTo>
                      <a:pt x="1" y="1700"/>
                      <a:pt x="176" y="2728"/>
                      <a:pt x="853" y="3780"/>
                    </a:cubicBezTo>
                    <a:cubicBezTo>
                      <a:pt x="1013" y="3895"/>
                      <a:pt x="1152" y="4009"/>
                      <a:pt x="1366" y="4009"/>
                    </a:cubicBezTo>
                    <a:cubicBezTo>
                      <a:pt x="1386" y="4009"/>
                      <a:pt x="1407" y="4008"/>
                      <a:pt x="1429" y="4006"/>
                    </a:cubicBezTo>
                    <a:cubicBezTo>
                      <a:pt x="2682" y="4006"/>
                      <a:pt x="3008" y="3730"/>
                      <a:pt x="3259" y="2552"/>
                    </a:cubicBezTo>
                    <a:cubicBezTo>
                      <a:pt x="3284" y="2427"/>
                      <a:pt x="3359" y="2302"/>
                      <a:pt x="3409" y="2201"/>
                    </a:cubicBezTo>
                    <a:cubicBezTo>
                      <a:pt x="3309" y="1750"/>
                      <a:pt x="3209" y="1299"/>
                      <a:pt x="3209" y="823"/>
                    </a:cubicBezTo>
                    <a:cubicBezTo>
                      <a:pt x="2798" y="542"/>
                      <a:pt x="2518" y="1"/>
                      <a:pt x="196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2" name="Google Shape;2352;p48"/>
              <p:cNvSpPr/>
              <p:nvPr/>
            </p:nvSpPr>
            <p:spPr>
              <a:xfrm>
                <a:off x="5089750" y="4903750"/>
                <a:ext cx="145400" cy="119100"/>
              </a:xfrm>
              <a:custGeom>
                <a:avLst/>
                <a:gdLst/>
                <a:ahLst/>
                <a:cxnLst/>
                <a:rect l="l" t="t" r="r" b="b"/>
                <a:pathLst>
                  <a:path w="5816" h="4764" extrusionOk="0">
                    <a:moveTo>
                      <a:pt x="5189" y="1183"/>
                    </a:moveTo>
                    <a:cubicBezTo>
                      <a:pt x="5182" y="1189"/>
                      <a:pt x="5176" y="1196"/>
                      <a:pt x="5164" y="1196"/>
                    </a:cubicBezTo>
                    <a:cubicBezTo>
                      <a:pt x="5164" y="1196"/>
                      <a:pt x="5176" y="1189"/>
                      <a:pt x="5189" y="1183"/>
                    </a:cubicBezTo>
                    <a:close/>
                    <a:moveTo>
                      <a:pt x="3081" y="1"/>
                    </a:moveTo>
                    <a:cubicBezTo>
                      <a:pt x="2580" y="1"/>
                      <a:pt x="2080" y="168"/>
                      <a:pt x="1580" y="368"/>
                    </a:cubicBezTo>
                    <a:cubicBezTo>
                      <a:pt x="226" y="744"/>
                      <a:pt x="1" y="2499"/>
                      <a:pt x="753" y="3602"/>
                    </a:cubicBezTo>
                    <a:cubicBezTo>
                      <a:pt x="978" y="4178"/>
                      <a:pt x="1304" y="4579"/>
                      <a:pt x="1956" y="4604"/>
                    </a:cubicBezTo>
                    <a:cubicBezTo>
                      <a:pt x="2177" y="4719"/>
                      <a:pt x="2387" y="4764"/>
                      <a:pt x="2591" y="4764"/>
                    </a:cubicBezTo>
                    <a:cubicBezTo>
                      <a:pt x="3012" y="4764"/>
                      <a:pt x="3405" y="4572"/>
                      <a:pt x="3810" y="4404"/>
                    </a:cubicBezTo>
                    <a:cubicBezTo>
                      <a:pt x="5339" y="3802"/>
                      <a:pt x="5815" y="2699"/>
                      <a:pt x="5214" y="1171"/>
                    </a:cubicBezTo>
                    <a:cubicBezTo>
                      <a:pt x="5189" y="1045"/>
                      <a:pt x="5114" y="970"/>
                      <a:pt x="5013" y="945"/>
                    </a:cubicBezTo>
                    <a:cubicBezTo>
                      <a:pt x="4838" y="644"/>
                      <a:pt x="4562" y="444"/>
                      <a:pt x="4211" y="343"/>
                    </a:cubicBezTo>
                    <a:cubicBezTo>
                      <a:pt x="3834" y="96"/>
                      <a:pt x="3458" y="1"/>
                      <a:pt x="308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3" name="Google Shape;2353;p48"/>
              <p:cNvSpPr/>
              <p:nvPr/>
            </p:nvSpPr>
            <p:spPr>
              <a:xfrm>
                <a:off x="5373600" y="4387000"/>
                <a:ext cx="78975" cy="100400"/>
              </a:xfrm>
              <a:custGeom>
                <a:avLst/>
                <a:gdLst/>
                <a:ahLst/>
                <a:cxnLst/>
                <a:rect l="l" t="t" r="r" b="b"/>
                <a:pathLst>
                  <a:path w="3159" h="4016" extrusionOk="0">
                    <a:moveTo>
                      <a:pt x="1640" y="0"/>
                    </a:moveTo>
                    <a:cubicBezTo>
                      <a:pt x="1589" y="0"/>
                      <a:pt x="1535" y="4"/>
                      <a:pt x="1479" y="11"/>
                    </a:cubicBezTo>
                    <a:cubicBezTo>
                      <a:pt x="877" y="236"/>
                      <a:pt x="451" y="637"/>
                      <a:pt x="201" y="1239"/>
                    </a:cubicBezTo>
                    <a:cubicBezTo>
                      <a:pt x="50" y="1640"/>
                      <a:pt x="50" y="2016"/>
                      <a:pt x="0" y="2392"/>
                    </a:cubicBezTo>
                    <a:cubicBezTo>
                      <a:pt x="25" y="3018"/>
                      <a:pt x="476" y="3444"/>
                      <a:pt x="677" y="3996"/>
                    </a:cubicBezTo>
                    <a:cubicBezTo>
                      <a:pt x="938" y="4007"/>
                      <a:pt x="1161" y="4016"/>
                      <a:pt x="1355" y="4016"/>
                    </a:cubicBezTo>
                    <a:cubicBezTo>
                      <a:pt x="2407" y="4016"/>
                      <a:pt x="2575" y="3778"/>
                      <a:pt x="3083" y="2592"/>
                    </a:cubicBezTo>
                    <a:cubicBezTo>
                      <a:pt x="3158" y="2467"/>
                      <a:pt x="3158" y="2342"/>
                      <a:pt x="3083" y="2216"/>
                    </a:cubicBezTo>
                    <a:lnTo>
                      <a:pt x="3083" y="1991"/>
                    </a:lnTo>
                    <a:cubicBezTo>
                      <a:pt x="3058" y="1665"/>
                      <a:pt x="3033" y="1339"/>
                      <a:pt x="3008" y="1013"/>
                    </a:cubicBezTo>
                    <a:cubicBezTo>
                      <a:pt x="2612" y="571"/>
                      <a:pt x="2303" y="0"/>
                      <a:pt x="164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54" name="Google Shape;2354;p48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355" name="Google Shape;2355;p48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56" name="Google Shape;2356;p48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289" name="Picture 10" descr="Cute couple barista in apron standing with arms crossed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0" b="100000" l="0" r="100000">
                        <a14:foregroundMark x1="65495" y1="56400" x2="65495" y2="56400"/>
                        <a14:foregroundMark x1="73962" y1="72200" x2="77636" y2="78600"/>
                        <a14:foregroundMark x1="73482" y1="72000" x2="71086" y2="78400"/>
                        <a14:foregroundMark x1="67252" y1="72200" x2="66613" y2="75200"/>
                        <a14:foregroundMark x1="63578" y1="77200" x2="63578" y2="81600"/>
                        <a14:foregroundMark x1="58626" y1="74400" x2="55911" y2="79600"/>
                        <a14:foregroundMark x1="64537" y1="49400" x2="63419" y2="58000"/>
                        <a14:foregroundMark x1="35623" y1="85200" x2="39936" y2="96400"/>
                        <a14:foregroundMark x1="36102" y1="74000" x2="40895" y2="79000"/>
                        <a14:foregroundMark x1="42492" y1="75400" x2="43770" y2="80800"/>
                        <a14:foregroundMark x1="44089" y1="78000" x2="40575" y2="81600"/>
                        <a14:foregroundMark x1="35623" y1="79600" x2="31470" y2="83200"/>
                        <a14:foregroundMark x1="29073" y1="84400" x2="30671" y2="85400"/>
                        <a14:foregroundMark x1="28754" y1="77400" x2="29553" y2="82400"/>
                        <a14:foregroundMark x1="29553" y1="89200" x2="29553" y2="892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53514" y="2786882"/>
            <a:ext cx="4887905" cy="390407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73409967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07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0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0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230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23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2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70" grpId="0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400"/>
            <a:r>
              <a:rPr lang="en-US" sz="4400" b="1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8 chục</a:t>
            </a:r>
            <a:endParaRPr lang="en-US" sz="4400" b="1" dirty="0">
              <a:solidFill>
                <a:srgbClr val="DEC1E3">
                  <a:lumMod val="25000"/>
                </a:srgb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đơn</a:t>
            </a:r>
            <a:r>
              <a:rPr kumimoji="0" lang="en-US" sz="4400" b="1" i="0" u="none" strike="noStrike" kern="1200" cap="none" spc="0" normalizeH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vị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lvl="0" algn="ctr" defTabSz="914400"/>
            <a:r>
              <a:rPr lang="en-US" sz="4400" b="1">
                <a:solidFill>
                  <a:srgbClr val="DEC1E3">
                    <a:lumMod val="25000"/>
                  </a:srgbClr>
                </a:solidFill>
                <a:latin typeface="#9Slide07 SVNDessert Menu Scrip" panose="00000500000000000000" pitchFamily="2" charset="0"/>
              </a:rPr>
              <a:t>8 trăm</a:t>
            </a:r>
            <a:endParaRPr lang="en-US" sz="4400" b="1" dirty="0">
              <a:solidFill>
                <a:srgbClr val="DEC1E3">
                  <a:lumMod val="25000"/>
                </a:srgbClr>
              </a:solidFill>
              <a:latin typeface="#9Slide07 SVNDessert Menu Scrip" panose="00000500000000000000" pitchFamily="2" charset="0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nghìn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0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1</a:t>
            </a:r>
            <a:r>
              <a:rPr lang="en" sz="40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: </a:t>
            </a:r>
            <a:br>
              <a:rPr lang="en" sz="40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</a:br>
            <a:r>
              <a:rPr lang="en-US" sz="40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chữ số 8 trong số 1980 là:</a:t>
            </a:r>
            <a:endParaRPr sz="40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Am-thanh-tra-loi-dung-chinh-xac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703662" y="345874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94159495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1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15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15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8" dur="50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1" dur="500"/>
                                        <p:tgtEl>
                                          <p:spTgt spid="8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2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34" dur="500"/>
                                        <p:tgtEl>
                                          <p:spTgt spid="105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35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6" fill="hold">
                      <p:stCondLst>
                        <p:cond delay="0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32" presetClass="emph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39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0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1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3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4" presetID="32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20000">
                                      <p:cBhvr>
                                        <p:cTn id="45" dur="1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6" dur="200" fill="hold">
                                          <p:stCondLst>
                                            <p:cond delay="2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7" dur="2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200" fill="hold">
                                          <p:stCondLst>
                                            <p:cond delay="6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9" dur="2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1057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0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52" dur="5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4" dur="1724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audio>
              <p:cMediaNode vol="80000">
                <p:cTn id="55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2" grpId="0" animBg="1"/>
      <p:bldP spid="2" grpId="1" animBg="1"/>
      <p:bldP spid="1262" grpId="0" animBg="1"/>
      <p:bldP spid="1263" grpId="0" animBg="1"/>
      <p:bldP spid="1264" grpId="0" animBg="1"/>
      <p:bldP spid="1552" grpId="0" animBg="1"/>
      <p:bldP spid="1553" grpId="0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chục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đơn</a:t>
            </a:r>
            <a:r>
              <a:rPr kumimoji="0" lang="en-US" sz="4400" b="1" i="0" u="none" strike="noStrike" kern="1200" cap="none" spc="0" normalizeH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vị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trăm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nghìn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2</a:t>
            </a:r>
            <a:r>
              <a:rPr lang="en" sz="48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: </a:t>
            </a:r>
            <a:r>
              <a:rPr lang="en-US" sz="48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chữ số 8 trong số 2348 là: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5" name="Tieng-vo-tay-hoan-ho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1627754" y="391623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143251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0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6" presetClass="emph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2" dur="500" tmFilter="0, 0; .2, .5; .8, .5; 1, 0"/>
                                        <p:tgtEl>
                                          <p:spTgt spid="1262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3" dur="250" autoRev="1" fill="hold"/>
                                        <p:tgtEl>
                                          <p:spTgt spid="1262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4" presetID="2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15" dur="500" tmFilter="0, 0; .2, .5; .8, .5; 1, 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6" dur="250" autoRev="1" fill="hold"/>
                                        <p:tgtEl>
                                          <p:spTgt spid="1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11023" fill="hold"/>
                                        <p:tgtEl>
                                          <p:spTgt spid="5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2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5"/>
                </p:tgtEl>
              </p:cMediaNode>
            </p:audio>
          </p:childTnLst>
        </p:cTn>
      </p:par>
    </p:tnLst>
    <p:bldLst>
      <p:bldP spid="126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3338811" y="3570068"/>
            <a:ext cx="5306686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13800" dirty="0">
                <a:solidFill>
                  <a:schemeClr val="accent6"/>
                </a:solidFill>
                <a:latin typeface="SVN-SAF" panose="02040603050506020204" pitchFamily="18" charset="0"/>
              </a:rPr>
              <a:t>KHỞI ĐỘNG</a:t>
            </a:r>
            <a:endParaRPr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5343884" y="890333"/>
            <a:ext cx="1669200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01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809055" y="1105155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27990" y="687840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3447883" y="3503710"/>
            <a:ext cx="530668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KHỞI ĐỘNG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399862355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9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138" grpId="0"/>
    </p:bld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ounded Rectangle 1"/>
          <p:cNvSpPr/>
          <p:nvPr/>
        </p:nvSpPr>
        <p:spPr>
          <a:xfrm>
            <a:off x="1737660" y="268474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trăm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2" name="Rounded Rectangle 1261"/>
          <p:cNvSpPr/>
          <p:nvPr/>
        </p:nvSpPr>
        <p:spPr>
          <a:xfrm>
            <a:off x="2205824" y="5123234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đơn</a:t>
            </a:r>
            <a:r>
              <a:rPr kumimoji="0" lang="en-US" sz="4400" b="1" i="0" u="none" strike="noStrike" kern="1200" cap="none" spc="0" normalizeH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 vị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3" name="Rounded Rectangle 1262"/>
          <p:cNvSpPr/>
          <p:nvPr/>
        </p:nvSpPr>
        <p:spPr>
          <a:xfrm>
            <a:off x="6182614" y="2638025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nghìn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264" name="Rounded Rectangle 1263"/>
          <p:cNvSpPr/>
          <p:nvPr/>
        </p:nvSpPr>
        <p:spPr>
          <a:xfrm>
            <a:off x="6274285" y="5129857"/>
            <a:ext cx="3810559" cy="1309877"/>
          </a:xfrm>
          <a:prstGeom prst="roundRect">
            <a:avLst/>
          </a:prstGeom>
          <a:solidFill>
            <a:schemeClr val="accent6"/>
          </a:solidFill>
          <a:ln>
            <a:solidFill>
              <a:schemeClr val="tx1">
                <a:lumMod val="75000"/>
              </a:schemeClr>
            </a:solidFill>
          </a:ln>
        </p:spPr>
        <p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400" b="1" i="0" u="none" strike="noStrike" kern="1200" cap="none" spc="0" normalizeH="0" baseline="0" noProof="0">
                <a:ln>
                  <a:noFill/>
                </a:ln>
                <a:solidFill>
                  <a:srgbClr val="DEC1E3">
                    <a:lumMod val="25000"/>
                  </a:srgbClr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8 chục</a:t>
            </a:r>
            <a:endParaRPr kumimoji="0" lang="en-US" sz="4400" b="1" i="0" u="none" strike="noStrike" kern="1200" cap="none" spc="0" normalizeH="0" baseline="0" noProof="0" dirty="0">
              <a:ln>
                <a:noFill/>
              </a:ln>
              <a:solidFill>
                <a:srgbClr val="DEC1E3">
                  <a:lumMod val="25000"/>
                </a:srgbClr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+mn-cs"/>
            </a:endParaRPr>
          </a:p>
        </p:txBody>
      </p:sp>
      <p:sp>
        <p:nvSpPr>
          <p:cNvPr id="1552" name="Google Shape;1552;p42"/>
          <p:cNvSpPr/>
          <p:nvPr/>
        </p:nvSpPr>
        <p:spPr>
          <a:xfrm>
            <a:off x="1155877" y="190479"/>
            <a:ext cx="10161600" cy="1726244"/>
          </a:xfrm>
          <a:prstGeom prst="roundRect">
            <a:avLst>
              <a:gd name="adj" fmla="val 9887"/>
            </a:avLst>
          </a:prstGeom>
          <a:solidFill>
            <a:schemeClr val="accent2">
              <a:lumMod val="60000"/>
              <a:lumOff val="40000"/>
            </a:schemeClr>
          </a:solidFill>
          <a:ln w="76200" cap="flat" cmpd="sng">
            <a:solidFill>
              <a:schemeClr val="accent6"/>
            </a:solidFill>
            <a:prstDash val="solid"/>
            <a:round/>
            <a:headEnd type="none" w="sm" len="sm"/>
            <a:tailEnd type="none" w="sm" len="sm"/>
          </a:ln>
          <a:effectLst>
            <a:outerShdw blurRad="57150" dist="19050" dir="5400000" algn="bl" rotWithShape="0">
              <a:schemeClr val="dk1">
                <a:alpha val="50000"/>
              </a:schemeClr>
            </a:outerShdw>
          </a:effectLst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 dirty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#9Slide07 SVNDessert Menu Scrip" panose="00000500000000000000" pitchFamily="2" charset="0"/>
              <a:ea typeface="+mn-ea"/>
              <a:cs typeface="Arial"/>
              <a:sym typeface="Arial"/>
            </a:endParaRPr>
          </a:p>
        </p:txBody>
      </p:sp>
      <p:sp>
        <p:nvSpPr>
          <p:cNvPr id="1553" name="Google Shape;1553;p42"/>
          <p:cNvSpPr txBox="1">
            <a:spLocks noGrp="1"/>
          </p:cNvSpPr>
          <p:nvPr>
            <p:ph type="title"/>
          </p:nvPr>
        </p:nvSpPr>
        <p:spPr>
          <a:xfrm>
            <a:off x="924830" y="671801"/>
            <a:ext cx="10272000" cy="7636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sz="4800" dirty="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Câu 3</a:t>
            </a:r>
            <a:r>
              <a:rPr lang="en" sz="48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: </a:t>
            </a:r>
            <a:r>
              <a:rPr lang="en-US" sz="4800">
                <a:solidFill>
                  <a:schemeClr val="accent2">
                    <a:lumMod val="75000"/>
                  </a:schemeClr>
                </a:solidFill>
                <a:latin typeface="#9Slide07 SVNDessert Menu Scrip" panose="00000500000000000000" pitchFamily="2" charset="0"/>
              </a:rPr>
              <a:t>Giá trị của chữ số 8 trong số: 8769</a:t>
            </a:r>
            <a:endParaRPr sz="4800" dirty="0">
              <a:latin typeface="#9Slide07 SVNDessert Menu Scrip" panose="00000500000000000000" pitchFamily="2" charset="0"/>
            </a:endParaRPr>
          </a:p>
        </p:txBody>
      </p:sp>
      <p:grpSp>
        <p:nvGrpSpPr>
          <p:cNvPr id="19" name="Google Shape;4584;p60"/>
          <p:cNvGrpSpPr/>
          <p:nvPr/>
        </p:nvGrpSpPr>
        <p:grpSpPr>
          <a:xfrm>
            <a:off x="1229202" y="4482835"/>
            <a:ext cx="1294458" cy="2101223"/>
            <a:chOff x="2025875" y="2086325"/>
            <a:chExt cx="1325052" cy="2588097"/>
          </a:xfrm>
        </p:grpSpPr>
        <p:sp>
          <p:nvSpPr>
            <p:cNvPr id="20" name="Google Shape;4585;p60"/>
            <p:cNvSpPr/>
            <p:nvPr/>
          </p:nvSpPr>
          <p:spPr>
            <a:xfrm>
              <a:off x="2025875" y="2086325"/>
              <a:ext cx="1325052" cy="2588097"/>
            </a:xfrm>
            <a:custGeom>
              <a:avLst/>
              <a:gdLst/>
              <a:ahLst/>
              <a:cxnLst/>
              <a:rect l="l" t="t" r="r" b="b"/>
              <a:pathLst>
                <a:path w="56608" h="110567" extrusionOk="0">
                  <a:moveTo>
                    <a:pt x="23831" y="1"/>
                  </a:moveTo>
                  <a:cubicBezTo>
                    <a:pt x="16869" y="1"/>
                    <a:pt x="13262" y="4155"/>
                    <a:pt x="12874" y="4634"/>
                  </a:cubicBezTo>
                  <a:cubicBezTo>
                    <a:pt x="11779" y="5981"/>
                    <a:pt x="11414" y="7807"/>
                    <a:pt x="11893" y="9473"/>
                  </a:cubicBezTo>
                  <a:lnTo>
                    <a:pt x="15636" y="22301"/>
                  </a:lnTo>
                  <a:cubicBezTo>
                    <a:pt x="7031" y="23990"/>
                    <a:pt x="4292" y="27209"/>
                    <a:pt x="3425" y="29194"/>
                  </a:cubicBezTo>
                  <a:cubicBezTo>
                    <a:pt x="3151" y="29879"/>
                    <a:pt x="2991" y="30587"/>
                    <a:pt x="2991" y="31317"/>
                  </a:cubicBezTo>
                  <a:lnTo>
                    <a:pt x="2991" y="34832"/>
                  </a:lnTo>
                  <a:cubicBezTo>
                    <a:pt x="2557" y="35357"/>
                    <a:pt x="2192" y="35974"/>
                    <a:pt x="1964" y="36635"/>
                  </a:cubicBezTo>
                  <a:cubicBezTo>
                    <a:pt x="1325" y="38416"/>
                    <a:pt x="1599" y="40379"/>
                    <a:pt x="2672" y="41954"/>
                  </a:cubicBezTo>
                  <a:cubicBezTo>
                    <a:pt x="1234" y="44191"/>
                    <a:pt x="138" y="47455"/>
                    <a:pt x="69" y="52316"/>
                  </a:cubicBezTo>
                  <a:cubicBezTo>
                    <a:pt x="1" y="56562"/>
                    <a:pt x="47" y="96346"/>
                    <a:pt x="731" y="99451"/>
                  </a:cubicBezTo>
                  <a:lnTo>
                    <a:pt x="777" y="99725"/>
                  </a:lnTo>
                  <a:cubicBezTo>
                    <a:pt x="1576" y="103673"/>
                    <a:pt x="3721" y="108421"/>
                    <a:pt x="13057" y="109996"/>
                  </a:cubicBezTo>
                  <a:cubicBezTo>
                    <a:pt x="15271" y="110384"/>
                    <a:pt x="18535" y="110567"/>
                    <a:pt x="22735" y="110567"/>
                  </a:cubicBezTo>
                  <a:cubicBezTo>
                    <a:pt x="31386" y="110567"/>
                    <a:pt x="42570" y="109768"/>
                    <a:pt x="46199" y="108900"/>
                  </a:cubicBezTo>
                  <a:cubicBezTo>
                    <a:pt x="51130" y="107691"/>
                    <a:pt x="55740" y="105431"/>
                    <a:pt x="56243" y="97008"/>
                  </a:cubicBezTo>
                  <a:cubicBezTo>
                    <a:pt x="56516" y="92489"/>
                    <a:pt x="56288" y="56197"/>
                    <a:pt x="56243" y="52043"/>
                  </a:cubicBezTo>
                  <a:cubicBezTo>
                    <a:pt x="56608" y="48733"/>
                    <a:pt x="56060" y="44579"/>
                    <a:pt x="53869" y="41269"/>
                  </a:cubicBezTo>
                  <a:cubicBezTo>
                    <a:pt x="54097" y="40927"/>
                    <a:pt x="54302" y="40561"/>
                    <a:pt x="54462" y="40196"/>
                  </a:cubicBezTo>
                  <a:cubicBezTo>
                    <a:pt x="54599" y="39854"/>
                    <a:pt x="54713" y="39489"/>
                    <a:pt x="54805" y="39146"/>
                  </a:cubicBezTo>
                  <a:cubicBezTo>
                    <a:pt x="54919" y="38758"/>
                    <a:pt x="54987" y="38347"/>
                    <a:pt x="55010" y="37959"/>
                  </a:cubicBezTo>
                  <a:cubicBezTo>
                    <a:pt x="55078" y="36818"/>
                    <a:pt x="54827" y="35700"/>
                    <a:pt x="54325" y="34695"/>
                  </a:cubicBezTo>
                  <a:lnTo>
                    <a:pt x="54325" y="29925"/>
                  </a:lnTo>
                  <a:cubicBezTo>
                    <a:pt x="54325" y="29058"/>
                    <a:pt x="54120" y="28213"/>
                    <a:pt x="53709" y="27460"/>
                  </a:cubicBezTo>
                  <a:cubicBezTo>
                    <a:pt x="51769" y="23716"/>
                    <a:pt x="45423" y="21685"/>
                    <a:pt x="34399" y="21251"/>
                  </a:cubicBezTo>
                  <a:cubicBezTo>
                    <a:pt x="32595" y="14997"/>
                    <a:pt x="30290" y="6963"/>
                    <a:pt x="29514" y="3973"/>
                  </a:cubicBezTo>
                  <a:cubicBezTo>
                    <a:pt x="28898" y="1713"/>
                    <a:pt x="26912" y="115"/>
                    <a:pt x="24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1" name="Google Shape;4586;p60"/>
            <p:cNvSpPr/>
            <p:nvPr/>
          </p:nvSpPr>
          <p:spPr>
            <a:xfrm>
              <a:off x="2155711" y="2869557"/>
              <a:ext cx="1077681" cy="1673824"/>
            </a:xfrm>
            <a:custGeom>
              <a:avLst/>
              <a:gdLst/>
              <a:ahLst/>
              <a:cxnLst/>
              <a:rect l="l" t="t" r="r" b="b"/>
              <a:pathLst>
                <a:path w="46040" h="71508" extrusionOk="0">
                  <a:moveTo>
                    <a:pt x="41063" y="1"/>
                  </a:moveTo>
                  <a:lnTo>
                    <a:pt x="6026" y="5365"/>
                  </a:lnTo>
                  <a:cubicBezTo>
                    <a:pt x="6026" y="5365"/>
                    <a:pt x="6300" y="8286"/>
                    <a:pt x="5091" y="8971"/>
                  </a:cubicBezTo>
                  <a:cubicBezTo>
                    <a:pt x="3881" y="9679"/>
                    <a:pt x="252" y="10478"/>
                    <a:pt x="137" y="18923"/>
                  </a:cubicBezTo>
                  <a:cubicBezTo>
                    <a:pt x="1" y="27391"/>
                    <a:pt x="252" y="62953"/>
                    <a:pt x="662" y="64847"/>
                  </a:cubicBezTo>
                  <a:cubicBezTo>
                    <a:pt x="1073" y="66719"/>
                    <a:pt x="1324" y="69800"/>
                    <a:pt x="8446" y="71010"/>
                  </a:cubicBezTo>
                  <a:cubicBezTo>
                    <a:pt x="10533" y="71365"/>
                    <a:pt x="13703" y="71508"/>
                    <a:pt x="17243" y="71508"/>
                  </a:cubicBezTo>
                  <a:cubicBezTo>
                    <a:pt x="25781" y="71508"/>
                    <a:pt x="36473" y="70677"/>
                    <a:pt x="39329" y="69983"/>
                  </a:cubicBezTo>
                  <a:cubicBezTo>
                    <a:pt x="43346" y="69002"/>
                    <a:pt x="44829" y="67769"/>
                    <a:pt x="45103" y="63227"/>
                  </a:cubicBezTo>
                  <a:cubicBezTo>
                    <a:pt x="45377" y="58662"/>
                    <a:pt x="45103" y="18261"/>
                    <a:pt x="45103" y="18261"/>
                  </a:cubicBezTo>
                  <a:cubicBezTo>
                    <a:pt x="45103" y="18261"/>
                    <a:pt x="46039" y="11505"/>
                    <a:pt x="41474" y="8834"/>
                  </a:cubicBezTo>
                  <a:cubicBezTo>
                    <a:pt x="39055" y="7259"/>
                    <a:pt x="41063" y="1"/>
                    <a:pt x="410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2" name="Google Shape;4587;p60"/>
            <p:cNvSpPr/>
            <p:nvPr/>
          </p:nvSpPr>
          <p:spPr>
            <a:xfrm>
              <a:off x="2158918" y="2869557"/>
              <a:ext cx="1074474" cy="598460"/>
            </a:xfrm>
            <a:custGeom>
              <a:avLst/>
              <a:gdLst/>
              <a:ahLst/>
              <a:cxnLst/>
              <a:rect l="l" t="t" r="r" b="b"/>
              <a:pathLst>
                <a:path w="45903" h="25567" extrusionOk="0">
                  <a:moveTo>
                    <a:pt x="40926" y="1"/>
                  </a:moveTo>
                  <a:lnTo>
                    <a:pt x="5889" y="5365"/>
                  </a:lnTo>
                  <a:cubicBezTo>
                    <a:pt x="5889" y="5365"/>
                    <a:pt x="6163" y="8286"/>
                    <a:pt x="4954" y="8971"/>
                  </a:cubicBezTo>
                  <a:cubicBezTo>
                    <a:pt x="3789" y="9656"/>
                    <a:pt x="297" y="10432"/>
                    <a:pt x="0" y="18329"/>
                  </a:cubicBezTo>
                  <a:cubicBezTo>
                    <a:pt x="21" y="18329"/>
                    <a:pt x="42" y="18329"/>
                    <a:pt x="63" y="18329"/>
                  </a:cubicBezTo>
                  <a:cubicBezTo>
                    <a:pt x="1638" y="18329"/>
                    <a:pt x="2270" y="20035"/>
                    <a:pt x="3013" y="21297"/>
                  </a:cubicBezTo>
                  <a:cubicBezTo>
                    <a:pt x="3744" y="22552"/>
                    <a:pt x="4474" y="23534"/>
                    <a:pt x="5798" y="24241"/>
                  </a:cubicBezTo>
                  <a:cubicBezTo>
                    <a:pt x="6336" y="24534"/>
                    <a:pt x="6858" y="24656"/>
                    <a:pt x="7367" y="24656"/>
                  </a:cubicBezTo>
                  <a:cubicBezTo>
                    <a:pt x="9322" y="24656"/>
                    <a:pt x="11085" y="22845"/>
                    <a:pt x="12805" y="21867"/>
                  </a:cubicBezTo>
                  <a:cubicBezTo>
                    <a:pt x="13619" y="21390"/>
                    <a:pt x="14802" y="21077"/>
                    <a:pt x="15868" y="21077"/>
                  </a:cubicBezTo>
                  <a:cubicBezTo>
                    <a:pt x="16177" y="21077"/>
                    <a:pt x="16477" y="21103"/>
                    <a:pt x="16754" y="21160"/>
                  </a:cubicBezTo>
                  <a:cubicBezTo>
                    <a:pt x="18032" y="21411"/>
                    <a:pt x="18968" y="22621"/>
                    <a:pt x="19858" y="23465"/>
                  </a:cubicBezTo>
                  <a:cubicBezTo>
                    <a:pt x="21260" y="24810"/>
                    <a:pt x="23178" y="25566"/>
                    <a:pt x="25103" y="25566"/>
                  </a:cubicBezTo>
                  <a:cubicBezTo>
                    <a:pt x="26283" y="25566"/>
                    <a:pt x="27465" y="25282"/>
                    <a:pt x="28532" y="24675"/>
                  </a:cubicBezTo>
                  <a:cubicBezTo>
                    <a:pt x="30221" y="23739"/>
                    <a:pt x="31020" y="21913"/>
                    <a:pt x="32778" y="21251"/>
                  </a:cubicBezTo>
                  <a:cubicBezTo>
                    <a:pt x="33281" y="21060"/>
                    <a:pt x="33864" y="20869"/>
                    <a:pt x="34426" y="20869"/>
                  </a:cubicBezTo>
                  <a:cubicBezTo>
                    <a:pt x="34602" y="20869"/>
                    <a:pt x="34777" y="20888"/>
                    <a:pt x="34946" y="20932"/>
                  </a:cubicBezTo>
                  <a:cubicBezTo>
                    <a:pt x="35425" y="21046"/>
                    <a:pt x="35813" y="21548"/>
                    <a:pt x="36270" y="21662"/>
                  </a:cubicBezTo>
                  <a:cubicBezTo>
                    <a:pt x="36450" y="21711"/>
                    <a:pt x="36612" y="21733"/>
                    <a:pt x="36760" y="21733"/>
                  </a:cubicBezTo>
                  <a:cubicBezTo>
                    <a:pt x="37854" y="21733"/>
                    <a:pt x="38168" y="20514"/>
                    <a:pt x="38872" y="19790"/>
                  </a:cubicBezTo>
                  <a:cubicBezTo>
                    <a:pt x="39465" y="19197"/>
                    <a:pt x="39985" y="18934"/>
                    <a:pt x="40464" y="18934"/>
                  </a:cubicBezTo>
                  <a:cubicBezTo>
                    <a:pt x="41147" y="18934"/>
                    <a:pt x="41748" y="19467"/>
                    <a:pt x="42364" y="20338"/>
                  </a:cubicBezTo>
                  <a:cubicBezTo>
                    <a:pt x="42752" y="20863"/>
                    <a:pt x="42844" y="21525"/>
                    <a:pt x="43346" y="22073"/>
                  </a:cubicBezTo>
                  <a:cubicBezTo>
                    <a:pt x="43779" y="22575"/>
                    <a:pt x="44373" y="23077"/>
                    <a:pt x="44989" y="23419"/>
                  </a:cubicBezTo>
                  <a:cubicBezTo>
                    <a:pt x="44966" y="20270"/>
                    <a:pt x="44966" y="18261"/>
                    <a:pt x="44966" y="18261"/>
                  </a:cubicBezTo>
                  <a:cubicBezTo>
                    <a:pt x="44966" y="18261"/>
                    <a:pt x="45902" y="11505"/>
                    <a:pt x="41337" y="8834"/>
                  </a:cubicBezTo>
                  <a:cubicBezTo>
                    <a:pt x="38918" y="7259"/>
                    <a:pt x="40926" y="1"/>
                    <a:pt x="4092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3" name="Google Shape;4588;p60"/>
            <p:cNvSpPr/>
            <p:nvPr/>
          </p:nvSpPr>
          <p:spPr>
            <a:xfrm>
              <a:off x="2233725" y="2869557"/>
              <a:ext cx="928061" cy="353992"/>
            </a:xfrm>
            <a:custGeom>
              <a:avLst/>
              <a:gdLst/>
              <a:ahLst/>
              <a:cxnLst/>
              <a:rect l="l" t="t" r="r" b="b"/>
              <a:pathLst>
                <a:path w="39648" h="15123" extrusionOk="0">
                  <a:moveTo>
                    <a:pt x="37730" y="1"/>
                  </a:moveTo>
                  <a:lnTo>
                    <a:pt x="2693" y="5365"/>
                  </a:lnTo>
                  <a:cubicBezTo>
                    <a:pt x="2693" y="5365"/>
                    <a:pt x="2967" y="8286"/>
                    <a:pt x="1758" y="8971"/>
                  </a:cubicBezTo>
                  <a:cubicBezTo>
                    <a:pt x="1370" y="9199"/>
                    <a:pt x="708" y="9450"/>
                    <a:pt x="0" y="9953"/>
                  </a:cubicBezTo>
                  <a:cubicBezTo>
                    <a:pt x="23" y="10866"/>
                    <a:pt x="160" y="11801"/>
                    <a:pt x="639" y="12418"/>
                  </a:cubicBezTo>
                  <a:cubicBezTo>
                    <a:pt x="1187" y="13080"/>
                    <a:pt x="2077" y="13468"/>
                    <a:pt x="2830" y="13764"/>
                  </a:cubicBezTo>
                  <a:cubicBezTo>
                    <a:pt x="4582" y="14459"/>
                    <a:pt x="6251" y="14554"/>
                    <a:pt x="8000" y="14554"/>
                  </a:cubicBezTo>
                  <a:cubicBezTo>
                    <a:pt x="8666" y="14554"/>
                    <a:pt x="9344" y="14540"/>
                    <a:pt x="10043" y="14540"/>
                  </a:cubicBezTo>
                  <a:cubicBezTo>
                    <a:pt x="12988" y="14563"/>
                    <a:pt x="15909" y="14632"/>
                    <a:pt x="18808" y="14997"/>
                  </a:cubicBezTo>
                  <a:cubicBezTo>
                    <a:pt x="19500" y="15085"/>
                    <a:pt x="20175" y="15123"/>
                    <a:pt x="20842" y="15123"/>
                  </a:cubicBezTo>
                  <a:cubicBezTo>
                    <a:pt x="22421" y="15123"/>
                    <a:pt x="23953" y="14911"/>
                    <a:pt x="25542" y="14655"/>
                  </a:cubicBezTo>
                  <a:cubicBezTo>
                    <a:pt x="27390" y="14358"/>
                    <a:pt x="29262" y="14152"/>
                    <a:pt x="31111" y="13947"/>
                  </a:cubicBezTo>
                  <a:cubicBezTo>
                    <a:pt x="33530" y="13719"/>
                    <a:pt x="35904" y="13924"/>
                    <a:pt x="37958" y="12486"/>
                  </a:cubicBezTo>
                  <a:cubicBezTo>
                    <a:pt x="38780" y="11916"/>
                    <a:pt x="39328" y="11048"/>
                    <a:pt x="39648" y="10067"/>
                  </a:cubicBezTo>
                  <a:cubicBezTo>
                    <a:pt x="39237" y="9610"/>
                    <a:pt x="38735" y="9199"/>
                    <a:pt x="38141" y="8834"/>
                  </a:cubicBezTo>
                  <a:cubicBezTo>
                    <a:pt x="35722" y="7259"/>
                    <a:pt x="37730" y="1"/>
                    <a:pt x="3773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" name="Google Shape;4589;p60"/>
            <p:cNvSpPr/>
            <p:nvPr/>
          </p:nvSpPr>
          <p:spPr>
            <a:xfrm>
              <a:off x="3053284" y="3069918"/>
              <a:ext cx="9620" cy="5056"/>
            </a:xfrm>
            <a:custGeom>
              <a:avLst/>
              <a:gdLst/>
              <a:ahLst/>
              <a:cxnLst/>
              <a:rect l="l" t="t" r="r" b="b"/>
              <a:pathLst>
                <a:path w="411" h="216" extrusionOk="0">
                  <a:moveTo>
                    <a:pt x="137" y="0"/>
                  </a:moveTo>
                  <a:cubicBezTo>
                    <a:pt x="7" y="0"/>
                    <a:pt x="0" y="207"/>
                    <a:pt x="118" y="207"/>
                  </a:cubicBezTo>
                  <a:cubicBezTo>
                    <a:pt x="124" y="207"/>
                    <a:pt x="130" y="207"/>
                    <a:pt x="137" y="206"/>
                  </a:cubicBezTo>
                  <a:cubicBezTo>
                    <a:pt x="183" y="206"/>
                    <a:pt x="228" y="216"/>
                    <a:pt x="267" y="216"/>
                  </a:cubicBezTo>
                  <a:cubicBezTo>
                    <a:pt x="287" y="216"/>
                    <a:pt x="304" y="213"/>
                    <a:pt x="320" y="206"/>
                  </a:cubicBezTo>
                  <a:cubicBezTo>
                    <a:pt x="388" y="206"/>
                    <a:pt x="411" y="137"/>
                    <a:pt x="365" y="92"/>
                  </a:cubicBezTo>
                  <a:cubicBezTo>
                    <a:pt x="274" y="46"/>
                    <a:pt x="251" y="0"/>
                    <a:pt x="137" y="0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" name="Google Shape;4590;p60"/>
            <p:cNvSpPr/>
            <p:nvPr/>
          </p:nvSpPr>
          <p:spPr>
            <a:xfrm>
              <a:off x="2336995" y="3075582"/>
              <a:ext cx="8731" cy="4822"/>
            </a:xfrm>
            <a:custGeom>
              <a:avLst/>
              <a:gdLst/>
              <a:ahLst/>
              <a:cxnLst/>
              <a:rect l="l" t="t" r="r" b="b"/>
              <a:pathLst>
                <a:path w="373" h="206" extrusionOk="0">
                  <a:moveTo>
                    <a:pt x="212" y="1"/>
                  </a:moveTo>
                  <a:cubicBezTo>
                    <a:pt x="192" y="1"/>
                    <a:pt x="171" y="10"/>
                    <a:pt x="153" y="32"/>
                  </a:cubicBezTo>
                  <a:cubicBezTo>
                    <a:pt x="146" y="30"/>
                    <a:pt x="138" y="29"/>
                    <a:pt x="130" y="29"/>
                  </a:cubicBezTo>
                  <a:cubicBezTo>
                    <a:pt x="67" y="29"/>
                    <a:pt x="1" y="106"/>
                    <a:pt x="62" y="146"/>
                  </a:cubicBezTo>
                  <a:cubicBezTo>
                    <a:pt x="105" y="190"/>
                    <a:pt x="130" y="206"/>
                    <a:pt x="166" y="206"/>
                  </a:cubicBezTo>
                  <a:cubicBezTo>
                    <a:pt x="187" y="206"/>
                    <a:pt x="211" y="200"/>
                    <a:pt x="244" y="192"/>
                  </a:cubicBezTo>
                  <a:cubicBezTo>
                    <a:pt x="373" y="155"/>
                    <a:pt x="295" y="1"/>
                    <a:pt x="212" y="1"/>
                  </a:cubicBezTo>
                  <a:close/>
                </a:path>
              </a:pathLst>
            </a:custGeom>
            <a:solidFill>
              <a:srgbClr val="FFD1F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" name="Google Shape;4591;p60"/>
            <p:cNvSpPr/>
            <p:nvPr/>
          </p:nvSpPr>
          <p:spPr>
            <a:xfrm>
              <a:off x="2149298" y="2960398"/>
              <a:ext cx="1087817" cy="1589510"/>
            </a:xfrm>
            <a:custGeom>
              <a:avLst/>
              <a:gdLst/>
              <a:ahLst/>
              <a:cxnLst/>
              <a:rect l="l" t="t" r="r" b="b"/>
              <a:pathLst>
                <a:path w="46473" h="67906" extrusionOk="0">
                  <a:moveTo>
                    <a:pt x="40356" y="0"/>
                  </a:moveTo>
                  <a:cubicBezTo>
                    <a:pt x="40082" y="2739"/>
                    <a:pt x="40516" y="4474"/>
                    <a:pt x="41611" y="5204"/>
                  </a:cubicBezTo>
                  <a:cubicBezTo>
                    <a:pt x="45948" y="7738"/>
                    <a:pt x="45103" y="14266"/>
                    <a:pt x="45103" y="14334"/>
                  </a:cubicBezTo>
                  <a:lnTo>
                    <a:pt x="45103" y="14357"/>
                  </a:lnTo>
                  <a:lnTo>
                    <a:pt x="45103" y="14380"/>
                  </a:lnTo>
                  <a:cubicBezTo>
                    <a:pt x="45103" y="14791"/>
                    <a:pt x="45354" y="54826"/>
                    <a:pt x="45103" y="59323"/>
                  </a:cubicBezTo>
                  <a:cubicBezTo>
                    <a:pt x="44830" y="63774"/>
                    <a:pt x="43414" y="64892"/>
                    <a:pt x="39534" y="65828"/>
                  </a:cubicBezTo>
                  <a:cubicBezTo>
                    <a:pt x="36588" y="66536"/>
                    <a:pt x="25947" y="67347"/>
                    <a:pt x="17495" y="67347"/>
                  </a:cubicBezTo>
                  <a:cubicBezTo>
                    <a:pt x="13962" y="67347"/>
                    <a:pt x="10811" y="67205"/>
                    <a:pt x="8766" y="66855"/>
                  </a:cubicBezTo>
                  <a:cubicBezTo>
                    <a:pt x="2192" y="65737"/>
                    <a:pt x="1644" y="62998"/>
                    <a:pt x="1279" y="61195"/>
                  </a:cubicBezTo>
                  <a:lnTo>
                    <a:pt x="1210" y="60898"/>
                  </a:lnTo>
                  <a:cubicBezTo>
                    <a:pt x="822" y="59117"/>
                    <a:pt x="526" y="24332"/>
                    <a:pt x="685" y="15065"/>
                  </a:cubicBezTo>
                  <a:cubicBezTo>
                    <a:pt x="799" y="7624"/>
                    <a:pt x="3561" y="6300"/>
                    <a:pt x="5045" y="5569"/>
                  </a:cubicBezTo>
                  <a:cubicBezTo>
                    <a:pt x="5228" y="5478"/>
                    <a:pt x="5387" y="5410"/>
                    <a:pt x="5502" y="5341"/>
                  </a:cubicBezTo>
                  <a:cubicBezTo>
                    <a:pt x="6825" y="4588"/>
                    <a:pt x="6620" y="1780"/>
                    <a:pt x="6574" y="1461"/>
                  </a:cubicBezTo>
                  <a:lnTo>
                    <a:pt x="6574" y="1461"/>
                  </a:lnTo>
                  <a:lnTo>
                    <a:pt x="6026" y="1529"/>
                  </a:lnTo>
                  <a:cubicBezTo>
                    <a:pt x="6095" y="2283"/>
                    <a:pt x="6095" y="4360"/>
                    <a:pt x="5228" y="4862"/>
                  </a:cubicBezTo>
                  <a:cubicBezTo>
                    <a:pt x="5113" y="4930"/>
                    <a:pt x="4977" y="4999"/>
                    <a:pt x="4817" y="5067"/>
                  </a:cubicBezTo>
                  <a:cubicBezTo>
                    <a:pt x="3333" y="5775"/>
                    <a:pt x="252" y="7281"/>
                    <a:pt x="115" y="15042"/>
                  </a:cubicBezTo>
                  <a:cubicBezTo>
                    <a:pt x="1" y="23236"/>
                    <a:pt x="252" y="59095"/>
                    <a:pt x="663" y="61012"/>
                  </a:cubicBezTo>
                  <a:lnTo>
                    <a:pt x="731" y="61309"/>
                  </a:lnTo>
                  <a:cubicBezTo>
                    <a:pt x="1119" y="63272"/>
                    <a:pt x="1735" y="66239"/>
                    <a:pt x="8674" y="67403"/>
                  </a:cubicBezTo>
                  <a:cubicBezTo>
                    <a:pt x="10729" y="67768"/>
                    <a:pt x="13901" y="67905"/>
                    <a:pt x="17462" y="67905"/>
                  </a:cubicBezTo>
                  <a:cubicBezTo>
                    <a:pt x="25976" y="67905"/>
                    <a:pt x="36704" y="67084"/>
                    <a:pt x="39671" y="66376"/>
                  </a:cubicBezTo>
                  <a:cubicBezTo>
                    <a:pt x="43643" y="65394"/>
                    <a:pt x="45354" y="64208"/>
                    <a:pt x="45651" y="59346"/>
                  </a:cubicBezTo>
                  <a:cubicBezTo>
                    <a:pt x="45925" y="54895"/>
                    <a:pt x="45651" y="15476"/>
                    <a:pt x="45651" y="14403"/>
                  </a:cubicBezTo>
                  <a:cubicBezTo>
                    <a:pt x="45720" y="13901"/>
                    <a:pt x="46473" y="7395"/>
                    <a:pt x="41908" y="4725"/>
                  </a:cubicBezTo>
                  <a:cubicBezTo>
                    <a:pt x="41018" y="4154"/>
                    <a:pt x="40675" y="2534"/>
                    <a:pt x="40904" y="46"/>
                  </a:cubicBezTo>
                  <a:lnTo>
                    <a:pt x="4035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" name="Google Shape;4592;p60"/>
            <p:cNvSpPr/>
            <p:nvPr/>
          </p:nvSpPr>
          <p:spPr>
            <a:xfrm>
              <a:off x="2169076" y="2706530"/>
              <a:ext cx="1040276" cy="371641"/>
            </a:xfrm>
            <a:custGeom>
              <a:avLst/>
              <a:gdLst/>
              <a:ahLst/>
              <a:cxnLst/>
              <a:rect l="l" t="t" r="r" b="b"/>
              <a:pathLst>
                <a:path w="44442" h="15877" extrusionOk="0">
                  <a:moveTo>
                    <a:pt x="23549" y="0"/>
                  </a:moveTo>
                  <a:cubicBezTo>
                    <a:pt x="23215" y="0"/>
                    <a:pt x="22875" y="1"/>
                    <a:pt x="22529" y="4"/>
                  </a:cubicBezTo>
                  <a:cubicBezTo>
                    <a:pt x="4223" y="164"/>
                    <a:pt x="2191" y="4820"/>
                    <a:pt x="2191" y="4820"/>
                  </a:cubicBezTo>
                  <a:lnTo>
                    <a:pt x="2191" y="11348"/>
                  </a:lnTo>
                  <a:cubicBezTo>
                    <a:pt x="2119" y="11339"/>
                    <a:pt x="2047" y="11334"/>
                    <a:pt x="1976" y="11334"/>
                  </a:cubicBezTo>
                  <a:cubicBezTo>
                    <a:pt x="842" y="11334"/>
                    <a:pt x="0" y="12489"/>
                    <a:pt x="2191" y="13220"/>
                  </a:cubicBezTo>
                  <a:cubicBezTo>
                    <a:pt x="4520" y="13996"/>
                    <a:pt x="9495" y="15548"/>
                    <a:pt x="21456" y="15845"/>
                  </a:cubicBezTo>
                  <a:cubicBezTo>
                    <a:pt x="22256" y="15866"/>
                    <a:pt x="23039" y="15876"/>
                    <a:pt x="23803" y="15876"/>
                  </a:cubicBezTo>
                  <a:cubicBezTo>
                    <a:pt x="34448" y="15876"/>
                    <a:pt x="41441" y="13886"/>
                    <a:pt x="42889" y="12353"/>
                  </a:cubicBezTo>
                  <a:cubicBezTo>
                    <a:pt x="44441" y="10732"/>
                    <a:pt x="42889" y="10138"/>
                    <a:pt x="42889" y="10138"/>
                  </a:cubicBezTo>
                  <a:lnTo>
                    <a:pt x="42889" y="3428"/>
                  </a:lnTo>
                  <a:cubicBezTo>
                    <a:pt x="42889" y="3428"/>
                    <a:pt x="40933" y="0"/>
                    <a:pt x="235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" name="Google Shape;4593;p60"/>
            <p:cNvSpPr/>
            <p:nvPr/>
          </p:nvSpPr>
          <p:spPr>
            <a:xfrm>
              <a:off x="2423904" y="2211059"/>
              <a:ext cx="341445" cy="596587"/>
            </a:xfrm>
            <a:custGeom>
              <a:avLst/>
              <a:gdLst/>
              <a:ahLst/>
              <a:cxnLst/>
              <a:rect l="l" t="t" r="r" b="b"/>
              <a:pathLst>
                <a:path w="14587" h="25487" extrusionOk="0">
                  <a:moveTo>
                    <a:pt x="6790" y="0"/>
                  </a:moveTo>
                  <a:cubicBezTo>
                    <a:pt x="2176" y="0"/>
                    <a:pt x="1" y="2661"/>
                    <a:pt x="1" y="2661"/>
                  </a:cubicBezTo>
                  <a:lnTo>
                    <a:pt x="6460" y="24801"/>
                  </a:lnTo>
                  <a:lnTo>
                    <a:pt x="6757" y="25030"/>
                  </a:lnTo>
                  <a:cubicBezTo>
                    <a:pt x="7488" y="25303"/>
                    <a:pt x="9473" y="25486"/>
                    <a:pt x="11824" y="25486"/>
                  </a:cubicBezTo>
                  <a:cubicBezTo>
                    <a:pt x="12829" y="25486"/>
                    <a:pt x="13787" y="25440"/>
                    <a:pt x="14586" y="25395"/>
                  </a:cubicBezTo>
                  <a:cubicBezTo>
                    <a:pt x="14586" y="25395"/>
                    <a:pt x="8743" y="5217"/>
                    <a:pt x="7351" y="13"/>
                  </a:cubicBezTo>
                  <a:cubicBezTo>
                    <a:pt x="7160" y="4"/>
                    <a:pt x="6973" y="0"/>
                    <a:pt x="679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" name="Google Shape;4594;p60"/>
            <p:cNvSpPr/>
            <p:nvPr/>
          </p:nvSpPr>
          <p:spPr>
            <a:xfrm>
              <a:off x="2174413" y="4391667"/>
              <a:ext cx="1034401" cy="88199"/>
            </a:xfrm>
            <a:custGeom>
              <a:avLst/>
              <a:gdLst/>
              <a:ahLst/>
              <a:cxnLst/>
              <a:rect l="l" t="t" r="r" b="b"/>
              <a:pathLst>
                <a:path w="44191" h="3768" extrusionOk="0">
                  <a:moveTo>
                    <a:pt x="43893" y="1"/>
                  </a:moveTo>
                  <a:cubicBezTo>
                    <a:pt x="43848" y="24"/>
                    <a:pt x="38278" y="3196"/>
                    <a:pt x="22301" y="3196"/>
                  </a:cubicBezTo>
                  <a:lnTo>
                    <a:pt x="22255" y="3196"/>
                  </a:lnTo>
                  <a:cubicBezTo>
                    <a:pt x="5364" y="3196"/>
                    <a:pt x="320" y="617"/>
                    <a:pt x="274" y="594"/>
                  </a:cubicBezTo>
                  <a:lnTo>
                    <a:pt x="0" y="1074"/>
                  </a:lnTo>
                  <a:cubicBezTo>
                    <a:pt x="206" y="1188"/>
                    <a:pt x="5159" y="3767"/>
                    <a:pt x="22255" y="3767"/>
                  </a:cubicBezTo>
                  <a:lnTo>
                    <a:pt x="22301" y="3767"/>
                  </a:lnTo>
                  <a:cubicBezTo>
                    <a:pt x="38461" y="3744"/>
                    <a:pt x="43962" y="617"/>
                    <a:pt x="44190" y="480"/>
                  </a:cubicBezTo>
                  <a:lnTo>
                    <a:pt x="4389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" name="Google Shape;4595;p60"/>
            <p:cNvSpPr/>
            <p:nvPr/>
          </p:nvSpPr>
          <p:spPr>
            <a:xfrm>
              <a:off x="2169076" y="2786745"/>
              <a:ext cx="1040276" cy="291423"/>
            </a:xfrm>
            <a:custGeom>
              <a:avLst/>
              <a:gdLst/>
              <a:ahLst/>
              <a:cxnLst/>
              <a:rect l="l" t="t" r="r" b="b"/>
              <a:pathLst>
                <a:path w="44442" h="12450" extrusionOk="0">
                  <a:moveTo>
                    <a:pt x="42889" y="1"/>
                  </a:moveTo>
                  <a:cubicBezTo>
                    <a:pt x="42889" y="1"/>
                    <a:pt x="42194" y="4773"/>
                    <a:pt x="23871" y="4773"/>
                  </a:cubicBezTo>
                  <a:cubicBezTo>
                    <a:pt x="23699" y="4773"/>
                    <a:pt x="23526" y="4772"/>
                    <a:pt x="23350" y="4771"/>
                  </a:cubicBezTo>
                  <a:cubicBezTo>
                    <a:pt x="4520" y="4657"/>
                    <a:pt x="2191" y="1393"/>
                    <a:pt x="2191" y="1393"/>
                  </a:cubicBezTo>
                  <a:lnTo>
                    <a:pt x="2191" y="7921"/>
                  </a:lnTo>
                  <a:cubicBezTo>
                    <a:pt x="2119" y="7912"/>
                    <a:pt x="2047" y="7907"/>
                    <a:pt x="1976" y="7907"/>
                  </a:cubicBezTo>
                  <a:cubicBezTo>
                    <a:pt x="842" y="7907"/>
                    <a:pt x="0" y="9062"/>
                    <a:pt x="2191" y="9793"/>
                  </a:cubicBezTo>
                  <a:cubicBezTo>
                    <a:pt x="4520" y="10569"/>
                    <a:pt x="9495" y="12121"/>
                    <a:pt x="21456" y="12418"/>
                  </a:cubicBezTo>
                  <a:cubicBezTo>
                    <a:pt x="22256" y="12439"/>
                    <a:pt x="23039" y="12449"/>
                    <a:pt x="23803" y="12449"/>
                  </a:cubicBezTo>
                  <a:cubicBezTo>
                    <a:pt x="34448" y="12449"/>
                    <a:pt x="41441" y="10459"/>
                    <a:pt x="42889" y="8926"/>
                  </a:cubicBezTo>
                  <a:cubicBezTo>
                    <a:pt x="44441" y="7305"/>
                    <a:pt x="42889" y="6711"/>
                    <a:pt x="42889" y="6711"/>
                  </a:cubicBezTo>
                  <a:lnTo>
                    <a:pt x="4288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" name="Google Shape;4596;p60"/>
            <p:cNvSpPr/>
            <p:nvPr/>
          </p:nvSpPr>
          <p:spPr>
            <a:xfrm>
              <a:off x="2423904" y="2210567"/>
              <a:ext cx="172069" cy="62779"/>
            </a:xfrm>
            <a:custGeom>
              <a:avLst/>
              <a:gdLst/>
              <a:ahLst/>
              <a:cxnLst/>
              <a:rect l="l" t="t" r="r" b="b"/>
              <a:pathLst>
                <a:path w="7351" h="2682" extrusionOk="0">
                  <a:moveTo>
                    <a:pt x="6843" y="1"/>
                  </a:moveTo>
                  <a:cubicBezTo>
                    <a:pt x="2192" y="1"/>
                    <a:pt x="1" y="2682"/>
                    <a:pt x="1" y="2682"/>
                  </a:cubicBezTo>
                  <a:cubicBezTo>
                    <a:pt x="26" y="2682"/>
                    <a:pt x="51" y="2682"/>
                    <a:pt x="76" y="2682"/>
                  </a:cubicBezTo>
                  <a:cubicBezTo>
                    <a:pt x="5993" y="2682"/>
                    <a:pt x="7351" y="11"/>
                    <a:pt x="7351" y="11"/>
                  </a:cubicBezTo>
                  <a:cubicBezTo>
                    <a:pt x="7178" y="4"/>
                    <a:pt x="7009" y="1"/>
                    <a:pt x="684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2" name="Google Shape;4597;p60"/>
            <p:cNvGrpSpPr/>
            <p:nvPr/>
          </p:nvGrpSpPr>
          <p:grpSpPr>
            <a:xfrm>
              <a:off x="2197913" y="3083049"/>
              <a:ext cx="995904" cy="1312223"/>
              <a:chOff x="2197913" y="3083049"/>
              <a:chExt cx="995904" cy="1312223"/>
            </a:xfrm>
          </p:grpSpPr>
          <p:sp>
            <p:nvSpPr>
              <p:cNvPr id="73" name="Google Shape;4598;p60"/>
              <p:cNvSpPr/>
              <p:nvPr/>
            </p:nvSpPr>
            <p:spPr>
              <a:xfrm>
                <a:off x="2469851" y="3684084"/>
                <a:ext cx="16596" cy="14208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07" extrusionOk="0">
                    <a:moveTo>
                      <a:pt x="556" y="96"/>
                    </a:moveTo>
                    <a:cubicBezTo>
                      <a:pt x="561" y="98"/>
                      <a:pt x="566" y="100"/>
                      <a:pt x="571" y="102"/>
                    </a:cubicBezTo>
                    <a:cubicBezTo>
                      <a:pt x="564" y="102"/>
                      <a:pt x="559" y="99"/>
                      <a:pt x="556" y="96"/>
                    </a:cubicBezTo>
                    <a:close/>
                    <a:moveTo>
                      <a:pt x="479" y="1"/>
                    </a:moveTo>
                    <a:cubicBezTo>
                      <a:pt x="463" y="1"/>
                      <a:pt x="448" y="4"/>
                      <a:pt x="434" y="10"/>
                    </a:cubicBezTo>
                    <a:lnTo>
                      <a:pt x="403" y="10"/>
                    </a:lnTo>
                    <a:cubicBezTo>
                      <a:pt x="375" y="4"/>
                      <a:pt x="347" y="1"/>
                      <a:pt x="319" y="1"/>
                    </a:cubicBezTo>
                    <a:cubicBezTo>
                      <a:pt x="155" y="1"/>
                      <a:pt x="1" y="108"/>
                      <a:pt x="1" y="307"/>
                    </a:cubicBezTo>
                    <a:cubicBezTo>
                      <a:pt x="1" y="478"/>
                      <a:pt x="159" y="606"/>
                      <a:pt x="325" y="606"/>
                    </a:cubicBezTo>
                    <a:cubicBezTo>
                      <a:pt x="403" y="606"/>
                      <a:pt x="483" y="578"/>
                      <a:pt x="549" y="512"/>
                    </a:cubicBezTo>
                    <a:cubicBezTo>
                      <a:pt x="571" y="467"/>
                      <a:pt x="617" y="421"/>
                      <a:pt x="663" y="376"/>
                    </a:cubicBezTo>
                    <a:cubicBezTo>
                      <a:pt x="686" y="307"/>
                      <a:pt x="708" y="193"/>
                      <a:pt x="663" y="124"/>
                    </a:cubicBezTo>
                    <a:cubicBezTo>
                      <a:pt x="640" y="102"/>
                      <a:pt x="617" y="56"/>
                      <a:pt x="571" y="33"/>
                    </a:cubicBezTo>
                    <a:cubicBezTo>
                      <a:pt x="555" y="17"/>
                      <a:pt x="516" y="1"/>
                      <a:pt x="47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4" name="Google Shape;4599;p60"/>
              <p:cNvSpPr/>
              <p:nvPr/>
            </p:nvSpPr>
            <p:spPr>
              <a:xfrm>
                <a:off x="2536256" y="3764814"/>
                <a:ext cx="20177" cy="15332"/>
              </a:xfrm>
              <a:custGeom>
                <a:avLst/>
                <a:gdLst/>
                <a:ahLst/>
                <a:cxnLst/>
                <a:rect l="l" t="t" r="r" b="b"/>
                <a:pathLst>
                  <a:path w="862" h="655" extrusionOk="0">
                    <a:moveTo>
                      <a:pt x="440" y="1"/>
                    </a:moveTo>
                    <a:cubicBezTo>
                      <a:pt x="18" y="1"/>
                      <a:pt x="1" y="654"/>
                      <a:pt x="437" y="654"/>
                    </a:cubicBezTo>
                    <a:cubicBezTo>
                      <a:pt x="463" y="654"/>
                      <a:pt x="490" y="652"/>
                      <a:pt x="519" y="647"/>
                    </a:cubicBezTo>
                    <a:cubicBezTo>
                      <a:pt x="610" y="624"/>
                      <a:pt x="679" y="601"/>
                      <a:pt x="747" y="533"/>
                    </a:cubicBezTo>
                    <a:cubicBezTo>
                      <a:pt x="861" y="419"/>
                      <a:pt x="861" y="236"/>
                      <a:pt x="747" y="122"/>
                    </a:cubicBezTo>
                    <a:cubicBezTo>
                      <a:pt x="679" y="54"/>
                      <a:pt x="610" y="8"/>
                      <a:pt x="519" y="8"/>
                    </a:cubicBezTo>
                    <a:cubicBezTo>
                      <a:pt x="491" y="3"/>
                      <a:pt x="465" y="1"/>
                      <a:pt x="4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5" name="Google Shape;4600;p60"/>
              <p:cNvSpPr/>
              <p:nvPr/>
            </p:nvSpPr>
            <p:spPr>
              <a:xfrm>
                <a:off x="2876962" y="3850997"/>
                <a:ext cx="26216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97" extrusionOk="0">
                    <a:moveTo>
                      <a:pt x="571" y="1"/>
                    </a:moveTo>
                    <a:cubicBezTo>
                      <a:pt x="275" y="1"/>
                      <a:pt x="1" y="252"/>
                      <a:pt x="1" y="549"/>
                    </a:cubicBezTo>
                    <a:cubicBezTo>
                      <a:pt x="1" y="845"/>
                      <a:pt x="252" y="1096"/>
                      <a:pt x="571" y="1096"/>
                    </a:cubicBezTo>
                    <a:cubicBezTo>
                      <a:pt x="868" y="1096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6" name="Google Shape;4601;p60"/>
              <p:cNvSpPr/>
              <p:nvPr/>
            </p:nvSpPr>
            <p:spPr>
              <a:xfrm>
                <a:off x="2955491" y="3729727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7" name="Google Shape;4602;p60"/>
              <p:cNvSpPr/>
              <p:nvPr/>
            </p:nvSpPr>
            <p:spPr>
              <a:xfrm>
                <a:off x="3028168" y="3786348"/>
                <a:ext cx="20856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891" h="709" extrusionOk="0">
                    <a:moveTo>
                      <a:pt x="434" y="1"/>
                    </a:moveTo>
                    <a:cubicBezTo>
                      <a:pt x="0" y="1"/>
                      <a:pt x="0" y="709"/>
                      <a:pt x="434" y="709"/>
                    </a:cubicBezTo>
                    <a:cubicBezTo>
                      <a:pt x="890" y="709"/>
                      <a:pt x="890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8" name="Google Shape;4603;p60"/>
              <p:cNvSpPr/>
              <p:nvPr/>
            </p:nvSpPr>
            <p:spPr>
              <a:xfrm>
                <a:off x="2941798" y="3889829"/>
                <a:ext cx="21629" cy="18515"/>
              </a:xfrm>
              <a:custGeom>
                <a:avLst/>
                <a:gdLst/>
                <a:ahLst/>
                <a:cxnLst/>
                <a:rect l="l" t="t" r="r" b="b"/>
                <a:pathLst>
                  <a:path w="924" h="791" extrusionOk="0">
                    <a:moveTo>
                      <a:pt x="448" y="1"/>
                    </a:moveTo>
                    <a:cubicBezTo>
                      <a:pt x="381" y="1"/>
                      <a:pt x="312" y="17"/>
                      <a:pt x="244" y="54"/>
                    </a:cubicBezTo>
                    <a:cubicBezTo>
                      <a:pt x="175" y="99"/>
                      <a:pt x="107" y="168"/>
                      <a:pt x="61" y="259"/>
                    </a:cubicBezTo>
                    <a:cubicBezTo>
                      <a:pt x="1" y="340"/>
                      <a:pt x="11" y="420"/>
                      <a:pt x="62" y="501"/>
                    </a:cubicBezTo>
                    <a:lnTo>
                      <a:pt x="62" y="501"/>
                    </a:lnTo>
                    <a:cubicBezTo>
                      <a:pt x="61" y="503"/>
                      <a:pt x="61" y="506"/>
                      <a:pt x="61" y="510"/>
                    </a:cubicBezTo>
                    <a:cubicBezTo>
                      <a:pt x="96" y="699"/>
                      <a:pt x="266" y="790"/>
                      <a:pt x="437" y="790"/>
                    </a:cubicBezTo>
                    <a:cubicBezTo>
                      <a:pt x="597" y="790"/>
                      <a:pt x="759" y="710"/>
                      <a:pt x="814" y="556"/>
                    </a:cubicBezTo>
                    <a:cubicBezTo>
                      <a:pt x="924" y="264"/>
                      <a:pt x="712" y="1"/>
                      <a:pt x="4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9" name="Google Shape;4604;p60"/>
              <p:cNvSpPr/>
              <p:nvPr/>
            </p:nvSpPr>
            <p:spPr>
              <a:xfrm>
                <a:off x="2851683" y="3953659"/>
                <a:ext cx="34924" cy="27832"/>
              </a:xfrm>
              <a:custGeom>
                <a:avLst/>
                <a:gdLst/>
                <a:ahLst/>
                <a:cxnLst/>
                <a:rect l="l" t="t" r="r" b="b"/>
                <a:pathLst>
                  <a:path w="1492" h="1189" extrusionOk="0">
                    <a:moveTo>
                      <a:pt x="697" y="1"/>
                    </a:moveTo>
                    <a:cubicBezTo>
                      <a:pt x="309" y="1"/>
                      <a:pt x="1" y="367"/>
                      <a:pt x="122" y="750"/>
                    </a:cubicBezTo>
                    <a:cubicBezTo>
                      <a:pt x="168" y="956"/>
                      <a:pt x="327" y="1116"/>
                      <a:pt x="533" y="1161"/>
                    </a:cubicBezTo>
                    <a:cubicBezTo>
                      <a:pt x="588" y="1180"/>
                      <a:pt x="643" y="1188"/>
                      <a:pt x="697" y="1188"/>
                    </a:cubicBezTo>
                    <a:cubicBezTo>
                      <a:pt x="845" y="1188"/>
                      <a:pt x="987" y="1125"/>
                      <a:pt x="1104" y="1024"/>
                    </a:cubicBezTo>
                    <a:cubicBezTo>
                      <a:pt x="1126" y="1002"/>
                      <a:pt x="1126" y="1002"/>
                      <a:pt x="1149" y="979"/>
                    </a:cubicBezTo>
                    <a:cubicBezTo>
                      <a:pt x="1492" y="705"/>
                      <a:pt x="1286" y="157"/>
                      <a:pt x="898" y="43"/>
                    </a:cubicBezTo>
                    <a:cubicBezTo>
                      <a:pt x="875" y="43"/>
                      <a:pt x="875" y="20"/>
                      <a:pt x="852" y="20"/>
                    </a:cubicBezTo>
                    <a:cubicBezTo>
                      <a:pt x="800" y="7"/>
                      <a:pt x="748" y="1"/>
                      <a:pt x="69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0" name="Google Shape;4605;p60"/>
              <p:cNvSpPr/>
              <p:nvPr/>
            </p:nvSpPr>
            <p:spPr>
              <a:xfrm>
                <a:off x="2731115" y="3865837"/>
                <a:ext cx="34760" cy="30898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320" extrusionOk="0">
                    <a:moveTo>
                      <a:pt x="824" y="0"/>
                    </a:moveTo>
                    <a:cubicBezTo>
                      <a:pt x="801" y="0"/>
                      <a:pt x="777" y="2"/>
                      <a:pt x="754" y="6"/>
                    </a:cubicBezTo>
                    <a:lnTo>
                      <a:pt x="731" y="6"/>
                    </a:lnTo>
                    <a:cubicBezTo>
                      <a:pt x="457" y="29"/>
                      <a:pt x="229" y="143"/>
                      <a:pt x="137" y="394"/>
                    </a:cubicBezTo>
                    <a:cubicBezTo>
                      <a:pt x="0" y="691"/>
                      <a:pt x="92" y="987"/>
                      <a:pt x="343" y="1170"/>
                    </a:cubicBezTo>
                    <a:cubicBezTo>
                      <a:pt x="465" y="1265"/>
                      <a:pt x="619" y="1320"/>
                      <a:pt x="772" y="1320"/>
                    </a:cubicBezTo>
                    <a:cubicBezTo>
                      <a:pt x="877" y="1320"/>
                      <a:pt x="981" y="1294"/>
                      <a:pt x="1073" y="1238"/>
                    </a:cubicBezTo>
                    <a:cubicBezTo>
                      <a:pt x="1301" y="1102"/>
                      <a:pt x="1484" y="759"/>
                      <a:pt x="1370" y="485"/>
                    </a:cubicBezTo>
                    <a:cubicBezTo>
                      <a:pt x="1370" y="462"/>
                      <a:pt x="1370" y="462"/>
                      <a:pt x="1370" y="462"/>
                    </a:cubicBezTo>
                    <a:cubicBezTo>
                      <a:pt x="1286" y="231"/>
                      <a:pt x="1086" y="0"/>
                      <a:pt x="8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" name="Google Shape;4606;p60"/>
              <p:cNvSpPr/>
              <p:nvPr/>
            </p:nvSpPr>
            <p:spPr>
              <a:xfrm>
                <a:off x="2778116" y="3726521"/>
                <a:ext cx="20879" cy="17930"/>
              </a:xfrm>
              <a:custGeom>
                <a:avLst/>
                <a:gdLst/>
                <a:ahLst/>
                <a:cxnLst/>
                <a:rect l="l" t="t" r="r" b="b"/>
                <a:pathLst>
                  <a:path w="892" h="766" extrusionOk="0">
                    <a:moveTo>
                      <a:pt x="435" y="0"/>
                    </a:moveTo>
                    <a:cubicBezTo>
                      <a:pt x="161" y="0"/>
                      <a:pt x="1" y="457"/>
                      <a:pt x="275" y="571"/>
                    </a:cubicBezTo>
                    <a:cubicBezTo>
                      <a:pt x="321" y="594"/>
                      <a:pt x="343" y="640"/>
                      <a:pt x="343" y="662"/>
                    </a:cubicBezTo>
                    <a:cubicBezTo>
                      <a:pt x="389" y="731"/>
                      <a:pt x="457" y="765"/>
                      <a:pt x="526" y="765"/>
                    </a:cubicBezTo>
                    <a:cubicBezTo>
                      <a:pt x="594" y="765"/>
                      <a:pt x="663" y="731"/>
                      <a:pt x="709" y="662"/>
                    </a:cubicBezTo>
                    <a:cubicBezTo>
                      <a:pt x="754" y="594"/>
                      <a:pt x="800" y="503"/>
                      <a:pt x="823" y="411"/>
                    </a:cubicBezTo>
                    <a:cubicBezTo>
                      <a:pt x="891" y="206"/>
                      <a:pt x="709" y="0"/>
                      <a:pt x="50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" name="Google Shape;4607;p60"/>
              <p:cNvSpPr/>
              <p:nvPr/>
            </p:nvSpPr>
            <p:spPr>
              <a:xfrm>
                <a:off x="2828346" y="3785014"/>
                <a:ext cx="9644" cy="8848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78" extrusionOk="0">
                    <a:moveTo>
                      <a:pt x="206" y="1"/>
                    </a:moveTo>
                    <a:cubicBezTo>
                      <a:pt x="103" y="1"/>
                      <a:pt x="1" y="81"/>
                      <a:pt x="69" y="241"/>
                    </a:cubicBezTo>
                    <a:cubicBezTo>
                      <a:pt x="69" y="263"/>
                      <a:pt x="92" y="286"/>
                      <a:pt x="92" y="309"/>
                    </a:cubicBezTo>
                    <a:cubicBezTo>
                      <a:pt x="115" y="355"/>
                      <a:pt x="160" y="377"/>
                      <a:pt x="206" y="377"/>
                    </a:cubicBezTo>
                    <a:cubicBezTo>
                      <a:pt x="252" y="377"/>
                      <a:pt x="297" y="355"/>
                      <a:pt x="320" y="309"/>
                    </a:cubicBezTo>
                    <a:cubicBezTo>
                      <a:pt x="320" y="286"/>
                      <a:pt x="343" y="263"/>
                      <a:pt x="343" y="241"/>
                    </a:cubicBezTo>
                    <a:cubicBezTo>
                      <a:pt x="411" y="81"/>
                      <a:pt x="30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" name="Google Shape;4608;p60"/>
              <p:cNvSpPr/>
              <p:nvPr/>
            </p:nvSpPr>
            <p:spPr>
              <a:xfrm>
                <a:off x="2641890" y="3825039"/>
                <a:ext cx="30828" cy="24999"/>
              </a:xfrm>
              <a:custGeom>
                <a:avLst/>
                <a:gdLst/>
                <a:ahLst/>
                <a:cxnLst/>
                <a:rect l="l" t="t" r="r" b="b"/>
                <a:pathLst>
                  <a:path w="1317" h="1068" extrusionOk="0">
                    <a:moveTo>
                      <a:pt x="760" y="0"/>
                    </a:moveTo>
                    <a:cubicBezTo>
                      <a:pt x="722" y="0"/>
                      <a:pt x="682" y="5"/>
                      <a:pt x="640" y="14"/>
                    </a:cubicBezTo>
                    <a:cubicBezTo>
                      <a:pt x="526" y="14"/>
                      <a:pt x="434" y="105"/>
                      <a:pt x="343" y="174"/>
                    </a:cubicBezTo>
                    <a:cubicBezTo>
                      <a:pt x="1" y="448"/>
                      <a:pt x="274" y="1018"/>
                      <a:pt x="640" y="1064"/>
                    </a:cubicBezTo>
                    <a:cubicBezTo>
                      <a:pt x="661" y="1066"/>
                      <a:pt x="682" y="1067"/>
                      <a:pt x="702" y="1067"/>
                    </a:cubicBezTo>
                    <a:cubicBezTo>
                      <a:pt x="1117" y="1067"/>
                      <a:pt x="1317" y="636"/>
                      <a:pt x="1165" y="288"/>
                    </a:cubicBezTo>
                    <a:lnTo>
                      <a:pt x="1165" y="288"/>
                    </a:lnTo>
                    <a:cubicBezTo>
                      <a:pt x="1182" y="322"/>
                      <a:pt x="1189" y="335"/>
                      <a:pt x="1190" y="335"/>
                    </a:cubicBezTo>
                    <a:cubicBezTo>
                      <a:pt x="1192" y="335"/>
                      <a:pt x="1136" y="214"/>
                      <a:pt x="1119" y="197"/>
                    </a:cubicBezTo>
                    <a:cubicBezTo>
                      <a:pt x="1028" y="70"/>
                      <a:pt x="908" y="0"/>
                      <a:pt x="7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" name="Google Shape;4609;p60"/>
              <p:cNvSpPr/>
              <p:nvPr/>
            </p:nvSpPr>
            <p:spPr>
              <a:xfrm>
                <a:off x="2644558" y="3659695"/>
                <a:ext cx="25678" cy="22026"/>
              </a:xfrm>
              <a:custGeom>
                <a:avLst/>
                <a:gdLst/>
                <a:ahLst/>
                <a:cxnLst/>
                <a:rect l="l" t="t" r="r" b="b"/>
                <a:pathLst>
                  <a:path w="1097" h="941" extrusionOk="0">
                    <a:moveTo>
                      <a:pt x="507" y="0"/>
                    </a:moveTo>
                    <a:cubicBezTo>
                      <a:pt x="241" y="0"/>
                      <a:pt x="1" y="167"/>
                      <a:pt x="1" y="482"/>
                    </a:cubicBezTo>
                    <a:cubicBezTo>
                      <a:pt x="1" y="778"/>
                      <a:pt x="240" y="941"/>
                      <a:pt x="505" y="941"/>
                    </a:cubicBezTo>
                    <a:cubicBezTo>
                      <a:pt x="588" y="941"/>
                      <a:pt x="673" y="925"/>
                      <a:pt x="754" y="893"/>
                    </a:cubicBezTo>
                    <a:cubicBezTo>
                      <a:pt x="754" y="893"/>
                      <a:pt x="777" y="893"/>
                      <a:pt x="777" y="870"/>
                    </a:cubicBezTo>
                    <a:cubicBezTo>
                      <a:pt x="1096" y="733"/>
                      <a:pt x="1096" y="208"/>
                      <a:pt x="777" y="71"/>
                    </a:cubicBezTo>
                    <a:cubicBezTo>
                      <a:pt x="777" y="71"/>
                      <a:pt x="754" y="48"/>
                      <a:pt x="754" y="48"/>
                    </a:cubicBezTo>
                    <a:cubicBezTo>
                      <a:pt x="673" y="16"/>
                      <a:pt x="589" y="0"/>
                      <a:pt x="50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" name="Google Shape;4610;p60"/>
              <p:cNvSpPr/>
              <p:nvPr/>
            </p:nvSpPr>
            <p:spPr>
              <a:xfrm>
                <a:off x="2805385" y="3591347"/>
                <a:ext cx="22986" cy="20622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81" extrusionOk="0">
                    <a:moveTo>
                      <a:pt x="527" y="1"/>
                    </a:moveTo>
                    <a:cubicBezTo>
                      <a:pt x="458" y="1"/>
                      <a:pt x="387" y="15"/>
                      <a:pt x="320" y="46"/>
                    </a:cubicBezTo>
                    <a:cubicBezTo>
                      <a:pt x="297" y="46"/>
                      <a:pt x="297" y="69"/>
                      <a:pt x="274" y="69"/>
                    </a:cubicBezTo>
                    <a:cubicBezTo>
                      <a:pt x="0" y="206"/>
                      <a:pt x="0" y="663"/>
                      <a:pt x="274" y="800"/>
                    </a:cubicBezTo>
                    <a:cubicBezTo>
                      <a:pt x="297" y="822"/>
                      <a:pt x="297" y="822"/>
                      <a:pt x="320" y="822"/>
                    </a:cubicBezTo>
                    <a:cubicBezTo>
                      <a:pt x="393" y="862"/>
                      <a:pt x="471" y="881"/>
                      <a:pt x="546" y="881"/>
                    </a:cubicBezTo>
                    <a:cubicBezTo>
                      <a:pt x="775" y="881"/>
                      <a:pt x="982" y="709"/>
                      <a:pt x="982" y="434"/>
                    </a:cubicBezTo>
                    <a:cubicBezTo>
                      <a:pt x="982" y="170"/>
                      <a:pt x="763" y="1"/>
                      <a:pt x="52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" name="Google Shape;4611;p60"/>
              <p:cNvSpPr/>
              <p:nvPr/>
            </p:nvSpPr>
            <p:spPr>
              <a:xfrm>
                <a:off x="2700172" y="3714747"/>
                <a:ext cx="15262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9" extrusionOk="0">
                    <a:moveTo>
                      <a:pt x="306" y="0"/>
                    </a:moveTo>
                    <a:cubicBezTo>
                      <a:pt x="148" y="0"/>
                      <a:pt x="1" y="153"/>
                      <a:pt x="113" y="321"/>
                    </a:cubicBezTo>
                    <a:cubicBezTo>
                      <a:pt x="157" y="398"/>
                      <a:pt x="216" y="429"/>
                      <a:pt x="275" y="429"/>
                    </a:cubicBezTo>
                    <a:cubicBezTo>
                      <a:pt x="461" y="429"/>
                      <a:pt x="652" y="128"/>
                      <a:pt x="409" y="24"/>
                    </a:cubicBezTo>
                    <a:cubicBezTo>
                      <a:pt x="376" y="8"/>
                      <a:pt x="341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" name="Google Shape;4612;p60"/>
              <p:cNvSpPr/>
              <p:nvPr/>
            </p:nvSpPr>
            <p:spPr>
              <a:xfrm>
                <a:off x="2680393" y="3577655"/>
                <a:ext cx="15098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5" h="571" extrusionOk="0">
                    <a:moveTo>
                      <a:pt x="267" y="1"/>
                    </a:moveTo>
                    <a:cubicBezTo>
                      <a:pt x="182" y="1"/>
                      <a:pt x="100" y="41"/>
                      <a:pt x="45" y="129"/>
                    </a:cubicBezTo>
                    <a:cubicBezTo>
                      <a:pt x="23" y="173"/>
                      <a:pt x="1" y="217"/>
                      <a:pt x="20" y="282"/>
                    </a:cubicBezTo>
                    <a:lnTo>
                      <a:pt x="20" y="282"/>
                    </a:lnTo>
                    <a:cubicBezTo>
                      <a:pt x="9" y="390"/>
                      <a:pt x="117" y="495"/>
                      <a:pt x="204" y="517"/>
                    </a:cubicBezTo>
                    <a:cubicBezTo>
                      <a:pt x="227" y="517"/>
                      <a:pt x="227" y="517"/>
                      <a:pt x="227" y="540"/>
                    </a:cubicBezTo>
                    <a:cubicBezTo>
                      <a:pt x="269" y="561"/>
                      <a:pt x="310" y="570"/>
                      <a:pt x="349" y="570"/>
                    </a:cubicBezTo>
                    <a:cubicBezTo>
                      <a:pt x="521" y="570"/>
                      <a:pt x="644" y="384"/>
                      <a:pt x="570" y="198"/>
                    </a:cubicBezTo>
                    <a:cubicBezTo>
                      <a:pt x="547" y="175"/>
                      <a:pt x="547" y="152"/>
                      <a:pt x="524" y="129"/>
                    </a:cubicBezTo>
                    <a:cubicBezTo>
                      <a:pt x="453" y="47"/>
                      <a:pt x="358" y="1"/>
                      <a:pt x="2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" name="Google Shape;4613;p60"/>
              <p:cNvSpPr/>
              <p:nvPr/>
            </p:nvSpPr>
            <p:spPr>
              <a:xfrm>
                <a:off x="2485885" y="3882853"/>
                <a:ext cx="32607" cy="3021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291" extrusionOk="0">
                    <a:moveTo>
                      <a:pt x="708" y="0"/>
                    </a:moveTo>
                    <a:cubicBezTo>
                      <a:pt x="568" y="0"/>
                      <a:pt x="428" y="42"/>
                      <a:pt x="320" y="123"/>
                    </a:cubicBezTo>
                    <a:cubicBezTo>
                      <a:pt x="1" y="375"/>
                      <a:pt x="23" y="763"/>
                      <a:pt x="252" y="1059"/>
                    </a:cubicBezTo>
                    <a:cubicBezTo>
                      <a:pt x="252" y="1082"/>
                      <a:pt x="274" y="1082"/>
                      <a:pt x="274" y="1105"/>
                    </a:cubicBezTo>
                    <a:cubicBezTo>
                      <a:pt x="380" y="1234"/>
                      <a:pt x="539" y="1290"/>
                      <a:pt x="698" y="1290"/>
                    </a:cubicBezTo>
                    <a:cubicBezTo>
                      <a:pt x="847" y="1290"/>
                      <a:pt x="996" y="1239"/>
                      <a:pt x="1096" y="1151"/>
                    </a:cubicBezTo>
                    <a:cubicBezTo>
                      <a:pt x="1370" y="945"/>
                      <a:pt x="1393" y="626"/>
                      <a:pt x="1256" y="352"/>
                    </a:cubicBezTo>
                    <a:cubicBezTo>
                      <a:pt x="1256" y="329"/>
                      <a:pt x="1256" y="329"/>
                      <a:pt x="1233" y="306"/>
                    </a:cubicBezTo>
                    <a:cubicBezTo>
                      <a:pt x="1136" y="99"/>
                      <a:pt x="923" y="0"/>
                      <a:pt x="7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" name="Google Shape;4614;p60"/>
              <p:cNvSpPr/>
              <p:nvPr/>
            </p:nvSpPr>
            <p:spPr>
              <a:xfrm>
                <a:off x="2560692" y="3947034"/>
                <a:ext cx="24063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960" extrusionOk="0">
                    <a:moveTo>
                      <a:pt x="548" y="0"/>
                    </a:moveTo>
                    <a:cubicBezTo>
                      <a:pt x="432" y="0"/>
                      <a:pt x="314" y="47"/>
                      <a:pt x="228" y="120"/>
                    </a:cubicBezTo>
                    <a:cubicBezTo>
                      <a:pt x="137" y="189"/>
                      <a:pt x="114" y="280"/>
                      <a:pt x="69" y="394"/>
                    </a:cubicBezTo>
                    <a:cubicBezTo>
                      <a:pt x="0" y="623"/>
                      <a:pt x="160" y="897"/>
                      <a:pt x="388" y="942"/>
                    </a:cubicBezTo>
                    <a:cubicBezTo>
                      <a:pt x="432" y="954"/>
                      <a:pt x="475" y="960"/>
                      <a:pt x="516" y="960"/>
                    </a:cubicBezTo>
                    <a:cubicBezTo>
                      <a:pt x="708" y="960"/>
                      <a:pt x="861" y="834"/>
                      <a:pt x="936" y="645"/>
                    </a:cubicBezTo>
                    <a:cubicBezTo>
                      <a:pt x="936" y="623"/>
                      <a:pt x="959" y="600"/>
                      <a:pt x="959" y="577"/>
                    </a:cubicBezTo>
                    <a:cubicBezTo>
                      <a:pt x="1027" y="440"/>
                      <a:pt x="936" y="257"/>
                      <a:pt x="845" y="143"/>
                    </a:cubicBezTo>
                    <a:cubicBezTo>
                      <a:pt x="845" y="143"/>
                      <a:pt x="822" y="120"/>
                      <a:pt x="822" y="120"/>
                    </a:cubicBezTo>
                    <a:cubicBezTo>
                      <a:pt x="748" y="36"/>
                      <a:pt x="649" y="0"/>
                      <a:pt x="54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" name="Google Shape;4615;p60"/>
              <p:cNvSpPr/>
              <p:nvPr/>
            </p:nvSpPr>
            <p:spPr>
              <a:xfrm>
                <a:off x="2706000" y="3946168"/>
                <a:ext cx="14325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612" h="617" extrusionOk="0">
                    <a:moveTo>
                      <a:pt x="330" y="0"/>
                    </a:moveTo>
                    <a:cubicBezTo>
                      <a:pt x="167" y="0"/>
                      <a:pt x="1" y="142"/>
                      <a:pt x="1" y="317"/>
                    </a:cubicBezTo>
                    <a:cubicBezTo>
                      <a:pt x="1" y="488"/>
                      <a:pt x="159" y="617"/>
                      <a:pt x="318" y="617"/>
                    </a:cubicBezTo>
                    <a:cubicBezTo>
                      <a:pt x="393" y="617"/>
                      <a:pt x="467" y="588"/>
                      <a:pt x="526" y="523"/>
                    </a:cubicBezTo>
                    <a:cubicBezTo>
                      <a:pt x="526" y="523"/>
                      <a:pt x="548" y="500"/>
                      <a:pt x="548" y="500"/>
                    </a:cubicBezTo>
                    <a:cubicBezTo>
                      <a:pt x="594" y="439"/>
                      <a:pt x="612" y="373"/>
                      <a:pt x="609" y="311"/>
                    </a:cubicBezTo>
                    <a:lnTo>
                      <a:pt x="609" y="311"/>
                    </a:lnTo>
                    <a:cubicBezTo>
                      <a:pt x="612" y="252"/>
                      <a:pt x="594" y="191"/>
                      <a:pt x="548" y="135"/>
                    </a:cubicBezTo>
                    <a:cubicBezTo>
                      <a:pt x="548" y="112"/>
                      <a:pt x="526" y="112"/>
                      <a:pt x="526" y="89"/>
                    </a:cubicBezTo>
                    <a:cubicBezTo>
                      <a:pt x="470" y="27"/>
                      <a:pt x="401" y="0"/>
                      <a:pt x="33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" name="Google Shape;4616;p60"/>
              <p:cNvSpPr/>
              <p:nvPr/>
            </p:nvSpPr>
            <p:spPr>
              <a:xfrm>
                <a:off x="2675010" y="4068445"/>
                <a:ext cx="43842" cy="34222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462" extrusionOk="0">
                    <a:moveTo>
                      <a:pt x="937" y="1"/>
                    </a:moveTo>
                    <a:cubicBezTo>
                      <a:pt x="1" y="1"/>
                      <a:pt x="1" y="1461"/>
                      <a:pt x="937" y="1461"/>
                    </a:cubicBezTo>
                    <a:cubicBezTo>
                      <a:pt x="1872" y="1461"/>
                      <a:pt x="1872" y="1"/>
                      <a:pt x="9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" name="Google Shape;4617;p60"/>
              <p:cNvSpPr/>
              <p:nvPr/>
            </p:nvSpPr>
            <p:spPr>
              <a:xfrm>
                <a:off x="2373159" y="3854742"/>
                <a:ext cx="12851" cy="10182"/>
              </a:xfrm>
              <a:custGeom>
                <a:avLst/>
                <a:gdLst/>
                <a:ahLst/>
                <a:cxnLst/>
                <a:rect l="l" t="t" r="r" b="b"/>
                <a:pathLst>
                  <a:path w="549" h="435" extrusionOk="0">
                    <a:moveTo>
                      <a:pt x="274" y="1"/>
                    </a:moveTo>
                    <a:cubicBezTo>
                      <a:pt x="0" y="1"/>
                      <a:pt x="0" y="434"/>
                      <a:pt x="274" y="434"/>
                    </a:cubicBezTo>
                    <a:cubicBezTo>
                      <a:pt x="548" y="434"/>
                      <a:pt x="548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" name="Google Shape;4618;p60"/>
              <p:cNvSpPr/>
              <p:nvPr/>
            </p:nvSpPr>
            <p:spPr>
              <a:xfrm>
                <a:off x="2376365" y="3960517"/>
                <a:ext cx="26193" cy="25678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1097" extrusionOk="0">
                    <a:moveTo>
                      <a:pt x="548" y="1"/>
                    </a:moveTo>
                    <a:cubicBezTo>
                      <a:pt x="251" y="1"/>
                      <a:pt x="0" y="252"/>
                      <a:pt x="0" y="549"/>
                    </a:cubicBezTo>
                    <a:cubicBezTo>
                      <a:pt x="0" y="845"/>
                      <a:pt x="251" y="1097"/>
                      <a:pt x="548" y="1097"/>
                    </a:cubicBezTo>
                    <a:cubicBezTo>
                      <a:pt x="868" y="1097"/>
                      <a:pt x="1119" y="845"/>
                      <a:pt x="1119" y="549"/>
                    </a:cubicBezTo>
                    <a:cubicBezTo>
                      <a:pt x="1119" y="252"/>
                      <a:pt x="868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" name="Google Shape;4619;p60"/>
              <p:cNvSpPr/>
              <p:nvPr/>
            </p:nvSpPr>
            <p:spPr>
              <a:xfrm>
                <a:off x="2562284" y="4020367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23" y="23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5" name="Google Shape;4620;p60"/>
              <p:cNvSpPr/>
              <p:nvPr/>
            </p:nvSpPr>
            <p:spPr>
              <a:xfrm>
                <a:off x="2440101" y="4171036"/>
                <a:ext cx="30851" cy="23782"/>
              </a:xfrm>
              <a:custGeom>
                <a:avLst/>
                <a:gdLst/>
                <a:ahLst/>
                <a:cxnLst/>
                <a:rect l="l" t="t" r="r" b="b"/>
                <a:pathLst>
                  <a:path w="1318" h="1016" extrusionOk="0">
                    <a:moveTo>
                      <a:pt x="610" y="0"/>
                    </a:moveTo>
                    <a:cubicBezTo>
                      <a:pt x="598" y="12"/>
                      <a:pt x="587" y="17"/>
                      <a:pt x="575" y="20"/>
                    </a:cubicBezTo>
                    <a:lnTo>
                      <a:pt x="575" y="20"/>
                    </a:lnTo>
                    <a:cubicBezTo>
                      <a:pt x="586" y="14"/>
                      <a:pt x="598" y="7"/>
                      <a:pt x="610" y="0"/>
                    </a:cubicBezTo>
                    <a:close/>
                    <a:moveTo>
                      <a:pt x="610" y="0"/>
                    </a:moveTo>
                    <a:cubicBezTo>
                      <a:pt x="541" y="0"/>
                      <a:pt x="473" y="23"/>
                      <a:pt x="404" y="23"/>
                    </a:cubicBezTo>
                    <a:cubicBezTo>
                      <a:pt x="354" y="43"/>
                      <a:pt x="303" y="72"/>
                      <a:pt x="261" y="108"/>
                    </a:cubicBezTo>
                    <a:lnTo>
                      <a:pt x="261" y="108"/>
                    </a:lnTo>
                    <a:cubicBezTo>
                      <a:pt x="95" y="221"/>
                      <a:pt x="0" y="431"/>
                      <a:pt x="62" y="662"/>
                    </a:cubicBezTo>
                    <a:cubicBezTo>
                      <a:pt x="128" y="892"/>
                      <a:pt x="336" y="1016"/>
                      <a:pt x="549" y="1016"/>
                    </a:cubicBezTo>
                    <a:cubicBezTo>
                      <a:pt x="632" y="1016"/>
                      <a:pt x="716" y="997"/>
                      <a:pt x="792" y="959"/>
                    </a:cubicBezTo>
                    <a:cubicBezTo>
                      <a:pt x="815" y="959"/>
                      <a:pt x="838" y="936"/>
                      <a:pt x="861" y="936"/>
                    </a:cubicBezTo>
                    <a:cubicBezTo>
                      <a:pt x="1317" y="708"/>
                      <a:pt x="1066" y="23"/>
                      <a:pt x="61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6" name="Google Shape;4621;p60"/>
              <p:cNvSpPr/>
              <p:nvPr/>
            </p:nvSpPr>
            <p:spPr>
              <a:xfrm>
                <a:off x="2247606" y="3914055"/>
                <a:ext cx="42766" cy="41689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81" extrusionOk="0">
                    <a:moveTo>
                      <a:pt x="913" y="0"/>
                    </a:moveTo>
                    <a:cubicBezTo>
                      <a:pt x="434" y="0"/>
                      <a:pt x="0" y="411"/>
                      <a:pt x="23" y="890"/>
                    </a:cubicBezTo>
                    <a:cubicBezTo>
                      <a:pt x="46" y="1370"/>
                      <a:pt x="411" y="1781"/>
                      <a:pt x="913" y="1781"/>
                    </a:cubicBezTo>
                    <a:cubicBezTo>
                      <a:pt x="1370" y="1781"/>
                      <a:pt x="1826" y="1370"/>
                      <a:pt x="1804" y="890"/>
                    </a:cubicBezTo>
                    <a:cubicBezTo>
                      <a:pt x="1781" y="411"/>
                      <a:pt x="1416" y="0"/>
                      <a:pt x="91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7" name="Google Shape;4622;p60"/>
              <p:cNvSpPr/>
              <p:nvPr/>
            </p:nvSpPr>
            <p:spPr>
              <a:xfrm>
                <a:off x="2315461" y="4017020"/>
                <a:ext cx="18188" cy="16736"/>
              </a:xfrm>
              <a:custGeom>
                <a:avLst/>
                <a:gdLst/>
                <a:ahLst/>
                <a:cxnLst/>
                <a:rect l="l" t="t" r="r" b="b"/>
                <a:pathLst>
                  <a:path w="777" h="715" extrusionOk="0">
                    <a:moveTo>
                      <a:pt x="400" y="1"/>
                    </a:moveTo>
                    <a:cubicBezTo>
                      <a:pt x="360" y="1"/>
                      <a:pt x="320" y="18"/>
                      <a:pt x="297" y="52"/>
                    </a:cubicBezTo>
                    <a:cubicBezTo>
                      <a:pt x="251" y="98"/>
                      <a:pt x="206" y="143"/>
                      <a:pt x="183" y="189"/>
                    </a:cubicBezTo>
                    <a:cubicBezTo>
                      <a:pt x="0" y="394"/>
                      <a:pt x="114" y="714"/>
                      <a:pt x="388" y="714"/>
                    </a:cubicBezTo>
                    <a:cubicBezTo>
                      <a:pt x="685" y="714"/>
                      <a:pt x="776" y="394"/>
                      <a:pt x="617" y="189"/>
                    </a:cubicBezTo>
                    <a:cubicBezTo>
                      <a:pt x="571" y="143"/>
                      <a:pt x="548" y="98"/>
                      <a:pt x="502" y="52"/>
                    </a:cubicBezTo>
                    <a:cubicBezTo>
                      <a:pt x="480" y="18"/>
                      <a:pt x="440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8" name="Google Shape;4623;p60"/>
              <p:cNvSpPr/>
              <p:nvPr/>
            </p:nvSpPr>
            <p:spPr>
              <a:xfrm>
                <a:off x="2210202" y="3822441"/>
                <a:ext cx="18726" cy="17954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67" extrusionOk="0">
                    <a:moveTo>
                      <a:pt x="393" y="0"/>
                    </a:moveTo>
                    <a:cubicBezTo>
                      <a:pt x="196" y="0"/>
                      <a:pt x="1" y="156"/>
                      <a:pt x="1" y="376"/>
                    </a:cubicBezTo>
                    <a:cubicBezTo>
                      <a:pt x="1" y="608"/>
                      <a:pt x="189" y="767"/>
                      <a:pt x="382" y="767"/>
                    </a:cubicBezTo>
                    <a:cubicBezTo>
                      <a:pt x="474" y="767"/>
                      <a:pt x="566" y="731"/>
                      <a:pt x="640" y="650"/>
                    </a:cubicBezTo>
                    <a:cubicBezTo>
                      <a:pt x="663" y="650"/>
                      <a:pt x="663" y="650"/>
                      <a:pt x="663" y="627"/>
                    </a:cubicBezTo>
                    <a:cubicBezTo>
                      <a:pt x="800" y="490"/>
                      <a:pt x="800" y="262"/>
                      <a:pt x="663" y="125"/>
                    </a:cubicBezTo>
                    <a:cubicBezTo>
                      <a:pt x="663" y="125"/>
                      <a:pt x="663" y="125"/>
                      <a:pt x="640" y="102"/>
                    </a:cubicBezTo>
                    <a:cubicBezTo>
                      <a:pt x="569" y="32"/>
                      <a:pt x="481" y="0"/>
                      <a:pt x="39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9" name="Google Shape;4624;p60"/>
              <p:cNvSpPr/>
              <p:nvPr/>
            </p:nvSpPr>
            <p:spPr>
              <a:xfrm>
                <a:off x="2310640" y="3744684"/>
                <a:ext cx="24063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00" extrusionOk="0">
                    <a:moveTo>
                      <a:pt x="526" y="1"/>
                    </a:moveTo>
                    <a:cubicBezTo>
                      <a:pt x="1" y="1"/>
                      <a:pt x="1" y="799"/>
                      <a:pt x="526" y="799"/>
                    </a:cubicBezTo>
                    <a:cubicBezTo>
                      <a:pt x="1028" y="799"/>
                      <a:pt x="1028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0" name="Google Shape;4625;p60"/>
              <p:cNvSpPr/>
              <p:nvPr/>
            </p:nvSpPr>
            <p:spPr>
              <a:xfrm>
                <a:off x="2419644" y="3783867"/>
                <a:ext cx="19241" cy="17837"/>
              </a:xfrm>
              <a:custGeom>
                <a:avLst/>
                <a:gdLst/>
                <a:ahLst/>
                <a:cxnLst/>
                <a:rect l="l" t="t" r="r" b="b"/>
                <a:pathLst>
                  <a:path w="822" h="762" extrusionOk="0">
                    <a:moveTo>
                      <a:pt x="382" y="0"/>
                    </a:moveTo>
                    <a:cubicBezTo>
                      <a:pt x="189" y="0"/>
                      <a:pt x="0" y="149"/>
                      <a:pt x="0" y="381"/>
                    </a:cubicBezTo>
                    <a:cubicBezTo>
                      <a:pt x="0" y="613"/>
                      <a:pt x="189" y="761"/>
                      <a:pt x="382" y="761"/>
                    </a:cubicBezTo>
                    <a:cubicBezTo>
                      <a:pt x="474" y="761"/>
                      <a:pt x="566" y="728"/>
                      <a:pt x="639" y="655"/>
                    </a:cubicBezTo>
                    <a:cubicBezTo>
                      <a:pt x="662" y="632"/>
                      <a:pt x="685" y="632"/>
                      <a:pt x="685" y="609"/>
                    </a:cubicBezTo>
                    <a:cubicBezTo>
                      <a:pt x="822" y="495"/>
                      <a:pt x="822" y="267"/>
                      <a:pt x="685" y="153"/>
                    </a:cubicBezTo>
                    <a:cubicBezTo>
                      <a:pt x="685" y="130"/>
                      <a:pt x="662" y="130"/>
                      <a:pt x="639" y="107"/>
                    </a:cubicBezTo>
                    <a:cubicBezTo>
                      <a:pt x="566" y="34"/>
                      <a:pt x="474" y="0"/>
                      <a:pt x="38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1" name="Google Shape;4626;p60"/>
              <p:cNvSpPr/>
              <p:nvPr/>
            </p:nvSpPr>
            <p:spPr>
              <a:xfrm>
                <a:off x="2340577" y="3549684"/>
                <a:ext cx="36352" cy="3424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463" extrusionOk="0">
                    <a:moveTo>
                      <a:pt x="851" y="1"/>
                    </a:moveTo>
                    <a:cubicBezTo>
                      <a:pt x="671" y="1"/>
                      <a:pt x="489" y="64"/>
                      <a:pt x="365" y="160"/>
                    </a:cubicBezTo>
                    <a:cubicBezTo>
                      <a:pt x="91" y="366"/>
                      <a:pt x="0" y="708"/>
                      <a:pt x="137" y="1027"/>
                    </a:cubicBezTo>
                    <a:cubicBezTo>
                      <a:pt x="256" y="1319"/>
                      <a:pt x="528" y="1463"/>
                      <a:pt x="801" y="1463"/>
                    </a:cubicBezTo>
                    <a:cubicBezTo>
                      <a:pt x="1105" y="1463"/>
                      <a:pt x="1410" y="1285"/>
                      <a:pt x="1507" y="936"/>
                    </a:cubicBezTo>
                    <a:cubicBezTo>
                      <a:pt x="1529" y="868"/>
                      <a:pt x="1552" y="776"/>
                      <a:pt x="1552" y="685"/>
                    </a:cubicBezTo>
                    <a:cubicBezTo>
                      <a:pt x="1552" y="480"/>
                      <a:pt x="1438" y="229"/>
                      <a:pt x="1233" y="137"/>
                    </a:cubicBezTo>
                    <a:cubicBezTo>
                      <a:pt x="1210" y="137"/>
                      <a:pt x="1187" y="114"/>
                      <a:pt x="1187" y="92"/>
                    </a:cubicBezTo>
                    <a:cubicBezTo>
                      <a:pt x="1087" y="28"/>
                      <a:pt x="969" y="1"/>
                      <a:pt x="85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2" name="Google Shape;4627;p60"/>
              <p:cNvSpPr/>
              <p:nvPr/>
            </p:nvSpPr>
            <p:spPr>
              <a:xfrm>
                <a:off x="2460769" y="3512280"/>
                <a:ext cx="31553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325" extrusionOk="0">
                    <a:moveTo>
                      <a:pt x="663" y="1"/>
                    </a:moveTo>
                    <a:cubicBezTo>
                      <a:pt x="320" y="1"/>
                      <a:pt x="1" y="320"/>
                      <a:pt x="1" y="663"/>
                    </a:cubicBezTo>
                    <a:cubicBezTo>
                      <a:pt x="24" y="1028"/>
                      <a:pt x="297" y="1324"/>
                      <a:pt x="663" y="1324"/>
                    </a:cubicBezTo>
                    <a:cubicBezTo>
                      <a:pt x="1028" y="1324"/>
                      <a:pt x="1347" y="1028"/>
                      <a:pt x="1325" y="663"/>
                    </a:cubicBezTo>
                    <a:cubicBezTo>
                      <a:pt x="1325" y="320"/>
                      <a:pt x="1051" y="1"/>
                      <a:pt x="6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3" name="Google Shape;4628;p60"/>
              <p:cNvSpPr/>
              <p:nvPr/>
            </p:nvSpPr>
            <p:spPr>
              <a:xfrm>
                <a:off x="2513668" y="3579059"/>
                <a:ext cx="33145" cy="30360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297" extrusionOk="0">
                    <a:moveTo>
                      <a:pt x="708" y="1"/>
                    </a:moveTo>
                    <a:cubicBezTo>
                      <a:pt x="297" y="1"/>
                      <a:pt x="0" y="412"/>
                      <a:pt x="92" y="800"/>
                    </a:cubicBezTo>
                    <a:cubicBezTo>
                      <a:pt x="115" y="822"/>
                      <a:pt x="115" y="845"/>
                      <a:pt x="115" y="868"/>
                    </a:cubicBezTo>
                    <a:cubicBezTo>
                      <a:pt x="194" y="1153"/>
                      <a:pt x="451" y="1296"/>
                      <a:pt x="708" y="1296"/>
                    </a:cubicBezTo>
                    <a:cubicBezTo>
                      <a:pt x="965" y="1296"/>
                      <a:pt x="1222" y="1153"/>
                      <a:pt x="1302" y="868"/>
                    </a:cubicBezTo>
                    <a:lnTo>
                      <a:pt x="1302" y="800"/>
                    </a:lnTo>
                    <a:cubicBezTo>
                      <a:pt x="1416" y="412"/>
                      <a:pt x="1119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" name="Google Shape;4629;p60"/>
              <p:cNvSpPr/>
              <p:nvPr/>
            </p:nvSpPr>
            <p:spPr>
              <a:xfrm>
                <a:off x="2551259" y="3490699"/>
                <a:ext cx="25467" cy="14419"/>
              </a:xfrm>
              <a:custGeom>
                <a:avLst/>
                <a:gdLst/>
                <a:ahLst/>
                <a:cxnLst/>
                <a:rect l="l" t="t" r="r" b="b"/>
                <a:pathLst>
                  <a:path w="1088" h="616" extrusionOk="0">
                    <a:moveTo>
                      <a:pt x="489" y="1"/>
                    </a:moveTo>
                    <a:cubicBezTo>
                      <a:pt x="423" y="1"/>
                      <a:pt x="356" y="22"/>
                      <a:pt x="289" y="55"/>
                    </a:cubicBezTo>
                    <a:cubicBezTo>
                      <a:pt x="1" y="279"/>
                      <a:pt x="263" y="616"/>
                      <a:pt x="516" y="616"/>
                    </a:cubicBezTo>
                    <a:cubicBezTo>
                      <a:pt x="584" y="616"/>
                      <a:pt x="653" y="591"/>
                      <a:pt x="709" y="532"/>
                    </a:cubicBezTo>
                    <a:lnTo>
                      <a:pt x="709" y="532"/>
                    </a:lnTo>
                    <a:cubicBezTo>
                      <a:pt x="790" y="521"/>
                      <a:pt x="870" y="528"/>
                      <a:pt x="951" y="512"/>
                    </a:cubicBezTo>
                    <a:cubicBezTo>
                      <a:pt x="1042" y="512"/>
                      <a:pt x="1088" y="352"/>
                      <a:pt x="1019" y="306"/>
                    </a:cubicBezTo>
                    <a:cubicBezTo>
                      <a:pt x="928" y="238"/>
                      <a:pt x="837" y="169"/>
                      <a:pt x="723" y="101"/>
                    </a:cubicBezTo>
                    <a:lnTo>
                      <a:pt x="723" y="101"/>
                    </a:lnTo>
                    <a:cubicBezTo>
                      <a:pt x="744" y="133"/>
                      <a:pt x="755" y="150"/>
                      <a:pt x="754" y="150"/>
                    </a:cubicBezTo>
                    <a:cubicBezTo>
                      <a:pt x="754" y="150"/>
                      <a:pt x="737" y="127"/>
                      <a:pt x="700" y="78"/>
                    </a:cubicBezTo>
                    <a:cubicBezTo>
                      <a:pt x="677" y="55"/>
                      <a:pt x="631" y="10"/>
                      <a:pt x="563" y="10"/>
                    </a:cubicBezTo>
                    <a:cubicBezTo>
                      <a:pt x="538" y="3"/>
                      <a:pt x="514" y="1"/>
                      <a:pt x="4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" name="Google Shape;4630;p60"/>
              <p:cNvSpPr/>
              <p:nvPr/>
            </p:nvSpPr>
            <p:spPr>
              <a:xfrm>
                <a:off x="2622134" y="3569603"/>
                <a:ext cx="14185" cy="10042"/>
              </a:xfrm>
              <a:custGeom>
                <a:avLst/>
                <a:gdLst/>
                <a:ahLst/>
                <a:cxnLst/>
                <a:rect l="l" t="t" r="r" b="b"/>
                <a:pathLst>
                  <a:path w="606" h="429" extrusionOk="0">
                    <a:moveTo>
                      <a:pt x="167" y="1"/>
                    </a:moveTo>
                    <a:cubicBezTo>
                      <a:pt x="89" y="1"/>
                      <a:pt x="0" y="68"/>
                      <a:pt x="0" y="154"/>
                    </a:cubicBezTo>
                    <a:cubicBezTo>
                      <a:pt x="0" y="359"/>
                      <a:pt x="137" y="428"/>
                      <a:pt x="320" y="428"/>
                    </a:cubicBezTo>
                    <a:cubicBezTo>
                      <a:pt x="326" y="428"/>
                      <a:pt x="333" y="428"/>
                      <a:pt x="339" y="428"/>
                    </a:cubicBezTo>
                    <a:cubicBezTo>
                      <a:pt x="605" y="428"/>
                      <a:pt x="557" y="23"/>
                      <a:pt x="349" y="23"/>
                    </a:cubicBezTo>
                    <a:cubicBezTo>
                      <a:pt x="326" y="23"/>
                      <a:pt x="301" y="28"/>
                      <a:pt x="274" y="40"/>
                    </a:cubicBezTo>
                    <a:cubicBezTo>
                      <a:pt x="270" y="44"/>
                      <a:pt x="265" y="47"/>
                      <a:pt x="259" y="50"/>
                    </a:cubicBezTo>
                    <a:lnTo>
                      <a:pt x="259" y="50"/>
                    </a:lnTo>
                    <a:cubicBezTo>
                      <a:pt x="237" y="15"/>
                      <a:pt x="203" y="1"/>
                      <a:pt x="16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6" name="Google Shape;4631;p60"/>
              <p:cNvSpPr/>
              <p:nvPr/>
            </p:nvSpPr>
            <p:spPr>
              <a:xfrm>
                <a:off x="2348933" y="3627792"/>
                <a:ext cx="35462" cy="28464"/>
              </a:xfrm>
              <a:custGeom>
                <a:avLst/>
                <a:gdLst/>
                <a:ahLst/>
                <a:cxnLst/>
                <a:rect l="l" t="t" r="r" b="b"/>
                <a:pathLst>
                  <a:path w="1515" h="1216" extrusionOk="0">
                    <a:moveTo>
                      <a:pt x="726" y="0"/>
                    </a:moveTo>
                    <a:cubicBezTo>
                      <a:pt x="330" y="0"/>
                      <a:pt x="1" y="386"/>
                      <a:pt x="122" y="772"/>
                    </a:cubicBezTo>
                    <a:cubicBezTo>
                      <a:pt x="193" y="1068"/>
                      <a:pt x="438" y="1216"/>
                      <a:pt x="690" y="1216"/>
                    </a:cubicBezTo>
                    <a:cubicBezTo>
                      <a:pt x="846" y="1216"/>
                      <a:pt x="1005" y="1159"/>
                      <a:pt x="1127" y="1046"/>
                    </a:cubicBezTo>
                    <a:lnTo>
                      <a:pt x="1172" y="1000"/>
                    </a:lnTo>
                    <a:cubicBezTo>
                      <a:pt x="1515" y="703"/>
                      <a:pt x="1332" y="156"/>
                      <a:pt x="921" y="41"/>
                    </a:cubicBezTo>
                    <a:cubicBezTo>
                      <a:pt x="898" y="41"/>
                      <a:pt x="898" y="41"/>
                      <a:pt x="876" y="19"/>
                    </a:cubicBezTo>
                    <a:cubicBezTo>
                      <a:pt x="825" y="6"/>
                      <a:pt x="775" y="0"/>
                      <a:pt x="7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7" name="Google Shape;4632;p60"/>
              <p:cNvSpPr/>
              <p:nvPr/>
            </p:nvSpPr>
            <p:spPr>
              <a:xfrm>
                <a:off x="2236909" y="3599493"/>
                <a:ext cx="16596" cy="14864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5" extrusionOk="0">
                    <a:moveTo>
                      <a:pt x="366" y="1"/>
                    </a:moveTo>
                    <a:cubicBezTo>
                      <a:pt x="332" y="1"/>
                      <a:pt x="298" y="6"/>
                      <a:pt x="275" y="18"/>
                    </a:cubicBezTo>
                    <a:cubicBezTo>
                      <a:pt x="206" y="64"/>
                      <a:pt x="161" y="132"/>
                      <a:pt x="115" y="201"/>
                    </a:cubicBezTo>
                    <a:cubicBezTo>
                      <a:pt x="1" y="383"/>
                      <a:pt x="138" y="634"/>
                      <a:pt x="366" y="634"/>
                    </a:cubicBezTo>
                    <a:cubicBezTo>
                      <a:pt x="594" y="634"/>
                      <a:pt x="709" y="383"/>
                      <a:pt x="617" y="201"/>
                    </a:cubicBezTo>
                    <a:cubicBezTo>
                      <a:pt x="572" y="132"/>
                      <a:pt x="526" y="64"/>
                      <a:pt x="457" y="18"/>
                    </a:cubicBezTo>
                    <a:cubicBezTo>
                      <a:pt x="435" y="6"/>
                      <a:pt x="400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8" name="Google Shape;4633;p60"/>
              <p:cNvSpPr/>
              <p:nvPr/>
            </p:nvSpPr>
            <p:spPr>
              <a:xfrm>
                <a:off x="2197913" y="3470616"/>
                <a:ext cx="13927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5" h="457" extrusionOk="0">
                    <a:moveTo>
                      <a:pt x="297" y="0"/>
                    </a:moveTo>
                    <a:cubicBezTo>
                      <a:pt x="138" y="0"/>
                      <a:pt x="1" y="183"/>
                      <a:pt x="115" y="320"/>
                    </a:cubicBezTo>
                    <a:lnTo>
                      <a:pt x="160" y="388"/>
                    </a:lnTo>
                    <a:cubicBezTo>
                      <a:pt x="195" y="434"/>
                      <a:pt x="246" y="457"/>
                      <a:pt x="297" y="457"/>
                    </a:cubicBezTo>
                    <a:cubicBezTo>
                      <a:pt x="349" y="457"/>
                      <a:pt x="400" y="434"/>
                      <a:pt x="434" y="388"/>
                    </a:cubicBezTo>
                    <a:lnTo>
                      <a:pt x="480" y="320"/>
                    </a:lnTo>
                    <a:cubicBezTo>
                      <a:pt x="594" y="183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9" name="Google Shape;4634;p60"/>
              <p:cNvSpPr/>
              <p:nvPr/>
            </p:nvSpPr>
            <p:spPr>
              <a:xfrm>
                <a:off x="2423366" y="3465139"/>
                <a:ext cx="14466" cy="13764"/>
              </a:xfrm>
              <a:custGeom>
                <a:avLst/>
                <a:gdLst/>
                <a:ahLst/>
                <a:cxnLst/>
                <a:rect l="l" t="t" r="r" b="b"/>
                <a:pathLst>
                  <a:path w="618" h="588" extrusionOk="0">
                    <a:moveTo>
                      <a:pt x="309" y="0"/>
                    </a:moveTo>
                    <a:cubicBezTo>
                      <a:pt x="263" y="0"/>
                      <a:pt x="218" y="17"/>
                      <a:pt x="184" y="52"/>
                    </a:cubicBezTo>
                    <a:cubicBezTo>
                      <a:pt x="115" y="120"/>
                      <a:pt x="92" y="189"/>
                      <a:pt x="69" y="280"/>
                    </a:cubicBezTo>
                    <a:cubicBezTo>
                      <a:pt x="1" y="485"/>
                      <a:pt x="155" y="588"/>
                      <a:pt x="309" y="588"/>
                    </a:cubicBezTo>
                    <a:cubicBezTo>
                      <a:pt x="463" y="588"/>
                      <a:pt x="617" y="485"/>
                      <a:pt x="549" y="280"/>
                    </a:cubicBezTo>
                    <a:cubicBezTo>
                      <a:pt x="526" y="189"/>
                      <a:pt x="503" y="120"/>
                      <a:pt x="435" y="52"/>
                    </a:cubicBezTo>
                    <a:cubicBezTo>
                      <a:pt x="400" y="17"/>
                      <a:pt x="355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0" name="Google Shape;4635;p60"/>
              <p:cNvSpPr/>
              <p:nvPr/>
            </p:nvSpPr>
            <p:spPr>
              <a:xfrm>
                <a:off x="2467721" y="3395387"/>
                <a:ext cx="14981" cy="9667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13" extrusionOk="0">
                    <a:moveTo>
                      <a:pt x="295" y="1"/>
                    </a:moveTo>
                    <a:cubicBezTo>
                      <a:pt x="262" y="1"/>
                      <a:pt x="226" y="6"/>
                      <a:pt x="183" y="19"/>
                    </a:cubicBezTo>
                    <a:cubicBezTo>
                      <a:pt x="0" y="64"/>
                      <a:pt x="0" y="361"/>
                      <a:pt x="183" y="407"/>
                    </a:cubicBezTo>
                    <a:cubicBezTo>
                      <a:pt x="211" y="411"/>
                      <a:pt x="237" y="413"/>
                      <a:pt x="260" y="413"/>
                    </a:cubicBezTo>
                    <a:cubicBezTo>
                      <a:pt x="369" y="413"/>
                      <a:pt x="436" y="372"/>
                      <a:pt x="548" y="315"/>
                    </a:cubicBezTo>
                    <a:cubicBezTo>
                      <a:pt x="640" y="270"/>
                      <a:pt x="640" y="156"/>
                      <a:pt x="548" y="110"/>
                    </a:cubicBezTo>
                    <a:cubicBezTo>
                      <a:pt x="448" y="43"/>
                      <a:pt x="384" y="1"/>
                      <a:pt x="29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1" name="Google Shape;4636;p60"/>
              <p:cNvSpPr/>
              <p:nvPr/>
            </p:nvSpPr>
            <p:spPr>
              <a:xfrm>
                <a:off x="2588476" y="3419309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5" y="1"/>
                    </a:moveTo>
                    <a:cubicBezTo>
                      <a:pt x="0" y="1"/>
                      <a:pt x="0" y="298"/>
                      <a:pt x="205" y="298"/>
                    </a:cubicBezTo>
                    <a:cubicBezTo>
                      <a:pt x="388" y="298"/>
                      <a:pt x="388" y="1"/>
                      <a:pt x="20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2" name="Google Shape;4637;p60"/>
              <p:cNvSpPr/>
              <p:nvPr/>
            </p:nvSpPr>
            <p:spPr>
              <a:xfrm>
                <a:off x="2251889" y="3482366"/>
                <a:ext cx="31530" cy="31015"/>
              </a:xfrm>
              <a:custGeom>
                <a:avLst/>
                <a:gdLst/>
                <a:ahLst/>
                <a:cxnLst/>
                <a:rect l="l" t="t" r="r" b="b"/>
                <a:pathLst>
                  <a:path w="1347" h="1325" extrusionOk="0">
                    <a:moveTo>
                      <a:pt x="685" y="0"/>
                    </a:moveTo>
                    <a:cubicBezTo>
                      <a:pt x="342" y="0"/>
                      <a:pt x="0" y="320"/>
                      <a:pt x="23" y="662"/>
                    </a:cubicBezTo>
                    <a:cubicBezTo>
                      <a:pt x="46" y="1027"/>
                      <a:pt x="320" y="1324"/>
                      <a:pt x="685" y="1324"/>
                    </a:cubicBezTo>
                    <a:cubicBezTo>
                      <a:pt x="1027" y="1324"/>
                      <a:pt x="1347" y="1005"/>
                      <a:pt x="1324" y="662"/>
                    </a:cubicBezTo>
                    <a:cubicBezTo>
                      <a:pt x="1324" y="297"/>
                      <a:pt x="1050" y="0"/>
                      <a:pt x="68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3" name="Google Shape;4638;p60"/>
              <p:cNvSpPr/>
              <p:nvPr/>
            </p:nvSpPr>
            <p:spPr>
              <a:xfrm>
                <a:off x="2238524" y="3662901"/>
                <a:ext cx="22986" cy="20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6" extrusionOk="0">
                    <a:moveTo>
                      <a:pt x="579" y="0"/>
                    </a:moveTo>
                    <a:cubicBezTo>
                      <a:pt x="569" y="0"/>
                      <a:pt x="559" y="1"/>
                      <a:pt x="548" y="2"/>
                    </a:cubicBezTo>
                    <a:lnTo>
                      <a:pt x="480" y="2"/>
                    </a:lnTo>
                    <a:cubicBezTo>
                      <a:pt x="229" y="25"/>
                      <a:pt x="0" y="253"/>
                      <a:pt x="69" y="550"/>
                    </a:cubicBezTo>
                    <a:cubicBezTo>
                      <a:pt x="118" y="732"/>
                      <a:pt x="311" y="865"/>
                      <a:pt x="500" y="865"/>
                    </a:cubicBezTo>
                    <a:cubicBezTo>
                      <a:pt x="573" y="865"/>
                      <a:pt x="645" y="846"/>
                      <a:pt x="708" y="801"/>
                    </a:cubicBezTo>
                    <a:cubicBezTo>
                      <a:pt x="731" y="778"/>
                      <a:pt x="731" y="778"/>
                      <a:pt x="754" y="756"/>
                    </a:cubicBezTo>
                    <a:cubicBezTo>
                      <a:pt x="913" y="664"/>
                      <a:pt x="982" y="482"/>
                      <a:pt x="936" y="299"/>
                    </a:cubicBezTo>
                    <a:cubicBezTo>
                      <a:pt x="894" y="150"/>
                      <a:pt x="731" y="0"/>
                      <a:pt x="5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4" name="Google Shape;4639;p60"/>
              <p:cNvSpPr/>
              <p:nvPr/>
            </p:nvSpPr>
            <p:spPr>
              <a:xfrm>
                <a:off x="2199528" y="3731623"/>
                <a:ext cx="5548" cy="4237"/>
              </a:xfrm>
              <a:custGeom>
                <a:avLst/>
                <a:gdLst/>
                <a:ahLst/>
                <a:cxnLst/>
                <a:rect l="l" t="t" r="r" b="b"/>
                <a:pathLst>
                  <a:path w="237" h="181" extrusionOk="0">
                    <a:moveTo>
                      <a:pt x="136" y="0"/>
                    </a:moveTo>
                    <a:cubicBezTo>
                      <a:pt x="123" y="0"/>
                      <a:pt x="108" y="4"/>
                      <a:pt x="91" y="11"/>
                    </a:cubicBezTo>
                    <a:cubicBezTo>
                      <a:pt x="69" y="34"/>
                      <a:pt x="46" y="34"/>
                      <a:pt x="23" y="56"/>
                    </a:cubicBezTo>
                    <a:cubicBezTo>
                      <a:pt x="0" y="56"/>
                      <a:pt x="0" y="125"/>
                      <a:pt x="23" y="148"/>
                    </a:cubicBezTo>
                    <a:cubicBezTo>
                      <a:pt x="46" y="148"/>
                      <a:pt x="69" y="148"/>
                      <a:pt x="91" y="171"/>
                    </a:cubicBezTo>
                    <a:cubicBezTo>
                      <a:pt x="108" y="178"/>
                      <a:pt x="123" y="181"/>
                      <a:pt x="136" y="181"/>
                    </a:cubicBezTo>
                    <a:cubicBezTo>
                      <a:pt x="236" y="181"/>
                      <a:pt x="236" y="0"/>
                      <a:pt x="13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5" name="Google Shape;4640;p60"/>
              <p:cNvSpPr/>
              <p:nvPr/>
            </p:nvSpPr>
            <p:spPr>
              <a:xfrm>
                <a:off x="2912236" y="3484496"/>
                <a:ext cx="28861" cy="22471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960" extrusionOk="0">
                    <a:moveTo>
                      <a:pt x="616" y="1"/>
                    </a:moveTo>
                    <a:cubicBezTo>
                      <a:pt x="0" y="1"/>
                      <a:pt x="0" y="959"/>
                      <a:pt x="616" y="959"/>
                    </a:cubicBezTo>
                    <a:cubicBezTo>
                      <a:pt x="1233" y="959"/>
                      <a:pt x="1233" y="1"/>
                      <a:pt x="6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6" name="Google Shape;4641;p60"/>
              <p:cNvSpPr/>
              <p:nvPr/>
            </p:nvSpPr>
            <p:spPr>
              <a:xfrm>
                <a:off x="2993971" y="3584934"/>
                <a:ext cx="33145" cy="32092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71" extrusionOk="0">
                    <a:moveTo>
                      <a:pt x="708" y="1"/>
                    </a:moveTo>
                    <a:cubicBezTo>
                      <a:pt x="343" y="1"/>
                      <a:pt x="0" y="320"/>
                      <a:pt x="23" y="686"/>
                    </a:cubicBezTo>
                    <a:cubicBezTo>
                      <a:pt x="46" y="1074"/>
                      <a:pt x="320" y="1370"/>
                      <a:pt x="708" y="1370"/>
                    </a:cubicBezTo>
                    <a:cubicBezTo>
                      <a:pt x="1073" y="1370"/>
                      <a:pt x="1416" y="1074"/>
                      <a:pt x="1393" y="686"/>
                    </a:cubicBezTo>
                    <a:cubicBezTo>
                      <a:pt x="1370" y="320"/>
                      <a:pt x="1096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7" name="Google Shape;4642;p60"/>
              <p:cNvSpPr/>
              <p:nvPr/>
            </p:nvSpPr>
            <p:spPr>
              <a:xfrm>
                <a:off x="2891919" y="3594554"/>
                <a:ext cx="28885" cy="21933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937" extrusionOk="0">
                    <a:moveTo>
                      <a:pt x="617" y="1"/>
                    </a:moveTo>
                    <a:cubicBezTo>
                      <a:pt x="1" y="1"/>
                      <a:pt x="1" y="936"/>
                      <a:pt x="617" y="936"/>
                    </a:cubicBezTo>
                    <a:cubicBezTo>
                      <a:pt x="1233" y="936"/>
                      <a:pt x="1233" y="1"/>
                      <a:pt x="61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8" name="Google Shape;4643;p60"/>
              <p:cNvSpPr/>
              <p:nvPr/>
            </p:nvSpPr>
            <p:spPr>
              <a:xfrm>
                <a:off x="3066087" y="3688579"/>
                <a:ext cx="30477" cy="23548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6" extrusionOk="0">
                    <a:moveTo>
                      <a:pt x="640" y="1"/>
                    </a:moveTo>
                    <a:cubicBezTo>
                      <a:pt x="1" y="1"/>
                      <a:pt x="1" y="1005"/>
                      <a:pt x="640" y="1005"/>
                    </a:cubicBezTo>
                    <a:cubicBezTo>
                      <a:pt x="1302" y="1005"/>
                      <a:pt x="1302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19" name="Google Shape;4644;p60"/>
              <p:cNvSpPr/>
              <p:nvPr/>
            </p:nvSpPr>
            <p:spPr>
              <a:xfrm>
                <a:off x="3077837" y="3485573"/>
                <a:ext cx="31553" cy="2485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1062" extrusionOk="0">
                    <a:moveTo>
                      <a:pt x="663" y="0"/>
                    </a:moveTo>
                    <a:cubicBezTo>
                      <a:pt x="298" y="0"/>
                      <a:pt x="1" y="457"/>
                      <a:pt x="229" y="776"/>
                    </a:cubicBezTo>
                    <a:cubicBezTo>
                      <a:pt x="229" y="799"/>
                      <a:pt x="229" y="799"/>
                      <a:pt x="252" y="822"/>
                    </a:cubicBezTo>
                    <a:cubicBezTo>
                      <a:pt x="355" y="982"/>
                      <a:pt x="509" y="1062"/>
                      <a:pt x="666" y="1062"/>
                    </a:cubicBezTo>
                    <a:cubicBezTo>
                      <a:pt x="823" y="1062"/>
                      <a:pt x="982" y="982"/>
                      <a:pt x="1097" y="822"/>
                    </a:cubicBezTo>
                    <a:lnTo>
                      <a:pt x="1119" y="776"/>
                    </a:lnTo>
                    <a:cubicBezTo>
                      <a:pt x="1348" y="457"/>
                      <a:pt x="1028" y="0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0" name="Google Shape;4645;p60"/>
              <p:cNvSpPr/>
              <p:nvPr/>
            </p:nvSpPr>
            <p:spPr>
              <a:xfrm>
                <a:off x="3124861" y="3584396"/>
                <a:ext cx="26731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20" extrusionOk="0">
                    <a:moveTo>
                      <a:pt x="571" y="1"/>
                    </a:moveTo>
                    <a:cubicBezTo>
                      <a:pt x="252" y="1"/>
                      <a:pt x="1" y="252"/>
                      <a:pt x="1" y="572"/>
                    </a:cubicBezTo>
                    <a:cubicBezTo>
                      <a:pt x="1" y="868"/>
                      <a:pt x="252" y="1119"/>
                      <a:pt x="571" y="1119"/>
                    </a:cubicBezTo>
                    <a:cubicBezTo>
                      <a:pt x="868" y="1119"/>
                      <a:pt x="1142" y="868"/>
                      <a:pt x="1142" y="572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1" name="Google Shape;4646;p60"/>
              <p:cNvSpPr/>
              <p:nvPr/>
            </p:nvSpPr>
            <p:spPr>
              <a:xfrm>
                <a:off x="3021755" y="3526183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0" y="0"/>
                      <a:pt x="0" y="708"/>
                      <a:pt x="457" y="708"/>
                    </a:cubicBezTo>
                    <a:cubicBezTo>
                      <a:pt x="913" y="708"/>
                      <a:pt x="913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2" name="Google Shape;4647;p60"/>
              <p:cNvSpPr/>
              <p:nvPr/>
            </p:nvSpPr>
            <p:spPr>
              <a:xfrm>
                <a:off x="3151053" y="3503198"/>
                <a:ext cx="22986" cy="17649"/>
              </a:xfrm>
              <a:custGeom>
                <a:avLst/>
                <a:gdLst/>
                <a:ahLst/>
                <a:cxnLst/>
                <a:rect l="l" t="t" r="r" b="b"/>
                <a:pathLst>
                  <a:path w="982" h="754" extrusionOk="0">
                    <a:moveTo>
                      <a:pt x="502" y="1"/>
                    </a:moveTo>
                    <a:cubicBezTo>
                      <a:pt x="0" y="1"/>
                      <a:pt x="0" y="754"/>
                      <a:pt x="502" y="754"/>
                    </a:cubicBezTo>
                    <a:cubicBezTo>
                      <a:pt x="982" y="754"/>
                      <a:pt x="982" y="1"/>
                      <a:pt x="50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3" name="Google Shape;4648;p60"/>
              <p:cNvSpPr/>
              <p:nvPr/>
            </p:nvSpPr>
            <p:spPr>
              <a:xfrm>
                <a:off x="3121654" y="3377130"/>
                <a:ext cx="20505" cy="18094"/>
              </a:xfrm>
              <a:custGeom>
                <a:avLst/>
                <a:gdLst/>
                <a:ahLst/>
                <a:cxnLst/>
                <a:rect l="l" t="t" r="r" b="b"/>
                <a:pathLst>
                  <a:path w="876" h="773" extrusionOk="0">
                    <a:moveTo>
                      <a:pt x="428" y="0"/>
                    </a:moveTo>
                    <a:cubicBezTo>
                      <a:pt x="304" y="0"/>
                      <a:pt x="183" y="56"/>
                      <a:pt x="115" y="182"/>
                    </a:cubicBezTo>
                    <a:cubicBezTo>
                      <a:pt x="69" y="274"/>
                      <a:pt x="1" y="411"/>
                      <a:pt x="23" y="502"/>
                    </a:cubicBezTo>
                    <a:cubicBezTo>
                      <a:pt x="46" y="639"/>
                      <a:pt x="160" y="662"/>
                      <a:pt x="252" y="707"/>
                    </a:cubicBezTo>
                    <a:cubicBezTo>
                      <a:pt x="317" y="753"/>
                      <a:pt x="384" y="772"/>
                      <a:pt x="449" y="772"/>
                    </a:cubicBezTo>
                    <a:cubicBezTo>
                      <a:pt x="679" y="772"/>
                      <a:pt x="876" y="523"/>
                      <a:pt x="822" y="274"/>
                    </a:cubicBezTo>
                    <a:cubicBezTo>
                      <a:pt x="770" y="103"/>
                      <a:pt x="597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4" name="Google Shape;4649;p60"/>
              <p:cNvSpPr/>
              <p:nvPr/>
            </p:nvSpPr>
            <p:spPr>
              <a:xfrm>
                <a:off x="3010543" y="3444424"/>
                <a:ext cx="27785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7" h="914" extrusionOk="0">
                    <a:moveTo>
                      <a:pt x="593" y="1"/>
                    </a:moveTo>
                    <a:cubicBezTo>
                      <a:pt x="0" y="1"/>
                      <a:pt x="0" y="914"/>
                      <a:pt x="593" y="914"/>
                    </a:cubicBezTo>
                    <a:cubicBezTo>
                      <a:pt x="1187" y="914"/>
                      <a:pt x="1187" y="1"/>
                      <a:pt x="59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5" name="Google Shape;4650;p60"/>
              <p:cNvSpPr/>
              <p:nvPr/>
            </p:nvSpPr>
            <p:spPr>
              <a:xfrm>
                <a:off x="2948563" y="3394662"/>
                <a:ext cx="13904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80" extrusionOk="0">
                    <a:moveTo>
                      <a:pt x="284" y="0"/>
                    </a:moveTo>
                    <a:cubicBezTo>
                      <a:pt x="183" y="0"/>
                      <a:pt x="87" y="84"/>
                      <a:pt x="46" y="187"/>
                    </a:cubicBezTo>
                    <a:cubicBezTo>
                      <a:pt x="1" y="353"/>
                      <a:pt x="155" y="479"/>
                      <a:pt x="298" y="479"/>
                    </a:cubicBezTo>
                    <a:cubicBezTo>
                      <a:pt x="371" y="479"/>
                      <a:pt x="441" y="446"/>
                      <a:pt x="480" y="369"/>
                    </a:cubicBezTo>
                    <a:cubicBezTo>
                      <a:pt x="457" y="369"/>
                      <a:pt x="480" y="369"/>
                      <a:pt x="525" y="346"/>
                    </a:cubicBezTo>
                    <a:cubicBezTo>
                      <a:pt x="594" y="301"/>
                      <a:pt x="594" y="187"/>
                      <a:pt x="525" y="141"/>
                    </a:cubicBezTo>
                    <a:cubicBezTo>
                      <a:pt x="457" y="95"/>
                      <a:pt x="411" y="27"/>
                      <a:pt x="320" y="4"/>
                    </a:cubicBezTo>
                    <a:cubicBezTo>
                      <a:pt x="308" y="2"/>
                      <a:pt x="296" y="0"/>
                      <a:pt x="28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6" name="Google Shape;4651;p60"/>
              <p:cNvSpPr/>
              <p:nvPr/>
            </p:nvSpPr>
            <p:spPr>
              <a:xfrm>
                <a:off x="3105106" y="3422515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23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7" name="Google Shape;4652;p60"/>
              <p:cNvSpPr/>
              <p:nvPr/>
            </p:nvSpPr>
            <p:spPr>
              <a:xfrm>
                <a:off x="2789889" y="3511203"/>
                <a:ext cx="33683" cy="26216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120" extrusionOk="0">
                    <a:moveTo>
                      <a:pt x="708" y="1"/>
                    </a:moveTo>
                    <a:cubicBezTo>
                      <a:pt x="0" y="1"/>
                      <a:pt x="0" y="1119"/>
                      <a:pt x="708" y="1119"/>
                    </a:cubicBezTo>
                    <a:cubicBezTo>
                      <a:pt x="1415" y="1119"/>
                      <a:pt x="1438" y="1"/>
                      <a:pt x="70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8" name="Google Shape;4653;p60"/>
              <p:cNvSpPr/>
              <p:nvPr/>
            </p:nvSpPr>
            <p:spPr>
              <a:xfrm>
                <a:off x="2669509" y="3486462"/>
                <a:ext cx="22635" cy="16221"/>
              </a:xfrm>
              <a:custGeom>
                <a:avLst/>
                <a:gdLst/>
                <a:ahLst/>
                <a:cxnLst/>
                <a:rect l="l" t="t" r="r" b="b"/>
                <a:pathLst>
                  <a:path w="967" h="693" extrusionOk="0">
                    <a:moveTo>
                      <a:pt x="496" y="0"/>
                    </a:moveTo>
                    <a:cubicBezTo>
                      <a:pt x="236" y="0"/>
                      <a:pt x="1" y="433"/>
                      <a:pt x="327" y="579"/>
                    </a:cubicBezTo>
                    <a:cubicBezTo>
                      <a:pt x="441" y="647"/>
                      <a:pt x="601" y="693"/>
                      <a:pt x="738" y="693"/>
                    </a:cubicBezTo>
                    <a:cubicBezTo>
                      <a:pt x="875" y="693"/>
                      <a:pt x="966" y="556"/>
                      <a:pt x="943" y="442"/>
                    </a:cubicBezTo>
                    <a:cubicBezTo>
                      <a:pt x="898" y="282"/>
                      <a:pt x="784" y="213"/>
                      <a:pt x="692" y="99"/>
                    </a:cubicBezTo>
                    <a:cubicBezTo>
                      <a:pt x="631" y="29"/>
                      <a:pt x="563" y="0"/>
                      <a:pt x="4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29" name="Google Shape;4654;p60"/>
              <p:cNvSpPr/>
              <p:nvPr/>
            </p:nvSpPr>
            <p:spPr>
              <a:xfrm>
                <a:off x="2864135" y="3435670"/>
                <a:ext cx="17626" cy="15051"/>
              </a:xfrm>
              <a:custGeom>
                <a:avLst/>
                <a:gdLst/>
                <a:ahLst/>
                <a:cxnLst/>
                <a:rect l="l" t="t" r="r" b="b"/>
                <a:pathLst>
                  <a:path w="753" h="643" extrusionOk="0">
                    <a:moveTo>
                      <a:pt x="400" y="1"/>
                    </a:moveTo>
                    <a:cubicBezTo>
                      <a:pt x="351" y="1"/>
                      <a:pt x="301" y="11"/>
                      <a:pt x="252" y="32"/>
                    </a:cubicBezTo>
                    <a:cubicBezTo>
                      <a:pt x="69" y="147"/>
                      <a:pt x="1" y="283"/>
                      <a:pt x="24" y="489"/>
                    </a:cubicBezTo>
                    <a:cubicBezTo>
                      <a:pt x="24" y="557"/>
                      <a:pt x="69" y="626"/>
                      <a:pt x="161" y="626"/>
                    </a:cubicBezTo>
                    <a:lnTo>
                      <a:pt x="275" y="626"/>
                    </a:lnTo>
                    <a:cubicBezTo>
                      <a:pt x="298" y="637"/>
                      <a:pt x="315" y="643"/>
                      <a:pt x="323" y="643"/>
                    </a:cubicBezTo>
                    <a:cubicBezTo>
                      <a:pt x="332" y="643"/>
                      <a:pt x="332" y="637"/>
                      <a:pt x="320" y="626"/>
                    </a:cubicBezTo>
                    <a:lnTo>
                      <a:pt x="320" y="626"/>
                    </a:lnTo>
                    <a:cubicBezTo>
                      <a:pt x="337" y="627"/>
                      <a:pt x="353" y="628"/>
                      <a:pt x="369" y="628"/>
                    </a:cubicBezTo>
                    <a:cubicBezTo>
                      <a:pt x="577" y="628"/>
                      <a:pt x="752" y="494"/>
                      <a:pt x="731" y="261"/>
                    </a:cubicBezTo>
                    <a:cubicBezTo>
                      <a:pt x="696" y="104"/>
                      <a:pt x="556" y="1"/>
                      <a:pt x="40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0" name="Google Shape;4655;p60"/>
              <p:cNvSpPr/>
              <p:nvPr/>
            </p:nvSpPr>
            <p:spPr>
              <a:xfrm>
                <a:off x="2746751" y="3567496"/>
                <a:ext cx="7116" cy="5571"/>
              </a:xfrm>
              <a:custGeom>
                <a:avLst/>
                <a:gdLst/>
                <a:ahLst/>
                <a:cxnLst/>
                <a:rect l="l" t="t" r="r" b="b"/>
                <a:pathLst>
                  <a:path w="304" h="238" extrusionOk="0">
                    <a:moveTo>
                      <a:pt x="222" y="1"/>
                    </a:moveTo>
                    <a:cubicBezTo>
                      <a:pt x="208" y="1"/>
                      <a:pt x="192" y="5"/>
                      <a:pt x="177" y="15"/>
                    </a:cubicBezTo>
                    <a:cubicBezTo>
                      <a:pt x="154" y="38"/>
                      <a:pt x="108" y="61"/>
                      <a:pt x="86" y="84"/>
                    </a:cubicBezTo>
                    <a:cubicBezTo>
                      <a:pt x="0" y="135"/>
                      <a:pt x="56" y="238"/>
                      <a:pt x="127" y="238"/>
                    </a:cubicBezTo>
                    <a:cubicBezTo>
                      <a:pt x="151" y="238"/>
                      <a:pt x="177" y="227"/>
                      <a:pt x="200" y="198"/>
                    </a:cubicBezTo>
                    <a:cubicBezTo>
                      <a:pt x="223" y="175"/>
                      <a:pt x="245" y="130"/>
                      <a:pt x="268" y="107"/>
                    </a:cubicBezTo>
                    <a:cubicBezTo>
                      <a:pt x="304" y="54"/>
                      <a:pt x="270" y="1"/>
                      <a:pt x="22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1" name="Google Shape;4656;p60"/>
              <p:cNvSpPr/>
              <p:nvPr/>
            </p:nvSpPr>
            <p:spPr>
              <a:xfrm>
                <a:off x="2820950" y="3648740"/>
                <a:ext cx="19709" cy="19077"/>
              </a:xfrm>
              <a:custGeom>
                <a:avLst/>
                <a:gdLst/>
                <a:ahLst/>
                <a:cxnLst/>
                <a:rect l="l" t="t" r="r" b="b"/>
                <a:pathLst>
                  <a:path w="842" h="815" extrusionOk="0">
                    <a:moveTo>
                      <a:pt x="429" y="1"/>
                    </a:moveTo>
                    <a:cubicBezTo>
                      <a:pt x="221" y="1"/>
                      <a:pt x="0" y="184"/>
                      <a:pt x="20" y="402"/>
                    </a:cubicBezTo>
                    <a:cubicBezTo>
                      <a:pt x="20" y="493"/>
                      <a:pt x="43" y="584"/>
                      <a:pt x="88" y="653"/>
                    </a:cubicBezTo>
                    <a:cubicBezTo>
                      <a:pt x="124" y="743"/>
                      <a:pt x="231" y="804"/>
                      <a:pt x="341" y="804"/>
                    </a:cubicBezTo>
                    <a:cubicBezTo>
                      <a:pt x="356" y="804"/>
                      <a:pt x="372" y="803"/>
                      <a:pt x="387" y="801"/>
                    </a:cubicBezTo>
                    <a:lnTo>
                      <a:pt x="387" y="801"/>
                    </a:lnTo>
                    <a:cubicBezTo>
                      <a:pt x="391" y="804"/>
                      <a:pt x="398" y="808"/>
                      <a:pt x="408" y="813"/>
                    </a:cubicBezTo>
                    <a:cubicBezTo>
                      <a:pt x="419" y="814"/>
                      <a:pt x="429" y="814"/>
                      <a:pt x="439" y="814"/>
                    </a:cubicBezTo>
                    <a:cubicBezTo>
                      <a:pt x="651" y="814"/>
                      <a:pt x="797" y="598"/>
                      <a:pt x="819" y="402"/>
                    </a:cubicBezTo>
                    <a:cubicBezTo>
                      <a:pt x="819" y="390"/>
                      <a:pt x="819" y="385"/>
                      <a:pt x="816" y="385"/>
                    </a:cubicBezTo>
                    <a:cubicBezTo>
                      <a:pt x="813" y="385"/>
                      <a:pt x="807" y="390"/>
                      <a:pt x="796" y="402"/>
                    </a:cubicBezTo>
                    <a:cubicBezTo>
                      <a:pt x="842" y="265"/>
                      <a:pt x="773" y="82"/>
                      <a:pt x="590" y="37"/>
                    </a:cubicBezTo>
                    <a:cubicBezTo>
                      <a:pt x="568" y="37"/>
                      <a:pt x="545" y="37"/>
                      <a:pt x="522" y="14"/>
                    </a:cubicBezTo>
                    <a:cubicBezTo>
                      <a:pt x="492" y="5"/>
                      <a:pt x="460" y="1"/>
                      <a:pt x="42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2" name="Google Shape;4657;p60"/>
              <p:cNvSpPr/>
              <p:nvPr/>
            </p:nvSpPr>
            <p:spPr>
              <a:xfrm>
                <a:off x="2881245" y="3686917"/>
                <a:ext cx="23267" cy="19826"/>
              </a:xfrm>
              <a:custGeom>
                <a:avLst/>
                <a:gdLst/>
                <a:ahLst/>
                <a:cxnLst/>
                <a:rect l="l" t="t" r="r" b="b"/>
                <a:pathLst>
                  <a:path w="994" h="847" extrusionOk="0">
                    <a:moveTo>
                      <a:pt x="508" y="0"/>
                    </a:moveTo>
                    <a:cubicBezTo>
                      <a:pt x="447" y="0"/>
                      <a:pt x="383" y="15"/>
                      <a:pt x="320" y="49"/>
                    </a:cubicBezTo>
                    <a:cubicBezTo>
                      <a:pt x="297" y="72"/>
                      <a:pt x="274" y="72"/>
                      <a:pt x="251" y="95"/>
                    </a:cubicBezTo>
                    <a:cubicBezTo>
                      <a:pt x="23" y="209"/>
                      <a:pt x="0" y="551"/>
                      <a:pt x="183" y="734"/>
                    </a:cubicBezTo>
                    <a:cubicBezTo>
                      <a:pt x="250" y="810"/>
                      <a:pt x="352" y="847"/>
                      <a:pt x="457" y="847"/>
                    </a:cubicBezTo>
                    <a:cubicBezTo>
                      <a:pt x="604" y="847"/>
                      <a:pt x="756" y="776"/>
                      <a:pt x="822" y="643"/>
                    </a:cubicBezTo>
                    <a:cubicBezTo>
                      <a:pt x="822" y="620"/>
                      <a:pt x="845" y="597"/>
                      <a:pt x="845" y="574"/>
                    </a:cubicBezTo>
                    <a:cubicBezTo>
                      <a:pt x="994" y="295"/>
                      <a:pt x="778" y="0"/>
                      <a:pt x="5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3" name="Google Shape;4658;p60"/>
              <p:cNvSpPr/>
              <p:nvPr/>
            </p:nvSpPr>
            <p:spPr>
              <a:xfrm>
                <a:off x="3043664" y="3862232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39" y="0"/>
                    </a:moveTo>
                    <a:cubicBezTo>
                      <a:pt x="0" y="0"/>
                      <a:pt x="0" y="1004"/>
                      <a:pt x="639" y="1004"/>
                    </a:cubicBezTo>
                    <a:cubicBezTo>
                      <a:pt x="1301" y="1004"/>
                      <a:pt x="1301" y="0"/>
                      <a:pt x="63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4" name="Google Shape;4659;p60"/>
              <p:cNvSpPr/>
              <p:nvPr/>
            </p:nvSpPr>
            <p:spPr>
              <a:xfrm>
                <a:off x="3126991" y="3771766"/>
                <a:ext cx="27808" cy="21722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28" extrusionOk="0">
                    <a:moveTo>
                      <a:pt x="495" y="0"/>
                    </a:moveTo>
                    <a:cubicBezTo>
                      <a:pt x="235" y="0"/>
                      <a:pt x="1" y="160"/>
                      <a:pt x="1" y="464"/>
                    </a:cubicBezTo>
                    <a:cubicBezTo>
                      <a:pt x="1" y="751"/>
                      <a:pt x="240" y="928"/>
                      <a:pt x="504" y="928"/>
                    </a:cubicBezTo>
                    <a:cubicBezTo>
                      <a:pt x="534" y="928"/>
                      <a:pt x="564" y="925"/>
                      <a:pt x="594" y="921"/>
                    </a:cubicBezTo>
                    <a:cubicBezTo>
                      <a:pt x="1188" y="829"/>
                      <a:pt x="1188" y="99"/>
                      <a:pt x="594" y="8"/>
                    </a:cubicBezTo>
                    <a:cubicBezTo>
                      <a:pt x="561" y="3"/>
                      <a:pt x="528" y="0"/>
                      <a:pt x="49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5" name="Google Shape;4660;p60"/>
              <p:cNvSpPr/>
              <p:nvPr/>
            </p:nvSpPr>
            <p:spPr>
              <a:xfrm>
                <a:off x="3131274" y="3910309"/>
                <a:ext cx="42227" cy="41150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758" extrusionOk="0">
                    <a:moveTo>
                      <a:pt x="914" y="0"/>
                    </a:moveTo>
                    <a:cubicBezTo>
                      <a:pt x="434" y="0"/>
                      <a:pt x="1" y="411"/>
                      <a:pt x="23" y="891"/>
                    </a:cubicBezTo>
                    <a:cubicBezTo>
                      <a:pt x="46" y="1370"/>
                      <a:pt x="411" y="1758"/>
                      <a:pt x="914" y="1758"/>
                    </a:cubicBezTo>
                    <a:cubicBezTo>
                      <a:pt x="1370" y="1758"/>
                      <a:pt x="1804" y="1370"/>
                      <a:pt x="1781" y="891"/>
                    </a:cubicBezTo>
                    <a:cubicBezTo>
                      <a:pt x="1758" y="411"/>
                      <a:pt x="1393" y="0"/>
                      <a:pt x="91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6" name="Google Shape;4661;p60"/>
              <p:cNvSpPr/>
              <p:nvPr/>
            </p:nvSpPr>
            <p:spPr>
              <a:xfrm>
                <a:off x="3042329" y="3945045"/>
                <a:ext cx="12827" cy="11236"/>
              </a:xfrm>
              <a:custGeom>
                <a:avLst/>
                <a:gdLst/>
                <a:ahLst/>
                <a:cxnLst/>
                <a:rect l="l" t="t" r="r" b="b"/>
                <a:pathLst>
                  <a:path w="548" h="480" extrusionOk="0">
                    <a:moveTo>
                      <a:pt x="274" y="0"/>
                    </a:moveTo>
                    <a:cubicBezTo>
                      <a:pt x="194" y="0"/>
                      <a:pt x="114" y="46"/>
                      <a:pt x="80" y="137"/>
                    </a:cubicBezTo>
                    <a:cubicBezTo>
                      <a:pt x="80" y="160"/>
                      <a:pt x="80" y="183"/>
                      <a:pt x="57" y="205"/>
                    </a:cubicBezTo>
                    <a:cubicBezTo>
                      <a:pt x="0" y="388"/>
                      <a:pt x="137" y="479"/>
                      <a:pt x="274" y="479"/>
                    </a:cubicBezTo>
                    <a:cubicBezTo>
                      <a:pt x="411" y="479"/>
                      <a:pt x="548" y="388"/>
                      <a:pt x="491" y="205"/>
                    </a:cubicBezTo>
                    <a:cubicBezTo>
                      <a:pt x="468" y="183"/>
                      <a:pt x="468" y="160"/>
                      <a:pt x="468" y="137"/>
                    </a:cubicBezTo>
                    <a:cubicBezTo>
                      <a:pt x="434" y="46"/>
                      <a:pt x="354" y="0"/>
                      <a:pt x="27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7" name="Google Shape;4662;p60"/>
              <p:cNvSpPr/>
              <p:nvPr/>
            </p:nvSpPr>
            <p:spPr>
              <a:xfrm>
                <a:off x="3162265" y="4016224"/>
                <a:ext cx="19264" cy="16643"/>
              </a:xfrm>
              <a:custGeom>
                <a:avLst/>
                <a:gdLst/>
                <a:ahLst/>
                <a:cxnLst/>
                <a:rect l="l" t="t" r="r" b="b"/>
                <a:pathLst>
                  <a:path w="823" h="711" extrusionOk="0">
                    <a:moveTo>
                      <a:pt x="366" y="0"/>
                    </a:moveTo>
                    <a:cubicBezTo>
                      <a:pt x="173" y="0"/>
                      <a:pt x="0" y="134"/>
                      <a:pt x="0" y="360"/>
                    </a:cubicBezTo>
                    <a:cubicBezTo>
                      <a:pt x="0" y="590"/>
                      <a:pt x="179" y="710"/>
                      <a:pt x="376" y="710"/>
                    </a:cubicBezTo>
                    <a:cubicBezTo>
                      <a:pt x="433" y="710"/>
                      <a:pt x="492" y="700"/>
                      <a:pt x="548" y="680"/>
                    </a:cubicBezTo>
                    <a:cubicBezTo>
                      <a:pt x="571" y="657"/>
                      <a:pt x="594" y="657"/>
                      <a:pt x="617" y="634"/>
                    </a:cubicBezTo>
                    <a:cubicBezTo>
                      <a:pt x="822" y="543"/>
                      <a:pt x="822" y="155"/>
                      <a:pt x="617" y="63"/>
                    </a:cubicBezTo>
                    <a:cubicBezTo>
                      <a:pt x="594" y="63"/>
                      <a:pt x="571" y="40"/>
                      <a:pt x="548" y="40"/>
                    </a:cubicBezTo>
                    <a:cubicBezTo>
                      <a:pt x="489" y="13"/>
                      <a:pt x="426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8" name="Google Shape;4663;p60"/>
              <p:cNvSpPr/>
              <p:nvPr/>
            </p:nvSpPr>
            <p:spPr>
              <a:xfrm>
                <a:off x="3129144" y="3828574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8" y="0"/>
                    </a:moveTo>
                    <a:cubicBezTo>
                      <a:pt x="0" y="0"/>
                      <a:pt x="0" y="594"/>
                      <a:pt x="388" y="594"/>
                    </a:cubicBezTo>
                    <a:cubicBezTo>
                      <a:pt x="776" y="594"/>
                      <a:pt x="776" y="0"/>
                      <a:pt x="38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39" name="Google Shape;4664;p60"/>
              <p:cNvSpPr/>
              <p:nvPr/>
            </p:nvSpPr>
            <p:spPr>
              <a:xfrm>
                <a:off x="3158520" y="3696232"/>
                <a:ext cx="16455" cy="12734"/>
              </a:xfrm>
              <a:custGeom>
                <a:avLst/>
                <a:gdLst/>
                <a:ahLst/>
                <a:cxnLst/>
                <a:rect l="l" t="t" r="r" b="b"/>
                <a:pathLst>
                  <a:path w="703" h="544" extrusionOk="0">
                    <a:moveTo>
                      <a:pt x="287" y="0"/>
                    </a:moveTo>
                    <a:cubicBezTo>
                      <a:pt x="211" y="0"/>
                      <a:pt x="134" y="33"/>
                      <a:pt x="69" y="108"/>
                    </a:cubicBezTo>
                    <a:cubicBezTo>
                      <a:pt x="1" y="176"/>
                      <a:pt x="1" y="290"/>
                      <a:pt x="92" y="336"/>
                    </a:cubicBezTo>
                    <a:cubicBezTo>
                      <a:pt x="95" y="339"/>
                      <a:pt x="99" y="343"/>
                      <a:pt x="104" y="346"/>
                    </a:cubicBezTo>
                    <a:lnTo>
                      <a:pt x="104" y="346"/>
                    </a:lnTo>
                    <a:cubicBezTo>
                      <a:pt x="108" y="485"/>
                      <a:pt x="206" y="543"/>
                      <a:pt x="315" y="543"/>
                    </a:cubicBezTo>
                    <a:cubicBezTo>
                      <a:pt x="494" y="543"/>
                      <a:pt x="703" y="386"/>
                      <a:pt x="571" y="176"/>
                    </a:cubicBezTo>
                    <a:cubicBezTo>
                      <a:pt x="504" y="68"/>
                      <a:pt x="397" y="0"/>
                      <a:pt x="28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0" name="Google Shape;4665;p60"/>
              <p:cNvSpPr/>
              <p:nvPr/>
            </p:nvSpPr>
            <p:spPr>
              <a:xfrm>
                <a:off x="3062272" y="3773919"/>
                <a:ext cx="9714" cy="992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424" extrusionOk="0">
                    <a:moveTo>
                      <a:pt x="283" y="0"/>
                    </a:moveTo>
                    <a:cubicBezTo>
                      <a:pt x="240" y="0"/>
                      <a:pt x="197" y="24"/>
                      <a:pt x="187" y="75"/>
                    </a:cubicBezTo>
                    <a:cubicBezTo>
                      <a:pt x="164" y="98"/>
                      <a:pt x="141" y="144"/>
                      <a:pt x="141" y="167"/>
                    </a:cubicBezTo>
                    <a:cubicBezTo>
                      <a:pt x="0" y="255"/>
                      <a:pt x="104" y="424"/>
                      <a:pt x="210" y="424"/>
                    </a:cubicBezTo>
                    <a:cubicBezTo>
                      <a:pt x="242" y="424"/>
                      <a:pt x="275" y="409"/>
                      <a:pt x="301" y="372"/>
                    </a:cubicBezTo>
                    <a:cubicBezTo>
                      <a:pt x="369" y="304"/>
                      <a:pt x="415" y="212"/>
                      <a:pt x="392" y="98"/>
                    </a:cubicBezTo>
                    <a:cubicBezTo>
                      <a:pt x="392" y="36"/>
                      <a:pt x="337" y="0"/>
                      <a:pt x="2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1" name="Google Shape;4666;p60"/>
              <p:cNvSpPr/>
              <p:nvPr/>
            </p:nvSpPr>
            <p:spPr>
              <a:xfrm>
                <a:off x="2937866" y="3656137"/>
                <a:ext cx="10182" cy="1109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74" extrusionOk="0">
                    <a:moveTo>
                      <a:pt x="218" y="0"/>
                    </a:moveTo>
                    <a:cubicBezTo>
                      <a:pt x="161" y="0"/>
                      <a:pt x="103" y="29"/>
                      <a:pt x="69" y="86"/>
                    </a:cubicBezTo>
                    <a:cubicBezTo>
                      <a:pt x="24" y="177"/>
                      <a:pt x="1" y="246"/>
                      <a:pt x="24" y="337"/>
                    </a:cubicBezTo>
                    <a:cubicBezTo>
                      <a:pt x="58" y="428"/>
                      <a:pt x="138" y="474"/>
                      <a:pt x="218" y="474"/>
                    </a:cubicBezTo>
                    <a:cubicBezTo>
                      <a:pt x="297" y="474"/>
                      <a:pt x="377" y="428"/>
                      <a:pt x="412" y="337"/>
                    </a:cubicBezTo>
                    <a:cubicBezTo>
                      <a:pt x="434" y="246"/>
                      <a:pt x="412" y="177"/>
                      <a:pt x="366" y="86"/>
                    </a:cubicBezTo>
                    <a:cubicBezTo>
                      <a:pt x="332" y="29"/>
                      <a:pt x="275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2" name="Google Shape;4667;p60"/>
              <p:cNvSpPr/>
              <p:nvPr/>
            </p:nvSpPr>
            <p:spPr>
              <a:xfrm>
                <a:off x="2785068" y="3908086"/>
                <a:ext cx="12312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96" extrusionOk="0">
                    <a:moveTo>
                      <a:pt x="316" y="1"/>
                    </a:moveTo>
                    <a:cubicBezTo>
                      <a:pt x="279" y="1"/>
                      <a:pt x="241" y="9"/>
                      <a:pt x="206" y="27"/>
                    </a:cubicBezTo>
                    <a:cubicBezTo>
                      <a:pt x="160" y="50"/>
                      <a:pt x="115" y="73"/>
                      <a:pt x="69" y="95"/>
                    </a:cubicBezTo>
                    <a:cubicBezTo>
                      <a:pt x="1" y="118"/>
                      <a:pt x="1" y="278"/>
                      <a:pt x="69" y="301"/>
                    </a:cubicBezTo>
                    <a:cubicBezTo>
                      <a:pt x="115" y="324"/>
                      <a:pt x="160" y="346"/>
                      <a:pt x="206" y="369"/>
                    </a:cubicBezTo>
                    <a:cubicBezTo>
                      <a:pt x="242" y="387"/>
                      <a:pt x="281" y="396"/>
                      <a:pt x="319" y="396"/>
                    </a:cubicBezTo>
                    <a:cubicBezTo>
                      <a:pt x="426" y="396"/>
                      <a:pt x="526" y="328"/>
                      <a:pt x="526" y="210"/>
                    </a:cubicBezTo>
                    <a:cubicBezTo>
                      <a:pt x="526" y="74"/>
                      <a:pt x="424" y="1"/>
                      <a:pt x="31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3" name="Google Shape;4668;p60"/>
              <p:cNvSpPr/>
              <p:nvPr/>
            </p:nvSpPr>
            <p:spPr>
              <a:xfrm>
                <a:off x="2853602" y="4018237"/>
                <a:ext cx="14302" cy="11540"/>
              </a:xfrm>
              <a:custGeom>
                <a:avLst/>
                <a:gdLst/>
                <a:ahLst/>
                <a:cxnLst/>
                <a:rect l="l" t="t" r="r" b="b"/>
                <a:pathLst>
                  <a:path w="611" h="493" extrusionOk="0">
                    <a:moveTo>
                      <a:pt x="428" y="0"/>
                    </a:moveTo>
                    <a:cubicBezTo>
                      <a:pt x="337" y="23"/>
                      <a:pt x="291" y="23"/>
                      <a:pt x="223" y="69"/>
                    </a:cubicBezTo>
                    <a:cubicBezTo>
                      <a:pt x="0" y="223"/>
                      <a:pt x="176" y="492"/>
                      <a:pt x="364" y="492"/>
                    </a:cubicBezTo>
                    <a:cubicBezTo>
                      <a:pt x="427" y="492"/>
                      <a:pt x="491" y="462"/>
                      <a:pt x="542" y="388"/>
                    </a:cubicBezTo>
                    <a:cubicBezTo>
                      <a:pt x="588" y="320"/>
                      <a:pt x="611" y="274"/>
                      <a:pt x="611" y="183"/>
                    </a:cubicBezTo>
                    <a:cubicBezTo>
                      <a:pt x="611" y="91"/>
                      <a:pt x="519" y="0"/>
                      <a:pt x="4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4" name="Google Shape;4669;p60"/>
              <p:cNvSpPr/>
              <p:nvPr/>
            </p:nvSpPr>
            <p:spPr>
              <a:xfrm>
                <a:off x="2959774" y="4024112"/>
                <a:ext cx="6975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29" extrusionOk="0">
                    <a:moveTo>
                      <a:pt x="160" y="0"/>
                    </a:moveTo>
                    <a:cubicBezTo>
                      <a:pt x="1" y="0"/>
                      <a:pt x="1" y="228"/>
                      <a:pt x="160" y="228"/>
                    </a:cubicBezTo>
                    <a:cubicBezTo>
                      <a:pt x="297" y="228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5" name="Google Shape;4670;p60"/>
              <p:cNvSpPr/>
              <p:nvPr/>
            </p:nvSpPr>
            <p:spPr>
              <a:xfrm>
                <a:off x="3022293" y="4126119"/>
                <a:ext cx="6812" cy="4354"/>
              </a:xfrm>
              <a:custGeom>
                <a:avLst/>
                <a:gdLst/>
                <a:ahLst/>
                <a:cxnLst/>
                <a:rect l="l" t="t" r="r" b="b"/>
                <a:pathLst>
                  <a:path w="291" h="186" extrusionOk="0">
                    <a:moveTo>
                      <a:pt x="179" y="0"/>
                    </a:moveTo>
                    <a:cubicBezTo>
                      <a:pt x="173" y="0"/>
                      <a:pt x="166" y="1"/>
                      <a:pt x="160" y="2"/>
                    </a:cubicBezTo>
                    <a:cubicBezTo>
                      <a:pt x="114" y="25"/>
                      <a:pt x="91" y="25"/>
                      <a:pt x="69" y="25"/>
                    </a:cubicBezTo>
                    <a:cubicBezTo>
                      <a:pt x="0" y="47"/>
                      <a:pt x="0" y="139"/>
                      <a:pt x="69" y="162"/>
                    </a:cubicBezTo>
                    <a:lnTo>
                      <a:pt x="160" y="184"/>
                    </a:lnTo>
                    <a:cubicBezTo>
                      <a:pt x="166" y="185"/>
                      <a:pt x="173" y="186"/>
                      <a:pt x="179" y="186"/>
                    </a:cubicBezTo>
                    <a:cubicBezTo>
                      <a:pt x="291" y="186"/>
                      <a:pt x="291" y="0"/>
                      <a:pt x="17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6" name="Google Shape;4671;p60"/>
              <p:cNvSpPr/>
              <p:nvPr/>
            </p:nvSpPr>
            <p:spPr>
              <a:xfrm>
                <a:off x="3000923" y="4222858"/>
                <a:ext cx="26731" cy="26731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71" y="0"/>
                    </a:moveTo>
                    <a:cubicBezTo>
                      <a:pt x="251" y="0"/>
                      <a:pt x="0" y="251"/>
                      <a:pt x="0" y="571"/>
                    </a:cubicBezTo>
                    <a:cubicBezTo>
                      <a:pt x="0" y="868"/>
                      <a:pt x="251" y="1141"/>
                      <a:pt x="571" y="1141"/>
                    </a:cubicBezTo>
                    <a:cubicBezTo>
                      <a:pt x="868" y="1141"/>
                      <a:pt x="1141" y="868"/>
                      <a:pt x="1141" y="571"/>
                    </a:cubicBezTo>
                    <a:cubicBezTo>
                      <a:pt x="1141" y="251"/>
                      <a:pt x="868" y="0"/>
                      <a:pt x="57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7" name="Google Shape;4672;p60"/>
              <p:cNvSpPr/>
              <p:nvPr/>
            </p:nvSpPr>
            <p:spPr>
              <a:xfrm>
                <a:off x="3153721" y="4272012"/>
                <a:ext cx="20318" cy="16502"/>
              </a:xfrm>
              <a:custGeom>
                <a:avLst/>
                <a:gdLst/>
                <a:ahLst/>
                <a:cxnLst/>
                <a:rect l="l" t="t" r="r" b="b"/>
                <a:pathLst>
                  <a:path w="868" h="705" extrusionOk="0">
                    <a:moveTo>
                      <a:pt x="251" y="0"/>
                    </a:moveTo>
                    <a:cubicBezTo>
                      <a:pt x="91" y="23"/>
                      <a:pt x="0" y="183"/>
                      <a:pt x="69" y="320"/>
                    </a:cubicBezTo>
                    <a:cubicBezTo>
                      <a:pt x="114" y="388"/>
                      <a:pt x="137" y="479"/>
                      <a:pt x="183" y="548"/>
                    </a:cubicBezTo>
                    <a:cubicBezTo>
                      <a:pt x="230" y="654"/>
                      <a:pt x="337" y="705"/>
                      <a:pt x="449" y="705"/>
                    </a:cubicBezTo>
                    <a:cubicBezTo>
                      <a:pt x="555" y="705"/>
                      <a:pt x="664" y="659"/>
                      <a:pt x="731" y="571"/>
                    </a:cubicBezTo>
                    <a:cubicBezTo>
                      <a:pt x="868" y="411"/>
                      <a:pt x="776" y="114"/>
                      <a:pt x="548" y="46"/>
                    </a:cubicBezTo>
                    <a:cubicBezTo>
                      <a:pt x="457" y="46"/>
                      <a:pt x="365" y="0"/>
                      <a:pt x="25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8" name="Google Shape;4673;p60"/>
              <p:cNvSpPr/>
              <p:nvPr/>
            </p:nvSpPr>
            <p:spPr>
              <a:xfrm>
                <a:off x="3175092" y="4217685"/>
                <a:ext cx="13904" cy="12266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24" extrusionOk="0">
                    <a:moveTo>
                      <a:pt x="325" y="0"/>
                    </a:moveTo>
                    <a:cubicBezTo>
                      <a:pt x="284" y="0"/>
                      <a:pt x="243" y="12"/>
                      <a:pt x="206" y="39"/>
                    </a:cubicBezTo>
                    <a:cubicBezTo>
                      <a:pt x="160" y="84"/>
                      <a:pt x="137" y="107"/>
                      <a:pt x="91" y="130"/>
                    </a:cubicBezTo>
                    <a:cubicBezTo>
                      <a:pt x="0" y="198"/>
                      <a:pt x="0" y="312"/>
                      <a:pt x="91" y="381"/>
                    </a:cubicBezTo>
                    <a:cubicBezTo>
                      <a:pt x="137" y="427"/>
                      <a:pt x="160" y="449"/>
                      <a:pt x="206" y="472"/>
                    </a:cubicBezTo>
                    <a:cubicBezTo>
                      <a:pt x="248" y="508"/>
                      <a:pt x="294" y="524"/>
                      <a:pt x="340" y="524"/>
                    </a:cubicBezTo>
                    <a:cubicBezTo>
                      <a:pt x="470" y="524"/>
                      <a:pt x="594" y="401"/>
                      <a:pt x="594" y="267"/>
                    </a:cubicBezTo>
                    <a:cubicBezTo>
                      <a:pt x="594" y="127"/>
                      <a:pt x="459" y="0"/>
                      <a:pt x="3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49" name="Google Shape;4674;p60"/>
              <p:cNvSpPr/>
              <p:nvPr/>
            </p:nvSpPr>
            <p:spPr>
              <a:xfrm>
                <a:off x="3000385" y="4305132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0" name="Google Shape;4675;p60"/>
              <p:cNvSpPr/>
              <p:nvPr/>
            </p:nvSpPr>
            <p:spPr>
              <a:xfrm>
                <a:off x="2834221" y="4292048"/>
                <a:ext cx="26216" cy="21114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902" extrusionOk="0">
                    <a:moveTo>
                      <a:pt x="560" y="0"/>
                    </a:moveTo>
                    <a:cubicBezTo>
                      <a:pt x="463" y="0"/>
                      <a:pt x="366" y="34"/>
                      <a:pt x="297" y="103"/>
                    </a:cubicBezTo>
                    <a:lnTo>
                      <a:pt x="252" y="171"/>
                    </a:lnTo>
                    <a:cubicBezTo>
                      <a:pt x="1" y="445"/>
                      <a:pt x="160" y="902"/>
                      <a:pt x="571" y="902"/>
                    </a:cubicBezTo>
                    <a:cubicBezTo>
                      <a:pt x="959" y="902"/>
                      <a:pt x="1119" y="445"/>
                      <a:pt x="868" y="171"/>
                    </a:cubicBezTo>
                    <a:cubicBezTo>
                      <a:pt x="845" y="148"/>
                      <a:pt x="845" y="126"/>
                      <a:pt x="822" y="103"/>
                    </a:cubicBezTo>
                    <a:cubicBezTo>
                      <a:pt x="754" y="34"/>
                      <a:pt x="657" y="0"/>
                      <a:pt x="56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1" name="Google Shape;4676;p60"/>
              <p:cNvSpPr/>
              <p:nvPr/>
            </p:nvSpPr>
            <p:spPr>
              <a:xfrm>
                <a:off x="2896740" y="4222858"/>
                <a:ext cx="24063" cy="18188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777" extrusionOk="0">
                    <a:moveTo>
                      <a:pt x="502" y="0"/>
                    </a:moveTo>
                    <a:cubicBezTo>
                      <a:pt x="0" y="0"/>
                      <a:pt x="0" y="776"/>
                      <a:pt x="502" y="776"/>
                    </a:cubicBezTo>
                    <a:cubicBezTo>
                      <a:pt x="616" y="776"/>
                      <a:pt x="708" y="753"/>
                      <a:pt x="799" y="708"/>
                    </a:cubicBezTo>
                    <a:cubicBezTo>
                      <a:pt x="1027" y="571"/>
                      <a:pt x="1027" y="206"/>
                      <a:pt x="799" y="69"/>
                    </a:cubicBezTo>
                    <a:cubicBezTo>
                      <a:pt x="708" y="23"/>
                      <a:pt x="616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2" name="Google Shape;4677;p60"/>
              <p:cNvSpPr/>
              <p:nvPr/>
            </p:nvSpPr>
            <p:spPr>
              <a:xfrm>
                <a:off x="2941330" y="4257008"/>
                <a:ext cx="5782" cy="4682"/>
              </a:xfrm>
              <a:custGeom>
                <a:avLst/>
                <a:gdLst/>
                <a:ahLst/>
                <a:cxnLst/>
                <a:rect l="l" t="t" r="r" b="b"/>
                <a:pathLst>
                  <a:path w="247" h="200" extrusionOk="0">
                    <a:moveTo>
                      <a:pt x="158" y="0"/>
                    </a:moveTo>
                    <a:cubicBezTo>
                      <a:pt x="140" y="0"/>
                      <a:pt x="121" y="7"/>
                      <a:pt x="104" y="25"/>
                    </a:cubicBezTo>
                    <a:cubicBezTo>
                      <a:pt x="81" y="48"/>
                      <a:pt x="58" y="70"/>
                      <a:pt x="35" y="116"/>
                    </a:cubicBezTo>
                    <a:cubicBezTo>
                      <a:pt x="0" y="151"/>
                      <a:pt x="33" y="200"/>
                      <a:pt x="70" y="200"/>
                    </a:cubicBezTo>
                    <a:cubicBezTo>
                      <a:pt x="81" y="200"/>
                      <a:pt x="93" y="195"/>
                      <a:pt x="104" y="185"/>
                    </a:cubicBezTo>
                    <a:cubicBezTo>
                      <a:pt x="127" y="162"/>
                      <a:pt x="172" y="139"/>
                      <a:pt x="195" y="93"/>
                    </a:cubicBezTo>
                    <a:cubicBezTo>
                      <a:pt x="246" y="59"/>
                      <a:pt x="209" y="0"/>
                      <a:pt x="15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3" name="Google Shape;4678;p60"/>
              <p:cNvSpPr/>
              <p:nvPr/>
            </p:nvSpPr>
            <p:spPr>
              <a:xfrm>
                <a:off x="2773856" y="4254902"/>
                <a:ext cx="16573" cy="14442"/>
              </a:xfrm>
              <a:custGeom>
                <a:avLst/>
                <a:gdLst/>
                <a:ahLst/>
                <a:cxnLst/>
                <a:rect l="l" t="t" r="r" b="b"/>
                <a:pathLst>
                  <a:path w="708" h="617" extrusionOk="0">
                    <a:moveTo>
                      <a:pt x="366" y="1"/>
                    </a:moveTo>
                    <a:cubicBezTo>
                      <a:pt x="257" y="1"/>
                      <a:pt x="149" y="69"/>
                      <a:pt x="92" y="206"/>
                    </a:cubicBezTo>
                    <a:cubicBezTo>
                      <a:pt x="92" y="229"/>
                      <a:pt x="69" y="229"/>
                      <a:pt x="69" y="252"/>
                    </a:cubicBezTo>
                    <a:cubicBezTo>
                      <a:pt x="0" y="434"/>
                      <a:pt x="183" y="617"/>
                      <a:pt x="366" y="617"/>
                    </a:cubicBezTo>
                    <a:cubicBezTo>
                      <a:pt x="548" y="617"/>
                      <a:pt x="708" y="434"/>
                      <a:pt x="639" y="252"/>
                    </a:cubicBezTo>
                    <a:cubicBezTo>
                      <a:pt x="639" y="229"/>
                      <a:pt x="639" y="229"/>
                      <a:pt x="639" y="206"/>
                    </a:cubicBezTo>
                    <a:cubicBezTo>
                      <a:pt x="582" y="69"/>
                      <a:pt x="474" y="1"/>
                      <a:pt x="36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4" name="Google Shape;4679;p60"/>
              <p:cNvSpPr/>
              <p:nvPr/>
            </p:nvSpPr>
            <p:spPr>
              <a:xfrm>
                <a:off x="2714544" y="4155985"/>
                <a:ext cx="10182" cy="9574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09" extrusionOk="0">
                    <a:moveTo>
                      <a:pt x="204" y="1"/>
                    </a:moveTo>
                    <a:cubicBezTo>
                      <a:pt x="100" y="1"/>
                      <a:pt x="1" y="72"/>
                      <a:pt x="1" y="209"/>
                    </a:cubicBezTo>
                    <a:cubicBezTo>
                      <a:pt x="1" y="345"/>
                      <a:pt x="98" y="408"/>
                      <a:pt x="200" y="408"/>
                    </a:cubicBezTo>
                    <a:cubicBezTo>
                      <a:pt x="270" y="408"/>
                      <a:pt x="343" y="379"/>
                      <a:pt x="389" y="324"/>
                    </a:cubicBezTo>
                    <a:cubicBezTo>
                      <a:pt x="389" y="301"/>
                      <a:pt x="412" y="278"/>
                      <a:pt x="412" y="278"/>
                    </a:cubicBezTo>
                    <a:cubicBezTo>
                      <a:pt x="434" y="232"/>
                      <a:pt x="434" y="164"/>
                      <a:pt x="412" y="141"/>
                    </a:cubicBezTo>
                    <a:cubicBezTo>
                      <a:pt x="412" y="118"/>
                      <a:pt x="389" y="118"/>
                      <a:pt x="389" y="95"/>
                    </a:cubicBezTo>
                    <a:cubicBezTo>
                      <a:pt x="343" y="32"/>
                      <a:pt x="273" y="1"/>
                      <a:pt x="20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5" name="Google Shape;4680;p60"/>
              <p:cNvSpPr/>
              <p:nvPr/>
            </p:nvSpPr>
            <p:spPr>
              <a:xfrm>
                <a:off x="2828885" y="4138430"/>
                <a:ext cx="562" cy="23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6" name="Google Shape;4681;p60"/>
              <p:cNvSpPr/>
              <p:nvPr/>
            </p:nvSpPr>
            <p:spPr>
              <a:xfrm>
                <a:off x="2560154" y="4252233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7" name="Google Shape;4682;p60"/>
              <p:cNvSpPr/>
              <p:nvPr/>
            </p:nvSpPr>
            <p:spPr>
              <a:xfrm>
                <a:off x="2586861" y="4326830"/>
                <a:ext cx="32092" cy="26942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51" extrusionOk="0">
                    <a:moveTo>
                      <a:pt x="728" y="0"/>
                    </a:moveTo>
                    <a:cubicBezTo>
                      <a:pt x="531" y="0"/>
                      <a:pt x="333" y="98"/>
                      <a:pt x="229" y="283"/>
                    </a:cubicBezTo>
                    <a:cubicBezTo>
                      <a:pt x="1" y="648"/>
                      <a:pt x="274" y="1150"/>
                      <a:pt x="708" y="1150"/>
                    </a:cubicBezTo>
                    <a:lnTo>
                      <a:pt x="845" y="1150"/>
                    </a:lnTo>
                    <a:cubicBezTo>
                      <a:pt x="1005" y="1150"/>
                      <a:pt x="1142" y="1082"/>
                      <a:pt x="1233" y="945"/>
                    </a:cubicBezTo>
                    <a:cubicBezTo>
                      <a:pt x="1370" y="717"/>
                      <a:pt x="1324" y="488"/>
                      <a:pt x="1210" y="283"/>
                    </a:cubicBezTo>
                    <a:cubicBezTo>
                      <a:pt x="1109" y="92"/>
                      <a:pt x="919" y="0"/>
                      <a:pt x="72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8" name="Google Shape;4683;p60"/>
              <p:cNvSpPr/>
              <p:nvPr/>
            </p:nvSpPr>
            <p:spPr>
              <a:xfrm>
                <a:off x="2525957" y="4280555"/>
                <a:ext cx="562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0"/>
                    </a:moveTo>
                    <a:cubicBezTo>
                      <a:pt x="0" y="0"/>
                      <a:pt x="0" y="23"/>
                      <a:pt x="0" y="23"/>
                    </a:cubicBezTo>
                    <a:cubicBezTo>
                      <a:pt x="23" y="23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59" name="Google Shape;4684;p60"/>
              <p:cNvSpPr/>
              <p:nvPr/>
            </p:nvSpPr>
            <p:spPr>
              <a:xfrm>
                <a:off x="2606101" y="4204695"/>
                <a:ext cx="6952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29" extrusionOk="0">
                    <a:moveTo>
                      <a:pt x="137" y="0"/>
                    </a:moveTo>
                    <a:cubicBezTo>
                      <a:pt x="0" y="0"/>
                      <a:pt x="0" y="228"/>
                      <a:pt x="137" y="228"/>
                    </a:cubicBezTo>
                    <a:cubicBezTo>
                      <a:pt x="297" y="228"/>
                      <a:pt x="297" y="0"/>
                      <a:pt x="13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0" name="Google Shape;4685;p60"/>
              <p:cNvSpPr/>
              <p:nvPr/>
            </p:nvSpPr>
            <p:spPr>
              <a:xfrm>
                <a:off x="2642428" y="4155798"/>
                <a:ext cx="7233" cy="9784"/>
              </a:xfrm>
              <a:custGeom>
                <a:avLst/>
                <a:gdLst/>
                <a:ahLst/>
                <a:cxnLst/>
                <a:rect l="l" t="t" r="r" b="b"/>
                <a:pathLst>
                  <a:path w="309" h="418" extrusionOk="0">
                    <a:moveTo>
                      <a:pt x="152" y="1"/>
                    </a:moveTo>
                    <a:cubicBezTo>
                      <a:pt x="75" y="1"/>
                      <a:pt x="0" y="58"/>
                      <a:pt x="23" y="172"/>
                    </a:cubicBezTo>
                    <a:lnTo>
                      <a:pt x="46" y="332"/>
                    </a:lnTo>
                    <a:cubicBezTo>
                      <a:pt x="57" y="389"/>
                      <a:pt x="109" y="417"/>
                      <a:pt x="160" y="417"/>
                    </a:cubicBezTo>
                    <a:cubicBezTo>
                      <a:pt x="211" y="417"/>
                      <a:pt x="263" y="389"/>
                      <a:pt x="274" y="332"/>
                    </a:cubicBezTo>
                    <a:lnTo>
                      <a:pt x="297" y="172"/>
                    </a:lnTo>
                    <a:cubicBezTo>
                      <a:pt x="309" y="58"/>
                      <a:pt x="229" y="1"/>
                      <a:pt x="15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1" name="Google Shape;4686;p60"/>
              <p:cNvSpPr/>
              <p:nvPr/>
            </p:nvSpPr>
            <p:spPr>
              <a:xfrm>
                <a:off x="2450096" y="4369758"/>
                <a:ext cx="27270" cy="25514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1090" extrusionOk="0">
                    <a:moveTo>
                      <a:pt x="570" y="1"/>
                    </a:moveTo>
                    <a:cubicBezTo>
                      <a:pt x="278" y="1"/>
                      <a:pt x="0" y="205"/>
                      <a:pt x="0" y="549"/>
                    </a:cubicBezTo>
                    <a:cubicBezTo>
                      <a:pt x="0" y="887"/>
                      <a:pt x="268" y="1090"/>
                      <a:pt x="555" y="1090"/>
                    </a:cubicBezTo>
                    <a:cubicBezTo>
                      <a:pt x="695" y="1090"/>
                      <a:pt x="839" y="1042"/>
                      <a:pt x="959" y="937"/>
                    </a:cubicBezTo>
                    <a:lnTo>
                      <a:pt x="982" y="914"/>
                    </a:lnTo>
                    <a:cubicBezTo>
                      <a:pt x="1164" y="732"/>
                      <a:pt x="1164" y="343"/>
                      <a:pt x="982" y="161"/>
                    </a:cubicBezTo>
                    <a:cubicBezTo>
                      <a:pt x="959" y="161"/>
                      <a:pt x="959" y="161"/>
                      <a:pt x="959" y="138"/>
                    </a:cubicBezTo>
                    <a:cubicBezTo>
                      <a:pt x="844" y="44"/>
                      <a:pt x="705" y="1"/>
                      <a:pt x="57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2" name="Google Shape;4687;p60"/>
              <p:cNvSpPr/>
              <p:nvPr/>
            </p:nvSpPr>
            <p:spPr>
              <a:xfrm>
                <a:off x="2347505" y="4290690"/>
                <a:ext cx="27808" cy="20879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892" extrusionOk="0">
                    <a:moveTo>
                      <a:pt x="594" y="1"/>
                    </a:moveTo>
                    <a:cubicBezTo>
                      <a:pt x="1" y="1"/>
                      <a:pt x="1" y="891"/>
                      <a:pt x="594" y="891"/>
                    </a:cubicBezTo>
                    <a:cubicBezTo>
                      <a:pt x="1165" y="891"/>
                      <a:pt x="1188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3" name="Google Shape;4688;p60"/>
              <p:cNvSpPr/>
              <p:nvPr/>
            </p:nvSpPr>
            <p:spPr>
              <a:xfrm>
                <a:off x="2340577" y="4227656"/>
                <a:ext cx="21394" cy="16596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9" extrusionOk="0">
                    <a:moveTo>
                      <a:pt x="457" y="1"/>
                    </a:moveTo>
                    <a:cubicBezTo>
                      <a:pt x="0" y="1"/>
                      <a:pt x="0" y="708"/>
                      <a:pt x="457" y="708"/>
                    </a:cubicBezTo>
                    <a:cubicBezTo>
                      <a:pt x="913" y="708"/>
                      <a:pt x="913" y="1"/>
                      <a:pt x="45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4" name="Google Shape;4689;p60"/>
              <p:cNvSpPr/>
              <p:nvPr/>
            </p:nvSpPr>
            <p:spPr>
              <a:xfrm>
                <a:off x="2374025" y="4268969"/>
                <a:ext cx="14864" cy="14115"/>
              </a:xfrm>
              <a:custGeom>
                <a:avLst/>
                <a:gdLst/>
                <a:ahLst/>
                <a:cxnLst/>
                <a:rect l="l" t="t" r="r" b="b"/>
                <a:pathLst>
                  <a:path w="635" h="603" extrusionOk="0">
                    <a:moveTo>
                      <a:pt x="326" y="0"/>
                    </a:moveTo>
                    <a:cubicBezTo>
                      <a:pt x="165" y="0"/>
                      <a:pt x="0" y="131"/>
                      <a:pt x="55" y="336"/>
                    </a:cubicBezTo>
                    <a:cubicBezTo>
                      <a:pt x="55" y="358"/>
                      <a:pt x="55" y="381"/>
                      <a:pt x="78" y="404"/>
                    </a:cubicBezTo>
                    <a:cubicBezTo>
                      <a:pt x="105" y="542"/>
                      <a:pt x="207" y="602"/>
                      <a:pt x="313" y="602"/>
                    </a:cubicBezTo>
                    <a:cubicBezTo>
                      <a:pt x="469" y="602"/>
                      <a:pt x="634" y="471"/>
                      <a:pt x="580" y="267"/>
                    </a:cubicBezTo>
                    <a:lnTo>
                      <a:pt x="580" y="199"/>
                    </a:lnTo>
                    <a:cubicBezTo>
                      <a:pt x="543" y="60"/>
                      <a:pt x="435" y="0"/>
                      <a:pt x="32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5" name="Google Shape;4690;p60"/>
              <p:cNvSpPr/>
              <p:nvPr/>
            </p:nvSpPr>
            <p:spPr>
              <a:xfrm>
                <a:off x="2311716" y="4299796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6" name="Google Shape;4691;p60"/>
              <p:cNvSpPr/>
              <p:nvPr/>
            </p:nvSpPr>
            <p:spPr>
              <a:xfrm>
                <a:off x="2322413" y="4229786"/>
                <a:ext cx="538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23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7" name="Google Shape;4692;p60"/>
              <p:cNvSpPr/>
              <p:nvPr/>
            </p:nvSpPr>
            <p:spPr>
              <a:xfrm>
                <a:off x="2446889" y="4098358"/>
                <a:ext cx="20318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663" extrusionOk="0">
                    <a:moveTo>
                      <a:pt x="434" y="1"/>
                    </a:moveTo>
                    <a:cubicBezTo>
                      <a:pt x="0" y="1"/>
                      <a:pt x="0" y="663"/>
                      <a:pt x="434" y="663"/>
                    </a:cubicBezTo>
                    <a:cubicBezTo>
                      <a:pt x="845" y="663"/>
                      <a:pt x="868" y="1"/>
                      <a:pt x="43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8" name="Google Shape;4693;p60"/>
              <p:cNvSpPr/>
              <p:nvPr/>
            </p:nvSpPr>
            <p:spPr>
              <a:xfrm>
                <a:off x="2202033" y="4305835"/>
                <a:ext cx="18211" cy="13717"/>
              </a:xfrm>
              <a:custGeom>
                <a:avLst/>
                <a:gdLst/>
                <a:ahLst/>
                <a:cxnLst/>
                <a:rect l="l" t="t" r="r" b="b"/>
                <a:pathLst>
                  <a:path w="778" h="586" extrusionOk="0">
                    <a:moveTo>
                      <a:pt x="291" y="1"/>
                    </a:moveTo>
                    <a:cubicBezTo>
                      <a:pt x="94" y="1"/>
                      <a:pt x="0" y="285"/>
                      <a:pt x="121" y="427"/>
                    </a:cubicBezTo>
                    <a:cubicBezTo>
                      <a:pt x="144" y="427"/>
                      <a:pt x="144" y="450"/>
                      <a:pt x="144" y="450"/>
                    </a:cubicBezTo>
                    <a:cubicBezTo>
                      <a:pt x="199" y="546"/>
                      <a:pt x="276" y="585"/>
                      <a:pt x="353" y="585"/>
                    </a:cubicBezTo>
                    <a:cubicBezTo>
                      <a:pt x="566" y="585"/>
                      <a:pt x="778" y="286"/>
                      <a:pt x="509" y="84"/>
                    </a:cubicBezTo>
                    <a:cubicBezTo>
                      <a:pt x="464" y="62"/>
                      <a:pt x="418" y="39"/>
                      <a:pt x="373" y="16"/>
                    </a:cubicBezTo>
                    <a:cubicBezTo>
                      <a:pt x="344" y="5"/>
                      <a:pt x="316" y="1"/>
                      <a:pt x="29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69" name="Google Shape;4694;p60"/>
              <p:cNvSpPr/>
              <p:nvPr/>
            </p:nvSpPr>
            <p:spPr>
              <a:xfrm>
                <a:off x="2329341" y="3344525"/>
                <a:ext cx="18726" cy="1551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63" extrusionOk="0">
                    <a:moveTo>
                      <a:pt x="389" y="0"/>
                    </a:moveTo>
                    <a:cubicBezTo>
                      <a:pt x="115" y="0"/>
                      <a:pt x="1" y="343"/>
                      <a:pt x="161" y="548"/>
                    </a:cubicBezTo>
                    <a:cubicBezTo>
                      <a:pt x="183" y="548"/>
                      <a:pt x="183" y="571"/>
                      <a:pt x="206" y="594"/>
                    </a:cubicBezTo>
                    <a:cubicBezTo>
                      <a:pt x="252" y="640"/>
                      <a:pt x="320" y="662"/>
                      <a:pt x="389" y="662"/>
                    </a:cubicBezTo>
                    <a:cubicBezTo>
                      <a:pt x="457" y="662"/>
                      <a:pt x="526" y="640"/>
                      <a:pt x="571" y="594"/>
                    </a:cubicBezTo>
                    <a:cubicBezTo>
                      <a:pt x="594" y="571"/>
                      <a:pt x="594" y="548"/>
                      <a:pt x="617" y="548"/>
                    </a:cubicBezTo>
                    <a:cubicBezTo>
                      <a:pt x="800" y="343"/>
                      <a:pt x="663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0" name="Google Shape;4695;p60"/>
              <p:cNvSpPr/>
              <p:nvPr/>
            </p:nvSpPr>
            <p:spPr>
              <a:xfrm>
                <a:off x="2365153" y="3267587"/>
                <a:ext cx="16034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526" extrusionOk="0">
                    <a:moveTo>
                      <a:pt x="342" y="1"/>
                    </a:moveTo>
                    <a:cubicBezTo>
                      <a:pt x="0" y="1"/>
                      <a:pt x="0" y="526"/>
                      <a:pt x="342" y="526"/>
                    </a:cubicBezTo>
                    <a:cubicBezTo>
                      <a:pt x="685" y="526"/>
                      <a:pt x="685" y="1"/>
                      <a:pt x="34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1" name="Google Shape;4696;p60"/>
              <p:cNvSpPr/>
              <p:nvPr/>
            </p:nvSpPr>
            <p:spPr>
              <a:xfrm>
                <a:off x="2399865" y="3322616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2" name="Google Shape;4697;p60"/>
              <p:cNvSpPr/>
              <p:nvPr/>
            </p:nvSpPr>
            <p:spPr>
              <a:xfrm>
                <a:off x="2434062" y="3270794"/>
                <a:ext cx="31015" cy="2406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1028" extrusionOk="0">
                    <a:moveTo>
                      <a:pt x="662" y="1"/>
                    </a:moveTo>
                    <a:cubicBezTo>
                      <a:pt x="0" y="1"/>
                      <a:pt x="0" y="1028"/>
                      <a:pt x="662" y="1028"/>
                    </a:cubicBezTo>
                    <a:cubicBezTo>
                      <a:pt x="1302" y="1028"/>
                      <a:pt x="1324" y="1"/>
                      <a:pt x="66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3" name="Google Shape;4698;p60"/>
              <p:cNvSpPr/>
              <p:nvPr/>
            </p:nvSpPr>
            <p:spPr>
              <a:xfrm>
                <a:off x="2418029" y="3320486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0"/>
                    </a:moveTo>
                    <a:cubicBezTo>
                      <a:pt x="1" y="0"/>
                      <a:pt x="1" y="525"/>
                      <a:pt x="343" y="525"/>
                    </a:cubicBezTo>
                    <a:cubicBezTo>
                      <a:pt x="663" y="525"/>
                      <a:pt x="663" y="0"/>
                      <a:pt x="34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4" name="Google Shape;4699;p60"/>
              <p:cNvSpPr/>
              <p:nvPr/>
            </p:nvSpPr>
            <p:spPr>
              <a:xfrm>
                <a:off x="2399865" y="337177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6" y="23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5" name="Google Shape;4700;p60"/>
              <p:cNvSpPr/>
              <p:nvPr/>
            </p:nvSpPr>
            <p:spPr>
              <a:xfrm>
                <a:off x="2283933" y="3287132"/>
                <a:ext cx="14981" cy="13366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71" extrusionOk="0">
                    <a:moveTo>
                      <a:pt x="292" y="1"/>
                    </a:moveTo>
                    <a:cubicBezTo>
                      <a:pt x="267" y="1"/>
                      <a:pt x="239" y="3"/>
                      <a:pt x="206" y="10"/>
                    </a:cubicBezTo>
                    <a:cubicBezTo>
                      <a:pt x="92" y="79"/>
                      <a:pt x="1" y="216"/>
                      <a:pt x="46" y="353"/>
                    </a:cubicBezTo>
                    <a:cubicBezTo>
                      <a:pt x="80" y="486"/>
                      <a:pt x="199" y="571"/>
                      <a:pt x="323" y="571"/>
                    </a:cubicBezTo>
                    <a:cubicBezTo>
                      <a:pt x="368" y="571"/>
                      <a:pt x="414" y="560"/>
                      <a:pt x="457" y="535"/>
                    </a:cubicBezTo>
                    <a:cubicBezTo>
                      <a:pt x="617" y="421"/>
                      <a:pt x="640" y="147"/>
                      <a:pt x="457" y="33"/>
                    </a:cubicBezTo>
                    <a:cubicBezTo>
                      <a:pt x="393" y="17"/>
                      <a:pt x="351" y="1"/>
                      <a:pt x="29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6" name="Google Shape;4701;p60"/>
              <p:cNvSpPr/>
              <p:nvPr/>
            </p:nvSpPr>
            <p:spPr>
              <a:xfrm>
                <a:off x="2245991" y="3225385"/>
                <a:ext cx="21394" cy="1657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708" extrusionOk="0">
                    <a:moveTo>
                      <a:pt x="457" y="0"/>
                    </a:moveTo>
                    <a:cubicBezTo>
                      <a:pt x="1" y="0"/>
                      <a:pt x="1" y="708"/>
                      <a:pt x="457" y="708"/>
                    </a:cubicBezTo>
                    <a:cubicBezTo>
                      <a:pt x="914" y="708"/>
                      <a:pt x="914" y="0"/>
                      <a:pt x="45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7" name="Google Shape;4702;p60"/>
              <p:cNvSpPr/>
              <p:nvPr/>
            </p:nvSpPr>
            <p:spPr>
              <a:xfrm>
                <a:off x="2253481" y="3334272"/>
                <a:ext cx="14981" cy="13600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81" extrusionOk="0">
                    <a:moveTo>
                      <a:pt x="306" y="0"/>
                    </a:moveTo>
                    <a:cubicBezTo>
                      <a:pt x="152" y="0"/>
                      <a:pt x="1" y="113"/>
                      <a:pt x="1" y="301"/>
                    </a:cubicBezTo>
                    <a:cubicBezTo>
                      <a:pt x="1" y="473"/>
                      <a:pt x="150" y="581"/>
                      <a:pt x="302" y="581"/>
                    </a:cubicBezTo>
                    <a:cubicBezTo>
                      <a:pt x="373" y="581"/>
                      <a:pt x="445" y="558"/>
                      <a:pt x="503" y="507"/>
                    </a:cubicBezTo>
                    <a:cubicBezTo>
                      <a:pt x="503" y="484"/>
                      <a:pt x="526" y="484"/>
                      <a:pt x="548" y="461"/>
                    </a:cubicBezTo>
                    <a:cubicBezTo>
                      <a:pt x="640" y="370"/>
                      <a:pt x="640" y="210"/>
                      <a:pt x="548" y="119"/>
                    </a:cubicBezTo>
                    <a:cubicBezTo>
                      <a:pt x="526" y="96"/>
                      <a:pt x="503" y="96"/>
                      <a:pt x="503" y="73"/>
                    </a:cubicBezTo>
                    <a:cubicBezTo>
                      <a:pt x="446" y="23"/>
                      <a:pt x="375" y="0"/>
                      <a:pt x="30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8" name="Google Shape;4703;p60"/>
              <p:cNvSpPr/>
              <p:nvPr/>
            </p:nvSpPr>
            <p:spPr>
              <a:xfrm>
                <a:off x="2299966" y="3224308"/>
                <a:ext cx="1077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6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23" y="24"/>
                    </a:cubicBezTo>
                    <a:cubicBezTo>
                      <a:pt x="46" y="24"/>
                      <a:pt x="46" y="1"/>
                      <a:pt x="2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79" name="Google Shape;4704;p60"/>
              <p:cNvSpPr/>
              <p:nvPr/>
            </p:nvSpPr>
            <p:spPr>
              <a:xfrm>
                <a:off x="2298889" y="3386188"/>
                <a:ext cx="24601" cy="1872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800" extrusionOk="0">
                    <a:moveTo>
                      <a:pt x="526" y="1"/>
                    </a:moveTo>
                    <a:cubicBezTo>
                      <a:pt x="1" y="1"/>
                      <a:pt x="1" y="800"/>
                      <a:pt x="526" y="800"/>
                    </a:cubicBezTo>
                    <a:cubicBezTo>
                      <a:pt x="1051" y="800"/>
                      <a:pt x="1051" y="1"/>
                      <a:pt x="5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0" name="Google Shape;4705;p60"/>
              <p:cNvSpPr/>
              <p:nvPr/>
            </p:nvSpPr>
            <p:spPr>
              <a:xfrm>
                <a:off x="2201401" y="3252373"/>
                <a:ext cx="8567" cy="842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0" extrusionOk="0">
                    <a:moveTo>
                      <a:pt x="183" y="0"/>
                    </a:moveTo>
                    <a:cubicBezTo>
                      <a:pt x="126" y="0"/>
                      <a:pt x="69" y="34"/>
                      <a:pt x="57" y="103"/>
                    </a:cubicBezTo>
                    <a:cubicBezTo>
                      <a:pt x="34" y="126"/>
                      <a:pt x="34" y="148"/>
                      <a:pt x="34" y="171"/>
                    </a:cubicBezTo>
                    <a:cubicBezTo>
                      <a:pt x="0" y="297"/>
                      <a:pt x="91" y="360"/>
                      <a:pt x="183" y="360"/>
                    </a:cubicBezTo>
                    <a:cubicBezTo>
                      <a:pt x="274" y="360"/>
                      <a:pt x="365" y="297"/>
                      <a:pt x="331" y="171"/>
                    </a:cubicBezTo>
                    <a:cubicBezTo>
                      <a:pt x="331" y="148"/>
                      <a:pt x="331" y="126"/>
                      <a:pt x="308" y="103"/>
                    </a:cubicBezTo>
                    <a:cubicBezTo>
                      <a:pt x="297" y="34"/>
                      <a:pt x="240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1" name="Google Shape;4706;p60"/>
              <p:cNvSpPr/>
              <p:nvPr/>
            </p:nvSpPr>
            <p:spPr>
              <a:xfrm>
                <a:off x="2320798" y="3222717"/>
                <a:ext cx="13904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94" h="457" extrusionOk="0">
                    <a:moveTo>
                      <a:pt x="297" y="0"/>
                    </a:moveTo>
                    <a:cubicBezTo>
                      <a:pt x="1" y="0"/>
                      <a:pt x="1" y="457"/>
                      <a:pt x="297" y="457"/>
                    </a:cubicBezTo>
                    <a:cubicBezTo>
                      <a:pt x="594" y="457"/>
                      <a:pt x="594" y="0"/>
                      <a:pt x="29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2" name="Google Shape;4707;p60"/>
              <p:cNvSpPr/>
              <p:nvPr/>
            </p:nvSpPr>
            <p:spPr>
              <a:xfrm>
                <a:off x="2410562" y="3373385"/>
                <a:ext cx="1077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6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3" name="Google Shape;4708;p60"/>
              <p:cNvSpPr/>
              <p:nvPr/>
            </p:nvSpPr>
            <p:spPr>
              <a:xfrm>
                <a:off x="2532908" y="3263304"/>
                <a:ext cx="14981" cy="1245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532" extrusionOk="0">
                    <a:moveTo>
                      <a:pt x="320" y="1"/>
                    </a:moveTo>
                    <a:cubicBezTo>
                      <a:pt x="114" y="1"/>
                      <a:pt x="0" y="206"/>
                      <a:pt x="91" y="389"/>
                    </a:cubicBezTo>
                    <a:cubicBezTo>
                      <a:pt x="114" y="389"/>
                      <a:pt x="114" y="412"/>
                      <a:pt x="114" y="412"/>
                    </a:cubicBezTo>
                    <a:cubicBezTo>
                      <a:pt x="160" y="492"/>
                      <a:pt x="246" y="532"/>
                      <a:pt x="331" y="532"/>
                    </a:cubicBezTo>
                    <a:cubicBezTo>
                      <a:pt x="417" y="532"/>
                      <a:pt x="502" y="492"/>
                      <a:pt x="548" y="412"/>
                    </a:cubicBezTo>
                    <a:cubicBezTo>
                      <a:pt x="548" y="412"/>
                      <a:pt x="548" y="389"/>
                      <a:pt x="548" y="389"/>
                    </a:cubicBezTo>
                    <a:cubicBezTo>
                      <a:pt x="639" y="206"/>
                      <a:pt x="525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4" name="Google Shape;4709;p60"/>
              <p:cNvSpPr/>
              <p:nvPr/>
            </p:nvSpPr>
            <p:spPr>
              <a:xfrm>
                <a:off x="2574572" y="3329568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3" y="0"/>
                    </a:moveTo>
                    <a:cubicBezTo>
                      <a:pt x="1" y="0"/>
                      <a:pt x="1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5" name="Google Shape;4710;p60"/>
              <p:cNvSpPr/>
              <p:nvPr/>
            </p:nvSpPr>
            <p:spPr>
              <a:xfrm>
                <a:off x="2691043" y="3256375"/>
                <a:ext cx="30477" cy="23525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1005" extrusionOk="0">
                    <a:moveTo>
                      <a:pt x="640" y="0"/>
                    </a:moveTo>
                    <a:cubicBezTo>
                      <a:pt x="0" y="0"/>
                      <a:pt x="0" y="1005"/>
                      <a:pt x="640" y="1005"/>
                    </a:cubicBezTo>
                    <a:cubicBezTo>
                      <a:pt x="1302" y="1005"/>
                      <a:pt x="1302" y="0"/>
                      <a:pt x="64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6" name="Google Shape;4711;p60"/>
              <p:cNvSpPr/>
              <p:nvPr/>
            </p:nvSpPr>
            <p:spPr>
              <a:xfrm>
                <a:off x="2715082" y="3357188"/>
                <a:ext cx="21933" cy="1867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98" extrusionOk="0">
                    <a:moveTo>
                      <a:pt x="425" y="0"/>
                    </a:moveTo>
                    <a:cubicBezTo>
                      <a:pt x="202" y="0"/>
                      <a:pt x="1" y="170"/>
                      <a:pt x="1" y="395"/>
                    </a:cubicBezTo>
                    <a:cubicBezTo>
                      <a:pt x="1" y="630"/>
                      <a:pt x="185" y="798"/>
                      <a:pt x="396" y="798"/>
                    </a:cubicBezTo>
                    <a:cubicBezTo>
                      <a:pt x="431" y="798"/>
                      <a:pt x="467" y="793"/>
                      <a:pt x="503" y="783"/>
                    </a:cubicBezTo>
                    <a:lnTo>
                      <a:pt x="571" y="783"/>
                    </a:lnTo>
                    <a:cubicBezTo>
                      <a:pt x="936" y="692"/>
                      <a:pt x="936" y="121"/>
                      <a:pt x="571" y="30"/>
                    </a:cubicBezTo>
                    <a:lnTo>
                      <a:pt x="503" y="7"/>
                    </a:lnTo>
                    <a:cubicBezTo>
                      <a:pt x="477" y="3"/>
                      <a:pt x="451" y="0"/>
                      <a:pt x="4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7" name="Google Shape;4712;p60"/>
              <p:cNvSpPr/>
              <p:nvPr/>
            </p:nvSpPr>
            <p:spPr>
              <a:xfrm>
                <a:off x="2598611" y="3325284"/>
                <a:ext cx="21933" cy="17134"/>
              </a:xfrm>
              <a:custGeom>
                <a:avLst/>
                <a:gdLst/>
                <a:ahLst/>
                <a:cxnLst/>
                <a:rect l="l" t="t" r="r" b="b"/>
                <a:pathLst>
                  <a:path w="937" h="732" extrusionOk="0">
                    <a:moveTo>
                      <a:pt x="480" y="1"/>
                    </a:moveTo>
                    <a:cubicBezTo>
                      <a:pt x="1" y="1"/>
                      <a:pt x="1" y="731"/>
                      <a:pt x="480" y="731"/>
                    </a:cubicBezTo>
                    <a:cubicBezTo>
                      <a:pt x="937" y="731"/>
                      <a:pt x="937" y="1"/>
                      <a:pt x="48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8" name="Google Shape;4713;p60"/>
              <p:cNvSpPr/>
              <p:nvPr/>
            </p:nvSpPr>
            <p:spPr>
              <a:xfrm>
                <a:off x="2527548" y="3331698"/>
                <a:ext cx="18726" cy="14981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40" extrusionOk="0">
                    <a:moveTo>
                      <a:pt x="389" y="1"/>
                    </a:moveTo>
                    <a:cubicBezTo>
                      <a:pt x="1" y="1"/>
                      <a:pt x="1" y="640"/>
                      <a:pt x="389" y="640"/>
                    </a:cubicBezTo>
                    <a:cubicBezTo>
                      <a:pt x="800" y="640"/>
                      <a:pt x="800" y="1"/>
                      <a:pt x="38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89" name="Google Shape;4714;p60"/>
              <p:cNvSpPr/>
              <p:nvPr/>
            </p:nvSpPr>
            <p:spPr>
              <a:xfrm>
                <a:off x="2592736" y="3249423"/>
                <a:ext cx="16058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86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85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0" name="Google Shape;4715;p60"/>
              <p:cNvSpPr/>
              <p:nvPr/>
            </p:nvSpPr>
            <p:spPr>
              <a:xfrm>
                <a:off x="2476405" y="3226813"/>
                <a:ext cx="13483" cy="10112"/>
              </a:xfrm>
              <a:custGeom>
                <a:avLst/>
                <a:gdLst/>
                <a:ahLst/>
                <a:cxnLst/>
                <a:rect l="l" t="t" r="r" b="b"/>
                <a:pathLst>
                  <a:path w="576" h="432" extrusionOk="0">
                    <a:moveTo>
                      <a:pt x="332" y="0"/>
                    </a:moveTo>
                    <a:cubicBezTo>
                      <a:pt x="298" y="0"/>
                      <a:pt x="261" y="9"/>
                      <a:pt x="223" y="31"/>
                    </a:cubicBezTo>
                    <a:cubicBezTo>
                      <a:pt x="1" y="167"/>
                      <a:pt x="188" y="432"/>
                      <a:pt x="363" y="432"/>
                    </a:cubicBezTo>
                    <a:cubicBezTo>
                      <a:pt x="422" y="432"/>
                      <a:pt x="479" y="402"/>
                      <a:pt x="520" y="327"/>
                    </a:cubicBezTo>
                    <a:cubicBezTo>
                      <a:pt x="575" y="179"/>
                      <a:pt x="480" y="0"/>
                      <a:pt x="33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1" name="Google Shape;4716;p60"/>
              <p:cNvSpPr/>
              <p:nvPr/>
            </p:nvSpPr>
            <p:spPr>
              <a:xfrm>
                <a:off x="2657385" y="3387803"/>
                <a:ext cx="25140" cy="1977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845" extrusionOk="0">
                    <a:moveTo>
                      <a:pt x="525" y="0"/>
                    </a:moveTo>
                    <a:cubicBezTo>
                      <a:pt x="0" y="0"/>
                      <a:pt x="0" y="845"/>
                      <a:pt x="525" y="845"/>
                    </a:cubicBezTo>
                    <a:cubicBezTo>
                      <a:pt x="1073" y="845"/>
                      <a:pt x="1073" y="0"/>
                      <a:pt x="52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2" name="Google Shape;4717;p60"/>
              <p:cNvSpPr/>
              <p:nvPr/>
            </p:nvSpPr>
            <p:spPr>
              <a:xfrm>
                <a:off x="2780269" y="3423990"/>
                <a:ext cx="17649" cy="16338"/>
              </a:xfrm>
              <a:custGeom>
                <a:avLst/>
                <a:gdLst/>
                <a:ahLst/>
                <a:cxnLst/>
                <a:rect l="l" t="t" r="r" b="b"/>
                <a:pathLst>
                  <a:path w="754" h="698" extrusionOk="0">
                    <a:moveTo>
                      <a:pt x="408" y="0"/>
                    </a:moveTo>
                    <a:cubicBezTo>
                      <a:pt x="323" y="0"/>
                      <a:pt x="234" y="31"/>
                      <a:pt x="160" y="98"/>
                    </a:cubicBezTo>
                    <a:cubicBezTo>
                      <a:pt x="137" y="121"/>
                      <a:pt x="114" y="143"/>
                      <a:pt x="92" y="166"/>
                    </a:cubicBezTo>
                    <a:cubicBezTo>
                      <a:pt x="0" y="257"/>
                      <a:pt x="0" y="440"/>
                      <a:pt x="92" y="531"/>
                    </a:cubicBezTo>
                    <a:cubicBezTo>
                      <a:pt x="114" y="554"/>
                      <a:pt x="137" y="577"/>
                      <a:pt x="160" y="600"/>
                    </a:cubicBezTo>
                    <a:cubicBezTo>
                      <a:pt x="234" y="667"/>
                      <a:pt x="323" y="697"/>
                      <a:pt x="408" y="697"/>
                    </a:cubicBezTo>
                    <a:cubicBezTo>
                      <a:pt x="587" y="697"/>
                      <a:pt x="754" y="565"/>
                      <a:pt x="754" y="349"/>
                    </a:cubicBezTo>
                    <a:cubicBezTo>
                      <a:pt x="754" y="133"/>
                      <a:pt x="587" y="0"/>
                      <a:pt x="40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3" name="Google Shape;4718;p60"/>
              <p:cNvSpPr/>
              <p:nvPr/>
            </p:nvSpPr>
            <p:spPr>
              <a:xfrm>
                <a:off x="2831015" y="3344525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0"/>
                    </a:moveTo>
                    <a:cubicBezTo>
                      <a:pt x="1" y="0"/>
                      <a:pt x="1" y="23"/>
                      <a:pt x="24" y="23"/>
                    </a:cubicBezTo>
                    <a:cubicBezTo>
                      <a:pt x="46" y="23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4" name="Google Shape;4719;p60"/>
              <p:cNvSpPr/>
              <p:nvPr/>
            </p:nvSpPr>
            <p:spPr>
              <a:xfrm>
                <a:off x="2754077" y="3313534"/>
                <a:ext cx="9644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21" extrusionOk="0">
                    <a:moveTo>
                      <a:pt x="206" y="1"/>
                    </a:moveTo>
                    <a:cubicBezTo>
                      <a:pt x="1" y="1"/>
                      <a:pt x="1" y="320"/>
                      <a:pt x="206" y="320"/>
                    </a:cubicBezTo>
                    <a:cubicBezTo>
                      <a:pt x="412" y="320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5" name="Google Shape;4720;p60"/>
              <p:cNvSpPr/>
              <p:nvPr/>
            </p:nvSpPr>
            <p:spPr>
              <a:xfrm>
                <a:off x="2817135" y="3343986"/>
                <a:ext cx="25655" cy="1980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846" extrusionOk="0">
                    <a:moveTo>
                      <a:pt x="548" y="1"/>
                    </a:moveTo>
                    <a:cubicBezTo>
                      <a:pt x="0" y="1"/>
                      <a:pt x="0" y="845"/>
                      <a:pt x="548" y="845"/>
                    </a:cubicBezTo>
                    <a:cubicBezTo>
                      <a:pt x="1096" y="845"/>
                      <a:pt x="1096" y="1"/>
                      <a:pt x="54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6" name="Google Shape;4721;p60"/>
              <p:cNvSpPr/>
              <p:nvPr/>
            </p:nvSpPr>
            <p:spPr>
              <a:xfrm>
                <a:off x="2910667" y="3287834"/>
                <a:ext cx="19218" cy="15496"/>
              </a:xfrm>
              <a:custGeom>
                <a:avLst/>
                <a:gdLst/>
                <a:ahLst/>
                <a:cxnLst/>
                <a:rect l="l" t="t" r="r" b="b"/>
                <a:pathLst>
                  <a:path w="821" h="662" extrusionOk="0">
                    <a:moveTo>
                      <a:pt x="265" y="0"/>
                    </a:moveTo>
                    <a:cubicBezTo>
                      <a:pt x="136" y="0"/>
                      <a:pt x="0" y="127"/>
                      <a:pt x="21" y="254"/>
                    </a:cubicBezTo>
                    <a:cubicBezTo>
                      <a:pt x="21" y="277"/>
                      <a:pt x="21" y="300"/>
                      <a:pt x="21" y="323"/>
                    </a:cubicBezTo>
                    <a:cubicBezTo>
                      <a:pt x="54" y="515"/>
                      <a:pt x="220" y="662"/>
                      <a:pt x="388" y="662"/>
                    </a:cubicBezTo>
                    <a:cubicBezTo>
                      <a:pt x="459" y="662"/>
                      <a:pt x="531" y="635"/>
                      <a:pt x="592" y="574"/>
                    </a:cubicBezTo>
                    <a:cubicBezTo>
                      <a:pt x="820" y="345"/>
                      <a:pt x="638" y="26"/>
                      <a:pt x="364" y="3"/>
                    </a:cubicBezTo>
                    <a:lnTo>
                      <a:pt x="295" y="3"/>
                    </a:lnTo>
                    <a:cubicBezTo>
                      <a:pt x="285" y="1"/>
                      <a:pt x="275" y="0"/>
                      <a:pt x="2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7" name="Google Shape;4722;p60"/>
              <p:cNvSpPr/>
              <p:nvPr/>
            </p:nvSpPr>
            <p:spPr>
              <a:xfrm>
                <a:off x="2778654" y="3338650"/>
                <a:ext cx="110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8" name="Google Shape;4723;p60"/>
              <p:cNvSpPr/>
              <p:nvPr/>
            </p:nvSpPr>
            <p:spPr>
              <a:xfrm>
                <a:off x="2792019" y="3250500"/>
                <a:ext cx="17649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4" h="594" extrusionOk="0">
                    <a:moveTo>
                      <a:pt x="366" y="0"/>
                    </a:moveTo>
                    <a:cubicBezTo>
                      <a:pt x="0" y="0"/>
                      <a:pt x="0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99" name="Google Shape;4724;p60"/>
              <p:cNvSpPr/>
              <p:nvPr/>
            </p:nvSpPr>
            <p:spPr>
              <a:xfrm>
                <a:off x="2836890" y="3298577"/>
                <a:ext cx="11774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503" h="366" extrusionOk="0">
                    <a:moveTo>
                      <a:pt x="252" y="0"/>
                    </a:moveTo>
                    <a:cubicBezTo>
                      <a:pt x="1" y="0"/>
                      <a:pt x="1" y="366"/>
                      <a:pt x="252" y="366"/>
                    </a:cubicBezTo>
                    <a:cubicBezTo>
                      <a:pt x="503" y="366"/>
                      <a:pt x="503" y="0"/>
                      <a:pt x="25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0" name="Google Shape;4725;p60"/>
              <p:cNvSpPr/>
              <p:nvPr/>
            </p:nvSpPr>
            <p:spPr>
              <a:xfrm>
                <a:off x="2879630" y="3361096"/>
                <a:ext cx="13389" cy="10697"/>
              </a:xfrm>
              <a:custGeom>
                <a:avLst/>
                <a:gdLst/>
                <a:ahLst/>
                <a:cxnLst/>
                <a:rect l="l" t="t" r="r" b="b"/>
                <a:pathLst>
                  <a:path w="572" h="457" extrusionOk="0">
                    <a:moveTo>
                      <a:pt x="298" y="0"/>
                    </a:moveTo>
                    <a:cubicBezTo>
                      <a:pt x="1" y="0"/>
                      <a:pt x="1" y="457"/>
                      <a:pt x="298" y="457"/>
                    </a:cubicBezTo>
                    <a:cubicBezTo>
                      <a:pt x="571" y="457"/>
                      <a:pt x="571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1" name="Google Shape;4726;p60"/>
              <p:cNvSpPr/>
              <p:nvPr/>
            </p:nvSpPr>
            <p:spPr>
              <a:xfrm>
                <a:off x="2976370" y="3289472"/>
                <a:ext cx="23501" cy="19194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20" extrusionOk="0">
                    <a:moveTo>
                      <a:pt x="460" y="1"/>
                    </a:moveTo>
                    <a:cubicBezTo>
                      <a:pt x="372" y="1"/>
                      <a:pt x="293" y="26"/>
                      <a:pt x="205" y="70"/>
                    </a:cubicBezTo>
                    <a:cubicBezTo>
                      <a:pt x="1" y="144"/>
                      <a:pt x="8" y="384"/>
                      <a:pt x="115" y="533"/>
                    </a:cubicBezTo>
                    <a:lnTo>
                      <a:pt x="115" y="533"/>
                    </a:lnTo>
                    <a:cubicBezTo>
                      <a:pt x="175" y="717"/>
                      <a:pt x="350" y="820"/>
                      <a:pt x="522" y="820"/>
                    </a:cubicBezTo>
                    <a:cubicBezTo>
                      <a:pt x="623" y="820"/>
                      <a:pt x="723" y="784"/>
                      <a:pt x="798" y="709"/>
                    </a:cubicBezTo>
                    <a:cubicBezTo>
                      <a:pt x="1003" y="481"/>
                      <a:pt x="889" y="116"/>
                      <a:pt x="615" y="24"/>
                    </a:cubicBezTo>
                    <a:cubicBezTo>
                      <a:pt x="559" y="8"/>
                      <a:pt x="508" y="1"/>
                      <a:pt x="4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2" name="Google Shape;4727;p60"/>
              <p:cNvSpPr/>
              <p:nvPr/>
            </p:nvSpPr>
            <p:spPr>
              <a:xfrm>
                <a:off x="2919164" y="3232337"/>
                <a:ext cx="18188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594" extrusionOk="0">
                    <a:moveTo>
                      <a:pt x="389" y="0"/>
                    </a:moveTo>
                    <a:cubicBezTo>
                      <a:pt x="1" y="0"/>
                      <a:pt x="1" y="594"/>
                      <a:pt x="389" y="594"/>
                    </a:cubicBezTo>
                    <a:cubicBezTo>
                      <a:pt x="777" y="594"/>
                      <a:pt x="777" y="0"/>
                      <a:pt x="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3" name="Google Shape;4728;p60"/>
              <p:cNvSpPr/>
              <p:nvPr/>
            </p:nvSpPr>
            <p:spPr>
              <a:xfrm>
                <a:off x="2993433" y="3215226"/>
                <a:ext cx="14981" cy="1125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481" extrusionOk="0">
                    <a:moveTo>
                      <a:pt x="320" y="1"/>
                    </a:moveTo>
                    <a:cubicBezTo>
                      <a:pt x="1" y="1"/>
                      <a:pt x="1" y="480"/>
                      <a:pt x="320" y="480"/>
                    </a:cubicBezTo>
                    <a:cubicBezTo>
                      <a:pt x="640" y="480"/>
                      <a:pt x="640" y="1"/>
                      <a:pt x="3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4" name="Google Shape;4729;p60"/>
              <p:cNvSpPr/>
              <p:nvPr/>
            </p:nvSpPr>
            <p:spPr>
              <a:xfrm>
                <a:off x="3054875" y="3248885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1" y="1"/>
                      <a:pt x="1" y="275"/>
                      <a:pt x="183" y="275"/>
                    </a:cubicBezTo>
                    <a:cubicBezTo>
                      <a:pt x="366" y="275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5" name="Google Shape;4730;p60"/>
              <p:cNvSpPr/>
              <p:nvPr/>
            </p:nvSpPr>
            <p:spPr>
              <a:xfrm>
                <a:off x="3057005" y="3316741"/>
                <a:ext cx="1100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7" extrusionOk="0">
                    <a:moveTo>
                      <a:pt x="24" y="1"/>
                    </a:moveTo>
                    <a:cubicBezTo>
                      <a:pt x="1" y="1"/>
                      <a:pt x="1" y="46"/>
                      <a:pt x="24" y="46"/>
                    </a:cubicBezTo>
                    <a:cubicBezTo>
                      <a:pt x="46" y="46"/>
                      <a:pt x="46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6" name="Google Shape;4731;p60"/>
              <p:cNvSpPr/>
              <p:nvPr/>
            </p:nvSpPr>
            <p:spPr>
              <a:xfrm>
                <a:off x="3098154" y="3224847"/>
                <a:ext cx="27808" cy="21394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914" extrusionOk="0">
                    <a:moveTo>
                      <a:pt x="594" y="1"/>
                    </a:moveTo>
                    <a:cubicBezTo>
                      <a:pt x="0" y="1"/>
                      <a:pt x="0" y="914"/>
                      <a:pt x="594" y="914"/>
                    </a:cubicBezTo>
                    <a:cubicBezTo>
                      <a:pt x="1187" y="914"/>
                      <a:pt x="1187" y="1"/>
                      <a:pt x="59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7" name="Google Shape;4732;p60"/>
              <p:cNvSpPr/>
              <p:nvPr/>
            </p:nvSpPr>
            <p:spPr>
              <a:xfrm>
                <a:off x="3034582" y="3315149"/>
                <a:ext cx="24063" cy="19241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822" extrusionOk="0">
                    <a:moveTo>
                      <a:pt x="502" y="0"/>
                    </a:moveTo>
                    <a:cubicBezTo>
                      <a:pt x="0" y="0"/>
                      <a:pt x="0" y="822"/>
                      <a:pt x="502" y="822"/>
                    </a:cubicBezTo>
                    <a:cubicBezTo>
                      <a:pt x="1027" y="822"/>
                      <a:pt x="1027" y="0"/>
                      <a:pt x="50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8" name="Google Shape;4733;p60"/>
              <p:cNvSpPr/>
              <p:nvPr/>
            </p:nvSpPr>
            <p:spPr>
              <a:xfrm>
                <a:off x="3152106" y="3289636"/>
                <a:ext cx="14442" cy="15917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80" extrusionOk="0">
                    <a:moveTo>
                      <a:pt x="309" y="0"/>
                    </a:moveTo>
                    <a:cubicBezTo>
                      <a:pt x="280" y="0"/>
                      <a:pt x="252" y="6"/>
                      <a:pt x="229" y="17"/>
                    </a:cubicBezTo>
                    <a:cubicBezTo>
                      <a:pt x="115" y="63"/>
                      <a:pt x="1" y="177"/>
                      <a:pt x="24" y="314"/>
                    </a:cubicBezTo>
                    <a:cubicBezTo>
                      <a:pt x="24" y="360"/>
                      <a:pt x="24" y="428"/>
                      <a:pt x="46" y="474"/>
                    </a:cubicBezTo>
                    <a:cubicBezTo>
                      <a:pt x="69" y="611"/>
                      <a:pt x="189" y="679"/>
                      <a:pt x="309" y="679"/>
                    </a:cubicBezTo>
                    <a:cubicBezTo>
                      <a:pt x="429" y="679"/>
                      <a:pt x="549" y="611"/>
                      <a:pt x="571" y="474"/>
                    </a:cubicBezTo>
                    <a:cubicBezTo>
                      <a:pt x="594" y="428"/>
                      <a:pt x="594" y="360"/>
                      <a:pt x="594" y="314"/>
                    </a:cubicBezTo>
                    <a:cubicBezTo>
                      <a:pt x="617" y="177"/>
                      <a:pt x="503" y="63"/>
                      <a:pt x="389" y="17"/>
                    </a:cubicBezTo>
                    <a:cubicBezTo>
                      <a:pt x="366" y="6"/>
                      <a:pt x="337" y="0"/>
                      <a:pt x="30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09" name="Google Shape;4734;p60"/>
              <p:cNvSpPr/>
              <p:nvPr/>
            </p:nvSpPr>
            <p:spPr>
              <a:xfrm>
                <a:off x="3184173" y="3356813"/>
                <a:ext cx="1077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46" h="47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46" y="46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0" name="Google Shape;4735;p60"/>
              <p:cNvSpPr/>
              <p:nvPr/>
            </p:nvSpPr>
            <p:spPr>
              <a:xfrm>
                <a:off x="3151568" y="3169279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43" y="1"/>
                    </a:moveTo>
                    <a:cubicBezTo>
                      <a:pt x="1" y="1"/>
                      <a:pt x="1" y="526"/>
                      <a:pt x="343" y="526"/>
                    </a:cubicBezTo>
                    <a:cubicBezTo>
                      <a:pt x="663" y="526"/>
                      <a:pt x="663" y="1"/>
                      <a:pt x="3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1" name="Google Shape;4736;p60"/>
              <p:cNvSpPr/>
              <p:nvPr/>
            </p:nvSpPr>
            <p:spPr>
              <a:xfrm>
                <a:off x="3176145" y="3214173"/>
                <a:ext cx="17673" cy="13904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94" extrusionOk="0">
                    <a:moveTo>
                      <a:pt x="366" y="0"/>
                    </a:moveTo>
                    <a:cubicBezTo>
                      <a:pt x="1" y="0"/>
                      <a:pt x="1" y="594"/>
                      <a:pt x="366" y="594"/>
                    </a:cubicBezTo>
                    <a:cubicBezTo>
                      <a:pt x="754" y="594"/>
                      <a:pt x="754" y="0"/>
                      <a:pt x="36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2" name="Google Shape;4737;p60"/>
              <p:cNvSpPr/>
              <p:nvPr/>
            </p:nvSpPr>
            <p:spPr>
              <a:xfrm>
                <a:off x="3142486" y="3264380"/>
                <a:ext cx="1100" cy="562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4" y="1"/>
                    </a:moveTo>
                    <a:cubicBezTo>
                      <a:pt x="1" y="1"/>
                      <a:pt x="1" y="23"/>
                      <a:pt x="24" y="23"/>
                    </a:cubicBezTo>
                    <a:cubicBezTo>
                      <a:pt x="47" y="23"/>
                      <a:pt x="47" y="1"/>
                      <a:pt x="2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3" name="Google Shape;4738;p60"/>
              <p:cNvSpPr/>
              <p:nvPr/>
            </p:nvSpPr>
            <p:spPr>
              <a:xfrm>
                <a:off x="3177222" y="3356813"/>
                <a:ext cx="15519" cy="12312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26" extrusionOk="0">
                    <a:moveTo>
                      <a:pt x="320" y="0"/>
                    </a:moveTo>
                    <a:cubicBezTo>
                      <a:pt x="0" y="0"/>
                      <a:pt x="0" y="525"/>
                      <a:pt x="320" y="525"/>
                    </a:cubicBezTo>
                    <a:cubicBezTo>
                      <a:pt x="662" y="525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4" name="Google Shape;4739;p60"/>
              <p:cNvSpPr/>
              <p:nvPr/>
            </p:nvSpPr>
            <p:spPr>
              <a:xfrm>
                <a:off x="2223029" y="3173024"/>
                <a:ext cx="1615" cy="1100"/>
              </a:xfrm>
              <a:custGeom>
                <a:avLst/>
                <a:gdLst/>
                <a:ahLst/>
                <a:cxnLst/>
                <a:rect l="l" t="t" r="r" b="b"/>
                <a:pathLst>
                  <a:path w="69" h="47" extrusionOk="0">
                    <a:moveTo>
                      <a:pt x="46" y="1"/>
                    </a:moveTo>
                    <a:cubicBezTo>
                      <a:pt x="1" y="1"/>
                      <a:pt x="1" y="46"/>
                      <a:pt x="46" y="46"/>
                    </a:cubicBezTo>
                    <a:cubicBezTo>
                      <a:pt x="69" y="46"/>
                      <a:pt x="69" y="1"/>
                      <a:pt x="4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5" name="Google Shape;4740;p60"/>
              <p:cNvSpPr/>
              <p:nvPr/>
            </p:nvSpPr>
            <p:spPr>
              <a:xfrm>
                <a:off x="2213947" y="3167688"/>
                <a:ext cx="3230" cy="107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46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lnTo>
                      <a:pt x="115" y="46"/>
                    </a:lnTo>
                    <a:cubicBezTo>
                      <a:pt x="137" y="46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6" name="Google Shape;4741;p60"/>
              <p:cNvSpPr/>
              <p:nvPr/>
            </p:nvSpPr>
            <p:spPr>
              <a:xfrm>
                <a:off x="2211817" y="3169326"/>
                <a:ext cx="18188" cy="15964"/>
              </a:xfrm>
              <a:custGeom>
                <a:avLst/>
                <a:gdLst/>
                <a:ahLst/>
                <a:cxnLst/>
                <a:rect l="l" t="t" r="r" b="b"/>
                <a:pathLst>
                  <a:path w="777" h="682" extrusionOk="0">
                    <a:moveTo>
                      <a:pt x="444" y="1"/>
                    </a:moveTo>
                    <a:cubicBezTo>
                      <a:pt x="382" y="1"/>
                      <a:pt x="316" y="15"/>
                      <a:pt x="251" y="44"/>
                    </a:cubicBezTo>
                    <a:lnTo>
                      <a:pt x="228" y="44"/>
                    </a:lnTo>
                    <a:cubicBezTo>
                      <a:pt x="0" y="136"/>
                      <a:pt x="0" y="547"/>
                      <a:pt x="228" y="638"/>
                    </a:cubicBezTo>
                    <a:lnTo>
                      <a:pt x="251" y="638"/>
                    </a:lnTo>
                    <a:cubicBezTo>
                      <a:pt x="316" y="667"/>
                      <a:pt x="382" y="681"/>
                      <a:pt x="444" y="681"/>
                    </a:cubicBezTo>
                    <a:cubicBezTo>
                      <a:pt x="625" y="681"/>
                      <a:pt x="776" y="562"/>
                      <a:pt x="776" y="341"/>
                    </a:cubicBezTo>
                    <a:cubicBezTo>
                      <a:pt x="776" y="121"/>
                      <a:pt x="625" y="1"/>
                      <a:pt x="44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7" name="Google Shape;4742;p60"/>
              <p:cNvSpPr/>
              <p:nvPr/>
            </p:nvSpPr>
            <p:spPr>
              <a:xfrm>
                <a:off x="2428187" y="3136697"/>
                <a:ext cx="10697" cy="8567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66" extrusionOk="0">
                    <a:moveTo>
                      <a:pt x="229" y="0"/>
                    </a:moveTo>
                    <a:cubicBezTo>
                      <a:pt x="0" y="0"/>
                      <a:pt x="0" y="366"/>
                      <a:pt x="229" y="366"/>
                    </a:cubicBezTo>
                    <a:cubicBezTo>
                      <a:pt x="457" y="366"/>
                      <a:pt x="457" y="0"/>
                      <a:pt x="22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8" name="Google Shape;4743;p60"/>
              <p:cNvSpPr/>
              <p:nvPr/>
            </p:nvSpPr>
            <p:spPr>
              <a:xfrm>
                <a:off x="2501918" y="3133490"/>
                <a:ext cx="15519" cy="1177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03" extrusionOk="0">
                    <a:moveTo>
                      <a:pt x="320" y="0"/>
                    </a:moveTo>
                    <a:cubicBezTo>
                      <a:pt x="0" y="0"/>
                      <a:pt x="0" y="503"/>
                      <a:pt x="320" y="503"/>
                    </a:cubicBezTo>
                    <a:cubicBezTo>
                      <a:pt x="662" y="503"/>
                      <a:pt x="662" y="0"/>
                      <a:pt x="3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19" name="Google Shape;4744;p60"/>
              <p:cNvSpPr/>
              <p:nvPr/>
            </p:nvSpPr>
            <p:spPr>
              <a:xfrm>
                <a:off x="2623188" y="3115327"/>
                <a:ext cx="8567" cy="6437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0"/>
                    </a:moveTo>
                    <a:cubicBezTo>
                      <a:pt x="1" y="0"/>
                      <a:pt x="1" y="274"/>
                      <a:pt x="183" y="274"/>
                    </a:cubicBezTo>
                    <a:cubicBezTo>
                      <a:pt x="366" y="274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0" name="Google Shape;4745;p60"/>
              <p:cNvSpPr/>
              <p:nvPr/>
            </p:nvSpPr>
            <p:spPr>
              <a:xfrm>
                <a:off x="2629601" y="3162866"/>
                <a:ext cx="9106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98" extrusionOk="0">
                    <a:moveTo>
                      <a:pt x="206" y="1"/>
                    </a:moveTo>
                    <a:cubicBezTo>
                      <a:pt x="1" y="1"/>
                      <a:pt x="1" y="298"/>
                      <a:pt x="206" y="298"/>
                    </a:cubicBezTo>
                    <a:cubicBezTo>
                      <a:pt x="389" y="298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1" name="Google Shape;4746;p60"/>
              <p:cNvSpPr/>
              <p:nvPr/>
            </p:nvSpPr>
            <p:spPr>
              <a:xfrm>
                <a:off x="2551072" y="3175552"/>
                <a:ext cx="12312" cy="10323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41" extrusionOk="0">
                    <a:moveTo>
                      <a:pt x="263" y="1"/>
                    </a:moveTo>
                    <a:cubicBezTo>
                      <a:pt x="217" y="1"/>
                      <a:pt x="171" y="18"/>
                      <a:pt x="137" y="52"/>
                    </a:cubicBezTo>
                    <a:cubicBezTo>
                      <a:pt x="137" y="75"/>
                      <a:pt x="114" y="75"/>
                      <a:pt x="114" y="75"/>
                    </a:cubicBezTo>
                    <a:cubicBezTo>
                      <a:pt x="0" y="212"/>
                      <a:pt x="69" y="440"/>
                      <a:pt x="251" y="440"/>
                    </a:cubicBezTo>
                    <a:cubicBezTo>
                      <a:pt x="457" y="440"/>
                      <a:pt x="525" y="212"/>
                      <a:pt x="411" y="75"/>
                    </a:cubicBezTo>
                    <a:cubicBezTo>
                      <a:pt x="411" y="75"/>
                      <a:pt x="388" y="75"/>
                      <a:pt x="388" y="52"/>
                    </a:cubicBezTo>
                    <a:cubicBezTo>
                      <a:pt x="354" y="18"/>
                      <a:pt x="308" y="1"/>
                      <a:pt x="2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2" name="Google Shape;4747;p60"/>
              <p:cNvSpPr/>
              <p:nvPr/>
            </p:nvSpPr>
            <p:spPr>
              <a:xfrm>
                <a:off x="2731654" y="3147909"/>
                <a:ext cx="6437" cy="5360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29" extrusionOk="0">
                    <a:moveTo>
                      <a:pt x="137" y="1"/>
                    </a:moveTo>
                    <a:cubicBezTo>
                      <a:pt x="0" y="1"/>
                      <a:pt x="0" y="229"/>
                      <a:pt x="137" y="229"/>
                    </a:cubicBezTo>
                    <a:cubicBezTo>
                      <a:pt x="274" y="229"/>
                      <a:pt x="274" y="1"/>
                      <a:pt x="137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3" name="Google Shape;4748;p60"/>
              <p:cNvSpPr/>
              <p:nvPr/>
            </p:nvSpPr>
            <p:spPr>
              <a:xfrm>
                <a:off x="2765032" y="3167688"/>
                <a:ext cx="10182" cy="7373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15" extrusionOk="0">
                    <a:moveTo>
                      <a:pt x="218" y="0"/>
                    </a:moveTo>
                    <a:cubicBezTo>
                      <a:pt x="172" y="0"/>
                      <a:pt x="126" y="23"/>
                      <a:pt x="103" y="69"/>
                    </a:cubicBezTo>
                    <a:lnTo>
                      <a:pt x="81" y="92"/>
                    </a:lnTo>
                    <a:cubicBezTo>
                      <a:pt x="1" y="240"/>
                      <a:pt x="109" y="314"/>
                      <a:pt x="218" y="314"/>
                    </a:cubicBezTo>
                    <a:cubicBezTo>
                      <a:pt x="326" y="314"/>
                      <a:pt x="434" y="240"/>
                      <a:pt x="355" y="92"/>
                    </a:cubicBezTo>
                    <a:cubicBezTo>
                      <a:pt x="355" y="92"/>
                      <a:pt x="332" y="69"/>
                      <a:pt x="332" y="69"/>
                    </a:cubicBezTo>
                    <a:cubicBezTo>
                      <a:pt x="309" y="23"/>
                      <a:pt x="263" y="0"/>
                      <a:pt x="21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4" name="Google Shape;4749;p60"/>
              <p:cNvSpPr/>
              <p:nvPr/>
            </p:nvSpPr>
            <p:spPr>
              <a:xfrm>
                <a:off x="2805899" y="3108984"/>
                <a:ext cx="5899" cy="578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47" extrusionOk="0">
                    <a:moveTo>
                      <a:pt x="115" y="1"/>
                    </a:moveTo>
                    <a:cubicBezTo>
                      <a:pt x="53" y="1"/>
                      <a:pt x="1" y="57"/>
                      <a:pt x="1" y="134"/>
                    </a:cubicBezTo>
                    <a:cubicBezTo>
                      <a:pt x="1" y="195"/>
                      <a:pt x="52" y="246"/>
                      <a:pt x="112" y="246"/>
                    </a:cubicBezTo>
                    <a:cubicBezTo>
                      <a:pt x="143" y="246"/>
                      <a:pt x="176" y="233"/>
                      <a:pt x="206" y="203"/>
                    </a:cubicBezTo>
                    <a:cubicBezTo>
                      <a:pt x="206" y="203"/>
                      <a:pt x="206" y="203"/>
                      <a:pt x="229" y="180"/>
                    </a:cubicBezTo>
                    <a:cubicBezTo>
                      <a:pt x="252" y="157"/>
                      <a:pt x="252" y="89"/>
                      <a:pt x="229" y="66"/>
                    </a:cubicBezTo>
                    <a:cubicBezTo>
                      <a:pt x="206" y="66"/>
                      <a:pt x="206" y="43"/>
                      <a:pt x="206" y="43"/>
                    </a:cubicBezTo>
                    <a:cubicBezTo>
                      <a:pt x="177" y="14"/>
                      <a:pt x="145" y="1"/>
                      <a:pt x="11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5" name="Google Shape;4750;p60"/>
              <p:cNvSpPr/>
              <p:nvPr/>
            </p:nvSpPr>
            <p:spPr>
              <a:xfrm>
                <a:off x="2928784" y="3111582"/>
                <a:ext cx="8567" cy="751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21" extrusionOk="0">
                    <a:moveTo>
                      <a:pt x="183" y="1"/>
                    </a:moveTo>
                    <a:cubicBezTo>
                      <a:pt x="1" y="1"/>
                      <a:pt x="1" y="320"/>
                      <a:pt x="183" y="320"/>
                    </a:cubicBezTo>
                    <a:cubicBezTo>
                      <a:pt x="366" y="320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6" name="Google Shape;4751;p60"/>
              <p:cNvSpPr/>
              <p:nvPr/>
            </p:nvSpPr>
            <p:spPr>
              <a:xfrm>
                <a:off x="2965111" y="3146575"/>
                <a:ext cx="12687" cy="11002"/>
              </a:xfrm>
              <a:custGeom>
                <a:avLst/>
                <a:gdLst/>
                <a:ahLst/>
                <a:cxnLst/>
                <a:rect l="l" t="t" r="r" b="b"/>
                <a:pathLst>
                  <a:path w="542" h="470" extrusionOk="0">
                    <a:moveTo>
                      <a:pt x="226" y="1"/>
                    </a:moveTo>
                    <a:cubicBezTo>
                      <a:pt x="201" y="1"/>
                      <a:pt x="172" y="12"/>
                      <a:pt x="138" y="35"/>
                    </a:cubicBezTo>
                    <a:cubicBezTo>
                      <a:pt x="69" y="103"/>
                      <a:pt x="1" y="149"/>
                      <a:pt x="1" y="240"/>
                    </a:cubicBezTo>
                    <a:cubicBezTo>
                      <a:pt x="1" y="354"/>
                      <a:pt x="92" y="446"/>
                      <a:pt x="206" y="469"/>
                    </a:cubicBezTo>
                    <a:cubicBezTo>
                      <a:pt x="213" y="469"/>
                      <a:pt x="220" y="470"/>
                      <a:pt x="227" y="470"/>
                    </a:cubicBezTo>
                    <a:cubicBezTo>
                      <a:pt x="421" y="470"/>
                      <a:pt x="542" y="168"/>
                      <a:pt x="343" y="58"/>
                    </a:cubicBezTo>
                    <a:cubicBezTo>
                      <a:pt x="320" y="58"/>
                      <a:pt x="320" y="35"/>
                      <a:pt x="298" y="35"/>
                    </a:cubicBezTo>
                    <a:cubicBezTo>
                      <a:pt x="275" y="12"/>
                      <a:pt x="252" y="1"/>
                      <a:pt x="22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7" name="Google Shape;4752;p60"/>
              <p:cNvSpPr/>
              <p:nvPr/>
            </p:nvSpPr>
            <p:spPr>
              <a:xfrm>
                <a:off x="2991561" y="3083049"/>
                <a:ext cx="8848" cy="7116"/>
              </a:xfrm>
              <a:custGeom>
                <a:avLst/>
                <a:gdLst/>
                <a:ahLst/>
                <a:cxnLst/>
                <a:rect l="l" t="t" r="r" b="b"/>
                <a:pathLst>
                  <a:path w="378" h="304" extrusionOk="0">
                    <a:moveTo>
                      <a:pt x="231" y="1"/>
                    </a:moveTo>
                    <a:cubicBezTo>
                      <a:pt x="182" y="1"/>
                      <a:pt x="137" y="22"/>
                      <a:pt x="103" y="56"/>
                    </a:cubicBezTo>
                    <a:cubicBezTo>
                      <a:pt x="103" y="78"/>
                      <a:pt x="103" y="78"/>
                      <a:pt x="81" y="101"/>
                    </a:cubicBezTo>
                    <a:cubicBezTo>
                      <a:pt x="0" y="222"/>
                      <a:pt x="117" y="303"/>
                      <a:pt x="222" y="303"/>
                    </a:cubicBezTo>
                    <a:cubicBezTo>
                      <a:pt x="296" y="303"/>
                      <a:pt x="364" y="264"/>
                      <a:pt x="354" y="170"/>
                    </a:cubicBezTo>
                    <a:cubicBezTo>
                      <a:pt x="377" y="124"/>
                      <a:pt x="354" y="56"/>
                      <a:pt x="309" y="33"/>
                    </a:cubicBezTo>
                    <a:cubicBezTo>
                      <a:pt x="309" y="33"/>
                      <a:pt x="286" y="33"/>
                      <a:pt x="286" y="10"/>
                    </a:cubicBezTo>
                    <a:cubicBezTo>
                      <a:pt x="268" y="4"/>
                      <a:pt x="249" y="1"/>
                      <a:pt x="23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8" name="Google Shape;4753;p60"/>
              <p:cNvSpPr/>
              <p:nvPr/>
            </p:nvSpPr>
            <p:spPr>
              <a:xfrm>
                <a:off x="3038303" y="3128692"/>
                <a:ext cx="8591" cy="17532"/>
              </a:xfrm>
              <a:custGeom>
                <a:avLst/>
                <a:gdLst/>
                <a:ahLst/>
                <a:cxnLst/>
                <a:rect l="l" t="t" r="r" b="b"/>
                <a:pathLst>
                  <a:path w="367" h="749" extrusionOk="0">
                    <a:moveTo>
                      <a:pt x="298" y="0"/>
                    </a:moveTo>
                    <a:cubicBezTo>
                      <a:pt x="1" y="0"/>
                      <a:pt x="24" y="434"/>
                      <a:pt x="47" y="639"/>
                    </a:cubicBezTo>
                    <a:cubicBezTo>
                      <a:pt x="56" y="716"/>
                      <a:pt x="106" y="748"/>
                      <a:pt x="162" y="748"/>
                    </a:cubicBezTo>
                    <a:cubicBezTo>
                      <a:pt x="240" y="748"/>
                      <a:pt x="330" y="686"/>
                      <a:pt x="343" y="593"/>
                    </a:cubicBezTo>
                    <a:cubicBezTo>
                      <a:pt x="366" y="502"/>
                      <a:pt x="343" y="434"/>
                      <a:pt x="343" y="342"/>
                    </a:cubicBezTo>
                    <a:cubicBezTo>
                      <a:pt x="343" y="297"/>
                      <a:pt x="298" y="137"/>
                      <a:pt x="320" y="114"/>
                    </a:cubicBezTo>
                    <a:cubicBezTo>
                      <a:pt x="366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29" name="Google Shape;4754;p60"/>
              <p:cNvSpPr/>
              <p:nvPr/>
            </p:nvSpPr>
            <p:spPr>
              <a:xfrm>
                <a:off x="3101899" y="3118323"/>
                <a:ext cx="7514" cy="468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0" extrusionOk="0">
                    <a:moveTo>
                      <a:pt x="120" y="0"/>
                    </a:moveTo>
                    <a:cubicBezTo>
                      <a:pt x="104" y="0"/>
                      <a:pt x="87" y="3"/>
                      <a:pt x="69" y="9"/>
                    </a:cubicBezTo>
                    <a:cubicBezTo>
                      <a:pt x="23" y="9"/>
                      <a:pt x="0" y="101"/>
                      <a:pt x="46" y="123"/>
                    </a:cubicBezTo>
                    <a:cubicBezTo>
                      <a:pt x="91" y="146"/>
                      <a:pt x="114" y="146"/>
                      <a:pt x="137" y="169"/>
                    </a:cubicBezTo>
                    <a:cubicBezTo>
                      <a:pt x="153" y="191"/>
                      <a:pt x="173" y="200"/>
                      <a:pt x="193" y="200"/>
                    </a:cubicBezTo>
                    <a:cubicBezTo>
                      <a:pt x="258" y="200"/>
                      <a:pt x="321" y="107"/>
                      <a:pt x="251" y="55"/>
                    </a:cubicBezTo>
                    <a:cubicBezTo>
                      <a:pt x="201" y="22"/>
                      <a:pt x="163" y="0"/>
                      <a:pt x="120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0" name="Google Shape;4755;p60"/>
              <p:cNvSpPr/>
              <p:nvPr/>
            </p:nvSpPr>
            <p:spPr>
              <a:xfrm>
                <a:off x="2300622" y="3102547"/>
                <a:ext cx="9831" cy="6975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98" extrusionOk="0">
                    <a:moveTo>
                      <a:pt x="283" y="1"/>
                    </a:moveTo>
                    <a:cubicBezTo>
                      <a:pt x="263" y="1"/>
                      <a:pt x="243" y="7"/>
                      <a:pt x="223" y="21"/>
                    </a:cubicBezTo>
                    <a:cubicBezTo>
                      <a:pt x="201" y="21"/>
                      <a:pt x="178" y="21"/>
                      <a:pt x="155" y="44"/>
                    </a:cubicBezTo>
                    <a:cubicBezTo>
                      <a:pt x="0" y="113"/>
                      <a:pt x="130" y="298"/>
                      <a:pt x="243" y="298"/>
                    </a:cubicBezTo>
                    <a:cubicBezTo>
                      <a:pt x="280" y="298"/>
                      <a:pt x="315" y="278"/>
                      <a:pt x="338" y="227"/>
                    </a:cubicBezTo>
                    <a:cubicBezTo>
                      <a:pt x="360" y="204"/>
                      <a:pt x="360" y="181"/>
                      <a:pt x="383" y="158"/>
                    </a:cubicBezTo>
                    <a:cubicBezTo>
                      <a:pt x="419" y="87"/>
                      <a:pt x="356" y="1"/>
                      <a:pt x="2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1" name="Google Shape;4756;p60"/>
              <p:cNvSpPr/>
              <p:nvPr/>
            </p:nvSpPr>
            <p:spPr>
              <a:xfrm>
                <a:off x="2380110" y="3124947"/>
                <a:ext cx="4728" cy="2294"/>
              </a:xfrm>
              <a:custGeom>
                <a:avLst/>
                <a:gdLst/>
                <a:ahLst/>
                <a:cxnLst/>
                <a:rect l="l" t="t" r="r" b="b"/>
                <a:pathLst>
                  <a:path w="202" h="98" extrusionOk="0">
                    <a:moveTo>
                      <a:pt x="23" y="0"/>
                    </a:moveTo>
                    <a:cubicBezTo>
                      <a:pt x="0" y="0"/>
                      <a:pt x="0" y="46"/>
                      <a:pt x="23" y="46"/>
                    </a:cubicBezTo>
                    <a:cubicBezTo>
                      <a:pt x="69" y="69"/>
                      <a:pt x="114" y="69"/>
                      <a:pt x="160" y="92"/>
                    </a:cubicBezTo>
                    <a:cubicBezTo>
                      <a:pt x="164" y="96"/>
                      <a:pt x="169" y="98"/>
                      <a:pt x="173" y="98"/>
                    </a:cubicBezTo>
                    <a:cubicBezTo>
                      <a:pt x="190" y="98"/>
                      <a:pt x="201" y="64"/>
                      <a:pt x="183" y="46"/>
                    </a:cubicBezTo>
                    <a:cubicBezTo>
                      <a:pt x="114" y="46"/>
                      <a:pt x="69" y="23"/>
                      <a:pt x="2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2" name="Google Shape;4757;p60"/>
              <p:cNvSpPr/>
              <p:nvPr/>
            </p:nvSpPr>
            <p:spPr>
              <a:xfrm>
                <a:off x="2315017" y="3159917"/>
                <a:ext cx="12663" cy="9269"/>
              </a:xfrm>
              <a:custGeom>
                <a:avLst/>
                <a:gdLst/>
                <a:ahLst/>
                <a:cxnLst/>
                <a:rect l="l" t="t" r="r" b="b"/>
                <a:pathLst>
                  <a:path w="541" h="396" extrusionOk="0">
                    <a:moveTo>
                      <a:pt x="96" y="0"/>
                    </a:moveTo>
                    <a:cubicBezTo>
                      <a:pt x="43" y="0"/>
                      <a:pt x="1" y="71"/>
                      <a:pt x="19" y="127"/>
                    </a:cubicBezTo>
                    <a:cubicBezTo>
                      <a:pt x="65" y="218"/>
                      <a:pt x="111" y="332"/>
                      <a:pt x="225" y="378"/>
                    </a:cubicBezTo>
                    <a:cubicBezTo>
                      <a:pt x="248" y="389"/>
                      <a:pt x="270" y="395"/>
                      <a:pt x="293" y="395"/>
                    </a:cubicBezTo>
                    <a:cubicBezTo>
                      <a:pt x="316" y="395"/>
                      <a:pt x="339" y="389"/>
                      <a:pt x="362" y="378"/>
                    </a:cubicBezTo>
                    <a:cubicBezTo>
                      <a:pt x="384" y="378"/>
                      <a:pt x="384" y="355"/>
                      <a:pt x="407" y="355"/>
                    </a:cubicBezTo>
                    <a:cubicBezTo>
                      <a:pt x="540" y="279"/>
                      <a:pt x="452" y="77"/>
                      <a:pt x="340" y="77"/>
                    </a:cubicBezTo>
                    <a:cubicBezTo>
                      <a:pt x="320" y="77"/>
                      <a:pt x="299" y="83"/>
                      <a:pt x="278" y="98"/>
                    </a:cubicBezTo>
                    <a:lnTo>
                      <a:pt x="278" y="98"/>
                    </a:lnTo>
                    <a:cubicBezTo>
                      <a:pt x="225" y="74"/>
                      <a:pt x="179" y="43"/>
                      <a:pt x="133" y="13"/>
                    </a:cubicBezTo>
                    <a:cubicBezTo>
                      <a:pt x="121" y="4"/>
                      <a:pt x="108" y="0"/>
                      <a:pt x="9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3" name="Google Shape;4758;p60"/>
              <p:cNvSpPr/>
              <p:nvPr/>
            </p:nvSpPr>
            <p:spPr>
              <a:xfrm>
                <a:off x="2258958" y="3133982"/>
                <a:ext cx="14325" cy="8965"/>
              </a:xfrm>
              <a:custGeom>
                <a:avLst/>
                <a:gdLst/>
                <a:ahLst/>
                <a:cxnLst/>
                <a:rect l="l" t="t" r="r" b="b"/>
                <a:pathLst>
                  <a:path w="612" h="383" extrusionOk="0">
                    <a:moveTo>
                      <a:pt x="337" y="299"/>
                    </a:moveTo>
                    <a:cubicBezTo>
                      <a:pt x="331" y="302"/>
                      <a:pt x="325" y="305"/>
                      <a:pt x="319" y="308"/>
                    </a:cubicBezTo>
                    <a:lnTo>
                      <a:pt x="319" y="308"/>
                    </a:lnTo>
                    <a:cubicBezTo>
                      <a:pt x="322" y="303"/>
                      <a:pt x="328" y="299"/>
                      <a:pt x="337" y="299"/>
                    </a:cubicBezTo>
                    <a:close/>
                    <a:moveTo>
                      <a:pt x="201" y="1"/>
                    </a:moveTo>
                    <a:cubicBezTo>
                      <a:pt x="57" y="1"/>
                      <a:pt x="0" y="212"/>
                      <a:pt x="109" y="299"/>
                    </a:cubicBezTo>
                    <a:cubicBezTo>
                      <a:pt x="109" y="299"/>
                      <a:pt x="109" y="322"/>
                      <a:pt x="109" y="322"/>
                    </a:cubicBezTo>
                    <a:cubicBezTo>
                      <a:pt x="133" y="358"/>
                      <a:pt x="177" y="382"/>
                      <a:pt x="220" y="382"/>
                    </a:cubicBezTo>
                    <a:cubicBezTo>
                      <a:pt x="256" y="382"/>
                      <a:pt x="292" y="365"/>
                      <a:pt x="313" y="324"/>
                    </a:cubicBezTo>
                    <a:lnTo>
                      <a:pt x="313" y="324"/>
                    </a:lnTo>
                    <a:cubicBezTo>
                      <a:pt x="369" y="308"/>
                      <a:pt x="433" y="292"/>
                      <a:pt x="497" y="276"/>
                    </a:cubicBezTo>
                    <a:cubicBezTo>
                      <a:pt x="565" y="253"/>
                      <a:pt x="611" y="116"/>
                      <a:pt x="520" y="71"/>
                    </a:cubicBezTo>
                    <a:cubicBezTo>
                      <a:pt x="428" y="25"/>
                      <a:pt x="314" y="25"/>
                      <a:pt x="223" y="2"/>
                    </a:cubicBezTo>
                    <a:cubicBezTo>
                      <a:pt x="216" y="1"/>
                      <a:pt x="208" y="1"/>
                      <a:pt x="2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4" name="Google Shape;4759;p60"/>
              <p:cNvSpPr/>
              <p:nvPr/>
            </p:nvSpPr>
            <p:spPr>
              <a:xfrm>
                <a:off x="2358202" y="3159261"/>
                <a:ext cx="9480" cy="8591"/>
              </a:xfrm>
              <a:custGeom>
                <a:avLst/>
                <a:gdLst/>
                <a:ahLst/>
                <a:cxnLst/>
                <a:rect l="l" t="t" r="r" b="b"/>
                <a:pathLst>
                  <a:path w="405" h="367" extrusionOk="0">
                    <a:moveTo>
                      <a:pt x="220" y="1"/>
                    </a:moveTo>
                    <a:cubicBezTo>
                      <a:pt x="194" y="1"/>
                      <a:pt x="171" y="6"/>
                      <a:pt x="160" y="18"/>
                    </a:cubicBezTo>
                    <a:cubicBezTo>
                      <a:pt x="69" y="109"/>
                      <a:pt x="0" y="200"/>
                      <a:pt x="92" y="292"/>
                    </a:cubicBezTo>
                    <a:cubicBezTo>
                      <a:pt x="92" y="315"/>
                      <a:pt x="92" y="315"/>
                      <a:pt x="114" y="315"/>
                    </a:cubicBezTo>
                    <a:cubicBezTo>
                      <a:pt x="145" y="352"/>
                      <a:pt x="181" y="367"/>
                      <a:pt x="216" y="367"/>
                    </a:cubicBezTo>
                    <a:cubicBezTo>
                      <a:pt x="312" y="367"/>
                      <a:pt x="405" y="255"/>
                      <a:pt x="388" y="155"/>
                    </a:cubicBezTo>
                    <a:cubicBezTo>
                      <a:pt x="366" y="86"/>
                      <a:pt x="343" y="41"/>
                      <a:pt x="297" y="18"/>
                    </a:cubicBezTo>
                    <a:cubicBezTo>
                      <a:pt x="274" y="6"/>
                      <a:pt x="246" y="1"/>
                      <a:pt x="22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5" name="Google Shape;4760;p60"/>
              <p:cNvSpPr/>
              <p:nvPr/>
            </p:nvSpPr>
            <p:spPr>
              <a:xfrm>
                <a:off x="2347645" y="3126398"/>
                <a:ext cx="9831" cy="6460"/>
              </a:xfrm>
              <a:custGeom>
                <a:avLst/>
                <a:gdLst/>
                <a:ahLst/>
                <a:cxnLst/>
                <a:rect l="l" t="t" r="r" b="b"/>
                <a:pathLst>
                  <a:path w="420" h="276" extrusionOk="0">
                    <a:moveTo>
                      <a:pt x="163" y="1"/>
                    </a:moveTo>
                    <a:cubicBezTo>
                      <a:pt x="108" y="1"/>
                      <a:pt x="59" y="38"/>
                      <a:pt x="40" y="75"/>
                    </a:cubicBezTo>
                    <a:lnTo>
                      <a:pt x="40" y="121"/>
                    </a:lnTo>
                    <a:cubicBezTo>
                      <a:pt x="1" y="214"/>
                      <a:pt x="84" y="276"/>
                      <a:pt x="161" y="276"/>
                    </a:cubicBezTo>
                    <a:cubicBezTo>
                      <a:pt x="194" y="276"/>
                      <a:pt x="225" y="264"/>
                      <a:pt x="246" y="239"/>
                    </a:cubicBezTo>
                    <a:lnTo>
                      <a:pt x="246" y="239"/>
                    </a:lnTo>
                    <a:cubicBezTo>
                      <a:pt x="270" y="242"/>
                      <a:pt x="295" y="248"/>
                      <a:pt x="314" y="258"/>
                    </a:cubicBezTo>
                    <a:cubicBezTo>
                      <a:pt x="327" y="267"/>
                      <a:pt x="340" y="270"/>
                      <a:pt x="351" y="270"/>
                    </a:cubicBezTo>
                    <a:cubicBezTo>
                      <a:pt x="397" y="270"/>
                      <a:pt x="420" y="203"/>
                      <a:pt x="383" y="167"/>
                    </a:cubicBezTo>
                    <a:cubicBezTo>
                      <a:pt x="337" y="75"/>
                      <a:pt x="292" y="30"/>
                      <a:pt x="200" y="7"/>
                    </a:cubicBezTo>
                    <a:cubicBezTo>
                      <a:pt x="188" y="3"/>
                      <a:pt x="175" y="1"/>
                      <a:pt x="16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6" name="Google Shape;4761;p60"/>
              <p:cNvSpPr/>
              <p:nvPr/>
            </p:nvSpPr>
            <p:spPr>
              <a:xfrm>
                <a:off x="2680347" y="3186904"/>
                <a:ext cx="8567" cy="5992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6" extrusionOk="0">
                    <a:moveTo>
                      <a:pt x="138" y="1"/>
                    </a:moveTo>
                    <a:cubicBezTo>
                      <a:pt x="69" y="1"/>
                      <a:pt x="1" y="47"/>
                      <a:pt x="24" y="115"/>
                    </a:cubicBezTo>
                    <a:cubicBezTo>
                      <a:pt x="24" y="138"/>
                      <a:pt x="47" y="138"/>
                      <a:pt x="47" y="161"/>
                    </a:cubicBezTo>
                    <a:cubicBezTo>
                      <a:pt x="65" y="230"/>
                      <a:pt x="103" y="256"/>
                      <a:pt x="143" y="256"/>
                    </a:cubicBezTo>
                    <a:cubicBezTo>
                      <a:pt x="247" y="256"/>
                      <a:pt x="366" y="74"/>
                      <a:pt x="184" y="24"/>
                    </a:cubicBezTo>
                    <a:cubicBezTo>
                      <a:pt x="161" y="24"/>
                      <a:pt x="161" y="1"/>
                      <a:pt x="13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7" name="Google Shape;4762;p60"/>
              <p:cNvSpPr/>
              <p:nvPr/>
            </p:nvSpPr>
            <p:spPr>
              <a:xfrm>
                <a:off x="3099746" y="4309416"/>
                <a:ext cx="23712" cy="28604"/>
              </a:xfrm>
              <a:custGeom>
                <a:avLst/>
                <a:gdLst/>
                <a:ahLst/>
                <a:cxnLst/>
                <a:rect l="l" t="t" r="r" b="b"/>
                <a:pathLst>
                  <a:path w="1013" h="1222" extrusionOk="0">
                    <a:moveTo>
                      <a:pt x="843" y="1"/>
                    </a:moveTo>
                    <a:cubicBezTo>
                      <a:pt x="798" y="1"/>
                      <a:pt x="755" y="21"/>
                      <a:pt x="731" y="68"/>
                    </a:cubicBezTo>
                    <a:cubicBezTo>
                      <a:pt x="663" y="182"/>
                      <a:pt x="617" y="297"/>
                      <a:pt x="526" y="411"/>
                    </a:cubicBezTo>
                    <a:cubicBezTo>
                      <a:pt x="457" y="525"/>
                      <a:pt x="389" y="570"/>
                      <a:pt x="275" y="639"/>
                    </a:cubicBezTo>
                    <a:cubicBezTo>
                      <a:pt x="115" y="753"/>
                      <a:pt x="1" y="890"/>
                      <a:pt x="46" y="1118"/>
                    </a:cubicBezTo>
                    <a:cubicBezTo>
                      <a:pt x="46" y="1192"/>
                      <a:pt x="99" y="1222"/>
                      <a:pt x="159" y="1222"/>
                    </a:cubicBezTo>
                    <a:cubicBezTo>
                      <a:pt x="229" y="1222"/>
                      <a:pt x="308" y="1180"/>
                      <a:pt x="320" y="1118"/>
                    </a:cubicBezTo>
                    <a:cubicBezTo>
                      <a:pt x="366" y="959"/>
                      <a:pt x="594" y="867"/>
                      <a:pt x="686" y="753"/>
                    </a:cubicBezTo>
                    <a:cubicBezTo>
                      <a:pt x="823" y="593"/>
                      <a:pt x="891" y="365"/>
                      <a:pt x="982" y="160"/>
                    </a:cubicBezTo>
                    <a:cubicBezTo>
                      <a:pt x="1012" y="70"/>
                      <a:pt x="926" y="1"/>
                      <a:pt x="8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38" name="Google Shape;4763;p60"/>
              <p:cNvSpPr/>
              <p:nvPr/>
            </p:nvSpPr>
            <p:spPr>
              <a:xfrm>
                <a:off x="3082121" y="4327603"/>
                <a:ext cx="24157" cy="22424"/>
              </a:xfrm>
              <a:custGeom>
                <a:avLst/>
                <a:gdLst/>
                <a:ahLst/>
                <a:cxnLst/>
                <a:rect l="l" t="t" r="r" b="b"/>
                <a:pathLst>
                  <a:path w="1032" h="958" extrusionOk="0">
                    <a:moveTo>
                      <a:pt x="741" y="1"/>
                    </a:moveTo>
                    <a:cubicBezTo>
                      <a:pt x="698" y="1"/>
                      <a:pt x="654" y="20"/>
                      <a:pt x="617" y="67"/>
                    </a:cubicBezTo>
                    <a:cubicBezTo>
                      <a:pt x="434" y="273"/>
                      <a:pt x="1" y="570"/>
                      <a:pt x="92" y="889"/>
                    </a:cubicBezTo>
                    <a:cubicBezTo>
                      <a:pt x="103" y="935"/>
                      <a:pt x="143" y="958"/>
                      <a:pt x="183" y="958"/>
                    </a:cubicBezTo>
                    <a:cubicBezTo>
                      <a:pt x="223" y="958"/>
                      <a:pt x="263" y="935"/>
                      <a:pt x="274" y="889"/>
                    </a:cubicBezTo>
                    <a:cubicBezTo>
                      <a:pt x="320" y="638"/>
                      <a:pt x="708" y="478"/>
                      <a:pt x="891" y="341"/>
                    </a:cubicBezTo>
                    <a:cubicBezTo>
                      <a:pt x="1031" y="218"/>
                      <a:pt x="888" y="1"/>
                      <a:pt x="74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33" name="Google Shape;4764;p60"/>
            <p:cNvGrpSpPr/>
            <p:nvPr/>
          </p:nvGrpSpPr>
          <p:grpSpPr>
            <a:xfrm>
              <a:off x="2197913" y="3970137"/>
              <a:ext cx="963536" cy="480283"/>
              <a:chOff x="2197913" y="3970137"/>
              <a:chExt cx="963536" cy="480283"/>
            </a:xfrm>
          </p:grpSpPr>
          <p:sp>
            <p:nvSpPr>
              <p:cNvPr id="49" name="Google Shape;4765;p60"/>
              <p:cNvSpPr/>
              <p:nvPr/>
            </p:nvSpPr>
            <p:spPr>
              <a:xfrm>
                <a:off x="2397759" y="4207410"/>
                <a:ext cx="99576" cy="97071"/>
              </a:xfrm>
              <a:custGeom>
                <a:avLst/>
                <a:gdLst/>
                <a:ahLst/>
                <a:cxnLst/>
                <a:rect l="l" t="t" r="r" b="b"/>
                <a:pathLst>
                  <a:path w="4254" h="4147" extrusionOk="0">
                    <a:moveTo>
                      <a:pt x="2297" y="2083"/>
                    </a:moveTo>
                    <a:cubicBezTo>
                      <a:pt x="2342" y="2113"/>
                      <a:pt x="2385" y="2144"/>
                      <a:pt x="2427" y="2177"/>
                    </a:cubicBezTo>
                    <a:lnTo>
                      <a:pt x="2427" y="2177"/>
                    </a:lnTo>
                    <a:cubicBezTo>
                      <a:pt x="2481" y="2229"/>
                      <a:pt x="2535" y="2283"/>
                      <a:pt x="2589" y="2337"/>
                    </a:cubicBezTo>
                    <a:lnTo>
                      <a:pt x="2589" y="2337"/>
                    </a:lnTo>
                    <a:cubicBezTo>
                      <a:pt x="2561" y="2319"/>
                      <a:pt x="2535" y="2300"/>
                      <a:pt x="2510" y="2281"/>
                    </a:cubicBezTo>
                    <a:cubicBezTo>
                      <a:pt x="2417" y="2219"/>
                      <a:pt x="2329" y="2162"/>
                      <a:pt x="2250" y="2098"/>
                    </a:cubicBezTo>
                    <a:lnTo>
                      <a:pt x="2250" y="2098"/>
                    </a:lnTo>
                    <a:cubicBezTo>
                      <a:pt x="2266" y="2095"/>
                      <a:pt x="2282" y="2089"/>
                      <a:pt x="2297" y="2083"/>
                    </a:cubicBezTo>
                    <a:close/>
                    <a:moveTo>
                      <a:pt x="1170" y="0"/>
                    </a:moveTo>
                    <a:cubicBezTo>
                      <a:pt x="1099" y="0"/>
                      <a:pt x="1028" y="7"/>
                      <a:pt x="958" y="21"/>
                    </a:cubicBezTo>
                    <a:cubicBezTo>
                      <a:pt x="1" y="224"/>
                      <a:pt x="142" y="961"/>
                      <a:pt x="413" y="1634"/>
                    </a:cubicBezTo>
                    <a:lnTo>
                      <a:pt x="413" y="1634"/>
                    </a:lnTo>
                    <a:cubicBezTo>
                      <a:pt x="450" y="1899"/>
                      <a:pt x="543" y="2171"/>
                      <a:pt x="653" y="2406"/>
                    </a:cubicBezTo>
                    <a:lnTo>
                      <a:pt x="653" y="2406"/>
                    </a:lnTo>
                    <a:cubicBezTo>
                      <a:pt x="683" y="2473"/>
                      <a:pt x="716" y="2538"/>
                      <a:pt x="753" y="2600"/>
                    </a:cubicBezTo>
                    <a:cubicBezTo>
                      <a:pt x="759" y="2611"/>
                      <a:pt x="765" y="2622"/>
                      <a:pt x="772" y="2633"/>
                    </a:cubicBezTo>
                    <a:lnTo>
                      <a:pt x="772" y="2633"/>
                    </a:lnTo>
                    <a:cubicBezTo>
                      <a:pt x="788" y="2661"/>
                      <a:pt x="805" y="2688"/>
                      <a:pt x="821" y="2714"/>
                    </a:cubicBezTo>
                    <a:cubicBezTo>
                      <a:pt x="842" y="2746"/>
                      <a:pt x="865" y="2777"/>
                      <a:pt x="888" y="2808"/>
                    </a:cubicBezTo>
                    <a:lnTo>
                      <a:pt x="888" y="2808"/>
                    </a:lnTo>
                    <a:cubicBezTo>
                      <a:pt x="1025" y="2996"/>
                      <a:pt x="1189" y="3163"/>
                      <a:pt x="1371" y="3308"/>
                    </a:cubicBezTo>
                    <a:lnTo>
                      <a:pt x="1371" y="3308"/>
                    </a:lnTo>
                    <a:cubicBezTo>
                      <a:pt x="1503" y="3461"/>
                      <a:pt x="1642" y="3594"/>
                      <a:pt x="1780" y="3696"/>
                    </a:cubicBezTo>
                    <a:cubicBezTo>
                      <a:pt x="2122" y="3950"/>
                      <a:pt x="2619" y="4147"/>
                      <a:pt x="3080" y="4147"/>
                    </a:cubicBezTo>
                    <a:cubicBezTo>
                      <a:pt x="3449" y="4147"/>
                      <a:pt x="3793" y="4021"/>
                      <a:pt x="4017" y="3696"/>
                    </a:cubicBezTo>
                    <a:cubicBezTo>
                      <a:pt x="4204" y="3421"/>
                      <a:pt x="4253" y="3118"/>
                      <a:pt x="4201" y="2813"/>
                    </a:cubicBezTo>
                    <a:lnTo>
                      <a:pt x="4201" y="2813"/>
                    </a:lnTo>
                    <a:cubicBezTo>
                      <a:pt x="4215" y="2634"/>
                      <a:pt x="4193" y="2445"/>
                      <a:pt x="4131" y="2258"/>
                    </a:cubicBezTo>
                    <a:cubicBezTo>
                      <a:pt x="3880" y="1550"/>
                      <a:pt x="3104" y="934"/>
                      <a:pt x="2487" y="546"/>
                    </a:cubicBezTo>
                    <a:cubicBezTo>
                      <a:pt x="2384" y="478"/>
                      <a:pt x="2275" y="423"/>
                      <a:pt x="2164" y="381"/>
                    </a:cubicBezTo>
                    <a:lnTo>
                      <a:pt x="2164" y="381"/>
                    </a:lnTo>
                    <a:cubicBezTo>
                      <a:pt x="1847" y="154"/>
                      <a:pt x="1508" y="0"/>
                      <a:pt x="11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0" name="Google Shape;4766;p60"/>
              <p:cNvSpPr/>
              <p:nvPr/>
            </p:nvSpPr>
            <p:spPr>
              <a:xfrm>
                <a:off x="2643505" y="4198632"/>
                <a:ext cx="102057" cy="108681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643" extrusionOk="0">
                    <a:moveTo>
                      <a:pt x="3387" y="1116"/>
                    </a:moveTo>
                    <a:cubicBezTo>
                      <a:pt x="3449" y="1149"/>
                      <a:pt x="3488" y="1223"/>
                      <a:pt x="3492" y="1355"/>
                    </a:cubicBezTo>
                    <a:cubicBezTo>
                      <a:pt x="3495" y="1402"/>
                      <a:pt x="3492" y="1451"/>
                      <a:pt x="3482" y="1501"/>
                    </a:cubicBezTo>
                    <a:lnTo>
                      <a:pt x="3482" y="1501"/>
                    </a:lnTo>
                    <a:cubicBezTo>
                      <a:pt x="3476" y="1528"/>
                      <a:pt x="3469" y="1556"/>
                      <a:pt x="3461" y="1583"/>
                    </a:cubicBezTo>
                    <a:lnTo>
                      <a:pt x="3461" y="1583"/>
                    </a:lnTo>
                    <a:cubicBezTo>
                      <a:pt x="3464" y="1403"/>
                      <a:pt x="3439" y="1246"/>
                      <a:pt x="3387" y="1116"/>
                    </a:cubicBezTo>
                    <a:close/>
                    <a:moveTo>
                      <a:pt x="3015" y="0"/>
                    </a:moveTo>
                    <a:cubicBezTo>
                      <a:pt x="2924" y="0"/>
                      <a:pt x="2831" y="10"/>
                      <a:pt x="2739" y="31"/>
                    </a:cubicBezTo>
                    <a:cubicBezTo>
                      <a:pt x="1689" y="259"/>
                      <a:pt x="1187" y="921"/>
                      <a:pt x="662" y="1766"/>
                    </a:cubicBezTo>
                    <a:cubicBezTo>
                      <a:pt x="297" y="2359"/>
                      <a:pt x="0" y="3272"/>
                      <a:pt x="274" y="3957"/>
                    </a:cubicBezTo>
                    <a:cubicBezTo>
                      <a:pt x="379" y="4213"/>
                      <a:pt x="526" y="4354"/>
                      <a:pt x="695" y="4414"/>
                    </a:cubicBezTo>
                    <a:lnTo>
                      <a:pt x="695" y="4414"/>
                    </a:lnTo>
                    <a:cubicBezTo>
                      <a:pt x="861" y="4556"/>
                      <a:pt x="1075" y="4643"/>
                      <a:pt x="1340" y="4643"/>
                    </a:cubicBezTo>
                    <a:cubicBezTo>
                      <a:pt x="1357" y="4643"/>
                      <a:pt x="1375" y="4642"/>
                      <a:pt x="1392" y="4642"/>
                    </a:cubicBezTo>
                    <a:cubicBezTo>
                      <a:pt x="1709" y="4626"/>
                      <a:pt x="1967" y="4442"/>
                      <a:pt x="2197" y="4232"/>
                    </a:cubicBezTo>
                    <a:lnTo>
                      <a:pt x="2197" y="4232"/>
                    </a:lnTo>
                    <a:cubicBezTo>
                      <a:pt x="2715" y="3991"/>
                      <a:pt x="3185" y="3519"/>
                      <a:pt x="3469" y="3135"/>
                    </a:cubicBezTo>
                    <a:cubicBezTo>
                      <a:pt x="3880" y="2610"/>
                      <a:pt x="4360" y="1811"/>
                      <a:pt x="4291" y="1104"/>
                    </a:cubicBezTo>
                    <a:cubicBezTo>
                      <a:pt x="4212" y="448"/>
                      <a:pt x="3631" y="0"/>
                      <a:pt x="301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1" name="Google Shape;4767;p60"/>
              <p:cNvSpPr/>
              <p:nvPr/>
            </p:nvSpPr>
            <p:spPr>
              <a:xfrm>
                <a:off x="2910597" y="4286360"/>
                <a:ext cx="68444" cy="72329"/>
              </a:xfrm>
              <a:custGeom>
                <a:avLst/>
                <a:gdLst/>
                <a:ahLst/>
                <a:cxnLst/>
                <a:rect l="l" t="t" r="r" b="b"/>
                <a:pathLst>
                  <a:path w="2924" h="3090" extrusionOk="0">
                    <a:moveTo>
                      <a:pt x="1070" y="0"/>
                    </a:moveTo>
                    <a:cubicBezTo>
                      <a:pt x="761" y="0"/>
                      <a:pt x="532" y="100"/>
                      <a:pt x="371" y="262"/>
                    </a:cubicBezTo>
                    <a:lnTo>
                      <a:pt x="371" y="262"/>
                    </a:lnTo>
                    <a:cubicBezTo>
                      <a:pt x="74" y="480"/>
                      <a:pt x="0" y="879"/>
                      <a:pt x="60" y="1305"/>
                    </a:cubicBezTo>
                    <a:lnTo>
                      <a:pt x="60" y="1305"/>
                    </a:lnTo>
                    <a:cubicBezTo>
                      <a:pt x="88" y="1808"/>
                      <a:pt x="287" y="2337"/>
                      <a:pt x="572" y="2651"/>
                    </a:cubicBezTo>
                    <a:cubicBezTo>
                      <a:pt x="746" y="2846"/>
                      <a:pt x="976" y="2975"/>
                      <a:pt x="1224" y="3029"/>
                    </a:cubicBezTo>
                    <a:lnTo>
                      <a:pt x="1224" y="3029"/>
                    </a:lnTo>
                    <a:cubicBezTo>
                      <a:pt x="1353" y="3069"/>
                      <a:pt x="1490" y="3090"/>
                      <a:pt x="1628" y="3090"/>
                    </a:cubicBezTo>
                    <a:cubicBezTo>
                      <a:pt x="2032" y="3090"/>
                      <a:pt x="2439" y="2912"/>
                      <a:pt x="2649" y="2537"/>
                    </a:cubicBezTo>
                    <a:cubicBezTo>
                      <a:pt x="2923" y="2035"/>
                      <a:pt x="2741" y="1419"/>
                      <a:pt x="2444" y="962"/>
                    </a:cubicBezTo>
                    <a:cubicBezTo>
                      <a:pt x="2147" y="528"/>
                      <a:pt x="1736" y="26"/>
                      <a:pt x="1166" y="3"/>
                    </a:cubicBezTo>
                    <a:cubicBezTo>
                      <a:pt x="1133" y="1"/>
                      <a:pt x="1101" y="0"/>
                      <a:pt x="107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2" name="Google Shape;4768;p60"/>
              <p:cNvSpPr/>
              <p:nvPr/>
            </p:nvSpPr>
            <p:spPr>
              <a:xfrm>
                <a:off x="2919655" y="4077363"/>
                <a:ext cx="76308" cy="110835"/>
              </a:xfrm>
              <a:custGeom>
                <a:avLst/>
                <a:gdLst/>
                <a:ahLst/>
                <a:cxnLst/>
                <a:rect l="l" t="t" r="r" b="b"/>
                <a:pathLst>
                  <a:path w="3260" h="4735" extrusionOk="0">
                    <a:moveTo>
                      <a:pt x="1564" y="0"/>
                    </a:moveTo>
                    <a:cubicBezTo>
                      <a:pt x="1527" y="0"/>
                      <a:pt x="1490" y="3"/>
                      <a:pt x="1452" y="8"/>
                    </a:cubicBezTo>
                    <a:lnTo>
                      <a:pt x="1452" y="8"/>
                    </a:lnTo>
                    <a:cubicBezTo>
                      <a:pt x="1242" y="20"/>
                      <a:pt x="1076" y="109"/>
                      <a:pt x="943" y="241"/>
                    </a:cubicBezTo>
                    <a:lnTo>
                      <a:pt x="943" y="241"/>
                    </a:lnTo>
                    <a:cubicBezTo>
                      <a:pt x="926" y="254"/>
                      <a:pt x="910" y="267"/>
                      <a:pt x="893" y="282"/>
                    </a:cubicBezTo>
                    <a:cubicBezTo>
                      <a:pt x="600" y="532"/>
                      <a:pt x="415" y="886"/>
                      <a:pt x="317" y="1285"/>
                    </a:cubicBezTo>
                    <a:lnTo>
                      <a:pt x="317" y="1285"/>
                    </a:lnTo>
                    <a:cubicBezTo>
                      <a:pt x="292" y="1357"/>
                      <a:pt x="272" y="1429"/>
                      <a:pt x="257" y="1499"/>
                    </a:cubicBezTo>
                    <a:lnTo>
                      <a:pt x="257" y="1499"/>
                    </a:lnTo>
                    <a:cubicBezTo>
                      <a:pt x="157" y="1730"/>
                      <a:pt x="92" y="1966"/>
                      <a:pt x="71" y="2176"/>
                    </a:cubicBezTo>
                    <a:cubicBezTo>
                      <a:pt x="1" y="2863"/>
                      <a:pt x="379" y="4093"/>
                      <a:pt x="1110" y="4431"/>
                    </a:cubicBezTo>
                    <a:lnTo>
                      <a:pt x="1110" y="4431"/>
                    </a:lnTo>
                    <a:cubicBezTo>
                      <a:pt x="1250" y="4607"/>
                      <a:pt x="1423" y="4735"/>
                      <a:pt x="1643" y="4735"/>
                    </a:cubicBezTo>
                    <a:cubicBezTo>
                      <a:pt x="1659" y="4735"/>
                      <a:pt x="1675" y="4734"/>
                      <a:pt x="1692" y="4733"/>
                    </a:cubicBezTo>
                    <a:cubicBezTo>
                      <a:pt x="1951" y="4717"/>
                      <a:pt x="2101" y="4618"/>
                      <a:pt x="2175" y="4468"/>
                    </a:cubicBezTo>
                    <a:lnTo>
                      <a:pt x="2175" y="4468"/>
                    </a:lnTo>
                    <a:cubicBezTo>
                      <a:pt x="2521" y="4434"/>
                      <a:pt x="2844" y="4205"/>
                      <a:pt x="3038" y="3705"/>
                    </a:cubicBezTo>
                    <a:cubicBezTo>
                      <a:pt x="3130" y="3466"/>
                      <a:pt x="3164" y="3204"/>
                      <a:pt x="3164" y="2941"/>
                    </a:cubicBezTo>
                    <a:lnTo>
                      <a:pt x="3164" y="2941"/>
                    </a:lnTo>
                    <a:cubicBezTo>
                      <a:pt x="3260" y="2185"/>
                      <a:pt x="3106" y="673"/>
                      <a:pt x="2276" y="339"/>
                    </a:cubicBezTo>
                    <a:lnTo>
                      <a:pt x="2276" y="339"/>
                    </a:lnTo>
                    <a:cubicBezTo>
                      <a:pt x="2067" y="128"/>
                      <a:pt x="1825" y="0"/>
                      <a:pt x="156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3" name="Google Shape;4769;p60"/>
              <p:cNvSpPr/>
              <p:nvPr/>
            </p:nvSpPr>
            <p:spPr>
              <a:xfrm>
                <a:off x="2788742" y="4165488"/>
                <a:ext cx="106668" cy="75559"/>
              </a:xfrm>
              <a:custGeom>
                <a:avLst/>
                <a:gdLst/>
                <a:ahLst/>
                <a:cxnLst/>
                <a:rect l="l" t="t" r="r" b="b"/>
                <a:pathLst>
                  <a:path w="4557" h="3228" extrusionOk="0">
                    <a:moveTo>
                      <a:pt x="1814" y="0"/>
                    </a:moveTo>
                    <a:cubicBezTo>
                      <a:pt x="1524" y="0"/>
                      <a:pt x="1239" y="48"/>
                      <a:pt x="979" y="174"/>
                    </a:cubicBezTo>
                    <a:lnTo>
                      <a:pt x="979" y="174"/>
                    </a:lnTo>
                    <a:cubicBezTo>
                      <a:pt x="711" y="245"/>
                      <a:pt x="483" y="381"/>
                      <a:pt x="392" y="625"/>
                    </a:cubicBezTo>
                    <a:cubicBezTo>
                      <a:pt x="338" y="747"/>
                      <a:pt x="314" y="879"/>
                      <a:pt x="311" y="1015"/>
                    </a:cubicBezTo>
                    <a:lnTo>
                      <a:pt x="311" y="1015"/>
                    </a:lnTo>
                    <a:cubicBezTo>
                      <a:pt x="112" y="1234"/>
                      <a:pt x="1" y="1520"/>
                      <a:pt x="49" y="1858"/>
                    </a:cubicBezTo>
                    <a:cubicBezTo>
                      <a:pt x="163" y="2542"/>
                      <a:pt x="802" y="2702"/>
                      <a:pt x="1373" y="2839"/>
                    </a:cubicBezTo>
                    <a:cubicBezTo>
                      <a:pt x="1402" y="2846"/>
                      <a:pt x="1432" y="2853"/>
                      <a:pt x="1463" y="2861"/>
                    </a:cubicBezTo>
                    <a:lnTo>
                      <a:pt x="1463" y="2861"/>
                    </a:lnTo>
                    <a:cubicBezTo>
                      <a:pt x="1552" y="2898"/>
                      <a:pt x="1643" y="2932"/>
                      <a:pt x="1737" y="2961"/>
                    </a:cubicBezTo>
                    <a:lnTo>
                      <a:pt x="1737" y="2961"/>
                    </a:lnTo>
                    <a:cubicBezTo>
                      <a:pt x="2035" y="3120"/>
                      <a:pt x="2352" y="3227"/>
                      <a:pt x="2651" y="3227"/>
                    </a:cubicBezTo>
                    <a:cubicBezTo>
                      <a:pt x="2880" y="3216"/>
                      <a:pt x="3166" y="3147"/>
                      <a:pt x="3388" y="3013"/>
                    </a:cubicBezTo>
                    <a:lnTo>
                      <a:pt x="3388" y="3013"/>
                    </a:lnTo>
                    <a:cubicBezTo>
                      <a:pt x="3725" y="2937"/>
                      <a:pt x="4020" y="2786"/>
                      <a:pt x="4226" y="2542"/>
                    </a:cubicBezTo>
                    <a:cubicBezTo>
                      <a:pt x="4556" y="2168"/>
                      <a:pt x="4483" y="1667"/>
                      <a:pt x="4171" y="1304"/>
                    </a:cubicBezTo>
                    <a:lnTo>
                      <a:pt x="4171" y="1304"/>
                    </a:lnTo>
                    <a:cubicBezTo>
                      <a:pt x="4100" y="1175"/>
                      <a:pt x="4010" y="1053"/>
                      <a:pt x="3907" y="945"/>
                    </a:cubicBezTo>
                    <a:cubicBezTo>
                      <a:pt x="3801" y="833"/>
                      <a:pt x="3685" y="742"/>
                      <a:pt x="3562" y="668"/>
                    </a:cubicBezTo>
                    <a:lnTo>
                      <a:pt x="3562" y="668"/>
                    </a:lnTo>
                    <a:cubicBezTo>
                      <a:pt x="3244" y="376"/>
                      <a:pt x="2856" y="159"/>
                      <a:pt x="2514" y="77"/>
                    </a:cubicBezTo>
                    <a:cubicBezTo>
                      <a:pt x="2285" y="31"/>
                      <a:pt x="2048" y="0"/>
                      <a:pt x="181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4" name="Google Shape;4770;p60"/>
              <p:cNvSpPr/>
              <p:nvPr/>
            </p:nvSpPr>
            <p:spPr>
              <a:xfrm>
                <a:off x="2549059" y="4117060"/>
                <a:ext cx="61866" cy="76332"/>
              </a:xfrm>
              <a:custGeom>
                <a:avLst/>
                <a:gdLst/>
                <a:ahLst/>
                <a:cxnLst/>
                <a:rect l="l" t="t" r="r" b="b"/>
                <a:pathLst>
                  <a:path w="2643" h="3261" extrusionOk="0">
                    <a:moveTo>
                      <a:pt x="1638" y="1"/>
                    </a:moveTo>
                    <a:cubicBezTo>
                      <a:pt x="1250" y="1"/>
                      <a:pt x="794" y="366"/>
                      <a:pt x="543" y="640"/>
                    </a:cubicBezTo>
                    <a:cubicBezTo>
                      <a:pt x="192" y="1011"/>
                      <a:pt x="9" y="1439"/>
                      <a:pt x="28" y="1939"/>
                    </a:cubicBezTo>
                    <a:lnTo>
                      <a:pt x="28" y="1939"/>
                    </a:lnTo>
                    <a:cubicBezTo>
                      <a:pt x="0" y="2155"/>
                      <a:pt x="3" y="2367"/>
                      <a:pt x="41" y="2557"/>
                    </a:cubicBezTo>
                    <a:cubicBezTo>
                      <a:pt x="146" y="3037"/>
                      <a:pt x="487" y="3261"/>
                      <a:pt x="877" y="3261"/>
                    </a:cubicBezTo>
                    <a:cubicBezTo>
                      <a:pt x="917" y="3261"/>
                      <a:pt x="957" y="3258"/>
                      <a:pt x="998" y="3254"/>
                    </a:cubicBezTo>
                    <a:lnTo>
                      <a:pt x="998" y="3254"/>
                    </a:lnTo>
                    <a:cubicBezTo>
                      <a:pt x="1456" y="3252"/>
                      <a:pt x="1914" y="2844"/>
                      <a:pt x="2163" y="2512"/>
                    </a:cubicBezTo>
                    <a:cubicBezTo>
                      <a:pt x="2460" y="2124"/>
                      <a:pt x="2643" y="1644"/>
                      <a:pt x="2597" y="1165"/>
                    </a:cubicBezTo>
                    <a:cubicBezTo>
                      <a:pt x="2560" y="906"/>
                      <a:pt x="2463" y="558"/>
                      <a:pt x="2234" y="410"/>
                    </a:cubicBezTo>
                    <a:lnTo>
                      <a:pt x="2234" y="410"/>
                    </a:lnTo>
                    <a:cubicBezTo>
                      <a:pt x="2097" y="185"/>
                      <a:pt x="1898" y="1"/>
                      <a:pt x="16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5" name="Google Shape;4771;p60"/>
              <p:cNvSpPr/>
              <p:nvPr/>
            </p:nvSpPr>
            <p:spPr>
              <a:xfrm>
                <a:off x="2514605" y="4327720"/>
                <a:ext cx="79773" cy="95222"/>
              </a:xfrm>
              <a:custGeom>
                <a:avLst/>
                <a:gdLst/>
                <a:ahLst/>
                <a:cxnLst/>
                <a:rect l="l" t="t" r="r" b="b"/>
                <a:pathLst>
                  <a:path w="3408" h="4068" extrusionOk="0">
                    <a:moveTo>
                      <a:pt x="1176" y="0"/>
                    </a:moveTo>
                    <a:cubicBezTo>
                      <a:pt x="854" y="0"/>
                      <a:pt x="555" y="133"/>
                      <a:pt x="371" y="473"/>
                    </a:cubicBezTo>
                    <a:cubicBezTo>
                      <a:pt x="1" y="1122"/>
                      <a:pt x="292" y="2086"/>
                      <a:pt x="695" y="2755"/>
                    </a:cubicBezTo>
                    <a:lnTo>
                      <a:pt x="695" y="2755"/>
                    </a:lnTo>
                    <a:cubicBezTo>
                      <a:pt x="861" y="3229"/>
                      <a:pt x="1203" y="3796"/>
                      <a:pt x="1627" y="3988"/>
                    </a:cubicBezTo>
                    <a:cubicBezTo>
                      <a:pt x="1753" y="4043"/>
                      <a:pt x="1883" y="4067"/>
                      <a:pt x="2012" y="4067"/>
                    </a:cubicBezTo>
                    <a:cubicBezTo>
                      <a:pt x="2281" y="4067"/>
                      <a:pt x="2545" y="3959"/>
                      <a:pt x="2760" y="3787"/>
                    </a:cubicBezTo>
                    <a:lnTo>
                      <a:pt x="2760" y="3787"/>
                    </a:lnTo>
                    <a:cubicBezTo>
                      <a:pt x="2937" y="3726"/>
                      <a:pt x="3048" y="3536"/>
                      <a:pt x="3108" y="3378"/>
                    </a:cubicBezTo>
                    <a:lnTo>
                      <a:pt x="3108" y="3378"/>
                    </a:lnTo>
                    <a:cubicBezTo>
                      <a:pt x="3146" y="3310"/>
                      <a:pt x="3177" y="3239"/>
                      <a:pt x="3202" y="3167"/>
                    </a:cubicBezTo>
                    <a:cubicBezTo>
                      <a:pt x="3407" y="2642"/>
                      <a:pt x="3293" y="1934"/>
                      <a:pt x="3179" y="1409"/>
                    </a:cubicBezTo>
                    <a:cubicBezTo>
                      <a:pt x="3042" y="861"/>
                      <a:pt x="2722" y="291"/>
                      <a:pt x="2152" y="108"/>
                    </a:cubicBezTo>
                    <a:cubicBezTo>
                      <a:pt x="2026" y="68"/>
                      <a:pt x="1905" y="49"/>
                      <a:pt x="1790" y="49"/>
                    </a:cubicBezTo>
                    <a:cubicBezTo>
                      <a:pt x="1723" y="49"/>
                      <a:pt x="1658" y="55"/>
                      <a:pt x="1596" y="67"/>
                    </a:cubicBezTo>
                    <a:lnTo>
                      <a:pt x="1596" y="67"/>
                    </a:lnTo>
                    <a:cubicBezTo>
                      <a:pt x="1456" y="25"/>
                      <a:pt x="1314" y="0"/>
                      <a:pt x="117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6" name="Google Shape;4772;p60"/>
              <p:cNvSpPr/>
              <p:nvPr/>
            </p:nvSpPr>
            <p:spPr>
              <a:xfrm>
                <a:off x="2313846" y="4332284"/>
                <a:ext cx="115961" cy="7539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3221" extrusionOk="0">
                    <a:moveTo>
                      <a:pt x="2545" y="1"/>
                    </a:moveTo>
                    <a:cubicBezTo>
                      <a:pt x="2114" y="1"/>
                      <a:pt x="1684" y="81"/>
                      <a:pt x="1347" y="233"/>
                    </a:cubicBezTo>
                    <a:cubicBezTo>
                      <a:pt x="594" y="552"/>
                      <a:pt x="1" y="1305"/>
                      <a:pt x="412" y="2104"/>
                    </a:cubicBezTo>
                    <a:cubicBezTo>
                      <a:pt x="554" y="2388"/>
                      <a:pt x="826" y="2578"/>
                      <a:pt x="1140" y="2702"/>
                    </a:cubicBezTo>
                    <a:lnTo>
                      <a:pt x="1140" y="2702"/>
                    </a:lnTo>
                    <a:cubicBezTo>
                      <a:pt x="1176" y="2732"/>
                      <a:pt x="1215" y="2761"/>
                      <a:pt x="1256" y="2789"/>
                    </a:cubicBezTo>
                    <a:cubicBezTo>
                      <a:pt x="1630" y="3050"/>
                      <a:pt x="2297" y="3220"/>
                      <a:pt x="2960" y="3220"/>
                    </a:cubicBezTo>
                    <a:cubicBezTo>
                      <a:pt x="3919" y="3220"/>
                      <a:pt x="4868" y="2866"/>
                      <a:pt x="4908" y="1922"/>
                    </a:cubicBezTo>
                    <a:cubicBezTo>
                      <a:pt x="4954" y="1283"/>
                      <a:pt x="4383" y="598"/>
                      <a:pt x="3858" y="301"/>
                    </a:cubicBezTo>
                    <a:cubicBezTo>
                      <a:pt x="3499" y="98"/>
                      <a:pt x="3021" y="1"/>
                      <a:pt x="254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7" name="Google Shape;4773;p60"/>
              <p:cNvSpPr/>
              <p:nvPr/>
            </p:nvSpPr>
            <p:spPr>
              <a:xfrm>
                <a:off x="2217973" y="4178549"/>
                <a:ext cx="80639" cy="113807"/>
              </a:xfrm>
              <a:custGeom>
                <a:avLst/>
                <a:gdLst/>
                <a:ahLst/>
                <a:cxnLst/>
                <a:rect l="l" t="t" r="r" b="b"/>
                <a:pathLst>
                  <a:path w="3445" h="4862" extrusionOk="0">
                    <a:moveTo>
                      <a:pt x="1597" y="1"/>
                    </a:moveTo>
                    <a:cubicBezTo>
                      <a:pt x="1323" y="1"/>
                      <a:pt x="1110" y="89"/>
                      <a:pt x="945" y="238"/>
                    </a:cubicBezTo>
                    <a:lnTo>
                      <a:pt x="945" y="238"/>
                    </a:lnTo>
                    <a:cubicBezTo>
                      <a:pt x="1" y="898"/>
                      <a:pt x="269" y="2679"/>
                      <a:pt x="751" y="3570"/>
                    </a:cubicBezTo>
                    <a:lnTo>
                      <a:pt x="751" y="3570"/>
                    </a:lnTo>
                    <a:cubicBezTo>
                      <a:pt x="778" y="3756"/>
                      <a:pt x="814" y="3911"/>
                      <a:pt x="856" y="4016"/>
                    </a:cubicBezTo>
                    <a:cubicBezTo>
                      <a:pt x="991" y="4390"/>
                      <a:pt x="1317" y="4738"/>
                      <a:pt x="1691" y="4741"/>
                    </a:cubicBezTo>
                    <a:lnTo>
                      <a:pt x="1691" y="4741"/>
                    </a:lnTo>
                    <a:cubicBezTo>
                      <a:pt x="1694" y="4743"/>
                      <a:pt x="1697" y="4745"/>
                      <a:pt x="1700" y="4746"/>
                    </a:cubicBezTo>
                    <a:cubicBezTo>
                      <a:pt x="1868" y="4825"/>
                      <a:pt x="2039" y="4861"/>
                      <a:pt x="2204" y="4861"/>
                    </a:cubicBezTo>
                    <a:cubicBezTo>
                      <a:pt x="2757" y="4861"/>
                      <a:pt x="3240" y="4449"/>
                      <a:pt x="3275" y="3833"/>
                    </a:cubicBezTo>
                    <a:cubicBezTo>
                      <a:pt x="3278" y="3799"/>
                      <a:pt x="3281" y="3762"/>
                      <a:pt x="3283" y="3725"/>
                    </a:cubicBezTo>
                    <a:lnTo>
                      <a:pt x="3283" y="3725"/>
                    </a:lnTo>
                    <a:cubicBezTo>
                      <a:pt x="3354" y="3566"/>
                      <a:pt x="3399" y="3382"/>
                      <a:pt x="3412" y="3171"/>
                    </a:cubicBezTo>
                    <a:cubicBezTo>
                      <a:pt x="3444" y="2698"/>
                      <a:pt x="3335" y="1971"/>
                      <a:pt x="3071" y="1354"/>
                    </a:cubicBezTo>
                    <a:lnTo>
                      <a:pt x="3071" y="1354"/>
                    </a:lnTo>
                    <a:cubicBezTo>
                      <a:pt x="2864" y="676"/>
                      <a:pt x="2489" y="123"/>
                      <a:pt x="1837" y="21"/>
                    </a:cubicBezTo>
                    <a:cubicBezTo>
                      <a:pt x="1752" y="7"/>
                      <a:pt x="1672" y="1"/>
                      <a:pt x="159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8" name="Google Shape;4774;p60"/>
              <p:cNvSpPr/>
              <p:nvPr/>
            </p:nvSpPr>
            <p:spPr>
              <a:xfrm>
                <a:off x="2308556" y="4080616"/>
                <a:ext cx="86444" cy="92928"/>
              </a:xfrm>
              <a:custGeom>
                <a:avLst/>
                <a:gdLst/>
                <a:ahLst/>
                <a:cxnLst/>
                <a:rect l="l" t="t" r="r" b="b"/>
                <a:pathLst>
                  <a:path w="3693" h="3970" extrusionOk="0">
                    <a:moveTo>
                      <a:pt x="2353" y="1"/>
                    </a:moveTo>
                    <a:cubicBezTo>
                      <a:pt x="2262" y="1"/>
                      <a:pt x="2169" y="23"/>
                      <a:pt x="2076" y="74"/>
                    </a:cubicBezTo>
                    <a:cubicBezTo>
                      <a:pt x="1779" y="257"/>
                      <a:pt x="1459" y="325"/>
                      <a:pt x="1185" y="576"/>
                    </a:cubicBezTo>
                    <a:cubicBezTo>
                      <a:pt x="1118" y="643"/>
                      <a:pt x="1055" y="716"/>
                      <a:pt x="995" y="793"/>
                    </a:cubicBezTo>
                    <a:lnTo>
                      <a:pt x="995" y="793"/>
                    </a:lnTo>
                    <a:cubicBezTo>
                      <a:pt x="513" y="1159"/>
                      <a:pt x="1" y="1707"/>
                      <a:pt x="44" y="2379"/>
                    </a:cubicBezTo>
                    <a:cubicBezTo>
                      <a:pt x="45" y="2390"/>
                      <a:pt x="46" y="2401"/>
                      <a:pt x="47" y="2411"/>
                    </a:cubicBezTo>
                    <a:lnTo>
                      <a:pt x="47" y="2411"/>
                    </a:lnTo>
                    <a:cubicBezTo>
                      <a:pt x="27" y="2521"/>
                      <a:pt x="18" y="2632"/>
                      <a:pt x="21" y="2745"/>
                    </a:cubicBezTo>
                    <a:cubicBezTo>
                      <a:pt x="32" y="3141"/>
                      <a:pt x="199" y="3456"/>
                      <a:pt x="452" y="3655"/>
                    </a:cubicBezTo>
                    <a:lnTo>
                      <a:pt x="452" y="3655"/>
                    </a:lnTo>
                    <a:cubicBezTo>
                      <a:pt x="674" y="3878"/>
                      <a:pt x="938" y="3970"/>
                      <a:pt x="1215" y="3970"/>
                    </a:cubicBezTo>
                    <a:cubicBezTo>
                      <a:pt x="1496" y="3970"/>
                      <a:pt x="1790" y="3876"/>
                      <a:pt x="2067" y="3730"/>
                    </a:cubicBezTo>
                    <a:lnTo>
                      <a:pt x="2067" y="3730"/>
                    </a:lnTo>
                    <a:cubicBezTo>
                      <a:pt x="2270" y="3640"/>
                      <a:pt x="2458" y="3509"/>
                      <a:pt x="2627" y="3349"/>
                    </a:cubicBezTo>
                    <a:lnTo>
                      <a:pt x="2627" y="3349"/>
                    </a:lnTo>
                    <a:cubicBezTo>
                      <a:pt x="2855" y="3156"/>
                      <a:pt x="3046" y="2942"/>
                      <a:pt x="3171" y="2745"/>
                    </a:cubicBezTo>
                    <a:cubicBezTo>
                      <a:pt x="3460" y="2293"/>
                      <a:pt x="3692" y="1713"/>
                      <a:pt x="3584" y="1185"/>
                    </a:cubicBezTo>
                    <a:lnTo>
                      <a:pt x="3584" y="1185"/>
                    </a:lnTo>
                    <a:cubicBezTo>
                      <a:pt x="3593" y="722"/>
                      <a:pt x="3426" y="254"/>
                      <a:pt x="2920" y="188"/>
                    </a:cubicBezTo>
                    <a:cubicBezTo>
                      <a:pt x="2878" y="181"/>
                      <a:pt x="2835" y="176"/>
                      <a:pt x="2793" y="173"/>
                    </a:cubicBezTo>
                    <a:lnTo>
                      <a:pt x="2793" y="173"/>
                    </a:lnTo>
                    <a:cubicBezTo>
                      <a:pt x="2789" y="171"/>
                      <a:pt x="2786" y="168"/>
                      <a:pt x="2783" y="165"/>
                    </a:cubicBezTo>
                    <a:cubicBezTo>
                      <a:pt x="2654" y="65"/>
                      <a:pt x="2507" y="1"/>
                      <a:pt x="235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59" name="Google Shape;4775;p60"/>
              <p:cNvSpPr/>
              <p:nvPr/>
            </p:nvSpPr>
            <p:spPr>
              <a:xfrm>
                <a:off x="2752977" y="4300943"/>
                <a:ext cx="80194" cy="106340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4543" extrusionOk="0">
                    <a:moveTo>
                      <a:pt x="1388" y="1"/>
                    </a:moveTo>
                    <a:cubicBezTo>
                      <a:pt x="1050" y="1"/>
                      <a:pt x="822" y="159"/>
                      <a:pt x="675" y="408"/>
                    </a:cubicBezTo>
                    <a:lnTo>
                      <a:pt x="675" y="408"/>
                    </a:lnTo>
                    <a:cubicBezTo>
                      <a:pt x="373" y="570"/>
                      <a:pt x="158" y="890"/>
                      <a:pt x="94" y="1275"/>
                    </a:cubicBezTo>
                    <a:cubicBezTo>
                      <a:pt x="0" y="1789"/>
                      <a:pt x="144" y="2387"/>
                      <a:pt x="442" y="2859"/>
                    </a:cubicBezTo>
                    <a:lnTo>
                      <a:pt x="442" y="2859"/>
                    </a:lnTo>
                    <a:cubicBezTo>
                      <a:pt x="447" y="2879"/>
                      <a:pt x="453" y="2899"/>
                      <a:pt x="459" y="2918"/>
                    </a:cubicBezTo>
                    <a:cubicBezTo>
                      <a:pt x="557" y="3250"/>
                      <a:pt x="701" y="3575"/>
                      <a:pt x="924" y="3808"/>
                    </a:cubicBezTo>
                    <a:lnTo>
                      <a:pt x="924" y="3808"/>
                    </a:lnTo>
                    <a:cubicBezTo>
                      <a:pt x="1188" y="4234"/>
                      <a:pt x="1601" y="4543"/>
                      <a:pt x="2083" y="4543"/>
                    </a:cubicBezTo>
                    <a:cubicBezTo>
                      <a:pt x="2214" y="4543"/>
                      <a:pt x="2350" y="4520"/>
                      <a:pt x="2490" y="4470"/>
                    </a:cubicBezTo>
                    <a:cubicBezTo>
                      <a:pt x="3175" y="4219"/>
                      <a:pt x="3426" y="3489"/>
                      <a:pt x="3335" y="2804"/>
                    </a:cubicBezTo>
                    <a:cubicBezTo>
                      <a:pt x="3328" y="2753"/>
                      <a:pt x="3320" y="2699"/>
                      <a:pt x="3310" y="2643"/>
                    </a:cubicBezTo>
                    <a:lnTo>
                      <a:pt x="3310" y="2643"/>
                    </a:lnTo>
                    <a:cubicBezTo>
                      <a:pt x="3297" y="2419"/>
                      <a:pt x="3242" y="2159"/>
                      <a:pt x="3153" y="1894"/>
                    </a:cubicBezTo>
                    <a:lnTo>
                      <a:pt x="3153" y="1894"/>
                    </a:lnTo>
                    <a:cubicBezTo>
                      <a:pt x="3070" y="1463"/>
                      <a:pt x="2880" y="1048"/>
                      <a:pt x="2590" y="761"/>
                    </a:cubicBezTo>
                    <a:lnTo>
                      <a:pt x="2590" y="761"/>
                    </a:lnTo>
                    <a:cubicBezTo>
                      <a:pt x="2329" y="379"/>
                      <a:pt x="1999" y="89"/>
                      <a:pt x="1600" y="19"/>
                    </a:cubicBezTo>
                    <a:cubicBezTo>
                      <a:pt x="1525" y="7"/>
                      <a:pt x="1455" y="1"/>
                      <a:pt x="138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0" name="Google Shape;4776;p60"/>
              <p:cNvSpPr/>
              <p:nvPr/>
            </p:nvSpPr>
            <p:spPr>
              <a:xfrm>
                <a:off x="3037180" y="4286407"/>
                <a:ext cx="96088" cy="106200"/>
              </a:xfrm>
              <a:custGeom>
                <a:avLst/>
                <a:gdLst/>
                <a:ahLst/>
                <a:cxnLst/>
                <a:rect l="l" t="t" r="r" b="b"/>
                <a:pathLst>
                  <a:path w="4105" h="4537" extrusionOk="0">
                    <a:moveTo>
                      <a:pt x="2845" y="1618"/>
                    </a:moveTo>
                    <a:cubicBezTo>
                      <a:pt x="2895" y="1618"/>
                      <a:pt x="2939" y="1646"/>
                      <a:pt x="2971" y="1713"/>
                    </a:cubicBezTo>
                    <a:cubicBezTo>
                      <a:pt x="3002" y="1786"/>
                      <a:pt x="2929" y="1933"/>
                      <a:pt x="2833" y="2084"/>
                    </a:cubicBezTo>
                    <a:lnTo>
                      <a:pt x="2833" y="2084"/>
                    </a:lnTo>
                    <a:cubicBezTo>
                      <a:pt x="2837" y="2025"/>
                      <a:pt x="2838" y="1963"/>
                      <a:pt x="2834" y="1896"/>
                    </a:cubicBezTo>
                    <a:cubicBezTo>
                      <a:pt x="2828" y="1800"/>
                      <a:pt x="2798" y="1715"/>
                      <a:pt x="2752" y="1643"/>
                    </a:cubicBezTo>
                    <a:lnTo>
                      <a:pt x="2752" y="1643"/>
                    </a:lnTo>
                    <a:cubicBezTo>
                      <a:pt x="2784" y="1627"/>
                      <a:pt x="2816" y="1618"/>
                      <a:pt x="2845" y="1618"/>
                    </a:cubicBezTo>
                    <a:close/>
                    <a:moveTo>
                      <a:pt x="3138" y="1"/>
                    </a:moveTo>
                    <a:cubicBezTo>
                      <a:pt x="2397" y="1"/>
                      <a:pt x="1436" y="763"/>
                      <a:pt x="1122" y="1234"/>
                    </a:cubicBezTo>
                    <a:cubicBezTo>
                      <a:pt x="694" y="1857"/>
                      <a:pt x="0" y="3441"/>
                      <a:pt x="724" y="4079"/>
                    </a:cubicBezTo>
                    <a:lnTo>
                      <a:pt x="724" y="4079"/>
                    </a:lnTo>
                    <a:cubicBezTo>
                      <a:pt x="814" y="4213"/>
                      <a:pt x="936" y="4321"/>
                      <a:pt x="1096" y="4383"/>
                    </a:cubicBezTo>
                    <a:lnTo>
                      <a:pt x="1096" y="4383"/>
                    </a:lnTo>
                    <a:cubicBezTo>
                      <a:pt x="1253" y="4491"/>
                      <a:pt x="1407" y="4536"/>
                      <a:pt x="1558" y="4536"/>
                    </a:cubicBezTo>
                    <a:cubicBezTo>
                      <a:pt x="1799" y="4536"/>
                      <a:pt x="2031" y="4420"/>
                      <a:pt x="2249" y="4259"/>
                    </a:cubicBezTo>
                    <a:lnTo>
                      <a:pt x="2249" y="4259"/>
                    </a:lnTo>
                    <a:cubicBezTo>
                      <a:pt x="2298" y="4236"/>
                      <a:pt x="2348" y="4209"/>
                      <a:pt x="2400" y="4178"/>
                    </a:cubicBezTo>
                    <a:cubicBezTo>
                      <a:pt x="2633" y="4041"/>
                      <a:pt x="2869" y="3845"/>
                      <a:pt x="3081" y="3613"/>
                    </a:cubicBezTo>
                    <a:lnTo>
                      <a:pt x="3081" y="3613"/>
                    </a:lnTo>
                    <a:cubicBezTo>
                      <a:pt x="3316" y="3510"/>
                      <a:pt x="3527" y="3340"/>
                      <a:pt x="3678" y="3106"/>
                    </a:cubicBezTo>
                    <a:cubicBezTo>
                      <a:pt x="3937" y="2728"/>
                      <a:pt x="4105" y="2161"/>
                      <a:pt x="4078" y="1646"/>
                    </a:cubicBezTo>
                    <a:lnTo>
                      <a:pt x="4078" y="1646"/>
                    </a:lnTo>
                    <a:cubicBezTo>
                      <a:pt x="4103" y="1461"/>
                      <a:pt x="4103" y="1270"/>
                      <a:pt x="4072" y="1074"/>
                    </a:cubicBezTo>
                    <a:lnTo>
                      <a:pt x="4072" y="1074"/>
                    </a:lnTo>
                    <a:cubicBezTo>
                      <a:pt x="4074" y="914"/>
                      <a:pt x="4057" y="747"/>
                      <a:pt x="4021" y="572"/>
                    </a:cubicBezTo>
                    <a:cubicBezTo>
                      <a:pt x="4021" y="495"/>
                      <a:pt x="3940" y="451"/>
                      <a:pt x="3860" y="425"/>
                    </a:cubicBezTo>
                    <a:lnTo>
                      <a:pt x="3860" y="425"/>
                    </a:lnTo>
                    <a:cubicBezTo>
                      <a:pt x="3690" y="120"/>
                      <a:pt x="3431" y="1"/>
                      <a:pt x="313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1" name="Google Shape;4777;p60"/>
              <p:cNvSpPr/>
              <p:nvPr/>
            </p:nvSpPr>
            <p:spPr>
              <a:xfrm>
                <a:off x="3066953" y="4121695"/>
                <a:ext cx="94496" cy="94285"/>
              </a:xfrm>
              <a:custGeom>
                <a:avLst/>
                <a:gdLst/>
                <a:ahLst/>
                <a:cxnLst/>
                <a:rect l="l" t="t" r="r" b="b"/>
                <a:pathLst>
                  <a:path w="4037" h="4028" extrusionOk="0">
                    <a:moveTo>
                      <a:pt x="1494" y="0"/>
                    </a:moveTo>
                    <a:cubicBezTo>
                      <a:pt x="1338" y="0"/>
                      <a:pt x="1184" y="24"/>
                      <a:pt x="1037" y="77"/>
                    </a:cubicBezTo>
                    <a:cubicBezTo>
                      <a:pt x="916" y="121"/>
                      <a:pt x="810" y="177"/>
                      <a:pt x="716" y="242"/>
                    </a:cubicBezTo>
                    <a:lnTo>
                      <a:pt x="716" y="242"/>
                    </a:lnTo>
                    <a:cubicBezTo>
                      <a:pt x="673" y="271"/>
                      <a:pt x="633" y="303"/>
                      <a:pt x="596" y="339"/>
                    </a:cubicBezTo>
                    <a:lnTo>
                      <a:pt x="596" y="339"/>
                    </a:lnTo>
                    <a:cubicBezTo>
                      <a:pt x="1" y="878"/>
                      <a:pt x="77" y="1888"/>
                      <a:pt x="509" y="2692"/>
                    </a:cubicBezTo>
                    <a:lnTo>
                      <a:pt x="509" y="2692"/>
                    </a:lnTo>
                    <a:cubicBezTo>
                      <a:pt x="833" y="3426"/>
                      <a:pt x="1414" y="4028"/>
                      <a:pt x="2146" y="4028"/>
                    </a:cubicBezTo>
                    <a:cubicBezTo>
                      <a:pt x="2172" y="4028"/>
                      <a:pt x="2198" y="4027"/>
                      <a:pt x="2224" y="4025"/>
                    </a:cubicBezTo>
                    <a:cubicBezTo>
                      <a:pt x="2473" y="4013"/>
                      <a:pt x="2665" y="3938"/>
                      <a:pt x="2809" y="3820"/>
                    </a:cubicBezTo>
                    <a:lnTo>
                      <a:pt x="2809" y="3820"/>
                    </a:lnTo>
                    <a:cubicBezTo>
                      <a:pt x="2896" y="3797"/>
                      <a:pt x="2972" y="3757"/>
                      <a:pt x="3035" y="3703"/>
                    </a:cubicBezTo>
                    <a:lnTo>
                      <a:pt x="3035" y="3703"/>
                    </a:lnTo>
                    <a:cubicBezTo>
                      <a:pt x="3089" y="3670"/>
                      <a:pt x="3141" y="3631"/>
                      <a:pt x="3190" y="3586"/>
                    </a:cubicBezTo>
                    <a:lnTo>
                      <a:pt x="3190" y="3586"/>
                    </a:lnTo>
                    <a:cubicBezTo>
                      <a:pt x="3282" y="3531"/>
                      <a:pt x="3371" y="3458"/>
                      <a:pt x="3456" y="3364"/>
                    </a:cubicBezTo>
                    <a:cubicBezTo>
                      <a:pt x="3657" y="3155"/>
                      <a:pt x="3711" y="2873"/>
                      <a:pt x="3676" y="2573"/>
                    </a:cubicBezTo>
                    <a:lnTo>
                      <a:pt x="3676" y="2573"/>
                    </a:lnTo>
                    <a:cubicBezTo>
                      <a:pt x="4036" y="1436"/>
                      <a:pt x="2697" y="0"/>
                      <a:pt x="14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2" name="Google Shape;4778;p60"/>
              <p:cNvSpPr/>
              <p:nvPr/>
            </p:nvSpPr>
            <p:spPr>
              <a:xfrm>
                <a:off x="2730039" y="4045857"/>
                <a:ext cx="67694" cy="83822"/>
              </a:xfrm>
              <a:custGeom>
                <a:avLst/>
                <a:gdLst/>
                <a:ahLst/>
                <a:cxnLst/>
                <a:rect l="l" t="t" r="r" b="b"/>
                <a:pathLst>
                  <a:path w="2892" h="3581" extrusionOk="0">
                    <a:moveTo>
                      <a:pt x="1994" y="0"/>
                    </a:moveTo>
                    <a:cubicBezTo>
                      <a:pt x="1892" y="0"/>
                      <a:pt x="1788" y="27"/>
                      <a:pt x="1685" y="72"/>
                    </a:cubicBezTo>
                    <a:lnTo>
                      <a:pt x="1685" y="72"/>
                    </a:lnTo>
                    <a:cubicBezTo>
                      <a:pt x="1661" y="70"/>
                      <a:pt x="1637" y="68"/>
                      <a:pt x="1613" y="68"/>
                    </a:cubicBezTo>
                    <a:cubicBezTo>
                      <a:pt x="1394" y="68"/>
                      <a:pt x="1212" y="176"/>
                      <a:pt x="1060" y="334"/>
                    </a:cubicBezTo>
                    <a:lnTo>
                      <a:pt x="1060" y="334"/>
                    </a:lnTo>
                    <a:cubicBezTo>
                      <a:pt x="842" y="483"/>
                      <a:pt x="648" y="692"/>
                      <a:pt x="526" y="852"/>
                    </a:cubicBezTo>
                    <a:cubicBezTo>
                      <a:pt x="115" y="1399"/>
                      <a:pt x="1" y="2061"/>
                      <a:pt x="115" y="2723"/>
                    </a:cubicBezTo>
                    <a:cubicBezTo>
                      <a:pt x="215" y="3308"/>
                      <a:pt x="564" y="3581"/>
                      <a:pt x="985" y="3581"/>
                    </a:cubicBezTo>
                    <a:cubicBezTo>
                      <a:pt x="1237" y="3581"/>
                      <a:pt x="1516" y="3482"/>
                      <a:pt x="1781" y="3294"/>
                    </a:cubicBezTo>
                    <a:cubicBezTo>
                      <a:pt x="2108" y="3072"/>
                      <a:pt x="2340" y="2676"/>
                      <a:pt x="2454" y="2245"/>
                    </a:cubicBezTo>
                    <a:lnTo>
                      <a:pt x="2454" y="2245"/>
                    </a:lnTo>
                    <a:cubicBezTo>
                      <a:pt x="2766" y="1618"/>
                      <a:pt x="2891" y="714"/>
                      <a:pt x="2466" y="235"/>
                    </a:cubicBezTo>
                    <a:cubicBezTo>
                      <a:pt x="2319" y="69"/>
                      <a:pt x="2159" y="0"/>
                      <a:pt x="199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3" name="Google Shape;4779;p60"/>
              <p:cNvSpPr/>
              <p:nvPr/>
            </p:nvSpPr>
            <p:spPr>
              <a:xfrm>
                <a:off x="2483052" y="4028045"/>
                <a:ext cx="36422" cy="45762"/>
              </a:xfrm>
              <a:custGeom>
                <a:avLst/>
                <a:gdLst/>
                <a:ahLst/>
                <a:cxnLst/>
                <a:rect l="l" t="t" r="r" b="b"/>
                <a:pathLst>
                  <a:path w="1556" h="1955" extrusionOk="0">
                    <a:moveTo>
                      <a:pt x="650" y="0"/>
                    </a:moveTo>
                    <a:cubicBezTo>
                      <a:pt x="576" y="0"/>
                      <a:pt x="502" y="24"/>
                      <a:pt x="441" y="60"/>
                    </a:cubicBezTo>
                    <a:cubicBezTo>
                      <a:pt x="272" y="145"/>
                      <a:pt x="181" y="284"/>
                      <a:pt x="141" y="446"/>
                    </a:cubicBezTo>
                    <a:lnTo>
                      <a:pt x="141" y="446"/>
                    </a:lnTo>
                    <a:cubicBezTo>
                      <a:pt x="37" y="632"/>
                      <a:pt x="0" y="873"/>
                      <a:pt x="57" y="1076"/>
                    </a:cubicBezTo>
                    <a:lnTo>
                      <a:pt x="57" y="1076"/>
                    </a:lnTo>
                    <a:cubicBezTo>
                      <a:pt x="85" y="1343"/>
                      <a:pt x="245" y="1606"/>
                      <a:pt x="481" y="1727"/>
                    </a:cubicBezTo>
                    <a:lnTo>
                      <a:pt x="481" y="1727"/>
                    </a:lnTo>
                    <a:cubicBezTo>
                      <a:pt x="594" y="1851"/>
                      <a:pt x="740" y="1941"/>
                      <a:pt x="920" y="1955"/>
                    </a:cubicBezTo>
                    <a:cubicBezTo>
                      <a:pt x="1263" y="1955"/>
                      <a:pt x="1445" y="1727"/>
                      <a:pt x="1514" y="1430"/>
                    </a:cubicBezTo>
                    <a:cubicBezTo>
                      <a:pt x="1556" y="1152"/>
                      <a:pt x="1453" y="839"/>
                      <a:pt x="1279" y="592"/>
                    </a:cubicBezTo>
                    <a:lnTo>
                      <a:pt x="1279" y="592"/>
                    </a:lnTo>
                    <a:cubicBezTo>
                      <a:pt x="1256" y="551"/>
                      <a:pt x="1228" y="514"/>
                      <a:pt x="1195" y="483"/>
                    </a:cubicBezTo>
                    <a:lnTo>
                      <a:pt x="1195" y="483"/>
                    </a:lnTo>
                    <a:cubicBezTo>
                      <a:pt x="1115" y="317"/>
                      <a:pt x="997" y="172"/>
                      <a:pt x="829" y="60"/>
                    </a:cubicBezTo>
                    <a:cubicBezTo>
                      <a:pt x="776" y="18"/>
                      <a:pt x="713" y="0"/>
                      <a:pt x="65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4" name="Google Shape;4780;p60"/>
              <p:cNvSpPr/>
              <p:nvPr/>
            </p:nvSpPr>
            <p:spPr>
              <a:xfrm>
                <a:off x="2226189" y="4011309"/>
                <a:ext cx="43351" cy="48430"/>
              </a:xfrm>
              <a:custGeom>
                <a:avLst/>
                <a:gdLst/>
                <a:ahLst/>
                <a:cxnLst/>
                <a:rect l="l" t="t" r="r" b="b"/>
                <a:pathLst>
                  <a:path w="1852" h="2069" extrusionOk="0">
                    <a:moveTo>
                      <a:pt x="1134" y="1"/>
                    </a:moveTo>
                    <a:cubicBezTo>
                      <a:pt x="1081" y="1"/>
                      <a:pt x="1023" y="8"/>
                      <a:pt x="961" y="22"/>
                    </a:cubicBezTo>
                    <a:cubicBezTo>
                      <a:pt x="601" y="109"/>
                      <a:pt x="309" y="425"/>
                      <a:pt x="146" y="794"/>
                    </a:cubicBezTo>
                    <a:lnTo>
                      <a:pt x="146" y="794"/>
                    </a:lnTo>
                    <a:cubicBezTo>
                      <a:pt x="128" y="825"/>
                      <a:pt x="110" y="857"/>
                      <a:pt x="94" y="890"/>
                    </a:cubicBezTo>
                    <a:cubicBezTo>
                      <a:pt x="32" y="1039"/>
                      <a:pt x="1" y="1198"/>
                      <a:pt x="8" y="1351"/>
                    </a:cubicBezTo>
                    <a:lnTo>
                      <a:pt x="8" y="1351"/>
                    </a:lnTo>
                    <a:cubicBezTo>
                      <a:pt x="1" y="1485"/>
                      <a:pt x="13" y="1616"/>
                      <a:pt x="48" y="1734"/>
                    </a:cubicBezTo>
                    <a:cubicBezTo>
                      <a:pt x="94" y="1871"/>
                      <a:pt x="208" y="2008"/>
                      <a:pt x="345" y="2054"/>
                    </a:cubicBezTo>
                    <a:cubicBezTo>
                      <a:pt x="404" y="2064"/>
                      <a:pt x="463" y="2068"/>
                      <a:pt x="521" y="2068"/>
                    </a:cubicBezTo>
                    <a:cubicBezTo>
                      <a:pt x="579" y="2068"/>
                      <a:pt x="635" y="2064"/>
                      <a:pt x="691" y="2055"/>
                    </a:cubicBezTo>
                    <a:lnTo>
                      <a:pt x="691" y="2055"/>
                    </a:lnTo>
                    <a:cubicBezTo>
                      <a:pt x="911" y="2054"/>
                      <a:pt x="1122" y="1934"/>
                      <a:pt x="1293" y="1764"/>
                    </a:cubicBezTo>
                    <a:lnTo>
                      <a:pt x="1293" y="1764"/>
                    </a:lnTo>
                    <a:cubicBezTo>
                      <a:pt x="1531" y="1560"/>
                      <a:pt x="1706" y="1276"/>
                      <a:pt x="1783" y="981"/>
                    </a:cubicBezTo>
                    <a:cubicBezTo>
                      <a:pt x="1851" y="684"/>
                      <a:pt x="1828" y="319"/>
                      <a:pt x="1555" y="136"/>
                    </a:cubicBezTo>
                    <a:cubicBezTo>
                      <a:pt x="1490" y="91"/>
                      <a:pt x="1425" y="63"/>
                      <a:pt x="1358" y="51"/>
                    </a:cubicBezTo>
                    <a:lnTo>
                      <a:pt x="1358" y="51"/>
                    </a:lnTo>
                    <a:cubicBezTo>
                      <a:pt x="1294" y="19"/>
                      <a:pt x="1220" y="1"/>
                      <a:pt x="113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5" name="Google Shape;4781;p60"/>
              <p:cNvSpPr/>
              <p:nvPr/>
            </p:nvSpPr>
            <p:spPr>
              <a:xfrm>
                <a:off x="2197913" y="4100746"/>
                <a:ext cx="39816" cy="28440"/>
              </a:xfrm>
              <a:custGeom>
                <a:avLst/>
                <a:gdLst/>
                <a:ahLst/>
                <a:cxnLst/>
                <a:rect l="l" t="t" r="r" b="b"/>
                <a:pathLst>
                  <a:path w="1701" h="1215" extrusionOk="0">
                    <a:moveTo>
                      <a:pt x="720" y="1"/>
                    </a:moveTo>
                    <a:cubicBezTo>
                      <a:pt x="465" y="1"/>
                      <a:pt x="214" y="83"/>
                      <a:pt x="92" y="287"/>
                    </a:cubicBezTo>
                    <a:cubicBezTo>
                      <a:pt x="46" y="378"/>
                      <a:pt x="1" y="492"/>
                      <a:pt x="24" y="606"/>
                    </a:cubicBezTo>
                    <a:cubicBezTo>
                      <a:pt x="61" y="719"/>
                      <a:pt x="207" y="816"/>
                      <a:pt x="333" y="885"/>
                    </a:cubicBezTo>
                    <a:lnTo>
                      <a:pt x="333" y="885"/>
                    </a:lnTo>
                    <a:cubicBezTo>
                      <a:pt x="391" y="953"/>
                      <a:pt x="468" y="1003"/>
                      <a:pt x="555" y="1038"/>
                    </a:cubicBezTo>
                    <a:lnTo>
                      <a:pt x="555" y="1038"/>
                    </a:lnTo>
                    <a:cubicBezTo>
                      <a:pt x="642" y="1092"/>
                      <a:pt x="737" y="1133"/>
                      <a:pt x="822" y="1154"/>
                    </a:cubicBezTo>
                    <a:cubicBezTo>
                      <a:pt x="920" y="1191"/>
                      <a:pt x="1031" y="1214"/>
                      <a:pt x="1141" y="1214"/>
                    </a:cubicBezTo>
                    <a:cubicBezTo>
                      <a:pt x="1236" y="1214"/>
                      <a:pt x="1331" y="1197"/>
                      <a:pt x="1416" y="1154"/>
                    </a:cubicBezTo>
                    <a:cubicBezTo>
                      <a:pt x="1598" y="1063"/>
                      <a:pt x="1678" y="900"/>
                      <a:pt x="1622" y="733"/>
                    </a:cubicBezTo>
                    <a:lnTo>
                      <a:pt x="1622" y="733"/>
                    </a:lnTo>
                    <a:cubicBezTo>
                      <a:pt x="1696" y="611"/>
                      <a:pt x="1700" y="469"/>
                      <a:pt x="1553" y="333"/>
                    </a:cubicBezTo>
                    <a:cubicBezTo>
                      <a:pt x="1508" y="288"/>
                      <a:pt x="1459" y="258"/>
                      <a:pt x="1408" y="240"/>
                    </a:cubicBezTo>
                    <a:lnTo>
                      <a:pt x="1408" y="240"/>
                    </a:lnTo>
                    <a:cubicBezTo>
                      <a:pt x="1354" y="185"/>
                      <a:pt x="1287" y="138"/>
                      <a:pt x="1210" y="104"/>
                    </a:cubicBezTo>
                    <a:cubicBezTo>
                      <a:pt x="1071" y="39"/>
                      <a:pt x="895" y="1"/>
                      <a:pt x="72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6" name="Google Shape;4782;p60"/>
              <p:cNvSpPr/>
              <p:nvPr/>
            </p:nvSpPr>
            <p:spPr>
              <a:xfrm>
                <a:off x="2984328" y="3970137"/>
                <a:ext cx="43163" cy="39559"/>
              </a:xfrm>
              <a:custGeom>
                <a:avLst/>
                <a:gdLst/>
                <a:ahLst/>
                <a:cxnLst/>
                <a:rect l="l" t="t" r="r" b="b"/>
                <a:pathLst>
                  <a:path w="1844" h="1690" extrusionOk="0">
                    <a:moveTo>
                      <a:pt x="703" y="1"/>
                    </a:moveTo>
                    <a:cubicBezTo>
                      <a:pt x="313" y="1"/>
                      <a:pt x="0" y="397"/>
                      <a:pt x="93" y="823"/>
                    </a:cubicBezTo>
                    <a:cubicBezTo>
                      <a:pt x="184" y="1233"/>
                      <a:pt x="572" y="1644"/>
                      <a:pt x="1006" y="1644"/>
                    </a:cubicBezTo>
                    <a:cubicBezTo>
                      <a:pt x="1006" y="1644"/>
                      <a:pt x="1007" y="1644"/>
                      <a:pt x="1007" y="1644"/>
                    </a:cubicBezTo>
                    <a:lnTo>
                      <a:pt x="1007" y="1644"/>
                    </a:lnTo>
                    <a:cubicBezTo>
                      <a:pt x="1011" y="1645"/>
                      <a:pt x="1015" y="1646"/>
                      <a:pt x="1019" y="1647"/>
                    </a:cubicBezTo>
                    <a:lnTo>
                      <a:pt x="1019" y="1647"/>
                    </a:lnTo>
                    <a:cubicBezTo>
                      <a:pt x="1071" y="1670"/>
                      <a:pt x="1128" y="1685"/>
                      <a:pt x="1188" y="1690"/>
                    </a:cubicBezTo>
                    <a:cubicBezTo>
                      <a:pt x="1327" y="1690"/>
                      <a:pt x="1440" y="1630"/>
                      <a:pt x="1517" y="1539"/>
                    </a:cubicBezTo>
                    <a:lnTo>
                      <a:pt x="1517" y="1539"/>
                    </a:lnTo>
                    <a:cubicBezTo>
                      <a:pt x="1843" y="1295"/>
                      <a:pt x="1771" y="808"/>
                      <a:pt x="1554" y="526"/>
                    </a:cubicBezTo>
                    <a:cubicBezTo>
                      <a:pt x="1462" y="396"/>
                      <a:pt x="1333" y="282"/>
                      <a:pt x="1190" y="208"/>
                    </a:cubicBezTo>
                    <a:lnTo>
                      <a:pt x="1190" y="208"/>
                    </a:lnTo>
                    <a:cubicBezTo>
                      <a:pt x="1127" y="155"/>
                      <a:pt x="1057" y="108"/>
                      <a:pt x="983" y="69"/>
                    </a:cubicBezTo>
                    <a:cubicBezTo>
                      <a:pt x="888" y="22"/>
                      <a:pt x="794" y="1"/>
                      <a:pt x="7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7" name="Google Shape;4783;p60"/>
              <p:cNvSpPr/>
              <p:nvPr/>
            </p:nvSpPr>
            <p:spPr>
              <a:xfrm>
                <a:off x="3086638" y="4030058"/>
                <a:ext cx="26521" cy="29540"/>
              </a:xfrm>
              <a:custGeom>
                <a:avLst/>
                <a:gdLst/>
                <a:ahLst/>
                <a:cxnLst/>
                <a:rect l="l" t="t" r="r" b="b"/>
                <a:pathLst>
                  <a:path w="1133" h="1262" extrusionOk="0">
                    <a:moveTo>
                      <a:pt x="678" y="1"/>
                    </a:moveTo>
                    <a:cubicBezTo>
                      <a:pt x="527" y="1"/>
                      <a:pt x="420" y="84"/>
                      <a:pt x="353" y="202"/>
                    </a:cubicBezTo>
                    <a:lnTo>
                      <a:pt x="353" y="202"/>
                    </a:lnTo>
                    <a:cubicBezTo>
                      <a:pt x="115" y="411"/>
                      <a:pt x="1" y="764"/>
                      <a:pt x="150" y="1047"/>
                    </a:cubicBezTo>
                    <a:cubicBezTo>
                      <a:pt x="227" y="1186"/>
                      <a:pt x="345" y="1262"/>
                      <a:pt x="477" y="1262"/>
                    </a:cubicBezTo>
                    <a:cubicBezTo>
                      <a:pt x="541" y="1262"/>
                      <a:pt x="608" y="1244"/>
                      <a:pt x="675" y="1207"/>
                    </a:cubicBezTo>
                    <a:cubicBezTo>
                      <a:pt x="756" y="1160"/>
                      <a:pt x="826" y="1090"/>
                      <a:pt x="890" y="1014"/>
                    </a:cubicBezTo>
                    <a:lnTo>
                      <a:pt x="890" y="1014"/>
                    </a:lnTo>
                    <a:cubicBezTo>
                      <a:pt x="894" y="1010"/>
                      <a:pt x="899" y="1006"/>
                      <a:pt x="903" y="1002"/>
                    </a:cubicBezTo>
                    <a:cubicBezTo>
                      <a:pt x="931" y="974"/>
                      <a:pt x="955" y="941"/>
                      <a:pt x="976" y="906"/>
                    </a:cubicBezTo>
                    <a:lnTo>
                      <a:pt x="976" y="906"/>
                    </a:lnTo>
                    <a:cubicBezTo>
                      <a:pt x="1006" y="868"/>
                      <a:pt x="1034" y="831"/>
                      <a:pt x="1063" y="796"/>
                    </a:cubicBezTo>
                    <a:cubicBezTo>
                      <a:pt x="1120" y="732"/>
                      <a:pt x="1133" y="661"/>
                      <a:pt x="1117" y="600"/>
                    </a:cubicBezTo>
                    <a:lnTo>
                      <a:pt x="1117" y="600"/>
                    </a:lnTo>
                    <a:cubicBezTo>
                      <a:pt x="1129" y="498"/>
                      <a:pt x="1114" y="388"/>
                      <a:pt x="1076" y="291"/>
                    </a:cubicBezTo>
                    <a:lnTo>
                      <a:pt x="1076" y="291"/>
                    </a:lnTo>
                    <a:cubicBezTo>
                      <a:pt x="1072" y="260"/>
                      <a:pt x="1068" y="231"/>
                      <a:pt x="1063" y="203"/>
                    </a:cubicBezTo>
                    <a:cubicBezTo>
                      <a:pt x="1017" y="111"/>
                      <a:pt x="926" y="20"/>
                      <a:pt x="812" y="20"/>
                    </a:cubicBezTo>
                    <a:cubicBezTo>
                      <a:pt x="764" y="7"/>
                      <a:pt x="719" y="1"/>
                      <a:pt x="67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8" name="Google Shape;4784;p60"/>
              <p:cNvSpPr/>
              <p:nvPr/>
            </p:nvSpPr>
            <p:spPr>
              <a:xfrm>
                <a:off x="2841712" y="4086959"/>
                <a:ext cx="21254" cy="24180"/>
              </a:xfrm>
              <a:custGeom>
                <a:avLst/>
                <a:gdLst/>
                <a:ahLst/>
                <a:cxnLst/>
                <a:rect l="l" t="t" r="r" b="b"/>
                <a:pathLst>
                  <a:path w="908" h="1033" extrusionOk="0">
                    <a:moveTo>
                      <a:pt x="438" y="0"/>
                    </a:moveTo>
                    <a:cubicBezTo>
                      <a:pt x="361" y="0"/>
                      <a:pt x="280" y="24"/>
                      <a:pt x="206" y="77"/>
                    </a:cubicBezTo>
                    <a:cubicBezTo>
                      <a:pt x="0" y="237"/>
                      <a:pt x="46" y="739"/>
                      <a:pt x="206" y="922"/>
                    </a:cubicBezTo>
                    <a:cubicBezTo>
                      <a:pt x="273" y="997"/>
                      <a:pt x="376" y="1032"/>
                      <a:pt x="482" y="1032"/>
                    </a:cubicBezTo>
                    <a:cubicBezTo>
                      <a:pt x="665" y="1032"/>
                      <a:pt x="853" y="927"/>
                      <a:pt x="868" y="739"/>
                    </a:cubicBezTo>
                    <a:cubicBezTo>
                      <a:pt x="868" y="656"/>
                      <a:pt x="823" y="586"/>
                      <a:pt x="757" y="528"/>
                    </a:cubicBezTo>
                    <a:lnTo>
                      <a:pt x="757" y="528"/>
                    </a:lnTo>
                    <a:cubicBezTo>
                      <a:pt x="908" y="250"/>
                      <a:pt x="691" y="0"/>
                      <a:pt x="438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69" name="Google Shape;4785;p60"/>
              <p:cNvSpPr/>
              <p:nvPr/>
            </p:nvSpPr>
            <p:spPr>
              <a:xfrm>
                <a:off x="2637091" y="3997382"/>
                <a:ext cx="36352" cy="40635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736" extrusionOk="0">
                    <a:moveTo>
                      <a:pt x="686" y="1047"/>
                    </a:moveTo>
                    <a:cubicBezTo>
                      <a:pt x="676" y="1053"/>
                      <a:pt x="669" y="1055"/>
                      <a:pt x="666" y="1055"/>
                    </a:cubicBezTo>
                    <a:cubicBezTo>
                      <a:pt x="658" y="1055"/>
                      <a:pt x="664" y="1047"/>
                      <a:pt x="686" y="1047"/>
                    </a:cubicBezTo>
                    <a:close/>
                    <a:moveTo>
                      <a:pt x="1050" y="1"/>
                    </a:moveTo>
                    <a:cubicBezTo>
                      <a:pt x="685" y="47"/>
                      <a:pt x="434" y="298"/>
                      <a:pt x="274" y="617"/>
                    </a:cubicBezTo>
                    <a:cubicBezTo>
                      <a:pt x="137" y="914"/>
                      <a:pt x="0" y="1348"/>
                      <a:pt x="274" y="1599"/>
                    </a:cubicBezTo>
                    <a:cubicBezTo>
                      <a:pt x="365" y="1690"/>
                      <a:pt x="457" y="1736"/>
                      <a:pt x="571" y="1736"/>
                    </a:cubicBezTo>
                    <a:lnTo>
                      <a:pt x="685" y="1736"/>
                    </a:lnTo>
                    <a:cubicBezTo>
                      <a:pt x="731" y="1713"/>
                      <a:pt x="753" y="1713"/>
                      <a:pt x="822" y="1690"/>
                    </a:cubicBezTo>
                    <a:cubicBezTo>
                      <a:pt x="982" y="1599"/>
                      <a:pt x="1073" y="1439"/>
                      <a:pt x="1164" y="1279"/>
                    </a:cubicBezTo>
                    <a:cubicBezTo>
                      <a:pt x="1184" y="1242"/>
                      <a:pt x="1202" y="1204"/>
                      <a:pt x="1217" y="1166"/>
                    </a:cubicBezTo>
                    <a:lnTo>
                      <a:pt x="1217" y="1166"/>
                    </a:lnTo>
                    <a:cubicBezTo>
                      <a:pt x="1246" y="1148"/>
                      <a:pt x="1275" y="1125"/>
                      <a:pt x="1301" y="1097"/>
                    </a:cubicBezTo>
                    <a:cubicBezTo>
                      <a:pt x="1529" y="845"/>
                      <a:pt x="1552" y="480"/>
                      <a:pt x="1392" y="206"/>
                    </a:cubicBezTo>
                    <a:cubicBezTo>
                      <a:pt x="1324" y="92"/>
                      <a:pt x="1187" y="1"/>
                      <a:pt x="105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0" name="Google Shape;4786;p60"/>
              <p:cNvSpPr/>
              <p:nvPr/>
            </p:nvSpPr>
            <p:spPr>
              <a:xfrm>
                <a:off x="2650503" y="4355316"/>
                <a:ext cx="59900" cy="66454"/>
              </a:xfrm>
              <a:custGeom>
                <a:avLst/>
                <a:gdLst/>
                <a:ahLst/>
                <a:cxnLst/>
                <a:rect l="l" t="t" r="r" b="b"/>
                <a:pathLst>
                  <a:path w="2559" h="2839" extrusionOk="0">
                    <a:moveTo>
                      <a:pt x="736" y="1"/>
                    </a:moveTo>
                    <a:cubicBezTo>
                      <a:pt x="279" y="1"/>
                      <a:pt x="0" y="402"/>
                      <a:pt x="89" y="846"/>
                    </a:cubicBezTo>
                    <a:cubicBezTo>
                      <a:pt x="148" y="1083"/>
                      <a:pt x="288" y="1360"/>
                      <a:pt x="479" y="1609"/>
                    </a:cubicBezTo>
                    <a:lnTo>
                      <a:pt x="479" y="1609"/>
                    </a:lnTo>
                    <a:cubicBezTo>
                      <a:pt x="473" y="1662"/>
                      <a:pt x="472" y="1720"/>
                      <a:pt x="477" y="1782"/>
                    </a:cubicBezTo>
                    <a:cubicBezTo>
                      <a:pt x="498" y="2361"/>
                      <a:pt x="982" y="2838"/>
                      <a:pt x="1551" y="2838"/>
                    </a:cubicBezTo>
                    <a:cubicBezTo>
                      <a:pt x="1588" y="2838"/>
                      <a:pt x="1626" y="2836"/>
                      <a:pt x="1664" y="2832"/>
                    </a:cubicBezTo>
                    <a:cubicBezTo>
                      <a:pt x="2350" y="2756"/>
                      <a:pt x="2559" y="2075"/>
                      <a:pt x="2397" y="1507"/>
                    </a:cubicBezTo>
                    <a:lnTo>
                      <a:pt x="2397" y="1507"/>
                    </a:lnTo>
                    <a:cubicBezTo>
                      <a:pt x="2401" y="1202"/>
                      <a:pt x="2184" y="861"/>
                      <a:pt x="1984" y="618"/>
                    </a:cubicBezTo>
                    <a:cubicBezTo>
                      <a:pt x="1687" y="276"/>
                      <a:pt x="1253" y="2"/>
                      <a:pt x="774" y="2"/>
                    </a:cubicBezTo>
                    <a:cubicBezTo>
                      <a:pt x="761" y="1"/>
                      <a:pt x="748" y="1"/>
                      <a:pt x="73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1" name="Google Shape;4787;p60"/>
              <p:cNvSpPr/>
              <p:nvPr/>
            </p:nvSpPr>
            <p:spPr>
              <a:xfrm>
                <a:off x="2876634" y="4387805"/>
                <a:ext cx="78883" cy="62615"/>
              </a:xfrm>
              <a:custGeom>
                <a:avLst/>
                <a:gdLst/>
                <a:ahLst/>
                <a:cxnLst/>
                <a:rect l="l" t="t" r="r" b="b"/>
                <a:pathLst>
                  <a:path w="3370" h="2675" extrusionOk="0">
                    <a:moveTo>
                      <a:pt x="1843" y="1"/>
                    </a:moveTo>
                    <a:cubicBezTo>
                      <a:pt x="1617" y="1"/>
                      <a:pt x="1384" y="59"/>
                      <a:pt x="1179" y="166"/>
                    </a:cubicBezTo>
                    <a:cubicBezTo>
                      <a:pt x="1148" y="181"/>
                      <a:pt x="1118" y="198"/>
                      <a:pt x="1089" y="216"/>
                    </a:cubicBezTo>
                    <a:lnTo>
                      <a:pt x="1089" y="216"/>
                    </a:lnTo>
                    <a:cubicBezTo>
                      <a:pt x="917" y="279"/>
                      <a:pt x="757" y="367"/>
                      <a:pt x="631" y="463"/>
                    </a:cubicBezTo>
                    <a:cubicBezTo>
                      <a:pt x="357" y="660"/>
                      <a:pt x="2" y="1162"/>
                      <a:pt x="32" y="1549"/>
                    </a:cubicBezTo>
                    <a:lnTo>
                      <a:pt x="32" y="1549"/>
                    </a:lnTo>
                    <a:cubicBezTo>
                      <a:pt x="0" y="1688"/>
                      <a:pt x="9" y="1829"/>
                      <a:pt x="57" y="1954"/>
                    </a:cubicBezTo>
                    <a:lnTo>
                      <a:pt x="57" y="1954"/>
                    </a:lnTo>
                    <a:cubicBezTo>
                      <a:pt x="58" y="1967"/>
                      <a:pt x="59" y="1979"/>
                      <a:pt x="60" y="1992"/>
                    </a:cubicBezTo>
                    <a:cubicBezTo>
                      <a:pt x="96" y="2462"/>
                      <a:pt x="462" y="2674"/>
                      <a:pt x="873" y="2674"/>
                    </a:cubicBezTo>
                    <a:cubicBezTo>
                      <a:pt x="981" y="2674"/>
                      <a:pt x="1092" y="2660"/>
                      <a:pt x="1202" y="2631"/>
                    </a:cubicBezTo>
                    <a:cubicBezTo>
                      <a:pt x="2092" y="2426"/>
                      <a:pt x="3370" y="1558"/>
                      <a:pt x="2731" y="463"/>
                    </a:cubicBezTo>
                    <a:cubicBezTo>
                      <a:pt x="2536" y="143"/>
                      <a:pt x="2197" y="1"/>
                      <a:pt x="184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72" name="Google Shape;4788;p60"/>
              <p:cNvSpPr/>
              <p:nvPr/>
            </p:nvSpPr>
            <p:spPr>
              <a:xfrm>
                <a:off x="2218792" y="4335163"/>
                <a:ext cx="63036" cy="70433"/>
              </a:xfrm>
              <a:custGeom>
                <a:avLst/>
                <a:gdLst/>
                <a:ahLst/>
                <a:cxnLst/>
                <a:rect l="l" t="t" r="r" b="b"/>
                <a:pathLst>
                  <a:path w="2693" h="3009" extrusionOk="0">
                    <a:moveTo>
                      <a:pt x="1181" y="0"/>
                    </a:moveTo>
                    <a:cubicBezTo>
                      <a:pt x="1033" y="0"/>
                      <a:pt x="880" y="34"/>
                      <a:pt x="729" y="110"/>
                    </a:cubicBezTo>
                    <a:cubicBezTo>
                      <a:pt x="685" y="134"/>
                      <a:pt x="645" y="161"/>
                      <a:pt x="607" y="189"/>
                    </a:cubicBezTo>
                    <a:lnTo>
                      <a:pt x="607" y="189"/>
                    </a:lnTo>
                    <a:cubicBezTo>
                      <a:pt x="396" y="278"/>
                      <a:pt x="222" y="456"/>
                      <a:pt x="136" y="726"/>
                    </a:cubicBezTo>
                    <a:cubicBezTo>
                      <a:pt x="0" y="1211"/>
                      <a:pt x="145" y="1630"/>
                      <a:pt x="401" y="2025"/>
                    </a:cubicBezTo>
                    <a:lnTo>
                      <a:pt x="401" y="2025"/>
                    </a:lnTo>
                    <a:cubicBezTo>
                      <a:pt x="465" y="2246"/>
                      <a:pt x="607" y="2439"/>
                      <a:pt x="798" y="2575"/>
                    </a:cubicBezTo>
                    <a:cubicBezTo>
                      <a:pt x="836" y="2600"/>
                      <a:pt x="876" y="2623"/>
                      <a:pt x="917" y="2644"/>
                    </a:cubicBezTo>
                    <a:lnTo>
                      <a:pt x="917" y="2644"/>
                    </a:lnTo>
                    <a:cubicBezTo>
                      <a:pt x="1156" y="2859"/>
                      <a:pt x="1437" y="3008"/>
                      <a:pt x="1802" y="3008"/>
                    </a:cubicBezTo>
                    <a:cubicBezTo>
                      <a:pt x="2122" y="3008"/>
                      <a:pt x="2418" y="2826"/>
                      <a:pt x="2578" y="2552"/>
                    </a:cubicBezTo>
                    <a:cubicBezTo>
                      <a:pt x="2647" y="2415"/>
                      <a:pt x="2669" y="2278"/>
                      <a:pt x="2692" y="2118"/>
                    </a:cubicBezTo>
                    <a:lnTo>
                      <a:pt x="2692" y="2118"/>
                    </a:lnTo>
                    <a:cubicBezTo>
                      <a:pt x="2680" y="2196"/>
                      <a:pt x="2675" y="2225"/>
                      <a:pt x="2673" y="2225"/>
                    </a:cubicBezTo>
                    <a:cubicBezTo>
                      <a:pt x="2667" y="2225"/>
                      <a:pt x="2692" y="1992"/>
                      <a:pt x="2692" y="1958"/>
                    </a:cubicBezTo>
                    <a:cubicBezTo>
                      <a:pt x="2692" y="1639"/>
                      <a:pt x="2624" y="1319"/>
                      <a:pt x="2464" y="1045"/>
                    </a:cubicBezTo>
                    <a:cubicBezTo>
                      <a:pt x="2438" y="1008"/>
                      <a:pt x="2410" y="970"/>
                      <a:pt x="2380" y="932"/>
                    </a:cubicBezTo>
                    <a:lnTo>
                      <a:pt x="2380" y="932"/>
                    </a:lnTo>
                    <a:cubicBezTo>
                      <a:pt x="2315" y="797"/>
                      <a:pt x="2240" y="672"/>
                      <a:pt x="2167" y="566"/>
                    </a:cubicBezTo>
                    <a:cubicBezTo>
                      <a:pt x="1936" y="235"/>
                      <a:pt x="1572" y="0"/>
                      <a:pt x="118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4" name="Google Shape;4789;p60"/>
            <p:cNvSpPr/>
            <p:nvPr/>
          </p:nvSpPr>
          <p:spPr>
            <a:xfrm>
              <a:off x="2291423" y="3117410"/>
              <a:ext cx="103133" cy="570558"/>
            </a:xfrm>
            <a:custGeom>
              <a:avLst/>
              <a:gdLst/>
              <a:ahLst/>
              <a:cxnLst/>
              <a:rect l="l" t="t" r="r" b="b"/>
              <a:pathLst>
                <a:path w="4406" h="24375" extrusionOk="0">
                  <a:moveTo>
                    <a:pt x="4034" y="1"/>
                  </a:moveTo>
                  <a:cubicBezTo>
                    <a:pt x="3938" y="1"/>
                    <a:pt x="3840" y="47"/>
                    <a:pt x="3789" y="140"/>
                  </a:cubicBezTo>
                  <a:cubicBezTo>
                    <a:pt x="3401" y="779"/>
                    <a:pt x="2716" y="1258"/>
                    <a:pt x="2305" y="1920"/>
                  </a:cubicBezTo>
                  <a:cubicBezTo>
                    <a:pt x="1849" y="2673"/>
                    <a:pt x="1712" y="3335"/>
                    <a:pt x="1552" y="4180"/>
                  </a:cubicBezTo>
                  <a:cubicBezTo>
                    <a:pt x="1210" y="5892"/>
                    <a:pt x="525" y="7467"/>
                    <a:pt x="388" y="9224"/>
                  </a:cubicBezTo>
                  <a:cubicBezTo>
                    <a:pt x="0" y="14154"/>
                    <a:pt x="206" y="19381"/>
                    <a:pt x="1187" y="24220"/>
                  </a:cubicBezTo>
                  <a:cubicBezTo>
                    <a:pt x="1198" y="24323"/>
                    <a:pt x="1295" y="24374"/>
                    <a:pt x="1395" y="24374"/>
                  </a:cubicBezTo>
                  <a:cubicBezTo>
                    <a:pt x="1495" y="24374"/>
                    <a:pt x="1598" y="24323"/>
                    <a:pt x="1621" y="24220"/>
                  </a:cubicBezTo>
                  <a:cubicBezTo>
                    <a:pt x="2077" y="21915"/>
                    <a:pt x="2351" y="19724"/>
                    <a:pt x="2420" y="17396"/>
                  </a:cubicBezTo>
                  <a:cubicBezTo>
                    <a:pt x="2511" y="14793"/>
                    <a:pt x="2169" y="12123"/>
                    <a:pt x="2397" y="9521"/>
                  </a:cubicBezTo>
                  <a:cubicBezTo>
                    <a:pt x="2557" y="7809"/>
                    <a:pt x="2922" y="6120"/>
                    <a:pt x="3104" y="4385"/>
                  </a:cubicBezTo>
                  <a:cubicBezTo>
                    <a:pt x="3219" y="3198"/>
                    <a:pt x="3652" y="2399"/>
                    <a:pt x="4109" y="1327"/>
                  </a:cubicBezTo>
                  <a:cubicBezTo>
                    <a:pt x="4314" y="870"/>
                    <a:pt x="4405" y="665"/>
                    <a:pt x="4291" y="208"/>
                  </a:cubicBezTo>
                  <a:cubicBezTo>
                    <a:pt x="4266" y="70"/>
                    <a:pt x="4151" y="1"/>
                    <a:pt x="403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" name="Google Shape;4790;p60"/>
            <p:cNvSpPr/>
            <p:nvPr/>
          </p:nvSpPr>
          <p:spPr>
            <a:xfrm>
              <a:off x="2312793" y="3717158"/>
              <a:ext cx="26193" cy="123802"/>
            </a:xfrm>
            <a:custGeom>
              <a:avLst/>
              <a:gdLst/>
              <a:ahLst/>
              <a:cxnLst/>
              <a:rect l="l" t="t" r="r" b="b"/>
              <a:pathLst>
                <a:path w="1119" h="5289" extrusionOk="0">
                  <a:moveTo>
                    <a:pt x="427" y="1"/>
                  </a:moveTo>
                  <a:cubicBezTo>
                    <a:pt x="295" y="1"/>
                    <a:pt x="169" y="91"/>
                    <a:pt x="228" y="241"/>
                  </a:cubicBezTo>
                  <a:cubicBezTo>
                    <a:pt x="434" y="811"/>
                    <a:pt x="0" y="1724"/>
                    <a:pt x="46" y="2318"/>
                  </a:cubicBezTo>
                  <a:cubicBezTo>
                    <a:pt x="114" y="3299"/>
                    <a:pt x="46" y="4189"/>
                    <a:pt x="343" y="5125"/>
                  </a:cubicBezTo>
                  <a:cubicBezTo>
                    <a:pt x="376" y="5236"/>
                    <a:pt x="463" y="5288"/>
                    <a:pt x="552" y="5288"/>
                  </a:cubicBezTo>
                  <a:cubicBezTo>
                    <a:pt x="646" y="5288"/>
                    <a:pt x="741" y="5231"/>
                    <a:pt x="776" y="5125"/>
                  </a:cubicBezTo>
                  <a:cubicBezTo>
                    <a:pt x="1096" y="4098"/>
                    <a:pt x="1119" y="3071"/>
                    <a:pt x="982" y="1998"/>
                  </a:cubicBezTo>
                  <a:cubicBezTo>
                    <a:pt x="890" y="1450"/>
                    <a:pt x="959" y="560"/>
                    <a:pt x="616" y="81"/>
                  </a:cubicBezTo>
                  <a:cubicBezTo>
                    <a:pt x="569" y="26"/>
                    <a:pt x="497" y="1"/>
                    <a:pt x="42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6" name="Google Shape;4791;p60"/>
            <p:cNvGrpSpPr/>
            <p:nvPr/>
          </p:nvGrpSpPr>
          <p:grpSpPr>
            <a:xfrm>
              <a:off x="2216756" y="2799548"/>
              <a:ext cx="949946" cy="246753"/>
              <a:chOff x="2216756" y="2799548"/>
              <a:chExt cx="949946" cy="246753"/>
            </a:xfrm>
          </p:grpSpPr>
          <p:sp>
            <p:nvSpPr>
              <p:cNvPr id="44" name="Google Shape;4792;p60"/>
              <p:cNvSpPr/>
              <p:nvPr/>
            </p:nvSpPr>
            <p:spPr>
              <a:xfrm>
                <a:off x="2820880" y="2799548"/>
                <a:ext cx="345822" cy="101729"/>
              </a:xfrm>
              <a:custGeom>
                <a:avLst/>
                <a:gdLst/>
                <a:ahLst/>
                <a:cxnLst/>
                <a:rect l="l" t="t" r="r" b="b"/>
                <a:pathLst>
                  <a:path w="14774" h="4346" extrusionOk="0">
                    <a:moveTo>
                      <a:pt x="14684" y="0"/>
                    </a:moveTo>
                    <a:cubicBezTo>
                      <a:pt x="14667" y="0"/>
                      <a:pt x="14648" y="7"/>
                      <a:pt x="14631" y="24"/>
                    </a:cubicBezTo>
                    <a:cubicBezTo>
                      <a:pt x="12805" y="1873"/>
                      <a:pt x="10522" y="2923"/>
                      <a:pt x="7920" y="3197"/>
                    </a:cubicBezTo>
                    <a:cubicBezTo>
                      <a:pt x="5341" y="3494"/>
                      <a:pt x="2693" y="4065"/>
                      <a:pt x="114" y="4156"/>
                    </a:cubicBezTo>
                    <a:cubicBezTo>
                      <a:pt x="0" y="4156"/>
                      <a:pt x="0" y="4338"/>
                      <a:pt x="114" y="4338"/>
                    </a:cubicBezTo>
                    <a:cubicBezTo>
                      <a:pt x="301" y="4343"/>
                      <a:pt x="489" y="4345"/>
                      <a:pt x="678" y="4345"/>
                    </a:cubicBezTo>
                    <a:cubicBezTo>
                      <a:pt x="3415" y="4345"/>
                      <a:pt x="6326" y="3895"/>
                      <a:pt x="9016" y="3425"/>
                    </a:cubicBezTo>
                    <a:cubicBezTo>
                      <a:pt x="11299" y="3037"/>
                      <a:pt x="13193" y="1805"/>
                      <a:pt x="14722" y="116"/>
                    </a:cubicBezTo>
                    <a:cubicBezTo>
                      <a:pt x="14774" y="64"/>
                      <a:pt x="14735" y="0"/>
                      <a:pt x="1468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5" name="Google Shape;4793;p60"/>
              <p:cNvSpPr/>
              <p:nvPr/>
            </p:nvSpPr>
            <p:spPr>
              <a:xfrm>
                <a:off x="2865750" y="2945395"/>
                <a:ext cx="298680" cy="94777"/>
              </a:xfrm>
              <a:custGeom>
                <a:avLst/>
                <a:gdLst/>
                <a:ahLst/>
                <a:cxnLst/>
                <a:rect l="l" t="t" r="r" b="b"/>
                <a:pathLst>
                  <a:path w="12760" h="4049" extrusionOk="0">
                    <a:moveTo>
                      <a:pt x="12644" y="0"/>
                    </a:moveTo>
                    <a:cubicBezTo>
                      <a:pt x="12051" y="0"/>
                      <a:pt x="11194" y="807"/>
                      <a:pt x="10705" y="1029"/>
                    </a:cubicBezTo>
                    <a:cubicBezTo>
                      <a:pt x="9496" y="1577"/>
                      <a:pt x="8309" y="1965"/>
                      <a:pt x="7053" y="2307"/>
                    </a:cubicBezTo>
                    <a:cubicBezTo>
                      <a:pt x="4816" y="2946"/>
                      <a:pt x="2100" y="3015"/>
                      <a:pt x="0" y="4019"/>
                    </a:cubicBezTo>
                    <a:cubicBezTo>
                      <a:pt x="0" y="4019"/>
                      <a:pt x="0" y="4048"/>
                      <a:pt x="12" y="4048"/>
                    </a:cubicBezTo>
                    <a:cubicBezTo>
                      <a:pt x="15" y="4048"/>
                      <a:pt x="19" y="4047"/>
                      <a:pt x="23" y="4042"/>
                    </a:cubicBezTo>
                    <a:cubicBezTo>
                      <a:pt x="959" y="3654"/>
                      <a:pt x="2100" y="3722"/>
                      <a:pt x="3082" y="3517"/>
                    </a:cubicBezTo>
                    <a:cubicBezTo>
                      <a:pt x="4520" y="3197"/>
                      <a:pt x="5912" y="2946"/>
                      <a:pt x="7304" y="2581"/>
                    </a:cubicBezTo>
                    <a:cubicBezTo>
                      <a:pt x="8354" y="2284"/>
                      <a:pt x="9382" y="1988"/>
                      <a:pt x="10386" y="1508"/>
                    </a:cubicBezTo>
                    <a:cubicBezTo>
                      <a:pt x="10774" y="1349"/>
                      <a:pt x="12326" y="93"/>
                      <a:pt x="12691" y="93"/>
                    </a:cubicBezTo>
                    <a:cubicBezTo>
                      <a:pt x="12760" y="70"/>
                      <a:pt x="12760" y="2"/>
                      <a:pt x="12691" y="2"/>
                    </a:cubicBezTo>
                    <a:cubicBezTo>
                      <a:pt x="12676" y="1"/>
                      <a:pt x="12660" y="0"/>
                      <a:pt x="126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6" name="Google Shape;4794;p60"/>
              <p:cNvSpPr/>
              <p:nvPr/>
            </p:nvSpPr>
            <p:spPr>
              <a:xfrm>
                <a:off x="2623188" y="3037219"/>
                <a:ext cx="214811" cy="9082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388" extrusionOk="0">
                    <a:moveTo>
                      <a:pt x="5064" y="1"/>
                    </a:moveTo>
                    <a:cubicBezTo>
                      <a:pt x="3382" y="1"/>
                      <a:pt x="1697" y="49"/>
                      <a:pt x="46" y="188"/>
                    </a:cubicBezTo>
                    <a:cubicBezTo>
                      <a:pt x="1" y="210"/>
                      <a:pt x="1" y="279"/>
                      <a:pt x="46" y="279"/>
                    </a:cubicBezTo>
                    <a:cubicBezTo>
                      <a:pt x="915" y="358"/>
                      <a:pt x="1787" y="387"/>
                      <a:pt x="2662" y="387"/>
                    </a:cubicBezTo>
                    <a:cubicBezTo>
                      <a:pt x="4819" y="387"/>
                      <a:pt x="6987" y="207"/>
                      <a:pt x="9131" y="142"/>
                    </a:cubicBezTo>
                    <a:cubicBezTo>
                      <a:pt x="9176" y="142"/>
                      <a:pt x="9176" y="73"/>
                      <a:pt x="9131" y="73"/>
                    </a:cubicBezTo>
                    <a:cubicBezTo>
                      <a:pt x="7791" y="32"/>
                      <a:pt x="6429" y="1"/>
                      <a:pt x="5064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7" name="Google Shape;4795;p60"/>
              <p:cNvSpPr/>
              <p:nvPr/>
            </p:nvSpPr>
            <p:spPr>
              <a:xfrm>
                <a:off x="2216756" y="2972570"/>
                <a:ext cx="135061" cy="40729"/>
              </a:xfrm>
              <a:custGeom>
                <a:avLst/>
                <a:gdLst/>
                <a:ahLst/>
                <a:cxnLst/>
                <a:rect l="l" t="t" r="r" b="b"/>
                <a:pathLst>
                  <a:path w="5770" h="1740" extrusionOk="0">
                    <a:moveTo>
                      <a:pt x="67" y="1"/>
                    </a:moveTo>
                    <a:cubicBezTo>
                      <a:pt x="29" y="1"/>
                      <a:pt x="1" y="57"/>
                      <a:pt x="40" y="96"/>
                    </a:cubicBezTo>
                    <a:cubicBezTo>
                      <a:pt x="1752" y="1055"/>
                      <a:pt x="3852" y="1443"/>
                      <a:pt x="5769" y="1740"/>
                    </a:cubicBezTo>
                    <a:cubicBezTo>
                      <a:pt x="3898" y="1260"/>
                      <a:pt x="1821" y="827"/>
                      <a:pt x="86" y="5"/>
                    </a:cubicBezTo>
                    <a:cubicBezTo>
                      <a:pt x="80" y="2"/>
                      <a:pt x="73" y="1"/>
                      <a:pt x="6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8" name="Google Shape;4796;p60"/>
              <p:cNvSpPr/>
              <p:nvPr/>
            </p:nvSpPr>
            <p:spPr>
              <a:xfrm>
                <a:off x="2234849" y="2818484"/>
                <a:ext cx="374497" cy="87029"/>
              </a:xfrm>
              <a:custGeom>
                <a:avLst/>
                <a:gdLst/>
                <a:ahLst/>
                <a:cxnLst/>
                <a:rect l="l" t="t" r="r" b="b"/>
                <a:pathLst>
                  <a:path w="15999" h="3718" extrusionOk="0">
                    <a:moveTo>
                      <a:pt x="168" y="1"/>
                    </a:moveTo>
                    <a:cubicBezTo>
                      <a:pt x="76" y="1"/>
                      <a:pt x="1" y="126"/>
                      <a:pt x="89" y="197"/>
                    </a:cubicBezTo>
                    <a:cubicBezTo>
                      <a:pt x="1892" y="1909"/>
                      <a:pt x="4882" y="2502"/>
                      <a:pt x="7279" y="2868"/>
                    </a:cubicBezTo>
                    <a:cubicBezTo>
                      <a:pt x="9523" y="3188"/>
                      <a:pt x="11768" y="3717"/>
                      <a:pt x="14034" y="3717"/>
                    </a:cubicBezTo>
                    <a:cubicBezTo>
                      <a:pt x="14671" y="3717"/>
                      <a:pt x="15311" y="3675"/>
                      <a:pt x="15953" y="3575"/>
                    </a:cubicBezTo>
                    <a:cubicBezTo>
                      <a:pt x="15998" y="3575"/>
                      <a:pt x="15998" y="3507"/>
                      <a:pt x="15953" y="3507"/>
                    </a:cubicBezTo>
                    <a:cubicBezTo>
                      <a:pt x="13350" y="3096"/>
                      <a:pt x="10748" y="2799"/>
                      <a:pt x="8146" y="2411"/>
                    </a:cubicBezTo>
                    <a:cubicBezTo>
                      <a:pt x="5613" y="2023"/>
                      <a:pt x="2257" y="1818"/>
                      <a:pt x="249" y="37"/>
                    </a:cubicBezTo>
                    <a:cubicBezTo>
                      <a:pt x="223" y="11"/>
                      <a:pt x="195" y="1"/>
                      <a:pt x="168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37" name="Google Shape;4797;p60"/>
            <p:cNvSpPr/>
            <p:nvPr/>
          </p:nvSpPr>
          <p:spPr>
            <a:xfrm>
              <a:off x="2484550" y="2440725"/>
              <a:ext cx="62053" cy="200111"/>
            </a:xfrm>
            <a:custGeom>
              <a:avLst/>
              <a:gdLst/>
              <a:ahLst/>
              <a:cxnLst/>
              <a:rect l="l" t="t" r="r" b="b"/>
              <a:pathLst>
                <a:path w="2651" h="8549" extrusionOk="0">
                  <a:moveTo>
                    <a:pt x="58" y="1"/>
                  </a:moveTo>
                  <a:cubicBezTo>
                    <a:pt x="31" y="1"/>
                    <a:pt x="0" y="44"/>
                    <a:pt x="35" y="62"/>
                  </a:cubicBezTo>
                  <a:cubicBezTo>
                    <a:pt x="423" y="541"/>
                    <a:pt x="400" y="1431"/>
                    <a:pt x="537" y="2002"/>
                  </a:cubicBezTo>
                  <a:cubicBezTo>
                    <a:pt x="742" y="2892"/>
                    <a:pt x="971" y="3828"/>
                    <a:pt x="1267" y="4695"/>
                  </a:cubicBezTo>
                  <a:cubicBezTo>
                    <a:pt x="1701" y="5973"/>
                    <a:pt x="2203" y="7206"/>
                    <a:pt x="2546" y="8507"/>
                  </a:cubicBezTo>
                  <a:cubicBezTo>
                    <a:pt x="2555" y="8536"/>
                    <a:pt x="2577" y="8548"/>
                    <a:pt x="2597" y="8548"/>
                  </a:cubicBezTo>
                  <a:cubicBezTo>
                    <a:pt x="2625" y="8548"/>
                    <a:pt x="2650" y="8524"/>
                    <a:pt x="2637" y="8484"/>
                  </a:cubicBezTo>
                  <a:cubicBezTo>
                    <a:pt x="2340" y="6841"/>
                    <a:pt x="1655" y="5403"/>
                    <a:pt x="1222" y="3782"/>
                  </a:cubicBezTo>
                  <a:cubicBezTo>
                    <a:pt x="971" y="2892"/>
                    <a:pt x="697" y="2002"/>
                    <a:pt x="468" y="1089"/>
                  </a:cubicBezTo>
                  <a:cubicBezTo>
                    <a:pt x="377" y="678"/>
                    <a:pt x="377" y="313"/>
                    <a:pt x="80" y="16"/>
                  </a:cubicBezTo>
                  <a:cubicBezTo>
                    <a:pt x="75" y="5"/>
                    <a:pt x="67" y="1"/>
                    <a:pt x="5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38" name="Google Shape;4798;p60"/>
            <p:cNvGrpSpPr/>
            <p:nvPr/>
          </p:nvGrpSpPr>
          <p:grpSpPr>
            <a:xfrm rot="-208132">
              <a:off x="2395596" y="3420978"/>
              <a:ext cx="736780" cy="241830"/>
              <a:chOff x="2220700" y="1855250"/>
              <a:chExt cx="675450" cy="221700"/>
            </a:xfrm>
          </p:grpSpPr>
          <p:sp>
            <p:nvSpPr>
              <p:cNvPr id="39" name="Google Shape;4799;p60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" name="Google Shape;4800;p60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" name="Google Shape;4801;p60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" name="Google Shape;4802;p60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" name="Google Shape;4803;p60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39" name="Google Shape;4804;p60"/>
          <p:cNvGrpSpPr/>
          <p:nvPr/>
        </p:nvGrpSpPr>
        <p:grpSpPr>
          <a:xfrm>
            <a:off x="9686071" y="2081380"/>
            <a:ext cx="1490228" cy="2049145"/>
            <a:chOff x="2653074" y="2070897"/>
            <a:chExt cx="1362923" cy="2501630"/>
          </a:xfrm>
        </p:grpSpPr>
        <p:sp>
          <p:nvSpPr>
            <p:cNvPr id="240" name="Google Shape;4805;p60"/>
            <p:cNvSpPr/>
            <p:nvPr/>
          </p:nvSpPr>
          <p:spPr>
            <a:xfrm>
              <a:off x="2653074" y="2070897"/>
              <a:ext cx="1362923" cy="2501630"/>
            </a:xfrm>
            <a:custGeom>
              <a:avLst/>
              <a:gdLst/>
              <a:ahLst/>
              <a:cxnLst/>
              <a:rect l="l" t="t" r="r" b="b"/>
              <a:pathLst>
                <a:path w="63546" h="116638" extrusionOk="0">
                  <a:moveTo>
                    <a:pt x="40606" y="29331"/>
                  </a:moveTo>
                  <a:cubicBezTo>
                    <a:pt x="41131" y="29536"/>
                    <a:pt x="41633" y="29787"/>
                    <a:pt x="42136" y="30061"/>
                  </a:cubicBezTo>
                  <a:cubicBezTo>
                    <a:pt x="42181" y="30084"/>
                    <a:pt x="42387" y="30221"/>
                    <a:pt x="42387" y="30221"/>
                  </a:cubicBezTo>
                  <a:cubicBezTo>
                    <a:pt x="42546" y="30312"/>
                    <a:pt x="42683" y="30403"/>
                    <a:pt x="42798" y="30472"/>
                  </a:cubicBezTo>
                  <a:cubicBezTo>
                    <a:pt x="42957" y="30563"/>
                    <a:pt x="43117" y="30677"/>
                    <a:pt x="43277" y="30792"/>
                  </a:cubicBezTo>
                  <a:lnTo>
                    <a:pt x="43368" y="30860"/>
                  </a:lnTo>
                  <a:cubicBezTo>
                    <a:pt x="43711" y="31111"/>
                    <a:pt x="44053" y="31385"/>
                    <a:pt x="44372" y="31659"/>
                  </a:cubicBezTo>
                  <a:cubicBezTo>
                    <a:pt x="44099" y="31590"/>
                    <a:pt x="43825" y="31499"/>
                    <a:pt x="43551" y="31431"/>
                  </a:cubicBezTo>
                  <a:cubicBezTo>
                    <a:pt x="42136" y="30997"/>
                    <a:pt x="40789" y="30609"/>
                    <a:pt x="40013" y="30289"/>
                  </a:cubicBezTo>
                  <a:lnTo>
                    <a:pt x="39967" y="30289"/>
                  </a:lnTo>
                  <a:lnTo>
                    <a:pt x="40036" y="29696"/>
                  </a:lnTo>
                  <a:cubicBezTo>
                    <a:pt x="40241" y="29582"/>
                    <a:pt x="40424" y="29445"/>
                    <a:pt x="40606" y="29331"/>
                  </a:cubicBezTo>
                  <a:close/>
                  <a:moveTo>
                    <a:pt x="32503" y="0"/>
                  </a:moveTo>
                  <a:cubicBezTo>
                    <a:pt x="31955" y="23"/>
                    <a:pt x="31408" y="92"/>
                    <a:pt x="30860" y="160"/>
                  </a:cubicBezTo>
                  <a:cubicBezTo>
                    <a:pt x="29970" y="320"/>
                    <a:pt x="29331" y="502"/>
                    <a:pt x="29102" y="571"/>
                  </a:cubicBezTo>
                  <a:cubicBezTo>
                    <a:pt x="27071" y="1210"/>
                    <a:pt x="25633" y="3013"/>
                    <a:pt x="25427" y="5136"/>
                  </a:cubicBezTo>
                  <a:lnTo>
                    <a:pt x="24195" y="17507"/>
                  </a:lnTo>
                  <a:cubicBezTo>
                    <a:pt x="20748" y="18329"/>
                    <a:pt x="17667" y="19721"/>
                    <a:pt x="14973" y="21639"/>
                  </a:cubicBezTo>
                  <a:cubicBezTo>
                    <a:pt x="14814" y="21753"/>
                    <a:pt x="14654" y="21867"/>
                    <a:pt x="14494" y="21981"/>
                  </a:cubicBezTo>
                  <a:cubicBezTo>
                    <a:pt x="14471" y="22004"/>
                    <a:pt x="14448" y="22027"/>
                    <a:pt x="14426" y="22027"/>
                  </a:cubicBezTo>
                  <a:cubicBezTo>
                    <a:pt x="11846" y="23967"/>
                    <a:pt x="9701" y="26386"/>
                    <a:pt x="8035" y="29217"/>
                  </a:cubicBezTo>
                  <a:cubicBezTo>
                    <a:pt x="5935" y="32754"/>
                    <a:pt x="4976" y="36292"/>
                    <a:pt x="4519" y="38712"/>
                  </a:cubicBezTo>
                  <a:cubicBezTo>
                    <a:pt x="1895" y="41063"/>
                    <a:pt x="0" y="44943"/>
                    <a:pt x="1233" y="50216"/>
                  </a:cubicBezTo>
                  <a:lnTo>
                    <a:pt x="1255" y="50330"/>
                  </a:lnTo>
                  <a:cubicBezTo>
                    <a:pt x="1575" y="51768"/>
                    <a:pt x="2488" y="52978"/>
                    <a:pt x="3743" y="53731"/>
                  </a:cubicBezTo>
                  <a:lnTo>
                    <a:pt x="9221" y="109196"/>
                  </a:lnTo>
                  <a:cubicBezTo>
                    <a:pt x="9381" y="110748"/>
                    <a:pt x="10180" y="112141"/>
                    <a:pt x="11458" y="113031"/>
                  </a:cubicBezTo>
                  <a:lnTo>
                    <a:pt x="11573" y="113099"/>
                  </a:lnTo>
                  <a:cubicBezTo>
                    <a:pt x="13079" y="114172"/>
                    <a:pt x="18146" y="116637"/>
                    <a:pt x="32709" y="116637"/>
                  </a:cubicBezTo>
                  <a:cubicBezTo>
                    <a:pt x="46495" y="116637"/>
                    <a:pt x="51814" y="114218"/>
                    <a:pt x="53845" y="112186"/>
                  </a:cubicBezTo>
                  <a:lnTo>
                    <a:pt x="53913" y="112118"/>
                  </a:lnTo>
                  <a:cubicBezTo>
                    <a:pt x="54781" y="111228"/>
                    <a:pt x="55329" y="110086"/>
                    <a:pt x="55443" y="108854"/>
                  </a:cubicBezTo>
                  <a:lnTo>
                    <a:pt x="60784" y="51905"/>
                  </a:lnTo>
                  <a:cubicBezTo>
                    <a:pt x="62108" y="51038"/>
                    <a:pt x="62975" y="49600"/>
                    <a:pt x="63158" y="48002"/>
                  </a:cubicBezTo>
                  <a:lnTo>
                    <a:pt x="63158" y="47865"/>
                  </a:lnTo>
                  <a:cubicBezTo>
                    <a:pt x="63546" y="44099"/>
                    <a:pt x="62587" y="39944"/>
                    <a:pt x="59848" y="37457"/>
                  </a:cubicBezTo>
                  <a:cubicBezTo>
                    <a:pt x="59369" y="35151"/>
                    <a:pt x="58387" y="31910"/>
                    <a:pt x="56356" y="28623"/>
                  </a:cubicBezTo>
                  <a:cubicBezTo>
                    <a:pt x="54667" y="25907"/>
                    <a:pt x="52475" y="23556"/>
                    <a:pt x="49873" y="21730"/>
                  </a:cubicBezTo>
                  <a:lnTo>
                    <a:pt x="49736" y="21616"/>
                  </a:lnTo>
                  <a:lnTo>
                    <a:pt x="46678" y="25975"/>
                  </a:lnTo>
                  <a:lnTo>
                    <a:pt x="49691" y="21593"/>
                  </a:lnTo>
                  <a:lnTo>
                    <a:pt x="49645" y="21547"/>
                  </a:lnTo>
                  <a:cubicBezTo>
                    <a:pt x="49531" y="21479"/>
                    <a:pt x="49417" y="21410"/>
                    <a:pt x="49326" y="21342"/>
                  </a:cubicBezTo>
                  <a:cubicBezTo>
                    <a:pt x="46997" y="19767"/>
                    <a:pt x="44350" y="18557"/>
                    <a:pt x="41428" y="17781"/>
                  </a:cubicBezTo>
                  <a:lnTo>
                    <a:pt x="42638" y="7282"/>
                  </a:lnTo>
                  <a:cubicBezTo>
                    <a:pt x="42866" y="5455"/>
                    <a:pt x="42113" y="3652"/>
                    <a:pt x="40675" y="2511"/>
                  </a:cubicBezTo>
                  <a:cubicBezTo>
                    <a:pt x="38643" y="890"/>
                    <a:pt x="36087" y="23"/>
                    <a:pt x="3330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1" name="Google Shape;4806;p60"/>
            <p:cNvSpPr/>
            <p:nvPr/>
          </p:nvSpPr>
          <p:spPr>
            <a:xfrm>
              <a:off x="3205737" y="2569731"/>
              <a:ext cx="254586" cy="59260"/>
            </a:xfrm>
            <a:custGeom>
              <a:avLst/>
              <a:gdLst/>
              <a:ahLst/>
              <a:cxnLst/>
              <a:rect l="l" t="t" r="r" b="b"/>
              <a:pathLst>
                <a:path w="11870" h="2763" extrusionOk="0">
                  <a:moveTo>
                    <a:pt x="5935" y="571"/>
                  </a:moveTo>
                  <a:cubicBezTo>
                    <a:pt x="9199" y="571"/>
                    <a:pt x="11094" y="1073"/>
                    <a:pt x="11299" y="1370"/>
                  </a:cubicBezTo>
                  <a:cubicBezTo>
                    <a:pt x="11094" y="1689"/>
                    <a:pt x="9199" y="2191"/>
                    <a:pt x="5935" y="2191"/>
                  </a:cubicBezTo>
                  <a:cubicBezTo>
                    <a:pt x="2603" y="2191"/>
                    <a:pt x="686" y="1666"/>
                    <a:pt x="549" y="1393"/>
                  </a:cubicBezTo>
                  <a:cubicBezTo>
                    <a:pt x="686" y="1096"/>
                    <a:pt x="2603" y="571"/>
                    <a:pt x="5935" y="571"/>
                  </a:cubicBezTo>
                  <a:close/>
                  <a:moveTo>
                    <a:pt x="5935" y="0"/>
                  </a:moveTo>
                  <a:cubicBezTo>
                    <a:pt x="5684" y="0"/>
                    <a:pt x="1" y="23"/>
                    <a:pt x="1" y="1370"/>
                  </a:cubicBezTo>
                  <a:cubicBezTo>
                    <a:pt x="1" y="2739"/>
                    <a:pt x="5684" y="2762"/>
                    <a:pt x="5935" y="2762"/>
                  </a:cubicBezTo>
                  <a:cubicBezTo>
                    <a:pt x="6164" y="2762"/>
                    <a:pt x="11870" y="2739"/>
                    <a:pt x="11870" y="1370"/>
                  </a:cubicBezTo>
                  <a:cubicBezTo>
                    <a:pt x="11870" y="23"/>
                    <a:pt x="6164" y="0"/>
                    <a:pt x="59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2" name="Google Shape;4807;p60"/>
            <p:cNvSpPr/>
            <p:nvPr/>
          </p:nvSpPr>
          <p:spPr>
            <a:xfrm>
              <a:off x="2845452" y="3103308"/>
              <a:ext cx="998224" cy="1348746"/>
            </a:xfrm>
            <a:custGeom>
              <a:avLst/>
              <a:gdLst/>
              <a:ahLst/>
              <a:cxnLst/>
              <a:rect l="l" t="t" r="r" b="b"/>
              <a:pathLst>
                <a:path w="46542" h="62885" extrusionOk="0">
                  <a:moveTo>
                    <a:pt x="46541" y="1"/>
                  </a:moveTo>
                  <a:lnTo>
                    <a:pt x="0" y="1553"/>
                  </a:lnTo>
                  <a:lnTo>
                    <a:pt x="0" y="1553"/>
                  </a:lnTo>
                  <a:lnTo>
                    <a:pt x="5821" y="60374"/>
                  </a:lnTo>
                  <a:cubicBezTo>
                    <a:pt x="5821" y="60374"/>
                    <a:pt x="9382" y="62884"/>
                    <a:pt x="23739" y="62884"/>
                  </a:cubicBezTo>
                  <a:cubicBezTo>
                    <a:pt x="38096" y="62884"/>
                    <a:pt x="40903" y="60100"/>
                    <a:pt x="40903" y="60100"/>
                  </a:cubicBezTo>
                  <a:lnTo>
                    <a:pt x="46541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3" name="Google Shape;4808;p60"/>
            <p:cNvSpPr/>
            <p:nvPr/>
          </p:nvSpPr>
          <p:spPr>
            <a:xfrm>
              <a:off x="2852787" y="3181203"/>
              <a:ext cx="981087" cy="558565"/>
            </a:xfrm>
            <a:custGeom>
              <a:avLst/>
              <a:gdLst/>
              <a:ahLst/>
              <a:cxnLst/>
              <a:rect l="l" t="t" r="r" b="b"/>
              <a:pathLst>
                <a:path w="45743" h="26043" extrusionOk="0">
                  <a:moveTo>
                    <a:pt x="30055" y="0"/>
                  </a:moveTo>
                  <a:cubicBezTo>
                    <a:pt x="28390" y="0"/>
                    <a:pt x="26721" y="39"/>
                    <a:pt x="25040" y="135"/>
                  </a:cubicBezTo>
                  <a:cubicBezTo>
                    <a:pt x="20612" y="386"/>
                    <a:pt x="16298" y="728"/>
                    <a:pt x="11893" y="751"/>
                  </a:cubicBezTo>
                  <a:cubicBezTo>
                    <a:pt x="10787" y="751"/>
                    <a:pt x="9677" y="724"/>
                    <a:pt x="8568" y="724"/>
                  </a:cubicBezTo>
                  <a:cubicBezTo>
                    <a:pt x="7182" y="724"/>
                    <a:pt x="5798" y="766"/>
                    <a:pt x="4429" y="957"/>
                  </a:cubicBezTo>
                  <a:cubicBezTo>
                    <a:pt x="3288" y="1116"/>
                    <a:pt x="1507" y="1094"/>
                    <a:pt x="1" y="1367"/>
                  </a:cubicBezTo>
                  <a:lnTo>
                    <a:pt x="1484" y="16272"/>
                  </a:lnTo>
                  <a:cubicBezTo>
                    <a:pt x="3610" y="19257"/>
                    <a:pt x="5399" y="22824"/>
                    <a:pt x="9560" y="22824"/>
                  </a:cubicBezTo>
                  <a:cubicBezTo>
                    <a:pt x="9599" y="22824"/>
                    <a:pt x="9639" y="22824"/>
                    <a:pt x="9679" y="22823"/>
                  </a:cubicBezTo>
                  <a:cubicBezTo>
                    <a:pt x="12623" y="22800"/>
                    <a:pt x="14563" y="20632"/>
                    <a:pt x="16777" y="19011"/>
                  </a:cubicBezTo>
                  <a:cubicBezTo>
                    <a:pt x="17708" y="18349"/>
                    <a:pt x="18779" y="17743"/>
                    <a:pt x="19902" y="17743"/>
                  </a:cubicBezTo>
                  <a:cubicBezTo>
                    <a:pt x="20211" y="17743"/>
                    <a:pt x="20525" y="17789"/>
                    <a:pt x="20840" y="17893"/>
                  </a:cubicBezTo>
                  <a:cubicBezTo>
                    <a:pt x="22025" y="18300"/>
                    <a:pt x="22864" y="19367"/>
                    <a:pt x="23967" y="19367"/>
                  </a:cubicBezTo>
                  <a:cubicBezTo>
                    <a:pt x="24224" y="19367"/>
                    <a:pt x="24495" y="19309"/>
                    <a:pt x="24789" y="19171"/>
                  </a:cubicBezTo>
                  <a:cubicBezTo>
                    <a:pt x="26354" y="18435"/>
                    <a:pt x="27578" y="16740"/>
                    <a:pt x="28823" y="16740"/>
                  </a:cubicBezTo>
                  <a:cubicBezTo>
                    <a:pt x="29430" y="16740"/>
                    <a:pt x="30042" y="17143"/>
                    <a:pt x="30701" y="18258"/>
                  </a:cubicBezTo>
                  <a:cubicBezTo>
                    <a:pt x="31979" y="20427"/>
                    <a:pt x="31682" y="25402"/>
                    <a:pt x="34741" y="25996"/>
                  </a:cubicBezTo>
                  <a:cubicBezTo>
                    <a:pt x="34897" y="26027"/>
                    <a:pt x="35048" y="26042"/>
                    <a:pt x="35194" y="26042"/>
                  </a:cubicBezTo>
                  <a:cubicBezTo>
                    <a:pt x="36840" y="26042"/>
                    <a:pt x="37844" y="24137"/>
                    <a:pt x="38347" y="22732"/>
                  </a:cubicBezTo>
                  <a:cubicBezTo>
                    <a:pt x="38667" y="21842"/>
                    <a:pt x="38735" y="21294"/>
                    <a:pt x="39648" y="20929"/>
                  </a:cubicBezTo>
                  <a:cubicBezTo>
                    <a:pt x="39889" y="20836"/>
                    <a:pt x="40111" y="20804"/>
                    <a:pt x="40324" y="20804"/>
                  </a:cubicBezTo>
                  <a:cubicBezTo>
                    <a:pt x="40830" y="20804"/>
                    <a:pt x="41285" y="20986"/>
                    <a:pt x="41816" y="20986"/>
                  </a:cubicBezTo>
                  <a:cubicBezTo>
                    <a:pt x="41891" y="20986"/>
                    <a:pt x="41967" y="20983"/>
                    <a:pt x="42045" y="20974"/>
                  </a:cubicBezTo>
                  <a:cubicBezTo>
                    <a:pt x="42890" y="20883"/>
                    <a:pt x="43460" y="20335"/>
                    <a:pt x="44008" y="19696"/>
                  </a:cubicBezTo>
                  <a:lnTo>
                    <a:pt x="45743" y="1139"/>
                  </a:lnTo>
                  <a:cubicBezTo>
                    <a:pt x="44145" y="432"/>
                    <a:pt x="42228" y="432"/>
                    <a:pt x="40539" y="340"/>
                  </a:cubicBezTo>
                  <a:cubicBezTo>
                    <a:pt x="37015" y="170"/>
                    <a:pt x="33544" y="0"/>
                    <a:pt x="3005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4" name="Google Shape;4809;p60"/>
            <p:cNvSpPr/>
            <p:nvPr/>
          </p:nvSpPr>
          <p:spPr>
            <a:xfrm>
              <a:off x="3253714" y="2184802"/>
              <a:ext cx="200752" cy="670373"/>
            </a:xfrm>
            <a:custGeom>
              <a:avLst/>
              <a:gdLst/>
              <a:ahLst/>
              <a:cxnLst/>
              <a:rect l="l" t="t" r="r" b="b"/>
              <a:pathLst>
                <a:path w="9360" h="31256" extrusionOk="0">
                  <a:moveTo>
                    <a:pt x="5141" y="0"/>
                  </a:moveTo>
                  <a:cubicBezTo>
                    <a:pt x="3752" y="0"/>
                    <a:pt x="2717" y="327"/>
                    <a:pt x="2717" y="327"/>
                  </a:cubicBezTo>
                  <a:lnTo>
                    <a:pt x="1" y="28037"/>
                  </a:lnTo>
                  <a:lnTo>
                    <a:pt x="1" y="29931"/>
                  </a:lnTo>
                  <a:lnTo>
                    <a:pt x="5045" y="31255"/>
                  </a:lnTo>
                  <a:lnTo>
                    <a:pt x="6369" y="26964"/>
                  </a:lnTo>
                  <a:lnTo>
                    <a:pt x="9359" y="1354"/>
                  </a:lnTo>
                  <a:cubicBezTo>
                    <a:pt x="8010" y="280"/>
                    <a:pt x="6425" y="0"/>
                    <a:pt x="514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5" name="Google Shape;4810;p60"/>
            <p:cNvSpPr/>
            <p:nvPr/>
          </p:nvSpPr>
          <p:spPr>
            <a:xfrm>
              <a:off x="3279171" y="2197863"/>
              <a:ext cx="71014" cy="559895"/>
            </a:xfrm>
            <a:custGeom>
              <a:avLst/>
              <a:gdLst/>
              <a:ahLst/>
              <a:cxnLst/>
              <a:rect l="l" t="t" r="r" b="b"/>
              <a:pathLst>
                <a:path w="3311" h="26105" extrusionOk="0">
                  <a:moveTo>
                    <a:pt x="3050" y="1"/>
                  </a:moveTo>
                  <a:cubicBezTo>
                    <a:pt x="3000" y="1"/>
                    <a:pt x="2955" y="26"/>
                    <a:pt x="2945" y="83"/>
                  </a:cubicBezTo>
                  <a:cubicBezTo>
                    <a:pt x="2671" y="2023"/>
                    <a:pt x="2101" y="3895"/>
                    <a:pt x="1872" y="5881"/>
                  </a:cubicBezTo>
                  <a:cubicBezTo>
                    <a:pt x="1621" y="8163"/>
                    <a:pt x="1256" y="10446"/>
                    <a:pt x="1051" y="12751"/>
                  </a:cubicBezTo>
                  <a:cubicBezTo>
                    <a:pt x="800" y="15125"/>
                    <a:pt x="548" y="17499"/>
                    <a:pt x="434" y="19896"/>
                  </a:cubicBezTo>
                  <a:cubicBezTo>
                    <a:pt x="343" y="21859"/>
                    <a:pt x="1" y="24095"/>
                    <a:pt x="366" y="26036"/>
                  </a:cubicBezTo>
                  <a:cubicBezTo>
                    <a:pt x="377" y="26081"/>
                    <a:pt x="429" y="26104"/>
                    <a:pt x="477" y="26104"/>
                  </a:cubicBezTo>
                  <a:cubicBezTo>
                    <a:pt x="526" y="26104"/>
                    <a:pt x="571" y="26081"/>
                    <a:pt x="571" y="26036"/>
                  </a:cubicBezTo>
                  <a:cubicBezTo>
                    <a:pt x="1370" y="21585"/>
                    <a:pt x="1644" y="17088"/>
                    <a:pt x="2101" y="12569"/>
                  </a:cubicBezTo>
                  <a:cubicBezTo>
                    <a:pt x="2534" y="8460"/>
                    <a:pt x="3310" y="4283"/>
                    <a:pt x="3196" y="129"/>
                  </a:cubicBezTo>
                  <a:cubicBezTo>
                    <a:pt x="3196" y="49"/>
                    <a:pt x="3119" y="1"/>
                    <a:pt x="3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6" name="Google Shape;4811;p60"/>
            <p:cNvSpPr/>
            <p:nvPr/>
          </p:nvSpPr>
          <p:spPr>
            <a:xfrm>
              <a:off x="3284061" y="2773133"/>
              <a:ext cx="6156" cy="12139"/>
            </a:xfrm>
            <a:custGeom>
              <a:avLst/>
              <a:gdLst/>
              <a:ahLst/>
              <a:cxnLst/>
              <a:rect l="l" t="t" r="r" b="b"/>
              <a:pathLst>
                <a:path w="287" h="566" extrusionOk="0">
                  <a:moveTo>
                    <a:pt x="189" y="0"/>
                  </a:moveTo>
                  <a:cubicBezTo>
                    <a:pt x="138" y="0"/>
                    <a:pt x="81" y="34"/>
                    <a:pt x="69" y="103"/>
                  </a:cubicBezTo>
                  <a:cubicBezTo>
                    <a:pt x="47" y="263"/>
                    <a:pt x="1" y="354"/>
                    <a:pt x="47" y="514"/>
                  </a:cubicBezTo>
                  <a:cubicBezTo>
                    <a:pt x="58" y="548"/>
                    <a:pt x="81" y="565"/>
                    <a:pt x="104" y="565"/>
                  </a:cubicBezTo>
                  <a:cubicBezTo>
                    <a:pt x="126" y="565"/>
                    <a:pt x="149" y="548"/>
                    <a:pt x="161" y="514"/>
                  </a:cubicBezTo>
                  <a:cubicBezTo>
                    <a:pt x="206" y="377"/>
                    <a:pt x="275" y="263"/>
                    <a:pt x="275" y="103"/>
                  </a:cubicBezTo>
                  <a:cubicBezTo>
                    <a:pt x="286" y="34"/>
                    <a:pt x="241" y="0"/>
                    <a:pt x="18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7" name="Google Shape;4812;p60"/>
            <p:cNvSpPr/>
            <p:nvPr/>
          </p:nvSpPr>
          <p:spPr>
            <a:xfrm>
              <a:off x="2811673" y="2763096"/>
              <a:ext cx="1029066" cy="563005"/>
            </a:xfrm>
            <a:custGeom>
              <a:avLst/>
              <a:gdLst/>
              <a:ahLst/>
              <a:cxnLst/>
              <a:rect l="l" t="t" r="r" b="b"/>
              <a:pathLst>
                <a:path w="47980" h="26250" extrusionOk="0">
                  <a:moveTo>
                    <a:pt x="26980" y="0"/>
                  </a:moveTo>
                  <a:cubicBezTo>
                    <a:pt x="26980" y="0"/>
                    <a:pt x="25656" y="1278"/>
                    <a:pt x="23784" y="1712"/>
                  </a:cubicBezTo>
                  <a:cubicBezTo>
                    <a:pt x="23474" y="1785"/>
                    <a:pt x="23178" y="1815"/>
                    <a:pt x="22900" y="1815"/>
                  </a:cubicBezTo>
                  <a:cubicBezTo>
                    <a:pt x="21528" y="1815"/>
                    <a:pt x="20612" y="1073"/>
                    <a:pt x="20612" y="1073"/>
                  </a:cubicBezTo>
                  <a:cubicBezTo>
                    <a:pt x="20612" y="1073"/>
                    <a:pt x="18192" y="3470"/>
                    <a:pt x="13011" y="4291"/>
                  </a:cubicBezTo>
                  <a:cubicBezTo>
                    <a:pt x="7852" y="5113"/>
                    <a:pt x="0" y="10751"/>
                    <a:pt x="2169" y="23282"/>
                  </a:cubicBezTo>
                  <a:cubicBezTo>
                    <a:pt x="2169" y="23282"/>
                    <a:pt x="13314" y="26249"/>
                    <a:pt x="24523" y="26249"/>
                  </a:cubicBezTo>
                  <a:cubicBezTo>
                    <a:pt x="24566" y="26249"/>
                    <a:pt x="24609" y="26249"/>
                    <a:pt x="24652" y="26249"/>
                  </a:cubicBezTo>
                  <a:cubicBezTo>
                    <a:pt x="35882" y="26226"/>
                    <a:pt x="46062" y="24286"/>
                    <a:pt x="47295" y="22072"/>
                  </a:cubicBezTo>
                  <a:cubicBezTo>
                    <a:pt x="47934" y="17781"/>
                    <a:pt x="47979" y="10408"/>
                    <a:pt x="44145" y="7921"/>
                  </a:cubicBezTo>
                  <a:cubicBezTo>
                    <a:pt x="40287" y="5455"/>
                    <a:pt x="33691" y="4200"/>
                    <a:pt x="30609" y="2967"/>
                  </a:cubicBezTo>
                  <a:cubicBezTo>
                    <a:pt x="27528" y="1712"/>
                    <a:pt x="26980" y="0"/>
                    <a:pt x="2698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48" name="Google Shape;4813;p60"/>
            <p:cNvSpPr/>
            <p:nvPr/>
          </p:nvSpPr>
          <p:spPr>
            <a:xfrm>
              <a:off x="3711925" y="3261801"/>
              <a:ext cx="10295" cy="3689"/>
            </a:xfrm>
            <a:custGeom>
              <a:avLst/>
              <a:gdLst/>
              <a:ahLst/>
              <a:cxnLst/>
              <a:rect l="l" t="t" r="r" b="b"/>
              <a:pathLst>
                <a:path w="480" h="172" extrusionOk="0">
                  <a:moveTo>
                    <a:pt x="208" y="0"/>
                  </a:moveTo>
                  <a:cubicBezTo>
                    <a:pt x="160" y="0"/>
                    <a:pt x="114" y="6"/>
                    <a:pt x="69" y="29"/>
                  </a:cubicBezTo>
                  <a:cubicBezTo>
                    <a:pt x="0" y="52"/>
                    <a:pt x="0" y="120"/>
                    <a:pt x="69" y="143"/>
                  </a:cubicBezTo>
                  <a:cubicBezTo>
                    <a:pt x="114" y="166"/>
                    <a:pt x="166" y="172"/>
                    <a:pt x="217" y="172"/>
                  </a:cubicBezTo>
                  <a:cubicBezTo>
                    <a:pt x="268" y="172"/>
                    <a:pt x="320" y="166"/>
                    <a:pt x="365" y="166"/>
                  </a:cubicBezTo>
                  <a:cubicBezTo>
                    <a:pt x="480" y="166"/>
                    <a:pt x="480" y="6"/>
                    <a:pt x="365" y="6"/>
                  </a:cubicBezTo>
                  <a:cubicBezTo>
                    <a:pt x="308" y="6"/>
                    <a:pt x="257" y="0"/>
                    <a:pt x="2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49" name="Google Shape;4814;p60"/>
            <p:cNvGrpSpPr/>
            <p:nvPr/>
          </p:nvGrpSpPr>
          <p:grpSpPr>
            <a:xfrm>
              <a:off x="2979580" y="3976047"/>
              <a:ext cx="736830" cy="448135"/>
              <a:chOff x="4731574" y="4090817"/>
              <a:chExt cx="799946" cy="486522"/>
            </a:xfrm>
          </p:grpSpPr>
          <p:sp>
            <p:nvSpPr>
              <p:cNvPr id="430" name="Google Shape;4815;p60"/>
              <p:cNvSpPr/>
              <p:nvPr/>
            </p:nvSpPr>
            <p:spPr>
              <a:xfrm>
                <a:off x="5058364" y="4517030"/>
                <a:ext cx="53230" cy="52857"/>
              </a:xfrm>
              <a:custGeom>
                <a:avLst/>
                <a:gdLst/>
                <a:ahLst/>
                <a:cxnLst/>
                <a:rect l="l" t="t" r="r" b="b"/>
                <a:pathLst>
                  <a:path w="2286" h="2270" extrusionOk="0">
                    <a:moveTo>
                      <a:pt x="867" y="0"/>
                    </a:moveTo>
                    <a:cubicBezTo>
                      <a:pt x="403" y="0"/>
                      <a:pt x="0" y="441"/>
                      <a:pt x="186" y="942"/>
                    </a:cubicBezTo>
                    <a:cubicBezTo>
                      <a:pt x="202" y="990"/>
                      <a:pt x="225" y="1038"/>
                      <a:pt x="252" y="1086"/>
                    </a:cubicBezTo>
                    <a:lnTo>
                      <a:pt x="252" y="1086"/>
                    </a:lnTo>
                    <a:cubicBezTo>
                      <a:pt x="186" y="1260"/>
                      <a:pt x="184" y="1452"/>
                      <a:pt x="277" y="1627"/>
                    </a:cubicBezTo>
                    <a:cubicBezTo>
                      <a:pt x="391" y="1878"/>
                      <a:pt x="574" y="1992"/>
                      <a:pt x="779" y="2106"/>
                    </a:cubicBezTo>
                    <a:cubicBezTo>
                      <a:pt x="961" y="2206"/>
                      <a:pt x="1191" y="2270"/>
                      <a:pt x="1411" y="2270"/>
                    </a:cubicBezTo>
                    <a:cubicBezTo>
                      <a:pt x="1742" y="2270"/>
                      <a:pt x="2053" y="2125"/>
                      <a:pt x="2149" y="1741"/>
                    </a:cubicBezTo>
                    <a:cubicBezTo>
                      <a:pt x="2286" y="1284"/>
                      <a:pt x="2126" y="622"/>
                      <a:pt x="1715" y="348"/>
                    </a:cubicBezTo>
                    <a:cubicBezTo>
                      <a:pt x="1617" y="283"/>
                      <a:pt x="1510" y="240"/>
                      <a:pt x="1400" y="217"/>
                    </a:cubicBezTo>
                    <a:lnTo>
                      <a:pt x="1400" y="217"/>
                    </a:lnTo>
                    <a:cubicBezTo>
                      <a:pt x="1335" y="160"/>
                      <a:pt x="1265" y="112"/>
                      <a:pt x="1190" y="75"/>
                    </a:cubicBezTo>
                    <a:cubicBezTo>
                      <a:pt x="1083" y="23"/>
                      <a:pt x="974" y="0"/>
                      <a:pt x="8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31" name="Google Shape;4816;p60"/>
              <p:cNvSpPr/>
              <p:nvPr/>
            </p:nvSpPr>
            <p:spPr>
              <a:xfrm>
                <a:off x="5278933" y="4090817"/>
                <a:ext cx="28780" cy="25218"/>
              </a:xfrm>
              <a:custGeom>
                <a:avLst/>
                <a:gdLst/>
                <a:ahLst/>
                <a:cxnLst/>
                <a:rect l="l" t="t" r="r" b="b"/>
                <a:pathLst>
                  <a:path w="1236" h="1083" extrusionOk="0">
                    <a:moveTo>
                      <a:pt x="489" y="0"/>
                    </a:moveTo>
                    <a:cubicBezTo>
                      <a:pt x="464" y="0"/>
                      <a:pt x="439" y="2"/>
                      <a:pt x="413" y="5"/>
                    </a:cubicBezTo>
                    <a:cubicBezTo>
                      <a:pt x="305" y="5"/>
                      <a:pt x="211" y="62"/>
                      <a:pt x="154" y="154"/>
                    </a:cubicBezTo>
                    <a:lnTo>
                      <a:pt x="154" y="154"/>
                    </a:lnTo>
                    <a:cubicBezTo>
                      <a:pt x="105" y="204"/>
                      <a:pt x="68" y="268"/>
                      <a:pt x="48" y="348"/>
                    </a:cubicBezTo>
                    <a:cubicBezTo>
                      <a:pt x="0" y="539"/>
                      <a:pt x="84" y="718"/>
                      <a:pt x="224" y="841"/>
                    </a:cubicBezTo>
                    <a:lnTo>
                      <a:pt x="224" y="841"/>
                    </a:lnTo>
                    <a:cubicBezTo>
                      <a:pt x="245" y="869"/>
                      <a:pt x="269" y="895"/>
                      <a:pt x="295" y="917"/>
                    </a:cubicBezTo>
                    <a:lnTo>
                      <a:pt x="295" y="917"/>
                    </a:lnTo>
                    <a:cubicBezTo>
                      <a:pt x="398" y="1032"/>
                      <a:pt x="530" y="1083"/>
                      <a:pt x="659" y="1083"/>
                    </a:cubicBezTo>
                    <a:cubicBezTo>
                      <a:pt x="728" y="1083"/>
                      <a:pt x="796" y="1068"/>
                      <a:pt x="858" y="1041"/>
                    </a:cubicBezTo>
                    <a:lnTo>
                      <a:pt x="858" y="1041"/>
                    </a:lnTo>
                    <a:cubicBezTo>
                      <a:pt x="902" y="1051"/>
                      <a:pt x="946" y="1057"/>
                      <a:pt x="990" y="1057"/>
                    </a:cubicBezTo>
                    <a:cubicBezTo>
                      <a:pt x="1042" y="1057"/>
                      <a:pt x="1093" y="1049"/>
                      <a:pt x="1144" y="1032"/>
                    </a:cubicBezTo>
                    <a:cubicBezTo>
                      <a:pt x="1190" y="1009"/>
                      <a:pt x="1235" y="964"/>
                      <a:pt x="1235" y="918"/>
                    </a:cubicBezTo>
                    <a:cubicBezTo>
                      <a:pt x="1223" y="822"/>
                      <a:pt x="1186" y="739"/>
                      <a:pt x="1140" y="662"/>
                    </a:cubicBezTo>
                    <a:lnTo>
                      <a:pt x="1140" y="662"/>
                    </a:lnTo>
                    <a:cubicBezTo>
                      <a:pt x="1143" y="641"/>
                      <a:pt x="1144" y="620"/>
                      <a:pt x="1144" y="599"/>
                    </a:cubicBezTo>
                    <a:cubicBezTo>
                      <a:pt x="1144" y="260"/>
                      <a:pt x="811" y="0"/>
                      <a:pt x="48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grpSp>
            <p:nvGrpSpPr>
              <p:cNvPr id="432" name="Google Shape;4817;p60"/>
              <p:cNvGrpSpPr/>
              <p:nvPr/>
            </p:nvGrpSpPr>
            <p:grpSpPr>
              <a:xfrm>
                <a:off x="4731574" y="4104647"/>
                <a:ext cx="799946" cy="472691"/>
                <a:chOff x="4731574" y="4104647"/>
                <a:chExt cx="799946" cy="472691"/>
              </a:xfrm>
            </p:grpSpPr>
            <p:sp>
              <p:nvSpPr>
                <p:cNvPr id="433" name="Google Shape;4818;p60"/>
                <p:cNvSpPr/>
                <p:nvPr/>
              </p:nvSpPr>
              <p:spPr>
                <a:xfrm>
                  <a:off x="5046024" y="4198924"/>
                  <a:ext cx="86667" cy="9761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22" h="4192" extrusionOk="0">
                      <a:moveTo>
                        <a:pt x="1401" y="1"/>
                      </a:moveTo>
                      <a:cubicBezTo>
                        <a:pt x="797" y="1"/>
                        <a:pt x="228" y="433"/>
                        <a:pt x="99" y="1091"/>
                      </a:cubicBezTo>
                      <a:cubicBezTo>
                        <a:pt x="0" y="1599"/>
                        <a:pt x="168" y="2182"/>
                        <a:pt x="476" y="2690"/>
                      </a:cubicBezTo>
                      <a:lnTo>
                        <a:pt x="476" y="2690"/>
                      </a:lnTo>
                      <a:cubicBezTo>
                        <a:pt x="555" y="2949"/>
                        <a:pt x="669" y="3188"/>
                        <a:pt x="807" y="3374"/>
                      </a:cubicBezTo>
                      <a:cubicBezTo>
                        <a:pt x="1151" y="3837"/>
                        <a:pt x="1770" y="4192"/>
                        <a:pt x="2341" y="4192"/>
                      </a:cubicBezTo>
                      <a:cubicBezTo>
                        <a:pt x="2674" y="4192"/>
                        <a:pt x="2990" y="4071"/>
                        <a:pt x="3226" y="3781"/>
                      </a:cubicBezTo>
                      <a:lnTo>
                        <a:pt x="3226" y="3781"/>
                      </a:lnTo>
                      <a:cubicBezTo>
                        <a:pt x="3384" y="3688"/>
                        <a:pt x="3510" y="3559"/>
                        <a:pt x="3575" y="3400"/>
                      </a:cubicBezTo>
                      <a:lnTo>
                        <a:pt x="3575" y="3400"/>
                      </a:lnTo>
                      <a:cubicBezTo>
                        <a:pt x="3721" y="3110"/>
                        <a:pt x="3680" y="2757"/>
                        <a:pt x="3615" y="2415"/>
                      </a:cubicBezTo>
                      <a:cubicBezTo>
                        <a:pt x="3540" y="2036"/>
                        <a:pt x="3371" y="1669"/>
                        <a:pt x="3131" y="1363"/>
                      </a:cubicBezTo>
                      <a:lnTo>
                        <a:pt x="3131" y="1363"/>
                      </a:lnTo>
                      <a:cubicBezTo>
                        <a:pt x="2999" y="1116"/>
                        <a:pt x="2843" y="896"/>
                        <a:pt x="2679" y="726"/>
                      </a:cubicBezTo>
                      <a:cubicBezTo>
                        <a:pt x="2630" y="675"/>
                        <a:pt x="2574" y="625"/>
                        <a:pt x="2513" y="576"/>
                      </a:cubicBezTo>
                      <a:lnTo>
                        <a:pt x="2513" y="576"/>
                      </a:lnTo>
                      <a:cubicBezTo>
                        <a:pt x="2398" y="445"/>
                        <a:pt x="2277" y="333"/>
                        <a:pt x="2154" y="247"/>
                      </a:cubicBezTo>
                      <a:cubicBezTo>
                        <a:pt x="1917" y="78"/>
                        <a:pt x="1656" y="1"/>
                        <a:pt x="140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4" name="Google Shape;4819;p60"/>
                <p:cNvSpPr/>
                <p:nvPr/>
              </p:nvSpPr>
              <p:spPr>
                <a:xfrm>
                  <a:off x="5214809" y="4301048"/>
                  <a:ext cx="67620" cy="1082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04" h="4651" extrusionOk="0">
                      <a:moveTo>
                        <a:pt x="1716" y="2977"/>
                      </a:moveTo>
                      <a:lnTo>
                        <a:pt x="1716" y="2977"/>
                      </a:lnTo>
                      <a:cubicBezTo>
                        <a:pt x="1679" y="3025"/>
                        <a:pt x="1635" y="3053"/>
                        <a:pt x="1583" y="3053"/>
                      </a:cubicBezTo>
                      <a:cubicBezTo>
                        <a:pt x="1576" y="3053"/>
                        <a:pt x="1568" y="3053"/>
                        <a:pt x="1561" y="3052"/>
                      </a:cubicBezTo>
                      <a:lnTo>
                        <a:pt x="1561" y="3052"/>
                      </a:lnTo>
                      <a:cubicBezTo>
                        <a:pt x="1562" y="3035"/>
                        <a:pt x="1564" y="3022"/>
                        <a:pt x="1567" y="3014"/>
                      </a:cubicBezTo>
                      <a:lnTo>
                        <a:pt x="1567" y="3014"/>
                      </a:lnTo>
                      <a:cubicBezTo>
                        <a:pt x="1620" y="3005"/>
                        <a:pt x="1670" y="2993"/>
                        <a:pt x="1716" y="2977"/>
                      </a:cubicBezTo>
                      <a:close/>
                      <a:moveTo>
                        <a:pt x="1776" y="1"/>
                      </a:moveTo>
                      <a:cubicBezTo>
                        <a:pt x="1460" y="1"/>
                        <a:pt x="1144" y="226"/>
                        <a:pt x="923" y="499"/>
                      </a:cubicBezTo>
                      <a:lnTo>
                        <a:pt x="923" y="499"/>
                      </a:lnTo>
                      <a:cubicBezTo>
                        <a:pt x="279" y="943"/>
                        <a:pt x="0" y="1679"/>
                        <a:pt x="40" y="2503"/>
                      </a:cubicBezTo>
                      <a:cubicBezTo>
                        <a:pt x="58" y="2807"/>
                        <a:pt x="143" y="3122"/>
                        <a:pt x="293" y="3391"/>
                      </a:cubicBezTo>
                      <a:lnTo>
                        <a:pt x="293" y="3391"/>
                      </a:lnTo>
                      <a:cubicBezTo>
                        <a:pt x="314" y="3775"/>
                        <a:pt x="444" y="4140"/>
                        <a:pt x="748" y="4397"/>
                      </a:cubicBezTo>
                      <a:cubicBezTo>
                        <a:pt x="967" y="4575"/>
                        <a:pt x="1185" y="4651"/>
                        <a:pt x="1394" y="4651"/>
                      </a:cubicBezTo>
                      <a:cubicBezTo>
                        <a:pt x="1728" y="4651"/>
                        <a:pt x="2037" y="4458"/>
                        <a:pt x="2281" y="4183"/>
                      </a:cubicBezTo>
                      <a:lnTo>
                        <a:pt x="2281" y="4183"/>
                      </a:lnTo>
                      <a:cubicBezTo>
                        <a:pt x="2442" y="4110"/>
                        <a:pt x="2583" y="3980"/>
                        <a:pt x="2688" y="3781"/>
                      </a:cubicBezTo>
                      <a:cubicBezTo>
                        <a:pt x="2846" y="3466"/>
                        <a:pt x="2901" y="3048"/>
                        <a:pt x="2879" y="2623"/>
                      </a:cubicBezTo>
                      <a:lnTo>
                        <a:pt x="2879" y="2623"/>
                      </a:lnTo>
                      <a:cubicBezTo>
                        <a:pt x="2879" y="2609"/>
                        <a:pt x="2879" y="2595"/>
                        <a:pt x="2879" y="2581"/>
                      </a:cubicBezTo>
                      <a:lnTo>
                        <a:pt x="2879" y="2581"/>
                      </a:lnTo>
                      <a:cubicBezTo>
                        <a:pt x="2903" y="2168"/>
                        <a:pt x="2856" y="1747"/>
                        <a:pt x="2751" y="1362"/>
                      </a:cubicBezTo>
                      <a:lnTo>
                        <a:pt x="2751" y="1362"/>
                      </a:lnTo>
                      <a:cubicBezTo>
                        <a:pt x="2678" y="860"/>
                        <a:pt x="2520" y="375"/>
                        <a:pt x="2163" y="129"/>
                      </a:cubicBezTo>
                      <a:cubicBezTo>
                        <a:pt x="2039" y="39"/>
                        <a:pt x="1907" y="1"/>
                        <a:pt x="177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5" name="Google Shape;4820;p60"/>
                <p:cNvSpPr/>
                <p:nvPr/>
              </p:nvSpPr>
              <p:spPr>
                <a:xfrm>
                  <a:off x="4955473" y="4363030"/>
                  <a:ext cx="89158" cy="914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829" h="3928" extrusionOk="0">
                      <a:moveTo>
                        <a:pt x="1073" y="0"/>
                      </a:moveTo>
                      <a:cubicBezTo>
                        <a:pt x="727" y="0"/>
                        <a:pt x="416" y="190"/>
                        <a:pt x="199" y="663"/>
                      </a:cubicBezTo>
                      <a:cubicBezTo>
                        <a:pt x="106" y="868"/>
                        <a:pt x="65" y="1084"/>
                        <a:pt x="65" y="1303"/>
                      </a:cubicBezTo>
                      <a:lnTo>
                        <a:pt x="65" y="1303"/>
                      </a:lnTo>
                      <a:cubicBezTo>
                        <a:pt x="0" y="1571"/>
                        <a:pt x="29" y="1874"/>
                        <a:pt x="177" y="2169"/>
                      </a:cubicBezTo>
                      <a:cubicBezTo>
                        <a:pt x="324" y="2474"/>
                        <a:pt x="544" y="2745"/>
                        <a:pt x="809" y="2964"/>
                      </a:cubicBezTo>
                      <a:lnTo>
                        <a:pt x="809" y="2964"/>
                      </a:lnTo>
                      <a:cubicBezTo>
                        <a:pt x="1009" y="3194"/>
                        <a:pt x="1244" y="3393"/>
                        <a:pt x="1497" y="3539"/>
                      </a:cubicBezTo>
                      <a:lnTo>
                        <a:pt x="1497" y="3539"/>
                      </a:lnTo>
                      <a:cubicBezTo>
                        <a:pt x="1880" y="3781"/>
                        <a:pt x="2295" y="3927"/>
                        <a:pt x="2683" y="3927"/>
                      </a:cubicBezTo>
                      <a:cubicBezTo>
                        <a:pt x="2700" y="3927"/>
                        <a:pt x="2717" y="3927"/>
                        <a:pt x="2733" y="3927"/>
                      </a:cubicBezTo>
                      <a:cubicBezTo>
                        <a:pt x="3326" y="3904"/>
                        <a:pt x="3829" y="3493"/>
                        <a:pt x="3829" y="2854"/>
                      </a:cubicBezTo>
                      <a:cubicBezTo>
                        <a:pt x="3829" y="2375"/>
                        <a:pt x="3555" y="1850"/>
                        <a:pt x="3258" y="1439"/>
                      </a:cubicBezTo>
                      <a:cubicBezTo>
                        <a:pt x="2977" y="1017"/>
                        <a:pt x="2625" y="701"/>
                        <a:pt x="2171" y="491"/>
                      </a:cubicBezTo>
                      <a:lnTo>
                        <a:pt x="2171" y="491"/>
                      </a:lnTo>
                      <a:cubicBezTo>
                        <a:pt x="1814" y="198"/>
                        <a:pt x="1426" y="0"/>
                        <a:pt x="1073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6" name="Google Shape;4821;p60"/>
                <p:cNvSpPr/>
                <p:nvPr/>
              </p:nvSpPr>
              <p:spPr>
                <a:xfrm>
                  <a:off x="5099879" y="4418679"/>
                  <a:ext cx="59027" cy="9905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5" h="4254" extrusionOk="0">
                      <a:moveTo>
                        <a:pt x="1363" y="1"/>
                      </a:moveTo>
                      <a:cubicBezTo>
                        <a:pt x="783" y="1"/>
                        <a:pt x="255" y="657"/>
                        <a:pt x="137" y="1263"/>
                      </a:cubicBezTo>
                      <a:cubicBezTo>
                        <a:pt x="70" y="1561"/>
                        <a:pt x="31" y="1945"/>
                        <a:pt x="65" y="2320"/>
                      </a:cubicBezTo>
                      <a:lnTo>
                        <a:pt x="65" y="2320"/>
                      </a:lnTo>
                      <a:cubicBezTo>
                        <a:pt x="57" y="2397"/>
                        <a:pt x="51" y="2471"/>
                        <a:pt x="46" y="2541"/>
                      </a:cubicBezTo>
                      <a:cubicBezTo>
                        <a:pt x="0" y="3249"/>
                        <a:pt x="343" y="4207"/>
                        <a:pt x="1187" y="4253"/>
                      </a:cubicBezTo>
                      <a:cubicBezTo>
                        <a:pt x="1197" y="4253"/>
                        <a:pt x="1207" y="4253"/>
                        <a:pt x="1217" y="4253"/>
                      </a:cubicBezTo>
                      <a:cubicBezTo>
                        <a:pt x="2151" y="4253"/>
                        <a:pt x="2375" y="3195"/>
                        <a:pt x="2466" y="2472"/>
                      </a:cubicBezTo>
                      <a:cubicBezTo>
                        <a:pt x="2534" y="1833"/>
                        <a:pt x="2488" y="761"/>
                        <a:pt x="1986" y="281"/>
                      </a:cubicBezTo>
                      <a:cubicBezTo>
                        <a:pt x="1783" y="84"/>
                        <a:pt x="1570" y="1"/>
                        <a:pt x="13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7" name="Google Shape;4822;p60"/>
                <p:cNvSpPr/>
                <p:nvPr/>
              </p:nvSpPr>
              <p:spPr>
                <a:xfrm>
                  <a:off x="4824058" y="4216038"/>
                  <a:ext cx="99054" cy="801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254" h="3441" extrusionOk="0">
                      <a:moveTo>
                        <a:pt x="1563" y="1"/>
                      </a:moveTo>
                      <a:cubicBezTo>
                        <a:pt x="1447" y="1"/>
                        <a:pt x="1329" y="12"/>
                        <a:pt x="1210" y="37"/>
                      </a:cubicBezTo>
                      <a:cubicBezTo>
                        <a:pt x="274" y="242"/>
                        <a:pt x="0" y="1064"/>
                        <a:pt x="479" y="1863"/>
                      </a:cubicBezTo>
                      <a:cubicBezTo>
                        <a:pt x="584" y="2020"/>
                        <a:pt x="696" y="2171"/>
                        <a:pt x="816" y="2313"/>
                      </a:cubicBezTo>
                      <a:lnTo>
                        <a:pt x="816" y="2313"/>
                      </a:lnTo>
                      <a:cubicBezTo>
                        <a:pt x="1115" y="2788"/>
                        <a:pt x="1612" y="3139"/>
                        <a:pt x="2159" y="3285"/>
                      </a:cubicBezTo>
                      <a:lnTo>
                        <a:pt x="2159" y="3285"/>
                      </a:lnTo>
                      <a:cubicBezTo>
                        <a:pt x="2221" y="3308"/>
                        <a:pt x="2286" y="3328"/>
                        <a:pt x="2351" y="3346"/>
                      </a:cubicBezTo>
                      <a:cubicBezTo>
                        <a:pt x="2537" y="3404"/>
                        <a:pt x="2773" y="3441"/>
                        <a:pt x="3014" y="3441"/>
                      </a:cubicBezTo>
                      <a:cubicBezTo>
                        <a:pt x="3542" y="3441"/>
                        <a:pt x="4097" y="3263"/>
                        <a:pt x="4223" y="2730"/>
                      </a:cubicBezTo>
                      <a:cubicBezTo>
                        <a:pt x="4252" y="2614"/>
                        <a:pt x="4253" y="2471"/>
                        <a:pt x="4209" y="2352"/>
                      </a:cubicBezTo>
                      <a:lnTo>
                        <a:pt x="4209" y="2352"/>
                      </a:lnTo>
                      <a:cubicBezTo>
                        <a:pt x="4242" y="1854"/>
                        <a:pt x="3899" y="1341"/>
                        <a:pt x="3515" y="973"/>
                      </a:cubicBezTo>
                      <a:cubicBezTo>
                        <a:pt x="3001" y="478"/>
                        <a:pt x="2316" y="1"/>
                        <a:pt x="15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8" name="Google Shape;4823;p60"/>
                <p:cNvSpPr/>
                <p:nvPr/>
              </p:nvSpPr>
              <p:spPr>
                <a:xfrm>
                  <a:off x="5346503" y="4288987"/>
                  <a:ext cx="76002" cy="90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64" h="3892" extrusionOk="0">
                      <a:moveTo>
                        <a:pt x="1902" y="0"/>
                      </a:moveTo>
                      <a:cubicBezTo>
                        <a:pt x="1863" y="0"/>
                        <a:pt x="1822" y="3"/>
                        <a:pt x="1780" y="8"/>
                      </a:cubicBezTo>
                      <a:cubicBezTo>
                        <a:pt x="1049" y="76"/>
                        <a:pt x="410" y="1058"/>
                        <a:pt x="205" y="1720"/>
                      </a:cubicBezTo>
                      <a:cubicBezTo>
                        <a:pt x="24" y="2244"/>
                        <a:pt x="1" y="2939"/>
                        <a:pt x="384" y="3353"/>
                      </a:cubicBezTo>
                      <a:lnTo>
                        <a:pt x="384" y="3353"/>
                      </a:lnTo>
                      <a:cubicBezTo>
                        <a:pt x="412" y="3403"/>
                        <a:pt x="444" y="3452"/>
                        <a:pt x="479" y="3500"/>
                      </a:cubicBezTo>
                      <a:cubicBezTo>
                        <a:pt x="677" y="3779"/>
                        <a:pt x="928" y="3891"/>
                        <a:pt x="1189" y="3891"/>
                      </a:cubicBezTo>
                      <a:cubicBezTo>
                        <a:pt x="1294" y="3891"/>
                        <a:pt x="1400" y="3873"/>
                        <a:pt x="1505" y="3841"/>
                      </a:cubicBezTo>
                      <a:lnTo>
                        <a:pt x="1505" y="3841"/>
                      </a:lnTo>
                      <a:cubicBezTo>
                        <a:pt x="1513" y="3841"/>
                        <a:pt x="1521" y="3841"/>
                        <a:pt x="1528" y="3841"/>
                      </a:cubicBezTo>
                      <a:cubicBezTo>
                        <a:pt x="1879" y="3841"/>
                        <a:pt x="2243" y="3717"/>
                        <a:pt x="2533" y="3500"/>
                      </a:cubicBezTo>
                      <a:cubicBezTo>
                        <a:pt x="3172" y="3044"/>
                        <a:pt x="3263" y="2222"/>
                        <a:pt x="3149" y="1492"/>
                      </a:cubicBezTo>
                      <a:cubicBezTo>
                        <a:pt x="3101" y="1076"/>
                        <a:pt x="2975" y="606"/>
                        <a:pt x="2646" y="399"/>
                      </a:cubicBezTo>
                      <a:lnTo>
                        <a:pt x="2646" y="399"/>
                      </a:lnTo>
                      <a:cubicBezTo>
                        <a:pt x="2470" y="164"/>
                        <a:pt x="2226" y="0"/>
                        <a:pt x="190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39" name="Google Shape;4824;p60"/>
                <p:cNvSpPr/>
                <p:nvPr/>
              </p:nvSpPr>
              <p:spPr>
                <a:xfrm>
                  <a:off x="5298328" y="4450275"/>
                  <a:ext cx="159106" cy="8124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33" h="3489" extrusionOk="0">
                      <a:moveTo>
                        <a:pt x="4621" y="0"/>
                      </a:moveTo>
                      <a:cubicBezTo>
                        <a:pt x="3231" y="0"/>
                        <a:pt x="1" y="1705"/>
                        <a:pt x="1658" y="3147"/>
                      </a:cubicBezTo>
                      <a:cubicBezTo>
                        <a:pt x="1935" y="3398"/>
                        <a:pt x="2278" y="3488"/>
                        <a:pt x="2641" y="3488"/>
                      </a:cubicBezTo>
                      <a:cubicBezTo>
                        <a:pt x="3234" y="3488"/>
                        <a:pt x="3878" y="3248"/>
                        <a:pt x="4374" y="3078"/>
                      </a:cubicBezTo>
                      <a:cubicBezTo>
                        <a:pt x="5127" y="2850"/>
                        <a:pt x="6405" y="2439"/>
                        <a:pt x="6656" y="1572"/>
                      </a:cubicBezTo>
                      <a:cubicBezTo>
                        <a:pt x="6832" y="917"/>
                        <a:pt x="6381" y="586"/>
                        <a:pt x="5860" y="462"/>
                      </a:cubicBezTo>
                      <a:lnTo>
                        <a:pt x="5860" y="462"/>
                      </a:lnTo>
                      <a:cubicBezTo>
                        <a:pt x="5675" y="247"/>
                        <a:pt x="5403" y="124"/>
                        <a:pt x="5096" y="86"/>
                      </a:cubicBezTo>
                      <a:lnTo>
                        <a:pt x="5096" y="86"/>
                      </a:lnTo>
                      <a:cubicBezTo>
                        <a:pt x="5016" y="58"/>
                        <a:pt x="4934" y="36"/>
                        <a:pt x="4853" y="20"/>
                      </a:cubicBezTo>
                      <a:cubicBezTo>
                        <a:pt x="4784" y="7"/>
                        <a:pt x="4706" y="0"/>
                        <a:pt x="4621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0" name="Google Shape;4825;p60"/>
                <p:cNvSpPr/>
                <p:nvPr/>
              </p:nvSpPr>
              <p:spPr>
                <a:xfrm>
                  <a:off x="4779213" y="4409109"/>
                  <a:ext cx="85782" cy="1067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84" h="4586" extrusionOk="0">
                      <a:moveTo>
                        <a:pt x="1844" y="0"/>
                      </a:moveTo>
                      <a:cubicBezTo>
                        <a:pt x="1765" y="0"/>
                        <a:pt x="1686" y="10"/>
                        <a:pt x="1607" y="30"/>
                      </a:cubicBezTo>
                      <a:cubicBezTo>
                        <a:pt x="1420" y="90"/>
                        <a:pt x="1262" y="206"/>
                        <a:pt x="1132" y="355"/>
                      </a:cubicBezTo>
                      <a:lnTo>
                        <a:pt x="1132" y="355"/>
                      </a:lnTo>
                      <a:cubicBezTo>
                        <a:pt x="714" y="623"/>
                        <a:pt x="416" y="1108"/>
                        <a:pt x="283" y="1582"/>
                      </a:cubicBezTo>
                      <a:cubicBezTo>
                        <a:pt x="0" y="2692"/>
                        <a:pt x="681" y="4586"/>
                        <a:pt x="1977" y="4586"/>
                      </a:cubicBezTo>
                      <a:cubicBezTo>
                        <a:pt x="2147" y="4586"/>
                        <a:pt x="2329" y="4553"/>
                        <a:pt x="2520" y="4481"/>
                      </a:cubicBezTo>
                      <a:cubicBezTo>
                        <a:pt x="2916" y="4323"/>
                        <a:pt x="3235" y="3966"/>
                        <a:pt x="3401" y="3565"/>
                      </a:cubicBezTo>
                      <a:lnTo>
                        <a:pt x="3401" y="3565"/>
                      </a:lnTo>
                      <a:cubicBezTo>
                        <a:pt x="3431" y="3500"/>
                        <a:pt x="3457" y="3433"/>
                        <a:pt x="3478" y="3363"/>
                      </a:cubicBezTo>
                      <a:cubicBezTo>
                        <a:pt x="3684" y="2724"/>
                        <a:pt x="3570" y="2039"/>
                        <a:pt x="3341" y="1423"/>
                      </a:cubicBezTo>
                      <a:cubicBezTo>
                        <a:pt x="3290" y="1296"/>
                        <a:pt x="3230" y="1171"/>
                        <a:pt x="3160" y="1050"/>
                      </a:cubicBezTo>
                      <a:lnTo>
                        <a:pt x="3160" y="1050"/>
                      </a:lnTo>
                      <a:cubicBezTo>
                        <a:pt x="3138" y="997"/>
                        <a:pt x="3114" y="946"/>
                        <a:pt x="3090" y="898"/>
                      </a:cubicBezTo>
                      <a:cubicBezTo>
                        <a:pt x="2871" y="440"/>
                        <a:pt x="2375" y="0"/>
                        <a:pt x="184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1" name="Google Shape;4826;p60"/>
                <p:cNvSpPr/>
                <p:nvPr/>
              </p:nvSpPr>
              <p:spPr>
                <a:xfrm>
                  <a:off x="4912793" y="4486016"/>
                  <a:ext cx="124342" cy="886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3808" extrusionOk="0">
                      <a:moveTo>
                        <a:pt x="3697" y="1"/>
                      </a:moveTo>
                      <a:cubicBezTo>
                        <a:pt x="2619" y="1"/>
                        <a:pt x="1374" y="742"/>
                        <a:pt x="777" y="1407"/>
                      </a:cubicBezTo>
                      <a:cubicBezTo>
                        <a:pt x="343" y="1886"/>
                        <a:pt x="1" y="2639"/>
                        <a:pt x="435" y="3233"/>
                      </a:cubicBezTo>
                      <a:cubicBezTo>
                        <a:pt x="671" y="3575"/>
                        <a:pt x="987" y="3704"/>
                        <a:pt x="1322" y="3704"/>
                      </a:cubicBezTo>
                      <a:cubicBezTo>
                        <a:pt x="1443" y="3704"/>
                        <a:pt x="1567" y="3687"/>
                        <a:pt x="1691" y="3657"/>
                      </a:cubicBezTo>
                      <a:lnTo>
                        <a:pt x="1691" y="3657"/>
                      </a:lnTo>
                      <a:cubicBezTo>
                        <a:pt x="1845" y="3752"/>
                        <a:pt x="2028" y="3807"/>
                        <a:pt x="2225" y="3807"/>
                      </a:cubicBezTo>
                      <a:cubicBezTo>
                        <a:pt x="2303" y="3807"/>
                        <a:pt x="2384" y="3799"/>
                        <a:pt x="2466" y="3780"/>
                      </a:cubicBezTo>
                      <a:cubicBezTo>
                        <a:pt x="2509" y="3771"/>
                        <a:pt x="2553" y="3759"/>
                        <a:pt x="2596" y="3744"/>
                      </a:cubicBezTo>
                      <a:lnTo>
                        <a:pt x="2596" y="3744"/>
                      </a:lnTo>
                      <a:cubicBezTo>
                        <a:pt x="3051" y="3727"/>
                        <a:pt x="3509" y="3541"/>
                        <a:pt x="3881" y="3324"/>
                      </a:cubicBezTo>
                      <a:cubicBezTo>
                        <a:pt x="3984" y="3266"/>
                        <a:pt x="4088" y="3196"/>
                        <a:pt x="4190" y="3114"/>
                      </a:cubicBezTo>
                      <a:lnTo>
                        <a:pt x="4190" y="3114"/>
                      </a:lnTo>
                      <a:cubicBezTo>
                        <a:pt x="4718" y="2803"/>
                        <a:pt x="5278" y="2297"/>
                        <a:pt x="5319" y="1680"/>
                      </a:cubicBezTo>
                      <a:cubicBezTo>
                        <a:pt x="5340" y="1483"/>
                        <a:pt x="5303" y="1292"/>
                        <a:pt x="5226" y="1117"/>
                      </a:cubicBezTo>
                      <a:lnTo>
                        <a:pt x="5226" y="1117"/>
                      </a:lnTo>
                      <a:cubicBezTo>
                        <a:pt x="5186" y="809"/>
                        <a:pt x="5027" y="521"/>
                        <a:pt x="4703" y="288"/>
                      </a:cubicBezTo>
                      <a:cubicBezTo>
                        <a:pt x="4408" y="86"/>
                        <a:pt x="4062" y="1"/>
                        <a:pt x="369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2" name="Google Shape;4827;p60"/>
                <p:cNvSpPr/>
                <p:nvPr/>
              </p:nvSpPr>
              <p:spPr>
                <a:xfrm>
                  <a:off x="4867972" y="4369899"/>
                  <a:ext cx="62939" cy="8969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03" h="3852" extrusionOk="0">
                      <a:moveTo>
                        <a:pt x="1352" y="1"/>
                      </a:moveTo>
                      <a:cubicBezTo>
                        <a:pt x="1330" y="1"/>
                        <a:pt x="1309" y="1"/>
                        <a:pt x="1287" y="2"/>
                      </a:cubicBezTo>
                      <a:cubicBezTo>
                        <a:pt x="1026" y="21"/>
                        <a:pt x="813" y="126"/>
                        <a:pt x="647" y="287"/>
                      </a:cubicBezTo>
                      <a:lnTo>
                        <a:pt x="647" y="287"/>
                      </a:lnTo>
                      <a:cubicBezTo>
                        <a:pt x="227" y="533"/>
                        <a:pt x="1" y="1172"/>
                        <a:pt x="31" y="1646"/>
                      </a:cubicBezTo>
                      <a:cubicBezTo>
                        <a:pt x="41" y="1738"/>
                        <a:pt x="52" y="1836"/>
                        <a:pt x="66" y="1937"/>
                      </a:cubicBezTo>
                      <a:lnTo>
                        <a:pt x="66" y="1937"/>
                      </a:lnTo>
                      <a:cubicBezTo>
                        <a:pt x="20" y="2341"/>
                        <a:pt x="133" y="2728"/>
                        <a:pt x="465" y="3061"/>
                      </a:cubicBezTo>
                      <a:cubicBezTo>
                        <a:pt x="477" y="3072"/>
                        <a:pt x="489" y="3082"/>
                        <a:pt x="501" y="3092"/>
                      </a:cubicBezTo>
                      <a:lnTo>
                        <a:pt x="501" y="3092"/>
                      </a:lnTo>
                      <a:cubicBezTo>
                        <a:pt x="538" y="3133"/>
                        <a:pt x="579" y="3170"/>
                        <a:pt x="623" y="3203"/>
                      </a:cubicBezTo>
                      <a:lnTo>
                        <a:pt x="623" y="3203"/>
                      </a:lnTo>
                      <a:cubicBezTo>
                        <a:pt x="838" y="3588"/>
                        <a:pt x="1138" y="3852"/>
                        <a:pt x="1490" y="3852"/>
                      </a:cubicBezTo>
                      <a:cubicBezTo>
                        <a:pt x="1648" y="3852"/>
                        <a:pt x="1818" y="3798"/>
                        <a:pt x="1994" y="3677"/>
                      </a:cubicBezTo>
                      <a:cubicBezTo>
                        <a:pt x="2702" y="3175"/>
                        <a:pt x="2702" y="2216"/>
                        <a:pt x="2542" y="1463"/>
                      </a:cubicBezTo>
                      <a:cubicBezTo>
                        <a:pt x="2387" y="819"/>
                        <a:pt x="2144" y="1"/>
                        <a:pt x="1352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3" name="Google Shape;4828;p60"/>
                <p:cNvSpPr/>
                <p:nvPr/>
              </p:nvSpPr>
              <p:spPr>
                <a:xfrm>
                  <a:off x="5159393" y="4515657"/>
                  <a:ext cx="95096" cy="6168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084" h="2649" extrusionOk="0">
                      <a:moveTo>
                        <a:pt x="2356" y="1"/>
                      </a:moveTo>
                      <a:cubicBezTo>
                        <a:pt x="2271" y="1"/>
                        <a:pt x="2185" y="7"/>
                        <a:pt x="2101" y="19"/>
                      </a:cubicBezTo>
                      <a:cubicBezTo>
                        <a:pt x="1885" y="63"/>
                        <a:pt x="1660" y="115"/>
                        <a:pt x="1460" y="205"/>
                      </a:cubicBezTo>
                      <a:lnTo>
                        <a:pt x="1460" y="205"/>
                      </a:lnTo>
                      <a:cubicBezTo>
                        <a:pt x="897" y="251"/>
                        <a:pt x="366" y="542"/>
                        <a:pt x="184" y="1115"/>
                      </a:cubicBezTo>
                      <a:cubicBezTo>
                        <a:pt x="1" y="1800"/>
                        <a:pt x="480" y="2370"/>
                        <a:pt x="1097" y="2576"/>
                      </a:cubicBezTo>
                      <a:cubicBezTo>
                        <a:pt x="1270" y="2625"/>
                        <a:pt x="1459" y="2648"/>
                        <a:pt x="1651" y="2648"/>
                      </a:cubicBezTo>
                      <a:cubicBezTo>
                        <a:pt x="1988" y="2648"/>
                        <a:pt x="2335" y="2578"/>
                        <a:pt x="2626" y="2462"/>
                      </a:cubicBezTo>
                      <a:cubicBezTo>
                        <a:pt x="3095" y="2305"/>
                        <a:pt x="3607" y="2062"/>
                        <a:pt x="3779" y="1581"/>
                      </a:cubicBezTo>
                      <a:lnTo>
                        <a:pt x="3779" y="1581"/>
                      </a:lnTo>
                      <a:cubicBezTo>
                        <a:pt x="3988" y="1340"/>
                        <a:pt x="4084" y="1053"/>
                        <a:pt x="3995" y="727"/>
                      </a:cubicBezTo>
                      <a:cubicBezTo>
                        <a:pt x="3852" y="196"/>
                        <a:pt x="3393" y="44"/>
                        <a:pt x="2907" y="44"/>
                      </a:cubicBezTo>
                      <a:cubicBezTo>
                        <a:pt x="2857" y="44"/>
                        <a:pt x="2807" y="46"/>
                        <a:pt x="2757" y="49"/>
                      </a:cubicBezTo>
                      <a:lnTo>
                        <a:pt x="2757" y="49"/>
                      </a:lnTo>
                      <a:cubicBezTo>
                        <a:pt x="2629" y="17"/>
                        <a:pt x="2493" y="1"/>
                        <a:pt x="235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4" name="Google Shape;4829;p60"/>
                <p:cNvSpPr/>
                <p:nvPr/>
              </p:nvSpPr>
              <p:spPr>
                <a:xfrm>
                  <a:off x="5209011" y="4433860"/>
                  <a:ext cx="44125" cy="350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5" h="1504" extrusionOk="0">
                      <a:moveTo>
                        <a:pt x="1104" y="1"/>
                      </a:moveTo>
                      <a:cubicBezTo>
                        <a:pt x="1052" y="1"/>
                        <a:pt x="1001" y="6"/>
                        <a:pt x="951" y="17"/>
                      </a:cubicBezTo>
                      <a:cubicBezTo>
                        <a:pt x="815" y="38"/>
                        <a:pt x="679" y="103"/>
                        <a:pt x="556" y="190"/>
                      </a:cubicBezTo>
                      <a:lnTo>
                        <a:pt x="556" y="190"/>
                      </a:lnTo>
                      <a:cubicBezTo>
                        <a:pt x="315" y="253"/>
                        <a:pt x="111" y="392"/>
                        <a:pt x="38" y="611"/>
                      </a:cubicBezTo>
                      <a:cubicBezTo>
                        <a:pt x="0" y="748"/>
                        <a:pt x="13" y="862"/>
                        <a:pt x="60" y="950"/>
                      </a:cubicBezTo>
                      <a:lnTo>
                        <a:pt x="60" y="950"/>
                      </a:lnTo>
                      <a:cubicBezTo>
                        <a:pt x="42" y="1150"/>
                        <a:pt x="109" y="1347"/>
                        <a:pt x="312" y="1455"/>
                      </a:cubicBezTo>
                      <a:cubicBezTo>
                        <a:pt x="388" y="1488"/>
                        <a:pt x="481" y="1504"/>
                        <a:pt x="582" y="1504"/>
                      </a:cubicBezTo>
                      <a:cubicBezTo>
                        <a:pt x="1120" y="1504"/>
                        <a:pt x="1894" y="1066"/>
                        <a:pt x="1669" y="562"/>
                      </a:cubicBezTo>
                      <a:lnTo>
                        <a:pt x="1669" y="562"/>
                      </a:lnTo>
                      <a:cubicBezTo>
                        <a:pt x="1680" y="420"/>
                        <a:pt x="1641" y="274"/>
                        <a:pt x="1545" y="177"/>
                      </a:cubicBezTo>
                      <a:cubicBezTo>
                        <a:pt x="1424" y="56"/>
                        <a:pt x="1264" y="1"/>
                        <a:pt x="110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5" name="Google Shape;4830;p60"/>
                <p:cNvSpPr/>
                <p:nvPr/>
              </p:nvSpPr>
              <p:spPr>
                <a:xfrm>
                  <a:off x="5459732" y="4331806"/>
                  <a:ext cx="71788" cy="9928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83" h="4264" extrusionOk="0">
                      <a:moveTo>
                        <a:pt x="1877" y="1"/>
                      </a:moveTo>
                      <a:cubicBezTo>
                        <a:pt x="1782" y="1"/>
                        <a:pt x="1688" y="19"/>
                        <a:pt x="1597" y="53"/>
                      </a:cubicBezTo>
                      <a:lnTo>
                        <a:pt x="1597" y="53"/>
                      </a:lnTo>
                      <a:cubicBezTo>
                        <a:pt x="1569" y="50"/>
                        <a:pt x="1541" y="49"/>
                        <a:pt x="1515" y="49"/>
                      </a:cubicBezTo>
                      <a:cubicBezTo>
                        <a:pt x="1001" y="49"/>
                        <a:pt x="676" y="572"/>
                        <a:pt x="549" y="1225"/>
                      </a:cubicBezTo>
                      <a:lnTo>
                        <a:pt x="549" y="1225"/>
                      </a:lnTo>
                      <a:cubicBezTo>
                        <a:pt x="483" y="1370"/>
                        <a:pt x="432" y="1510"/>
                        <a:pt x="398" y="1636"/>
                      </a:cubicBezTo>
                      <a:lnTo>
                        <a:pt x="398" y="1636"/>
                      </a:lnTo>
                      <a:cubicBezTo>
                        <a:pt x="386" y="1659"/>
                        <a:pt x="374" y="1683"/>
                        <a:pt x="363" y="1707"/>
                      </a:cubicBezTo>
                      <a:cubicBezTo>
                        <a:pt x="1" y="2478"/>
                        <a:pt x="246" y="4264"/>
                        <a:pt x="1347" y="4264"/>
                      </a:cubicBezTo>
                      <a:cubicBezTo>
                        <a:pt x="1354" y="4264"/>
                        <a:pt x="1361" y="4263"/>
                        <a:pt x="1368" y="4263"/>
                      </a:cubicBezTo>
                      <a:cubicBezTo>
                        <a:pt x="1502" y="4259"/>
                        <a:pt x="1628" y="4231"/>
                        <a:pt x="1747" y="4185"/>
                      </a:cubicBezTo>
                      <a:lnTo>
                        <a:pt x="1747" y="4185"/>
                      </a:lnTo>
                      <a:cubicBezTo>
                        <a:pt x="1981" y="4170"/>
                        <a:pt x="2221" y="4062"/>
                        <a:pt x="2441" y="3830"/>
                      </a:cubicBezTo>
                      <a:cubicBezTo>
                        <a:pt x="2946" y="3303"/>
                        <a:pt x="3082" y="2386"/>
                        <a:pt x="3010" y="1656"/>
                      </a:cubicBezTo>
                      <a:lnTo>
                        <a:pt x="3010" y="1656"/>
                      </a:lnTo>
                      <a:cubicBezTo>
                        <a:pt x="3018" y="854"/>
                        <a:pt x="2756" y="156"/>
                        <a:pt x="2183" y="67"/>
                      </a:cubicBezTo>
                      <a:lnTo>
                        <a:pt x="2183" y="67"/>
                      </a:lnTo>
                      <a:cubicBezTo>
                        <a:pt x="2080" y="22"/>
                        <a:pt x="1977" y="1"/>
                        <a:pt x="187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6" name="Google Shape;4831;p60"/>
                <p:cNvSpPr/>
                <p:nvPr/>
              </p:nvSpPr>
              <p:spPr>
                <a:xfrm>
                  <a:off x="5307921" y="4373950"/>
                  <a:ext cx="61682" cy="64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9" h="2750" extrusionOk="0">
                      <a:moveTo>
                        <a:pt x="1278" y="1"/>
                      </a:moveTo>
                      <a:cubicBezTo>
                        <a:pt x="1088" y="1"/>
                        <a:pt x="891" y="48"/>
                        <a:pt x="698" y="148"/>
                      </a:cubicBezTo>
                      <a:cubicBezTo>
                        <a:pt x="112" y="430"/>
                        <a:pt x="1" y="1062"/>
                        <a:pt x="265" y="1614"/>
                      </a:cubicBezTo>
                      <a:lnTo>
                        <a:pt x="265" y="1614"/>
                      </a:lnTo>
                      <a:cubicBezTo>
                        <a:pt x="289" y="1682"/>
                        <a:pt x="319" y="1749"/>
                        <a:pt x="355" y="1814"/>
                      </a:cubicBezTo>
                      <a:cubicBezTo>
                        <a:pt x="506" y="2102"/>
                        <a:pt x="797" y="2398"/>
                        <a:pt x="1134" y="2554"/>
                      </a:cubicBezTo>
                      <a:lnTo>
                        <a:pt x="1134" y="2554"/>
                      </a:lnTo>
                      <a:cubicBezTo>
                        <a:pt x="1298" y="2675"/>
                        <a:pt x="1488" y="2750"/>
                        <a:pt x="1702" y="2750"/>
                      </a:cubicBezTo>
                      <a:cubicBezTo>
                        <a:pt x="1796" y="2750"/>
                        <a:pt x="1895" y="2736"/>
                        <a:pt x="1999" y="2704"/>
                      </a:cubicBezTo>
                      <a:cubicBezTo>
                        <a:pt x="2320" y="2613"/>
                        <a:pt x="2456" y="2383"/>
                        <a:pt x="2490" y="2113"/>
                      </a:cubicBezTo>
                      <a:lnTo>
                        <a:pt x="2490" y="2113"/>
                      </a:lnTo>
                      <a:cubicBezTo>
                        <a:pt x="2648" y="1698"/>
                        <a:pt x="2514" y="1139"/>
                        <a:pt x="2364" y="764"/>
                      </a:cubicBezTo>
                      <a:cubicBezTo>
                        <a:pt x="2154" y="279"/>
                        <a:pt x="1738" y="1"/>
                        <a:pt x="1278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7" name="Google Shape;4832;p60"/>
                <p:cNvSpPr/>
                <p:nvPr/>
              </p:nvSpPr>
              <p:spPr>
                <a:xfrm>
                  <a:off x="5463062" y="4507880"/>
                  <a:ext cx="31994" cy="25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4" h="1110" extrusionOk="0">
                      <a:moveTo>
                        <a:pt x="763" y="1"/>
                      </a:moveTo>
                      <a:cubicBezTo>
                        <a:pt x="642" y="1"/>
                        <a:pt x="522" y="30"/>
                        <a:pt x="413" y="76"/>
                      </a:cubicBezTo>
                      <a:lnTo>
                        <a:pt x="413" y="76"/>
                      </a:lnTo>
                      <a:cubicBezTo>
                        <a:pt x="296" y="122"/>
                        <a:pt x="184" y="195"/>
                        <a:pt x="83" y="285"/>
                      </a:cubicBezTo>
                      <a:cubicBezTo>
                        <a:pt x="19" y="333"/>
                        <a:pt x="0" y="439"/>
                        <a:pt x="27" y="528"/>
                      </a:cubicBezTo>
                      <a:lnTo>
                        <a:pt x="27" y="528"/>
                      </a:lnTo>
                      <a:cubicBezTo>
                        <a:pt x="19" y="560"/>
                        <a:pt x="15" y="592"/>
                        <a:pt x="15" y="627"/>
                      </a:cubicBezTo>
                      <a:cubicBezTo>
                        <a:pt x="15" y="967"/>
                        <a:pt x="370" y="1109"/>
                        <a:pt x="658" y="1109"/>
                      </a:cubicBezTo>
                      <a:cubicBezTo>
                        <a:pt x="680" y="1109"/>
                        <a:pt x="702" y="1108"/>
                        <a:pt x="723" y="1107"/>
                      </a:cubicBezTo>
                      <a:cubicBezTo>
                        <a:pt x="779" y="1107"/>
                        <a:pt x="835" y="1100"/>
                        <a:pt x="890" y="1087"/>
                      </a:cubicBezTo>
                      <a:lnTo>
                        <a:pt x="890" y="1087"/>
                      </a:lnTo>
                      <a:cubicBezTo>
                        <a:pt x="893" y="1087"/>
                        <a:pt x="896" y="1087"/>
                        <a:pt x="899" y="1087"/>
                      </a:cubicBezTo>
                      <a:cubicBezTo>
                        <a:pt x="984" y="1087"/>
                        <a:pt x="1070" y="1066"/>
                        <a:pt x="1156" y="1015"/>
                      </a:cubicBezTo>
                      <a:cubicBezTo>
                        <a:pt x="1343" y="895"/>
                        <a:pt x="1374" y="698"/>
                        <a:pt x="1313" y="527"/>
                      </a:cubicBezTo>
                      <a:lnTo>
                        <a:pt x="1313" y="527"/>
                      </a:lnTo>
                      <a:cubicBezTo>
                        <a:pt x="1346" y="315"/>
                        <a:pt x="1184" y="110"/>
                        <a:pt x="974" y="34"/>
                      </a:cubicBezTo>
                      <a:cubicBezTo>
                        <a:pt x="905" y="11"/>
                        <a:pt x="834" y="1"/>
                        <a:pt x="763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8" name="Google Shape;4833;p60"/>
                <p:cNvSpPr/>
                <p:nvPr/>
              </p:nvSpPr>
              <p:spPr>
                <a:xfrm>
                  <a:off x="5299353" y="4538498"/>
                  <a:ext cx="33321" cy="308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31" h="1323" extrusionOk="0">
                      <a:moveTo>
                        <a:pt x="514" y="1"/>
                      </a:moveTo>
                      <a:cubicBezTo>
                        <a:pt x="470" y="1"/>
                        <a:pt x="425" y="7"/>
                        <a:pt x="381" y="20"/>
                      </a:cubicBezTo>
                      <a:cubicBezTo>
                        <a:pt x="52" y="102"/>
                        <a:pt x="1" y="481"/>
                        <a:pt x="128" y="756"/>
                      </a:cubicBezTo>
                      <a:lnTo>
                        <a:pt x="128" y="756"/>
                      </a:lnTo>
                      <a:cubicBezTo>
                        <a:pt x="131" y="792"/>
                        <a:pt x="139" y="828"/>
                        <a:pt x="153" y="864"/>
                      </a:cubicBezTo>
                      <a:cubicBezTo>
                        <a:pt x="153" y="887"/>
                        <a:pt x="153" y="887"/>
                        <a:pt x="176" y="910"/>
                      </a:cubicBezTo>
                      <a:cubicBezTo>
                        <a:pt x="276" y="1153"/>
                        <a:pt x="465" y="1289"/>
                        <a:pt x="672" y="1289"/>
                      </a:cubicBezTo>
                      <a:cubicBezTo>
                        <a:pt x="722" y="1289"/>
                        <a:pt x="773" y="1281"/>
                        <a:pt x="824" y="1264"/>
                      </a:cubicBezTo>
                      <a:lnTo>
                        <a:pt x="824" y="1264"/>
                      </a:lnTo>
                      <a:cubicBezTo>
                        <a:pt x="897" y="1299"/>
                        <a:pt x="973" y="1323"/>
                        <a:pt x="1050" y="1323"/>
                      </a:cubicBezTo>
                      <a:cubicBezTo>
                        <a:pt x="1094" y="1323"/>
                        <a:pt x="1137" y="1315"/>
                        <a:pt x="1180" y="1298"/>
                      </a:cubicBezTo>
                      <a:cubicBezTo>
                        <a:pt x="1417" y="1212"/>
                        <a:pt x="1430" y="881"/>
                        <a:pt x="1219" y="748"/>
                      </a:cubicBezTo>
                      <a:lnTo>
                        <a:pt x="1219" y="748"/>
                      </a:lnTo>
                      <a:cubicBezTo>
                        <a:pt x="1209" y="393"/>
                        <a:pt x="871" y="1"/>
                        <a:pt x="51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49" name="Google Shape;4834;p60"/>
                <p:cNvSpPr/>
                <p:nvPr/>
              </p:nvSpPr>
              <p:spPr>
                <a:xfrm>
                  <a:off x="4818726" y="4521105"/>
                  <a:ext cx="53183" cy="43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4" h="1866" extrusionOk="0">
                      <a:moveTo>
                        <a:pt x="1034" y="0"/>
                      </a:moveTo>
                      <a:cubicBezTo>
                        <a:pt x="751" y="0"/>
                        <a:pt x="497" y="192"/>
                        <a:pt x="333" y="428"/>
                      </a:cubicBezTo>
                      <a:lnTo>
                        <a:pt x="333" y="428"/>
                      </a:lnTo>
                      <a:cubicBezTo>
                        <a:pt x="194" y="543"/>
                        <a:pt x="90" y="689"/>
                        <a:pt x="47" y="858"/>
                      </a:cubicBezTo>
                      <a:cubicBezTo>
                        <a:pt x="1" y="1109"/>
                        <a:pt x="138" y="1337"/>
                        <a:pt x="366" y="1429"/>
                      </a:cubicBezTo>
                      <a:cubicBezTo>
                        <a:pt x="374" y="1432"/>
                        <a:pt x="383" y="1434"/>
                        <a:pt x="391" y="1437"/>
                      </a:cubicBezTo>
                      <a:lnTo>
                        <a:pt x="391" y="1437"/>
                      </a:lnTo>
                      <a:cubicBezTo>
                        <a:pt x="415" y="1455"/>
                        <a:pt x="441" y="1470"/>
                        <a:pt x="469" y="1484"/>
                      </a:cubicBezTo>
                      <a:lnTo>
                        <a:pt x="469" y="1484"/>
                      </a:lnTo>
                      <a:cubicBezTo>
                        <a:pt x="517" y="1692"/>
                        <a:pt x="669" y="1865"/>
                        <a:pt x="925" y="1865"/>
                      </a:cubicBezTo>
                      <a:cubicBezTo>
                        <a:pt x="943" y="1865"/>
                        <a:pt x="963" y="1864"/>
                        <a:pt x="982" y="1862"/>
                      </a:cubicBezTo>
                      <a:cubicBezTo>
                        <a:pt x="1393" y="1840"/>
                        <a:pt x="1804" y="1794"/>
                        <a:pt x="2055" y="1406"/>
                      </a:cubicBezTo>
                      <a:cubicBezTo>
                        <a:pt x="2283" y="1064"/>
                        <a:pt x="2238" y="493"/>
                        <a:pt x="1873" y="265"/>
                      </a:cubicBezTo>
                      <a:cubicBezTo>
                        <a:pt x="1756" y="191"/>
                        <a:pt x="1628" y="159"/>
                        <a:pt x="1498" y="159"/>
                      </a:cubicBezTo>
                      <a:cubicBezTo>
                        <a:pt x="1472" y="159"/>
                        <a:pt x="1445" y="160"/>
                        <a:pt x="1418" y="163"/>
                      </a:cubicBezTo>
                      <a:lnTo>
                        <a:pt x="1418" y="163"/>
                      </a:lnTo>
                      <a:cubicBezTo>
                        <a:pt x="1387" y="119"/>
                        <a:pt x="1349" y="83"/>
                        <a:pt x="1302" y="59"/>
                      </a:cubicBezTo>
                      <a:cubicBezTo>
                        <a:pt x="1211" y="18"/>
                        <a:pt x="1121" y="0"/>
                        <a:pt x="1034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0" name="Google Shape;4835;p60"/>
                <p:cNvSpPr/>
                <p:nvPr/>
              </p:nvSpPr>
              <p:spPr>
                <a:xfrm>
                  <a:off x="4916309" y="4472162"/>
                  <a:ext cx="13715" cy="105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89" h="455" extrusionOk="0">
                      <a:moveTo>
                        <a:pt x="336" y="1"/>
                      </a:moveTo>
                      <a:cubicBezTo>
                        <a:pt x="295" y="1"/>
                        <a:pt x="253" y="19"/>
                        <a:pt x="215" y="61"/>
                      </a:cubicBezTo>
                      <a:cubicBezTo>
                        <a:pt x="192" y="84"/>
                        <a:pt x="147" y="130"/>
                        <a:pt x="124" y="153"/>
                      </a:cubicBezTo>
                      <a:cubicBezTo>
                        <a:pt x="0" y="276"/>
                        <a:pt x="109" y="455"/>
                        <a:pt x="239" y="455"/>
                      </a:cubicBezTo>
                      <a:cubicBezTo>
                        <a:pt x="277" y="455"/>
                        <a:pt x="316" y="440"/>
                        <a:pt x="352" y="404"/>
                      </a:cubicBezTo>
                      <a:cubicBezTo>
                        <a:pt x="398" y="381"/>
                        <a:pt x="443" y="335"/>
                        <a:pt x="466" y="312"/>
                      </a:cubicBezTo>
                      <a:cubicBezTo>
                        <a:pt x="589" y="190"/>
                        <a:pt x="470" y="1"/>
                        <a:pt x="33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1" name="Google Shape;4836;p60"/>
                <p:cNvSpPr/>
                <p:nvPr/>
              </p:nvSpPr>
              <p:spPr>
                <a:xfrm>
                  <a:off x="5045488" y="4312178"/>
                  <a:ext cx="111139" cy="6706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73" h="2880" extrusionOk="0">
                      <a:moveTo>
                        <a:pt x="2558" y="0"/>
                      </a:moveTo>
                      <a:cubicBezTo>
                        <a:pt x="2396" y="0"/>
                        <a:pt x="2229" y="28"/>
                        <a:pt x="2063" y="85"/>
                      </a:cubicBezTo>
                      <a:cubicBezTo>
                        <a:pt x="1758" y="190"/>
                        <a:pt x="1465" y="386"/>
                        <a:pt x="1251" y="638"/>
                      </a:cubicBezTo>
                      <a:lnTo>
                        <a:pt x="1251" y="638"/>
                      </a:lnTo>
                      <a:cubicBezTo>
                        <a:pt x="993" y="756"/>
                        <a:pt x="755" y="912"/>
                        <a:pt x="556" y="1135"/>
                      </a:cubicBezTo>
                      <a:cubicBezTo>
                        <a:pt x="0" y="1755"/>
                        <a:pt x="145" y="2816"/>
                        <a:pt x="1029" y="2816"/>
                      </a:cubicBezTo>
                      <a:cubicBezTo>
                        <a:pt x="1089" y="2816"/>
                        <a:pt x="1152" y="2811"/>
                        <a:pt x="1218" y="2801"/>
                      </a:cubicBezTo>
                      <a:cubicBezTo>
                        <a:pt x="1398" y="2774"/>
                        <a:pt x="1574" y="2743"/>
                        <a:pt x="1748" y="2707"/>
                      </a:cubicBezTo>
                      <a:lnTo>
                        <a:pt x="1748" y="2707"/>
                      </a:lnTo>
                      <a:cubicBezTo>
                        <a:pt x="2015" y="2824"/>
                        <a:pt x="2321" y="2880"/>
                        <a:pt x="2633" y="2880"/>
                      </a:cubicBezTo>
                      <a:cubicBezTo>
                        <a:pt x="3672" y="2880"/>
                        <a:pt x="4773" y="2258"/>
                        <a:pt x="4665" y="1203"/>
                      </a:cubicBezTo>
                      <a:cubicBezTo>
                        <a:pt x="4577" y="436"/>
                        <a:pt x="4011" y="108"/>
                        <a:pt x="3382" y="108"/>
                      </a:cubicBezTo>
                      <a:cubicBezTo>
                        <a:pt x="3300" y="108"/>
                        <a:pt x="3218" y="114"/>
                        <a:pt x="3136" y="124"/>
                      </a:cubicBezTo>
                      <a:lnTo>
                        <a:pt x="3136" y="124"/>
                      </a:lnTo>
                      <a:cubicBezTo>
                        <a:pt x="2957" y="43"/>
                        <a:pt x="2761" y="0"/>
                        <a:pt x="255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2" name="Google Shape;4837;p60"/>
                <p:cNvSpPr/>
                <p:nvPr/>
              </p:nvSpPr>
              <p:spPr>
                <a:xfrm>
                  <a:off x="4731574" y="4285820"/>
                  <a:ext cx="76398" cy="89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1" h="3837" extrusionOk="0">
                      <a:moveTo>
                        <a:pt x="1369" y="0"/>
                      </a:moveTo>
                      <a:cubicBezTo>
                        <a:pt x="831" y="0"/>
                        <a:pt x="356" y="440"/>
                        <a:pt x="183" y="1011"/>
                      </a:cubicBezTo>
                      <a:cubicBezTo>
                        <a:pt x="1" y="1628"/>
                        <a:pt x="115" y="2609"/>
                        <a:pt x="503" y="3157"/>
                      </a:cubicBezTo>
                      <a:cubicBezTo>
                        <a:pt x="814" y="3567"/>
                        <a:pt x="1343" y="3836"/>
                        <a:pt x="1858" y="3836"/>
                      </a:cubicBezTo>
                      <a:cubicBezTo>
                        <a:pt x="2175" y="3836"/>
                        <a:pt x="2487" y="3734"/>
                        <a:pt x="2740" y="3499"/>
                      </a:cubicBezTo>
                      <a:cubicBezTo>
                        <a:pt x="3080" y="3189"/>
                        <a:pt x="3228" y="2763"/>
                        <a:pt x="3241" y="2322"/>
                      </a:cubicBezTo>
                      <a:lnTo>
                        <a:pt x="3241" y="2322"/>
                      </a:lnTo>
                      <a:cubicBezTo>
                        <a:pt x="3281" y="2125"/>
                        <a:pt x="3267" y="1909"/>
                        <a:pt x="3196" y="1696"/>
                      </a:cubicBezTo>
                      <a:cubicBezTo>
                        <a:pt x="3181" y="1650"/>
                        <a:pt x="3163" y="1603"/>
                        <a:pt x="3143" y="1557"/>
                      </a:cubicBezTo>
                      <a:lnTo>
                        <a:pt x="3143" y="1557"/>
                      </a:lnTo>
                      <a:cubicBezTo>
                        <a:pt x="3117" y="1460"/>
                        <a:pt x="3081" y="1365"/>
                        <a:pt x="3035" y="1272"/>
                      </a:cubicBezTo>
                      <a:lnTo>
                        <a:pt x="3035" y="1272"/>
                      </a:lnTo>
                      <a:cubicBezTo>
                        <a:pt x="2840" y="772"/>
                        <a:pt x="2527" y="279"/>
                        <a:pt x="1986" y="167"/>
                      </a:cubicBezTo>
                      <a:cubicBezTo>
                        <a:pt x="1963" y="162"/>
                        <a:pt x="1939" y="158"/>
                        <a:pt x="1915" y="155"/>
                      </a:cubicBezTo>
                      <a:lnTo>
                        <a:pt x="1915" y="155"/>
                      </a:lnTo>
                      <a:cubicBezTo>
                        <a:pt x="1909" y="151"/>
                        <a:pt x="1902" y="148"/>
                        <a:pt x="1895" y="144"/>
                      </a:cubicBezTo>
                      <a:cubicBezTo>
                        <a:pt x="1719" y="45"/>
                        <a:pt x="1541" y="0"/>
                        <a:pt x="1369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3" name="Google Shape;4838;p60"/>
                <p:cNvSpPr/>
                <p:nvPr/>
              </p:nvSpPr>
              <p:spPr>
                <a:xfrm>
                  <a:off x="4935355" y="4262140"/>
                  <a:ext cx="64104" cy="8138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3" h="3495" extrusionOk="0">
                      <a:moveTo>
                        <a:pt x="1621" y="1"/>
                      </a:moveTo>
                      <a:cubicBezTo>
                        <a:pt x="1251" y="1"/>
                        <a:pt x="883" y="194"/>
                        <a:pt x="607" y="453"/>
                      </a:cubicBezTo>
                      <a:cubicBezTo>
                        <a:pt x="271" y="766"/>
                        <a:pt x="53" y="1395"/>
                        <a:pt x="83" y="1954"/>
                      </a:cubicBezTo>
                      <a:lnTo>
                        <a:pt x="83" y="1954"/>
                      </a:lnTo>
                      <a:cubicBezTo>
                        <a:pt x="1" y="2273"/>
                        <a:pt x="1" y="2606"/>
                        <a:pt x="173" y="2919"/>
                      </a:cubicBezTo>
                      <a:cubicBezTo>
                        <a:pt x="350" y="3257"/>
                        <a:pt x="687" y="3470"/>
                        <a:pt x="1046" y="3470"/>
                      </a:cubicBezTo>
                      <a:cubicBezTo>
                        <a:pt x="1058" y="3470"/>
                        <a:pt x="1070" y="3470"/>
                        <a:pt x="1082" y="3469"/>
                      </a:cubicBezTo>
                      <a:lnTo>
                        <a:pt x="1082" y="3469"/>
                      </a:lnTo>
                      <a:cubicBezTo>
                        <a:pt x="1151" y="3486"/>
                        <a:pt x="1223" y="3495"/>
                        <a:pt x="1297" y="3495"/>
                      </a:cubicBezTo>
                      <a:cubicBezTo>
                        <a:pt x="1398" y="3495"/>
                        <a:pt x="1503" y="3478"/>
                        <a:pt x="1611" y="3444"/>
                      </a:cubicBezTo>
                      <a:cubicBezTo>
                        <a:pt x="2022" y="3307"/>
                        <a:pt x="2456" y="2736"/>
                        <a:pt x="2593" y="2325"/>
                      </a:cubicBezTo>
                      <a:cubicBezTo>
                        <a:pt x="2703" y="2011"/>
                        <a:pt x="2740" y="1668"/>
                        <a:pt x="2713" y="1330"/>
                      </a:cubicBezTo>
                      <a:lnTo>
                        <a:pt x="2713" y="1330"/>
                      </a:lnTo>
                      <a:cubicBezTo>
                        <a:pt x="2734" y="1195"/>
                        <a:pt x="2746" y="1055"/>
                        <a:pt x="2753" y="910"/>
                      </a:cubicBezTo>
                      <a:cubicBezTo>
                        <a:pt x="2753" y="436"/>
                        <a:pt x="2492" y="92"/>
                        <a:pt x="2022" y="80"/>
                      </a:cubicBezTo>
                      <a:lnTo>
                        <a:pt x="2022" y="80"/>
                      </a:lnTo>
                      <a:cubicBezTo>
                        <a:pt x="2007" y="75"/>
                        <a:pt x="1992" y="70"/>
                        <a:pt x="1976" y="65"/>
                      </a:cubicBezTo>
                      <a:cubicBezTo>
                        <a:pt x="1860" y="21"/>
                        <a:pt x="1740" y="1"/>
                        <a:pt x="1621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4" name="Google Shape;4839;p60"/>
                <p:cNvSpPr/>
                <p:nvPr/>
              </p:nvSpPr>
              <p:spPr>
                <a:xfrm>
                  <a:off x="5195553" y="4185350"/>
                  <a:ext cx="59121" cy="648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9" h="2783" extrusionOk="0">
                      <a:moveTo>
                        <a:pt x="955" y="0"/>
                      </a:moveTo>
                      <a:cubicBezTo>
                        <a:pt x="767" y="0"/>
                        <a:pt x="573" y="84"/>
                        <a:pt x="388" y="282"/>
                      </a:cubicBezTo>
                      <a:cubicBezTo>
                        <a:pt x="0" y="693"/>
                        <a:pt x="46" y="1355"/>
                        <a:pt x="160" y="1857"/>
                      </a:cubicBezTo>
                      <a:cubicBezTo>
                        <a:pt x="243" y="2395"/>
                        <a:pt x="644" y="2783"/>
                        <a:pt x="1177" y="2783"/>
                      </a:cubicBezTo>
                      <a:cubicBezTo>
                        <a:pt x="1232" y="2783"/>
                        <a:pt x="1289" y="2778"/>
                        <a:pt x="1347" y="2770"/>
                      </a:cubicBezTo>
                      <a:cubicBezTo>
                        <a:pt x="1443" y="2756"/>
                        <a:pt x="1535" y="2733"/>
                        <a:pt x="1621" y="2701"/>
                      </a:cubicBezTo>
                      <a:lnTo>
                        <a:pt x="1621" y="2701"/>
                      </a:lnTo>
                      <a:cubicBezTo>
                        <a:pt x="1636" y="2702"/>
                        <a:pt x="1650" y="2702"/>
                        <a:pt x="1663" y="2702"/>
                      </a:cubicBezTo>
                      <a:cubicBezTo>
                        <a:pt x="2338" y="2702"/>
                        <a:pt x="2539" y="2001"/>
                        <a:pt x="2483" y="1347"/>
                      </a:cubicBezTo>
                      <a:lnTo>
                        <a:pt x="2483" y="1347"/>
                      </a:lnTo>
                      <a:cubicBezTo>
                        <a:pt x="2506" y="1007"/>
                        <a:pt x="2478" y="642"/>
                        <a:pt x="2305" y="373"/>
                      </a:cubicBezTo>
                      <a:cubicBezTo>
                        <a:pt x="2151" y="136"/>
                        <a:pt x="1916" y="22"/>
                        <a:pt x="1678" y="22"/>
                      </a:cubicBezTo>
                      <a:cubicBezTo>
                        <a:pt x="1558" y="22"/>
                        <a:pt x="1437" y="51"/>
                        <a:pt x="1325" y="108"/>
                      </a:cubicBezTo>
                      <a:lnTo>
                        <a:pt x="1325" y="108"/>
                      </a:lnTo>
                      <a:cubicBezTo>
                        <a:pt x="1207" y="39"/>
                        <a:pt x="1082" y="0"/>
                        <a:pt x="955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5" name="Google Shape;4840;p60"/>
                <p:cNvSpPr/>
                <p:nvPr/>
              </p:nvSpPr>
              <p:spPr>
                <a:xfrm>
                  <a:off x="5323731" y="4193173"/>
                  <a:ext cx="68272" cy="552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932" h="2371" extrusionOk="0">
                      <a:moveTo>
                        <a:pt x="1954" y="1"/>
                      </a:moveTo>
                      <a:cubicBezTo>
                        <a:pt x="1480" y="1"/>
                        <a:pt x="942" y="197"/>
                        <a:pt x="612" y="380"/>
                      </a:cubicBezTo>
                      <a:cubicBezTo>
                        <a:pt x="271" y="560"/>
                        <a:pt x="0" y="918"/>
                        <a:pt x="173" y="1265"/>
                      </a:cubicBezTo>
                      <a:lnTo>
                        <a:pt x="173" y="1265"/>
                      </a:lnTo>
                      <a:cubicBezTo>
                        <a:pt x="138" y="1447"/>
                        <a:pt x="161" y="1639"/>
                        <a:pt x="270" y="1818"/>
                      </a:cubicBezTo>
                      <a:cubicBezTo>
                        <a:pt x="371" y="1975"/>
                        <a:pt x="528" y="2077"/>
                        <a:pt x="705" y="2135"/>
                      </a:cubicBezTo>
                      <a:lnTo>
                        <a:pt x="705" y="2135"/>
                      </a:lnTo>
                      <a:cubicBezTo>
                        <a:pt x="861" y="2264"/>
                        <a:pt x="1070" y="2347"/>
                        <a:pt x="1297" y="2365"/>
                      </a:cubicBezTo>
                      <a:cubicBezTo>
                        <a:pt x="1339" y="2369"/>
                        <a:pt x="1382" y="2371"/>
                        <a:pt x="1426" y="2371"/>
                      </a:cubicBezTo>
                      <a:cubicBezTo>
                        <a:pt x="1945" y="2371"/>
                        <a:pt x="2526" y="2121"/>
                        <a:pt x="2758" y="1658"/>
                      </a:cubicBezTo>
                      <a:cubicBezTo>
                        <a:pt x="2840" y="1508"/>
                        <a:pt x="2874" y="1341"/>
                        <a:pt x="2865" y="1176"/>
                      </a:cubicBezTo>
                      <a:lnTo>
                        <a:pt x="2865" y="1176"/>
                      </a:lnTo>
                      <a:cubicBezTo>
                        <a:pt x="2870" y="1146"/>
                        <a:pt x="2873" y="1115"/>
                        <a:pt x="2875" y="1084"/>
                      </a:cubicBezTo>
                      <a:lnTo>
                        <a:pt x="2875" y="1084"/>
                      </a:lnTo>
                      <a:cubicBezTo>
                        <a:pt x="2927" y="939"/>
                        <a:pt x="2931" y="773"/>
                        <a:pt x="2872" y="585"/>
                      </a:cubicBezTo>
                      <a:cubicBezTo>
                        <a:pt x="2734" y="149"/>
                        <a:pt x="2368" y="1"/>
                        <a:pt x="195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6" name="Google Shape;4841;p60"/>
                <p:cNvSpPr/>
                <p:nvPr/>
              </p:nvSpPr>
              <p:spPr>
                <a:xfrm>
                  <a:off x="5458615" y="4223233"/>
                  <a:ext cx="59004" cy="561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34" h="2412" extrusionOk="0">
                      <a:moveTo>
                        <a:pt x="1034" y="1"/>
                      </a:moveTo>
                      <a:cubicBezTo>
                        <a:pt x="705" y="1"/>
                        <a:pt x="430" y="245"/>
                        <a:pt x="295" y="532"/>
                      </a:cubicBezTo>
                      <a:lnTo>
                        <a:pt x="295" y="532"/>
                      </a:lnTo>
                      <a:cubicBezTo>
                        <a:pt x="234" y="618"/>
                        <a:pt x="187" y="717"/>
                        <a:pt x="160" y="823"/>
                      </a:cubicBezTo>
                      <a:cubicBezTo>
                        <a:pt x="1" y="1436"/>
                        <a:pt x="322" y="1831"/>
                        <a:pt x="781" y="2022"/>
                      </a:cubicBezTo>
                      <a:lnTo>
                        <a:pt x="781" y="2022"/>
                      </a:lnTo>
                      <a:cubicBezTo>
                        <a:pt x="938" y="2179"/>
                        <a:pt x="1117" y="2316"/>
                        <a:pt x="1324" y="2375"/>
                      </a:cubicBezTo>
                      <a:cubicBezTo>
                        <a:pt x="1402" y="2400"/>
                        <a:pt x="1483" y="2412"/>
                        <a:pt x="1565" y="2412"/>
                      </a:cubicBezTo>
                      <a:cubicBezTo>
                        <a:pt x="1789" y="2412"/>
                        <a:pt x="2012" y="2321"/>
                        <a:pt x="2141" y="2149"/>
                      </a:cubicBezTo>
                      <a:lnTo>
                        <a:pt x="2141" y="2149"/>
                      </a:lnTo>
                      <a:cubicBezTo>
                        <a:pt x="2534" y="1864"/>
                        <a:pt x="2358" y="1112"/>
                        <a:pt x="1995" y="699"/>
                      </a:cubicBezTo>
                      <a:lnTo>
                        <a:pt x="1995" y="699"/>
                      </a:lnTo>
                      <a:cubicBezTo>
                        <a:pt x="1992" y="695"/>
                        <a:pt x="1989" y="691"/>
                        <a:pt x="1986" y="686"/>
                      </a:cubicBezTo>
                      <a:cubicBezTo>
                        <a:pt x="1758" y="367"/>
                        <a:pt x="1484" y="2"/>
                        <a:pt x="1073" y="2"/>
                      </a:cubicBezTo>
                      <a:cubicBezTo>
                        <a:pt x="1060" y="1"/>
                        <a:pt x="1047" y="1"/>
                        <a:pt x="1034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7" name="Google Shape;4842;p60"/>
                <p:cNvSpPr/>
                <p:nvPr/>
              </p:nvSpPr>
              <p:spPr>
                <a:xfrm>
                  <a:off x="5095618" y="4104647"/>
                  <a:ext cx="46151" cy="391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82" h="1683" extrusionOk="0">
                      <a:moveTo>
                        <a:pt x="1042" y="0"/>
                      </a:moveTo>
                      <a:cubicBezTo>
                        <a:pt x="907" y="0"/>
                        <a:pt x="787" y="43"/>
                        <a:pt x="687" y="116"/>
                      </a:cubicBezTo>
                      <a:lnTo>
                        <a:pt x="687" y="116"/>
                      </a:lnTo>
                      <a:cubicBezTo>
                        <a:pt x="640" y="121"/>
                        <a:pt x="594" y="129"/>
                        <a:pt x="549" y="142"/>
                      </a:cubicBezTo>
                      <a:cubicBezTo>
                        <a:pt x="183" y="256"/>
                        <a:pt x="1" y="644"/>
                        <a:pt x="206" y="1009"/>
                      </a:cubicBezTo>
                      <a:cubicBezTo>
                        <a:pt x="266" y="1108"/>
                        <a:pt x="354" y="1205"/>
                        <a:pt x="459" y="1292"/>
                      </a:cubicBezTo>
                      <a:lnTo>
                        <a:pt x="459" y="1292"/>
                      </a:lnTo>
                      <a:cubicBezTo>
                        <a:pt x="497" y="1370"/>
                        <a:pt x="549" y="1443"/>
                        <a:pt x="617" y="1511"/>
                      </a:cubicBezTo>
                      <a:cubicBezTo>
                        <a:pt x="742" y="1622"/>
                        <a:pt x="899" y="1682"/>
                        <a:pt x="1060" y="1682"/>
                      </a:cubicBezTo>
                      <a:cubicBezTo>
                        <a:pt x="1155" y="1682"/>
                        <a:pt x="1251" y="1661"/>
                        <a:pt x="1342" y="1617"/>
                      </a:cubicBezTo>
                      <a:lnTo>
                        <a:pt x="1342" y="1617"/>
                      </a:lnTo>
                      <a:cubicBezTo>
                        <a:pt x="1507" y="1606"/>
                        <a:pt x="1661" y="1546"/>
                        <a:pt x="1781" y="1420"/>
                      </a:cubicBezTo>
                      <a:cubicBezTo>
                        <a:pt x="1982" y="1199"/>
                        <a:pt x="1931" y="912"/>
                        <a:pt x="1767" y="660"/>
                      </a:cubicBezTo>
                      <a:lnTo>
                        <a:pt x="1767" y="660"/>
                      </a:lnTo>
                      <a:cubicBezTo>
                        <a:pt x="1726" y="383"/>
                        <a:pt x="1510" y="106"/>
                        <a:pt x="1233" y="27"/>
                      </a:cubicBezTo>
                      <a:cubicBezTo>
                        <a:pt x="1167" y="9"/>
                        <a:pt x="1103" y="0"/>
                        <a:pt x="1042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8" name="Google Shape;4843;p60"/>
                <p:cNvSpPr/>
                <p:nvPr/>
              </p:nvSpPr>
              <p:spPr>
                <a:xfrm>
                  <a:off x="4946275" y="4137990"/>
                  <a:ext cx="37675" cy="390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18" h="1677" extrusionOk="0">
                      <a:moveTo>
                        <a:pt x="860" y="1"/>
                      </a:moveTo>
                      <a:cubicBezTo>
                        <a:pt x="832" y="1"/>
                        <a:pt x="804" y="4"/>
                        <a:pt x="777" y="11"/>
                      </a:cubicBezTo>
                      <a:cubicBezTo>
                        <a:pt x="275" y="125"/>
                        <a:pt x="1" y="764"/>
                        <a:pt x="115" y="1220"/>
                      </a:cubicBezTo>
                      <a:cubicBezTo>
                        <a:pt x="184" y="1494"/>
                        <a:pt x="435" y="1677"/>
                        <a:pt x="709" y="1677"/>
                      </a:cubicBezTo>
                      <a:cubicBezTo>
                        <a:pt x="1028" y="1677"/>
                        <a:pt x="1302" y="1494"/>
                        <a:pt x="1439" y="1243"/>
                      </a:cubicBezTo>
                      <a:cubicBezTo>
                        <a:pt x="1562" y="1049"/>
                        <a:pt x="1618" y="801"/>
                        <a:pt x="1573" y="582"/>
                      </a:cubicBezTo>
                      <a:lnTo>
                        <a:pt x="1573" y="582"/>
                      </a:lnTo>
                      <a:cubicBezTo>
                        <a:pt x="1574" y="478"/>
                        <a:pt x="1546" y="370"/>
                        <a:pt x="1485" y="262"/>
                      </a:cubicBezTo>
                      <a:cubicBezTo>
                        <a:pt x="1469" y="214"/>
                        <a:pt x="1433" y="194"/>
                        <a:pt x="1396" y="194"/>
                      </a:cubicBezTo>
                      <a:cubicBezTo>
                        <a:pt x="1391" y="194"/>
                        <a:pt x="1385" y="194"/>
                        <a:pt x="1380" y="195"/>
                      </a:cubicBezTo>
                      <a:lnTo>
                        <a:pt x="1380" y="195"/>
                      </a:lnTo>
                      <a:cubicBezTo>
                        <a:pt x="1288" y="101"/>
                        <a:pt x="1165" y="43"/>
                        <a:pt x="1029" y="40"/>
                      </a:cubicBezTo>
                      <a:lnTo>
                        <a:pt x="1029" y="40"/>
                      </a:lnTo>
                      <a:cubicBezTo>
                        <a:pt x="976" y="15"/>
                        <a:pt x="918" y="1"/>
                        <a:pt x="860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59" name="Google Shape;4844;p60"/>
                <p:cNvSpPr/>
                <p:nvPr/>
              </p:nvSpPr>
              <p:spPr>
                <a:xfrm>
                  <a:off x="4760423" y="4158364"/>
                  <a:ext cx="22726" cy="229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6" h="985" extrusionOk="0">
                      <a:moveTo>
                        <a:pt x="580" y="0"/>
                      </a:moveTo>
                      <a:cubicBezTo>
                        <a:pt x="142" y="0"/>
                        <a:pt x="0" y="541"/>
                        <a:pt x="154" y="870"/>
                      </a:cubicBezTo>
                      <a:cubicBezTo>
                        <a:pt x="177" y="939"/>
                        <a:pt x="268" y="984"/>
                        <a:pt x="359" y="984"/>
                      </a:cubicBezTo>
                      <a:cubicBezTo>
                        <a:pt x="545" y="984"/>
                        <a:pt x="668" y="869"/>
                        <a:pt x="708" y="729"/>
                      </a:cubicBezTo>
                      <a:lnTo>
                        <a:pt x="708" y="729"/>
                      </a:lnTo>
                      <a:cubicBezTo>
                        <a:pt x="796" y="709"/>
                        <a:pt x="874" y="644"/>
                        <a:pt x="907" y="528"/>
                      </a:cubicBezTo>
                      <a:cubicBezTo>
                        <a:pt x="976" y="391"/>
                        <a:pt x="930" y="323"/>
                        <a:pt x="884" y="186"/>
                      </a:cubicBezTo>
                      <a:cubicBezTo>
                        <a:pt x="839" y="71"/>
                        <a:pt x="747" y="3"/>
                        <a:pt x="633" y="3"/>
                      </a:cubicBezTo>
                      <a:cubicBezTo>
                        <a:pt x="615" y="1"/>
                        <a:pt x="597" y="0"/>
                        <a:pt x="580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0" name="Google Shape;4845;p60"/>
                <p:cNvSpPr/>
                <p:nvPr/>
              </p:nvSpPr>
              <p:spPr>
                <a:xfrm>
                  <a:off x="5442782" y="4116173"/>
                  <a:ext cx="28617" cy="339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29" h="1459" extrusionOk="0">
                      <a:moveTo>
                        <a:pt x="578" y="0"/>
                      </a:moveTo>
                      <a:cubicBezTo>
                        <a:pt x="532" y="0"/>
                        <a:pt x="487" y="12"/>
                        <a:pt x="452" y="35"/>
                      </a:cubicBezTo>
                      <a:cubicBezTo>
                        <a:pt x="299" y="125"/>
                        <a:pt x="199" y="266"/>
                        <a:pt x="149" y="425"/>
                      </a:cubicBezTo>
                      <a:lnTo>
                        <a:pt x="149" y="425"/>
                      </a:lnTo>
                      <a:cubicBezTo>
                        <a:pt x="1" y="666"/>
                        <a:pt x="58" y="968"/>
                        <a:pt x="260" y="1161"/>
                      </a:cubicBezTo>
                      <a:lnTo>
                        <a:pt x="260" y="1161"/>
                      </a:lnTo>
                      <a:cubicBezTo>
                        <a:pt x="263" y="1166"/>
                        <a:pt x="266" y="1171"/>
                        <a:pt x="270" y="1176"/>
                      </a:cubicBezTo>
                      <a:cubicBezTo>
                        <a:pt x="369" y="1334"/>
                        <a:pt x="537" y="1459"/>
                        <a:pt x="729" y="1459"/>
                      </a:cubicBezTo>
                      <a:cubicBezTo>
                        <a:pt x="758" y="1459"/>
                        <a:pt x="788" y="1456"/>
                        <a:pt x="818" y="1450"/>
                      </a:cubicBezTo>
                      <a:cubicBezTo>
                        <a:pt x="1046" y="1427"/>
                        <a:pt x="1206" y="1176"/>
                        <a:pt x="1228" y="948"/>
                      </a:cubicBezTo>
                      <a:cubicBezTo>
                        <a:pt x="1228" y="729"/>
                        <a:pt x="1104" y="335"/>
                        <a:pt x="883" y="190"/>
                      </a:cubicBezTo>
                      <a:lnTo>
                        <a:pt x="883" y="190"/>
                      </a:lnTo>
                      <a:cubicBezTo>
                        <a:pt x="835" y="130"/>
                        <a:pt x="775" y="77"/>
                        <a:pt x="703" y="35"/>
                      </a:cubicBezTo>
                      <a:cubicBezTo>
                        <a:pt x="669" y="12"/>
                        <a:pt x="624" y="0"/>
                        <a:pt x="578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  <p:sp>
              <p:nvSpPr>
                <p:cNvPr id="461" name="Google Shape;4846;p60"/>
                <p:cNvSpPr/>
                <p:nvPr/>
              </p:nvSpPr>
              <p:spPr>
                <a:xfrm>
                  <a:off x="4828831" y="4111237"/>
                  <a:ext cx="52601" cy="619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9" h="2662" extrusionOk="0">
                      <a:moveTo>
                        <a:pt x="1167" y="1"/>
                      </a:moveTo>
                      <a:cubicBezTo>
                        <a:pt x="1092" y="1"/>
                        <a:pt x="1015" y="14"/>
                        <a:pt x="936" y="41"/>
                      </a:cubicBezTo>
                      <a:cubicBezTo>
                        <a:pt x="761" y="100"/>
                        <a:pt x="623" y="208"/>
                        <a:pt x="520" y="345"/>
                      </a:cubicBezTo>
                      <a:lnTo>
                        <a:pt x="520" y="345"/>
                      </a:lnTo>
                      <a:cubicBezTo>
                        <a:pt x="385" y="419"/>
                        <a:pt x="267" y="542"/>
                        <a:pt x="183" y="726"/>
                      </a:cubicBezTo>
                      <a:cubicBezTo>
                        <a:pt x="1" y="1091"/>
                        <a:pt x="176" y="1642"/>
                        <a:pt x="504" y="2018"/>
                      </a:cubicBezTo>
                      <a:lnTo>
                        <a:pt x="504" y="2018"/>
                      </a:lnTo>
                      <a:cubicBezTo>
                        <a:pt x="533" y="2079"/>
                        <a:pt x="565" y="2137"/>
                        <a:pt x="601" y="2192"/>
                      </a:cubicBezTo>
                      <a:lnTo>
                        <a:pt x="601" y="2192"/>
                      </a:lnTo>
                      <a:cubicBezTo>
                        <a:pt x="625" y="2237"/>
                        <a:pt x="653" y="2281"/>
                        <a:pt x="685" y="2324"/>
                      </a:cubicBezTo>
                      <a:cubicBezTo>
                        <a:pt x="840" y="2540"/>
                        <a:pt x="1088" y="2662"/>
                        <a:pt x="1338" y="2662"/>
                      </a:cubicBezTo>
                      <a:cubicBezTo>
                        <a:pt x="1458" y="2662"/>
                        <a:pt x="1579" y="2634"/>
                        <a:pt x="1690" y="2575"/>
                      </a:cubicBezTo>
                      <a:cubicBezTo>
                        <a:pt x="1707" y="2566"/>
                        <a:pt x="1723" y="2556"/>
                        <a:pt x="1739" y="2546"/>
                      </a:cubicBezTo>
                      <a:lnTo>
                        <a:pt x="1739" y="2546"/>
                      </a:lnTo>
                      <a:cubicBezTo>
                        <a:pt x="2044" y="2402"/>
                        <a:pt x="2259" y="2025"/>
                        <a:pt x="2237" y="1707"/>
                      </a:cubicBezTo>
                      <a:cubicBezTo>
                        <a:pt x="2215" y="1525"/>
                        <a:pt x="2146" y="1342"/>
                        <a:pt x="2078" y="1160"/>
                      </a:cubicBezTo>
                      <a:cubicBezTo>
                        <a:pt x="2044" y="1010"/>
                        <a:pt x="2011" y="872"/>
                        <a:pt x="1951" y="747"/>
                      </a:cubicBezTo>
                      <a:lnTo>
                        <a:pt x="1951" y="747"/>
                      </a:lnTo>
                      <a:cubicBezTo>
                        <a:pt x="1921" y="649"/>
                        <a:pt x="1886" y="558"/>
                        <a:pt x="1849" y="475"/>
                      </a:cubicBezTo>
                      <a:cubicBezTo>
                        <a:pt x="1722" y="201"/>
                        <a:pt x="1463" y="1"/>
                        <a:pt x="1167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pPr marL="0" marR="0" lvl="0" indent="0" algn="l" defTabSz="1219170" rtl="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>
                      <a:srgbClr val="000000"/>
                    </a:buClr>
                    <a:buSzTx/>
                    <a:buFontTx/>
                    <a:buNone/>
                    <a:tabLst/>
                    <a:defRPr/>
                  </a:pPr>
                  <a:endParaRPr kumimoji="0" sz="1867" b="0" i="0" u="none" strike="noStrike" kern="0" cap="none" spc="0" normalizeH="0" baseline="0" noProof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Arial"/>
                    <a:ea typeface="+mn-ea"/>
                    <a:cs typeface="Arial"/>
                    <a:sym typeface="Arial"/>
                  </a:endParaRPr>
                </a:p>
              </p:txBody>
            </p:sp>
          </p:grpSp>
        </p:grpSp>
        <p:sp>
          <p:nvSpPr>
            <p:cNvPr id="250" name="Google Shape;4847;p60"/>
            <p:cNvSpPr/>
            <p:nvPr/>
          </p:nvSpPr>
          <p:spPr>
            <a:xfrm>
              <a:off x="3302612" y="3744442"/>
              <a:ext cx="8408" cy="6692"/>
            </a:xfrm>
            <a:custGeom>
              <a:avLst/>
              <a:gdLst/>
              <a:ahLst/>
              <a:cxnLst/>
              <a:rect l="l" t="t" r="r" b="b"/>
              <a:pathLst>
                <a:path w="392" h="312" extrusionOk="0">
                  <a:moveTo>
                    <a:pt x="184" y="0"/>
                  </a:moveTo>
                  <a:cubicBezTo>
                    <a:pt x="16" y="0"/>
                    <a:pt x="0" y="312"/>
                    <a:pt x="180" y="312"/>
                  </a:cubicBezTo>
                  <a:cubicBezTo>
                    <a:pt x="196" y="312"/>
                    <a:pt x="213" y="310"/>
                    <a:pt x="232" y="305"/>
                  </a:cubicBezTo>
                  <a:cubicBezTo>
                    <a:pt x="277" y="282"/>
                    <a:pt x="300" y="259"/>
                    <a:pt x="346" y="213"/>
                  </a:cubicBezTo>
                  <a:cubicBezTo>
                    <a:pt x="391" y="190"/>
                    <a:pt x="391" y="122"/>
                    <a:pt x="346" y="76"/>
                  </a:cubicBezTo>
                  <a:cubicBezTo>
                    <a:pt x="300" y="53"/>
                    <a:pt x="277" y="31"/>
                    <a:pt x="232" y="8"/>
                  </a:cubicBezTo>
                  <a:cubicBezTo>
                    <a:pt x="215" y="3"/>
                    <a:pt x="199" y="0"/>
                    <a:pt x="1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1" name="Google Shape;4848;p60"/>
            <p:cNvSpPr/>
            <p:nvPr/>
          </p:nvSpPr>
          <p:spPr>
            <a:xfrm>
              <a:off x="3353098" y="3795185"/>
              <a:ext cx="17394" cy="12418"/>
            </a:xfrm>
            <a:custGeom>
              <a:avLst/>
              <a:gdLst/>
              <a:ahLst/>
              <a:cxnLst/>
              <a:rect l="l" t="t" r="r" b="b"/>
              <a:pathLst>
                <a:path w="811" h="579" extrusionOk="0">
                  <a:moveTo>
                    <a:pt x="468" y="0"/>
                  </a:moveTo>
                  <a:cubicBezTo>
                    <a:pt x="437" y="0"/>
                    <a:pt x="403" y="5"/>
                    <a:pt x="365" y="16"/>
                  </a:cubicBezTo>
                  <a:cubicBezTo>
                    <a:pt x="343" y="16"/>
                    <a:pt x="297" y="16"/>
                    <a:pt x="251" y="38"/>
                  </a:cubicBezTo>
                  <a:cubicBezTo>
                    <a:pt x="0" y="84"/>
                    <a:pt x="0" y="495"/>
                    <a:pt x="251" y="541"/>
                  </a:cubicBezTo>
                  <a:cubicBezTo>
                    <a:pt x="297" y="541"/>
                    <a:pt x="343" y="563"/>
                    <a:pt x="365" y="563"/>
                  </a:cubicBezTo>
                  <a:cubicBezTo>
                    <a:pt x="403" y="574"/>
                    <a:pt x="437" y="579"/>
                    <a:pt x="468" y="579"/>
                  </a:cubicBezTo>
                  <a:cubicBezTo>
                    <a:pt x="811" y="579"/>
                    <a:pt x="811" y="0"/>
                    <a:pt x="46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2" name="Google Shape;4849;p60"/>
            <p:cNvSpPr/>
            <p:nvPr/>
          </p:nvSpPr>
          <p:spPr>
            <a:xfrm>
              <a:off x="3421621" y="3861349"/>
              <a:ext cx="19603" cy="18960"/>
            </a:xfrm>
            <a:custGeom>
              <a:avLst/>
              <a:gdLst/>
              <a:ahLst/>
              <a:cxnLst/>
              <a:rect l="l" t="t" r="r" b="b"/>
              <a:pathLst>
                <a:path w="914" h="884" extrusionOk="0">
                  <a:moveTo>
                    <a:pt x="447" y="0"/>
                  </a:moveTo>
                  <a:cubicBezTo>
                    <a:pt x="413" y="0"/>
                    <a:pt x="378" y="4"/>
                    <a:pt x="343" y="12"/>
                  </a:cubicBezTo>
                  <a:cubicBezTo>
                    <a:pt x="138" y="81"/>
                    <a:pt x="1" y="286"/>
                    <a:pt x="24" y="514"/>
                  </a:cubicBezTo>
                  <a:cubicBezTo>
                    <a:pt x="56" y="763"/>
                    <a:pt x="252" y="883"/>
                    <a:pt x="452" y="883"/>
                  </a:cubicBezTo>
                  <a:cubicBezTo>
                    <a:pt x="675" y="883"/>
                    <a:pt x="902" y="734"/>
                    <a:pt x="914" y="446"/>
                  </a:cubicBezTo>
                  <a:cubicBezTo>
                    <a:pt x="914" y="286"/>
                    <a:pt x="823" y="172"/>
                    <a:pt x="708" y="81"/>
                  </a:cubicBezTo>
                  <a:lnTo>
                    <a:pt x="708" y="81"/>
                  </a:lnTo>
                  <a:cubicBezTo>
                    <a:pt x="724" y="96"/>
                    <a:pt x="740" y="112"/>
                    <a:pt x="756" y="129"/>
                  </a:cubicBezTo>
                  <a:lnTo>
                    <a:pt x="756" y="129"/>
                  </a:lnTo>
                  <a:cubicBezTo>
                    <a:pt x="670" y="47"/>
                    <a:pt x="564" y="0"/>
                    <a:pt x="4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3" name="Google Shape;4850;p60"/>
            <p:cNvSpPr/>
            <p:nvPr/>
          </p:nvSpPr>
          <p:spPr>
            <a:xfrm>
              <a:off x="3505328" y="3785727"/>
              <a:ext cx="19131" cy="15185"/>
            </a:xfrm>
            <a:custGeom>
              <a:avLst/>
              <a:gdLst/>
              <a:ahLst/>
              <a:cxnLst/>
              <a:rect l="l" t="t" r="r" b="b"/>
              <a:pathLst>
                <a:path w="892" h="708" extrusionOk="0">
                  <a:moveTo>
                    <a:pt x="435" y="0"/>
                  </a:moveTo>
                  <a:cubicBezTo>
                    <a:pt x="1" y="0"/>
                    <a:pt x="1" y="708"/>
                    <a:pt x="435" y="708"/>
                  </a:cubicBezTo>
                  <a:cubicBezTo>
                    <a:pt x="891" y="708"/>
                    <a:pt x="891" y="0"/>
                    <a:pt x="4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4" name="Google Shape;4851;p60"/>
            <p:cNvSpPr/>
            <p:nvPr/>
          </p:nvSpPr>
          <p:spPr>
            <a:xfrm>
              <a:off x="3538141" y="3851183"/>
              <a:ext cx="32322" cy="29941"/>
            </a:xfrm>
            <a:custGeom>
              <a:avLst/>
              <a:gdLst/>
              <a:ahLst/>
              <a:cxnLst/>
              <a:rect l="l" t="t" r="r" b="b"/>
              <a:pathLst>
                <a:path w="1507" h="1396" extrusionOk="0">
                  <a:moveTo>
                    <a:pt x="427" y="229"/>
                  </a:moveTo>
                  <a:lnTo>
                    <a:pt x="427" y="229"/>
                  </a:lnTo>
                  <a:cubicBezTo>
                    <a:pt x="426" y="230"/>
                    <a:pt x="426" y="230"/>
                    <a:pt x="426" y="230"/>
                  </a:cubicBezTo>
                  <a:lnTo>
                    <a:pt x="426" y="230"/>
                  </a:lnTo>
                  <a:cubicBezTo>
                    <a:pt x="426" y="230"/>
                    <a:pt x="426" y="230"/>
                    <a:pt x="427" y="229"/>
                  </a:cubicBezTo>
                  <a:lnTo>
                    <a:pt x="427" y="229"/>
                  </a:lnTo>
                  <a:cubicBezTo>
                    <a:pt x="427" y="229"/>
                    <a:pt x="427" y="229"/>
                    <a:pt x="427" y="229"/>
                  </a:cubicBezTo>
                  <a:close/>
                  <a:moveTo>
                    <a:pt x="867" y="0"/>
                  </a:moveTo>
                  <a:cubicBezTo>
                    <a:pt x="784" y="0"/>
                    <a:pt x="701" y="26"/>
                    <a:pt x="625" y="66"/>
                  </a:cubicBezTo>
                  <a:lnTo>
                    <a:pt x="625" y="66"/>
                  </a:lnTo>
                  <a:cubicBezTo>
                    <a:pt x="465" y="109"/>
                    <a:pt x="326" y="219"/>
                    <a:pt x="228" y="372"/>
                  </a:cubicBezTo>
                  <a:cubicBezTo>
                    <a:pt x="206" y="395"/>
                    <a:pt x="206" y="395"/>
                    <a:pt x="183" y="418"/>
                  </a:cubicBezTo>
                  <a:cubicBezTo>
                    <a:pt x="0" y="669"/>
                    <a:pt x="114" y="1080"/>
                    <a:pt x="365" y="1262"/>
                  </a:cubicBezTo>
                  <a:cubicBezTo>
                    <a:pt x="477" y="1354"/>
                    <a:pt x="612" y="1395"/>
                    <a:pt x="748" y="1395"/>
                  </a:cubicBezTo>
                  <a:cubicBezTo>
                    <a:pt x="919" y="1395"/>
                    <a:pt x="1093" y="1330"/>
                    <a:pt x="1233" y="1216"/>
                  </a:cubicBezTo>
                  <a:cubicBezTo>
                    <a:pt x="1233" y="1194"/>
                    <a:pt x="1256" y="1194"/>
                    <a:pt x="1256" y="1171"/>
                  </a:cubicBezTo>
                  <a:cubicBezTo>
                    <a:pt x="1505" y="944"/>
                    <a:pt x="1507" y="468"/>
                    <a:pt x="1259" y="238"/>
                  </a:cubicBezTo>
                  <a:lnTo>
                    <a:pt x="1259" y="238"/>
                  </a:lnTo>
                  <a:cubicBezTo>
                    <a:pt x="1217" y="185"/>
                    <a:pt x="1165" y="134"/>
                    <a:pt x="1096" y="75"/>
                  </a:cubicBezTo>
                  <a:cubicBezTo>
                    <a:pt x="1023" y="22"/>
                    <a:pt x="945" y="0"/>
                    <a:pt x="8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5" name="Google Shape;4852;p60"/>
            <p:cNvSpPr/>
            <p:nvPr/>
          </p:nvSpPr>
          <p:spPr>
            <a:xfrm>
              <a:off x="3646834" y="3798745"/>
              <a:ext cx="25459" cy="24858"/>
            </a:xfrm>
            <a:custGeom>
              <a:avLst/>
              <a:gdLst/>
              <a:ahLst/>
              <a:cxnLst/>
              <a:rect l="l" t="t" r="r" b="b"/>
              <a:pathLst>
                <a:path w="1187" h="1159" extrusionOk="0">
                  <a:moveTo>
                    <a:pt x="426" y="0"/>
                  </a:moveTo>
                  <a:cubicBezTo>
                    <a:pt x="353" y="0"/>
                    <a:pt x="279" y="22"/>
                    <a:pt x="205" y="78"/>
                  </a:cubicBezTo>
                  <a:cubicBezTo>
                    <a:pt x="86" y="163"/>
                    <a:pt x="55" y="299"/>
                    <a:pt x="67" y="447"/>
                  </a:cubicBezTo>
                  <a:lnTo>
                    <a:pt x="67" y="447"/>
                  </a:lnTo>
                  <a:cubicBezTo>
                    <a:pt x="1" y="675"/>
                    <a:pt x="115" y="946"/>
                    <a:pt x="319" y="1059"/>
                  </a:cubicBezTo>
                  <a:cubicBezTo>
                    <a:pt x="387" y="1105"/>
                    <a:pt x="479" y="1151"/>
                    <a:pt x="547" y="1151"/>
                  </a:cubicBezTo>
                  <a:cubicBezTo>
                    <a:pt x="583" y="1156"/>
                    <a:pt x="618" y="1158"/>
                    <a:pt x="653" y="1158"/>
                  </a:cubicBezTo>
                  <a:cubicBezTo>
                    <a:pt x="934" y="1158"/>
                    <a:pt x="1186" y="996"/>
                    <a:pt x="1186" y="671"/>
                  </a:cubicBezTo>
                  <a:cubicBezTo>
                    <a:pt x="1186" y="534"/>
                    <a:pt x="1141" y="420"/>
                    <a:pt x="1095" y="306"/>
                  </a:cubicBezTo>
                  <a:cubicBezTo>
                    <a:pt x="1006" y="110"/>
                    <a:pt x="806" y="39"/>
                    <a:pt x="614" y="39"/>
                  </a:cubicBezTo>
                  <a:cubicBezTo>
                    <a:pt x="611" y="39"/>
                    <a:pt x="609" y="39"/>
                    <a:pt x="606" y="39"/>
                  </a:cubicBezTo>
                  <a:lnTo>
                    <a:pt x="606" y="39"/>
                  </a:lnTo>
                  <a:cubicBezTo>
                    <a:pt x="548" y="16"/>
                    <a:pt x="488" y="0"/>
                    <a:pt x="4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6" name="Google Shape;4853;p60"/>
            <p:cNvSpPr/>
            <p:nvPr/>
          </p:nvSpPr>
          <p:spPr>
            <a:xfrm>
              <a:off x="3637504" y="3909025"/>
              <a:ext cx="16493" cy="18166"/>
            </a:xfrm>
            <a:custGeom>
              <a:avLst/>
              <a:gdLst/>
              <a:ahLst/>
              <a:cxnLst/>
              <a:rect l="l" t="t" r="r" b="b"/>
              <a:pathLst>
                <a:path w="769" h="847" extrusionOk="0">
                  <a:moveTo>
                    <a:pt x="367" y="0"/>
                  </a:moveTo>
                  <a:cubicBezTo>
                    <a:pt x="351" y="0"/>
                    <a:pt x="336" y="1"/>
                    <a:pt x="320" y="3"/>
                  </a:cubicBezTo>
                  <a:cubicBezTo>
                    <a:pt x="138" y="26"/>
                    <a:pt x="1" y="186"/>
                    <a:pt x="1" y="368"/>
                  </a:cubicBezTo>
                  <a:cubicBezTo>
                    <a:pt x="1" y="518"/>
                    <a:pt x="92" y="636"/>
                    <a:pt x="225" y="687"/>
                  </a:cubicBezTo>
                  <a:lnTo>
                    <a:pt x="225" y="687"/>
                  </a:lnTo>
                  <a:cubicBezTo>
                    <a:pt x="236" y="706"/>
                    <a:pt x="245" y="728"/>
                    <a:pt x="252" y="756"/>
                  </a:cubicBezTo>
                  <a:cubicBezTo>
                    <a:pt x="278" y="809"/>
                    <a:pt x="335" y="847"/>
                    <a:pt x="392" y="847"/>
                  </a:cubicBezTo>
                  <a:cubicBezTo>
                    <a:pt x="433" y="847"/>
                    <a:pt x="474" y="827"/>
                    <a:pt x="503" y="779"/>
                  </a:cubicBezTo>
                  <a:cubicBezTo>
                    <a:pt x="516" y="740"/>
                    <a:pt x="536" y="701"/>
                    <a:pt x="560" y="658"/>
                  </a:cubicBezTo>
                  <a:lnTo>
                    <a:pt x="560" y="658"/>
                  </a:lnTo>
                  <a:cubicBezTo>
                    <a:pt x="688" y="579"/>
                    <a:pt x="768" y="434"/>
                    <a:pt x="708" y="254"/>
                  </a:cubicBezTo>
                  <a:cubicBezTo>
                    <a:pt x="667" y="108"/>
                    <a:pt x="529" y="0"/>
                    <a:pt x="36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7" name="Google Shape;4854;p60"/>
            <p:cNvSpPr/>
            <p:nvPr/>
          </p:nvSpPr>
          <p:spPr>
            <a:xfrm>
              <a:off x="3241811" y="3919363"/>
              <a:ext cx="25137" cy="25673"/>
            </a:xfrm>
            <a:custGeom>
              <a:avLst/>
              <a:gdLst/>
              <a:ahLst/>
              <a:cxnLst/>
              <a:rect l="l" t="t" r="r" b="b"/>
              <a:pathLst>
                <a:path w="1172" h="1197" extrusionOk="0">
                  <a:moveTo>
                    <a:pt x="191" y="297"/>
                  </a:moveTo>
                  <a:cubicBezTo>
                    <a:pt x="191" y="303"/>
                    <a:pt x="189" y="308"/>
                    <a:pt x="186" y="312"/>
                  </a:cubicBezTo>
                  <a:lnTo>
                    <a:pt x="186" y="312"/>
                  </a:lnTo>
                  <a:cubicBezTo>
                    <a:pt x="188" y="307"/>
                    <a:pt x="189" y="302"/>
                    <a:pt x="191" y="297"/>
                  </a:cubicBezTo>
                  <a:close/>
                  <a:moveTo>
                    <a:pt x="636" y="0"/>
                  </a:moveTo>
                  <a:cubicBezTo>
                    <a:pt x="516" y="0"/>
                    <a:pt x="396" y="35"/>
                    <a:pt x="305" y="92"/>
                  </a:cubicBezTo>
                  <a:cubicBezTo>
                    <a:pt x="116" y="205"/>
                    <a:pt x="21" y="411"/>
                    <a:pt x="32" y="608"/>
                  </a:cubicBezTo>
                  <a:lnTo>
                    <a:pt x="32" y="608"/>
                  </a:lnTo>
                  <a:cubicBezTo>
                    <a:pt x="1" y="762"/>
                    <a:pt x="41" y="923"/>
                    <a:pt x="168" y="1050"/>
                  </a:cubicBezTo>
                  <a:cubicBezTo>
                    <a:pt x="262" y="1144"/>
                    <a:pt x="404" y="1196"/>
                    <a:pt x="542" y="1196"/>
                  </a:cubicBezTo>
                  <a:cubicBezTo>
                    <a:pt x="630" y="1196"/>
                    <a:pt x="717" y="1175"/>
                    <a:pt x="788" y="1129"/>
                  </a:cubicBezTo>
                  <a:lnTo>
                    <a:pt x="788" y="1129"/>
                  </a:lnTo>
                  <a:cubicBezTo>
                    <a:pt x="1013" y="1059"/>
                    <a:pt x="1172" y="807"/>
                    <a:pt x="1172" y="594"/>
                  </a:cubicBezTo>
                  <a:cubicBezTo>
                    <a:pt x="1158" y="468"/>
                    <a:pt x="1135" y="376"/>
                    <a:pt x="1093" y="292"/>
                  </a:cubicBezTo>
                  <a:lnTo>
                    <a:pt x="1093" y="292"/>
                  </a:lnTo>
                  <a:cubicBezTo>
                    <a:pt x="1083" y="222"/>
                    <a:pt x="1031" y="163"/>
                    <a:pt x="967" y="115"/>
                  </a:cubicBezTo>
                  <a:cubicBezTo>
                    <a:pt x="875" y="35"/>
                    <a:pt x="755" y="0"/>
                    <a:pt x="63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8" name="Google Shape;4855;p60"/>
            <p:cNvSpPr/>
            <p:nvPr/>
          </p:nvSpPr>
          <p:spPr>
            <a:xfrm>
              <a:off x="3380014" y="3950697"/>
              <a:ext cx="23528" cy="18617"/>
            </a:xfrm>
            <a:custGeom>
              <a:avLst/>
              <a:gdLst/>
              <a:ahLst/>
              <a:cxnLst/>
              <a:rect l="l" t="t" r="r" b="b"/>
              <a:pathLst>
                <a:path w="1097" h="868" extrusionOk="0">
                  <a:moveTo>
                    <a:pt x="548" y="0"/>
                  </a:moveTo>
                  <a:cubicBezTo>
                    <a:pt x="1" y="0"/>
                    <a:pt x="1" y="868"/>
                    <a:pt x="548" y="868"/>
                  </a:cubicBezTo>
                  <a:cubicBezTo>
                    <a:pt x="1096" y="868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59" name="Google Shape;4856;p60"/>
            <p:cNvSpPr/>
            <p:nvPr/>
          </p:nvSpPr>
          <p:spPr>
            <a:xfrm>
              <a:off x="3447357" y="3921014"/>
              <a:ext cx="13855" cy="10617"/>
            </a:xfrm>
            <a:custGeom>
              <a:avLst/>
              <a:gdLst/>
              <a:ahLst/>
              <a:cxnLst/>
              <a:rect l="l" t="t" r="r" b="b"/>
              <a:pathLst>
                <a:path w="646" h="495" extrusionOk="0">
                  <a:moveTo>
                    <a:pt x="266" y="1"/>
                  </a:moveTo>
                  <a:cubicBezTo>
                    <a:pt x="219" y="1"/>
                    <a:pt x="179" y="15"/>
                    <a:pt x="146" y="38"/>
                  </a:cubicBezTo>
                  <a:lnTo>
                    <a:pt x="146" y="38"/>
                  </a:lnTo>
                  <a:cubicBezTo>
                    <a:pt x="101" y="50"/>
                    <a:pt x="78" y="85"/>
                    <a:pt x="73" y="125"/>
                  </a:cubicBezTo>
                  <a:lnTo>
                    <a:pt x="73" y="125"/>
                  </a:lnTo>
                  <a:cubicBezTo>
                    <a:pt x="0" y="271"/>
                    <a:pt x="54" y="495"/>
                    <a:pt x="265" y="495"/>
                  </a:cubicBezTo>
                  <a:cubicBezTo>
                    <a:pt x="271" y="495"/>
                    <a:pt x="278" y="494"/>
                    <a:pt x="284" y="494"/>
                  </a:cubicBezTo>
                  <a:lnTo>
                    <a:pt x="330" y="494"/>
                  </a:lnTo>
                  <a:cubicBezTo>
                    <a:pt x="607" y="473"/>
                    <a:pt x="645" y="75"/>
                    <a:pt x="390" y="21"/>
                  </a:cubicBezTo>
                  <a:lnTo>
                    <a:pt x="390" y="21"/>
                  </a:lnTo>
                  <a:cubicBezTo>
                    <a:pt x="393" y="19"/>
                    <a:pt x="396" y="17"/>
                    <a:pt x="399" y="15"/>
                  </a:cubicBezTo>
                  <a:lnTo>
                    <a:pt x="353" y="15"/>
                  </a:lnTo>
                  <a:cubicBezTo>
                    <a:pt x="322" y="5"/>
                    <a:pt x="293" y="1"/>
                    <a:pt x="2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0" name="Google Shape;4857;p60"/>
            <p:cNvSpPr/>
            <p:nvPr/>
          </p:nvSpPr>
          <p:spPr>
            <a:xfrm>
              <a:off x="3244899" y="3853285"/>
              <a:ext cx="24515" cy="19110"/>
            </a:xfrm>
            <a:custGeom>
              <a:avLst/>
              <a:gdLst/>
              <a:ahLst/>
              <a:cxnLst/>
              <a:rect l="l" t="t" r="r" b="b"/>
              <a:pathLst>
                <a:path w="1143" h="891" extrusionOk="0">
                  <a:moveTo>
                    <a:pt x="571" y="0"/>
                  </a:moveTo>
                  <a:cubicBezTo>
                    <a:pt x="1" y="0"/>
                    <a:pt x="1" y="890"/>
                    <a:pt x="571" y="890"/>
                  </a:cubicBezTo>
                  <a:cubicBezTo>
                    <a:pt x="1142" y="890"/>
                    <a:pt x="1142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1" name="Google Shape;4858;p60"/>
            <p:cNvSpPr/>
            <p:nvPr/>
          </p:nvSpPr>
          <p:spPr>
            <a:xfrm>
              <a:off x="3105387" y="3760849"/>
              <a:ext cx="14220" cy="14520"/>
            </a:xfrm>
            <a:custGeom>
              <a:avLst/>
              <a:gdLst/>
              <a:ahLst/>
              <a:cxnLst/>
              <a:rect l="l" t="t" r="r" b="b"/>
              <a:pathLst>
                <a:path w="663" h="677" extrusionOk="0">
                  <a:moveTo>
                    <a:pt x="499" y="1"/>
                  </a:moveTo>
                  <a:cubicBezTo>
                    <a:pt x="476" y="1"/>
                    <a:pt x="453" y="6"/>
                    <a:pt x="434" y="19"/>
                  </a:cubicBezTo>
                  <a:cubicBezTo>
                    <a:pt x="366" y="65"/>
                    <a:pt x="275" y="87"/>
                    <a:pt x="206" y="156"/>
                  </a:cubicBezTo>
                  <a:cubicBezTo>
                    <a:pt x="23" y="270"/>
                    <a:pt x="1" y="521"/>
                    <a:pt x="206" y="635"/>
                  </a:cubicBezTo>
                  <a:cubicBezTo>
                    <a:pt x="252" y="664"/>
                    <a:pt x="302" y="677"/>
                    <a:pt x="351" y="677"/>
                  </a:cubicBezTo>
                  <a:cubicBezTo>
                    <a:pt x="499" y="677"/>
                    <a:pt x="640" y="561"/>
                    <a:pt x="640" y="407"/>
                  </a:cubicBezTo>
                  <a:cubicBezTo>
                    <a:pt x="640" y="293"/>
                    <a:pt x="663" y="201"/>
                    <a:pt x="640" y="87"/>
                  </a:cubicBezTo>
                  <a:cubicBezTo>
                    <a:pt x="623" y="38"/>
                    <a:pt x="559" y="1"/>
                    <a:pt x="49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2" name="Google Shape;4859;p60"/>
            <p:cNvSpPr/>
            <p:nvPr/>
          </p:nvSpPr>
          <p:spPr>
            <a:xfrm>
              <a:off x="3359618" y="3661378"/>
              <a:ext cx="16858" cy="15936"/>
            </a:xfrm>
            <a:custGeom>
              <a:avLst/>
              <a:gdLst/>
              <a:ahLst/>
              <a:cxnLst/>
              <a:rect l="l" t="t" r="r" b="b"/>
              <a:pathLst>
                <a:path w="786" h="743" extrusionOk="0">
                  <a:moveTo>
                    <a:pt x="404" y="1"/>
                  </a:moveTo>
                  <a:cubicBezTo>
                    <a:pt x="98" y="1"/>
                    <a:pt x="0" y="336"/>
                    <a:pt x="150" y="526"/>
                  </a:cubicBezTo>
                  <a:lnTo>
                    <a:pt x="150" y="526"/>
                  </a:lnTo>
                  <a:cubicBezTo>
                    <a:pt x="153" y="544"/>
                    <a:pt x="153" y="560"/>
                    <a:pt x="153" y="571"/>
                  </a:cubicBezTo>
                  <a:cubicBezTo>
                    <a:pt x="187" y="685"/>
                    <a:pt x="290" y="742"/>
                    <a:pt x="392" y="742"/>
                  </a:cubicBezTo>
                  <a:cubicBezTo>
                    <a:pt x="495" y="742"/>
                    <a:pt x="598" y="685"/>
                    <a:pt x="632" y="571"/>
                  </a:cubicBezTo>
                  <a:cubicBezTo>
                    <a:pt x="632" y="560"/>
                    <a:pt x="632" y="544"/>
                    <a:pt x="635" y="526"/>
                  </a:cubicBezTo>
                  <a:lnTo>
                    <a:pt x="635" y="526"/>
                  </a:lnTo>
                  <a:cubicBezTo>
                    <a:pt x="785" y="336"/>
                    <a:pt x="690" y="1"/>
                    <a:pt x="40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3" name="Google Shape;4860;p60"/>
            <p:cNvSpPr/>
            <p:nvPr/>
          </p:nvSpPr>
          <p:spPr>
            <a:xfrm>
              <a:off x="3428977" y="3753235"/>
              <a:ext cx="12182" cy="11775"/>
            </a:xfrm>
            <a:custGeom>
              <a:avLst/>
              <a:gdLst/>
              <a:ahLst/>
              <a:cxnLst/>
              <a:rect l="l" t="t" r="r" b="b"/>
              <a:pathLst>
                <a:path w="568" h="549" extrusionOk="0">
                  <a:moveTo>
                    <a:pt x="387" y="0"/>
                  </a:moveTo>
                  <a:cubicBezTo>
                    <a:pt x="370" y="0"/>
                    <a:pt x="354" y="3"/>
                    <a:pt x="343" y="9"/>
                  </a:cubicBezTo>
                  <a:cubicBezTo>
                    <a:pt x="274" y="31"/>
                    <a:pt x="228" y="54"/>
                    <a:pt x="183" y="100"/>
                  </a:cubicBezTo>
                  <a:cubicBezTo>
                    <a:pt x="0" y="191"/>
                    <a:pt x="46" y="442"/>
                    <a:pt x="206" y="534"/>
                  </a:cubicBezTo>
                  <a:cubicBezTo>
                    <a:pt x="236" y="544"/>
                    <a:pt x="265" y="548"/>
                    <a:pt x="293" y="548"/>
                  </a:cubicBezTo>
                  <a:cubicBezTo>
                    <a:pt x="454" y="548"/>
                    <a:pt x="567" y="393"/>
                    <a:pt x="548" y="237"/>
                  </a:cubicBezTo>
                  <a:cubicBezTo>
                    <a:pt x="525" y="191"/>
                    <a:pt x="525" y="123"/>
                    <a:pt x="502" y="77"/>
                  </a:cubicBezTo>
                  <a:cubicBezTo>
                    <a:pt x="502" y="26"/>
                    <a:pt x="438" y="0"/>
                    <a:pt x="3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4" name="Google Shape;4861;p60"/>
            <p:cNvSpPr/>
            <p:nvPr/>
          </p:nvSpPr>
          <p:spPr>
            <a:xfrm>
              <a:off x="3419176" y="3589402"/>
              <a:ext cx="16386" cy="13341"/>
            </a:xfrm>
            <a:custGeom>
              <a:avLst/>
              <a:gdLst/>
              <a:ahLst/>
              <a:cxnLst/>
              <a:rect l="l" t="t" r="r" b="b"/>
              <a:pathLst>
                <a:path w="764" h="622" extrusionOk="0">
                  <a:moveTo>
                    <a:pt x="412" y="1"/>
                  </a:moveTo>
                  <a:cubicBezTo>
                    <a:pt x="347" y="1"/>
                    <a:pt x="283" y="22"/>
                    <a:pt x="229" y="70"/>
                  </a:cubicBezTo>
                  <a:cubicBezTo>
                    <a:pt x="1" y="252"/>
                    <a:pt x="138" y="572"/>
                    <a:pt x="412" y="595"/>
                  </a:cubicBezTo>
                  <a:cubicBezTo>
                    <a:pt x="464" y="608"/>
                    <a:pt x="502" y="621"/>
                    <a:pt x="546" y="621"/>
                  </a:cubicBezTo>
                  <a:cubicBezTo>
                    <a:pt x="578" y="621"/>
                    <a:pt x="614" y="614"/>
                    <a:pt x="663" y="595"/>
                  </a:cubicBezTo>
                  <a:cubicBezTo>
                    <a:pt x="708" y="549"/>
                    <a:pt x="754" y="481"/>
                    <a:pt x="731" y="412"/>
                  </a:cubicBezTo>
                  <a:cubicBezTo>
                    <a:pt x="725" y="395"/>
                    <a:pt x="720" y="381"/>
                    <a:pt x="714" y="368"/>
                  </a:cubicBezTo>
                  <a:lnTo>
                    <a:pt x="714" y="368"/>
                  </a:lnTo>
                  <a:cubicBezTo>
                    <a:pt x="764" y="159"/>
                    <a:pt x="588" y="1"/>
                    <a:pt x="4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5" name="Google Shape;4862;p60"/>
            <p:cNvSpPr/>
            <p:nvPr/>
          </p:nvSpPr>
          <p:spPr>
            <a:xfrm>
              <a:off x="3476460" y="3685356"/>
              <a:ext cx="13233" cy="9823"/>
            </a:xfrm>
            <a:custGeom>
              <a:avLst/>
              <a:gdLst/>
              <a:ahLst/>
              <a:cxnLst/>
              <a:rect l="l" t="t" r="r" b="b"/>
              <a:pathLst>
                <a:path w="617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617" y="457"/>
                    <a:pt x="617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6" name="Google Shape;4863;p60"/>
            <p:cNvSpPr/>
            <p:nvPr/>
          </p:nvSpPr>
          <p:spPr>
            <a:xfrm>
              <a:off x="3482809" y="3606152"/>
              <a:ext cx="11861" cy="10274"/>
            </a:xfrm>
            <a:custGeom>
              <a:avLst/>
              <a:gdLst/>
              <a:ahLst/>
              <a:cxnLst/>
              <a:rect l="l" t="t" r="r" b="b"/>
              <a:pathLst>
                <a:path w="553" h="479" extrusionOk="0">
                  <a:moveTo>
                    <a:pt x="260" y="1"/>
                  </a:moveTo>
                  <a:cubicBezTo>
                    <a:pt x="202" y="1"/>
                    <a:pt x="143" y="20"/>
                    <a:pt x="92" y="65"/>
                  </a:cubicBezTo>
                  <a:cubicBezTo>
                    <a:pt x="92" y="65"/>
                    <a:pt x="92" y="88"/>
                    <a:pt x="92" y="88"/>
                  </a:cubicBezTo>
                  <a:cubicBezTo>
                    <a:pt x="47" y="133"/>
                    <a:pt x="1" y="225"/>
                    <a:pt x="24" y="293"/>
                  </a:cubicBezTo>
                  <a:cubicBezTo>
                    <a:pt x="24" y="293"/>
                    <a:pt x="47" y="293"/>
                    <a:pt x="47" y="316"/>
                  </a:cubicBezTo>
                  <a:cubicBezTo>
                    <a:pt x="82" y="421"/>
                    <a:pt x="183" y="479"/>
                    <a:pt x="283" y="479"/>
                  </a:cubicBezTo>
                  <a:cubicBezTo>
                    <a:pt x="377" y="479"/>
                    <a:pt x="470" y="427"/>
                    <a:pt x="503" y="316"/>
                  </a:cubicBezTo>
                  <a:cubicBezTo>
                    <a:pt x="553" y="134"/>
                    <a:pt x="411" y="1"/>
                    <a:pt x="2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7" name="Google Shape;4864;p60"/>
            <p:cNvSpPr/>
            <p:nvPr/>
          </p:nvSpPr>
          <p:spPr>
            <a:xfrm>
              <a:off x="3409160" y="3657689"/>
              <a:ext cx="18359" cy="11282"/>
            </a:xfrm>
            <a:custGeom>
              <a:avLst/>
              <a:gdLst/>
              <a:ahLst/>
              <a:cxnLst/>
              <a:rect l="l" t="t" r="r" b="b"/>
              <a:pathLst>
                <a:path w="856" h="526" extrusionOk="0">
                  <a:moveTo>
                    <a:pt x="461" y="1"/>
                  </a:moveTo>
                  <a:cubicBezTo>
                    <a:pt x="409" y="1"/>
                    <a:pt x="357" y="6"/>
                    <a:pt x="308" y="13"/>
                  </a:cubicBezTo>
                  <a:cubicBezTo>
                    <a:pt x="1" y="51"/>
                    <a:pt x="130" y="526"/>
                    <a:pt x="369" y="526"/>
                  </a:cubicBezTo>
                  <a:cubicBezTo>
                    <a:pt x="414" y="526"/>
                    <a:pt x="463" y="509"/>
                    <a:pt x="513" y="469"/>
                  </a:cubicBezTo>
                  <a:cubicBezTo>
                    <a:pt x="582" y="424"/>
                    <a:pt x="673" y="401"/>
                    <a:pt x="742" y="355"/>
                  </a:cubicBezTo>
                  <a:cubicBezTo>
                    <a:pt x="833" y="309"/>
                    <a:pt x="856" y="173"/>
                    <a:pt x="787" y="104"/>
                  </a:cubicBezTo>
                  <a:cubicBezTo>
                    <a:pt x="693" y="25"/>
                    <a:pt x="576" y="1"/>
                    <a:pt x="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8" name="Google Shape;4865;p60"/>
            <p:cNvSpPr/>
            <p:nvPr/>
          </p:nvSpPr>
          <p:spPr>
            <a:xfrm>
              <a:off x="3522464" y="3723445"/>
              <a:ext cx="9652" cy="5040"/>
            </a:xfrm>
            <a:custGeom>
              <a:avLst/>
              <a:gdLst/>
              <a:ahLst/>
              <a:cxnLst/>
              <a:rect l="l" t="t" r="r" b="b"/>
              <a:pathLst>
                <a:path w="450" h="235" extrusionOk="0">
                  <a:moveTo>
                    <a:pt x="293" y="1"/>
                  </a:moveTo>
                  <a:cubicBezTo>
                    <a:pt x="280" y="1"/>
                    <a:pt x="267" y="2"/>
                    <a:pt x="252" y="5"/>
                  </a:cubicBezTo>
                  <a:cubicBezTo>
                    <a:pt x="183" y="5"/>
                    <a:pt x="138" y="28"/>
                    <a:pt x="92" y="51"/>
                  </a:cubicBezTo>
                  <a:cubicBezTo>
                    <a:pt x="1" y="74"/>
                    <a:pt x="1" y="165"/>
                    <a:pt x="92" y="188"/>
                  </a:cubicBezTo>
                  <a:cubicBezTo>
                    <a:pt x="138" y="211"/>
                    <a:pt x="183" y="234"/>
                    <a:pt x="252" y="234"/>
                  </a:cubicBezTo>
                  <a:cubicBezTo>
                    <a:pt x="260" y="234"/>
                    <a:pt x="267" y="235"/>
                    <a:pt x="274" y="235"/>
                  </a:cubicBezTo>
                  <a:cubicBezTo>
                    <a:pt x="443" y="235"/>
                    <a:pt x="450" y="1"/>
                    <a:pt x="29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69" name="Google Shape;4866;p60"/>
            <p:cNvSpPr/>
            <p:nvPr/>
          </p:nvSpPr>
          <p:spPr>
            <a:xfrm>
              <a:off x="3210648" y="3663544"/>
              <a:ext cx="25866" cy="19946"/>
            </a:xfrm>
            <a:custGeom>
              <a:avLst/>
              <a:gdLst/>
              <a:ahLst/>
              <a:cxnLst/>
              <a:rect l="l" t="t" r="r" b="b"/>
              <a:pathLst>
                <a:path w="1206" h="930" extrusionOk="0">
                  <a:moveTo>
                    <a:pt x="870" y="1"/>
                  </a:moveTo>
                  <a:cubicBezTo>
                    <a:pt x="818" y="1"/>
                    <a:pt x="765" y="13"/>
                    <a:pt x="719" y="38"/>
                  </a:cubicBezTo>
                  <a:lnTo>
                    <a:pt x="719" y="38"/>
                  </a:lnTo>
                  <a:cubicBezTo>
                    <a:pt x="712" y="37"/>
                    <a:pt x="705" y="37"/>
                    <a:pt x="698" y="37"/>
                  </a:cubicBezTo>
                  <a:cubicBezTo>
                    <a:pt x="553" y="37"/>
                    <a:pt x="401" y="107"/>
                    <a:pt x="297" y="196"/>
                  </a:cubicBezTo>
                  <a:cubicBezTo>
                    <a:pt x="0" y="470"/>
                    <a:pt x="251" y="904"/>
                    <a:pt x="594" y="927"/>
                  </a:cubicBezTo>
                  <a:cubicBezTo>
                    <a:pt x="608" y="928"/>
                    <a:pt x="622" y="929"/>
                    <a:pt x="637" y="929"/>
                  </a:cubicBezTo>
                  <a:cubicBezTo>
                    <a:pt x="930" y="929"/>
                    <a:pt x="1205" y="567"/>
                    <a:pt x="1092" y="294"/>
                  </a:cubicBezTo>
                  <a:lnTo>
                    <a:pt x="1092" y="294"/>
                  </a:lnTo>
                  <a:cubicBezTo>
                    <a:pt x="1093" y="292"/>
                    <a:pt x="1095" y="290"/>
                    <a:pt x="1096" y="288"/>
                  </a:cubicBezTo>
                  <a:cubicBezTo>
                    <a:pt x="1176" y="110"/>
                    <a:pt x="1029" y="1"/>
                    <a:pt x="87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0" name="Google Shape;4867;p60"/>
            <p:cNvSpPr/>
            <p:nvPr/>
          </p:nvSpPr>
          <p:spPr>
            <a:xfrm>
              <a:off x="3263901" y="3603815"/>
              <a:ext cx="23121" cy="20139"/>
            </a:xfrm>
            <a:custGeom>
              <a:avLst/>
              <a:gdLst/>
              <a:ahLst/>
              <a:cxnLst/>
              <a:rect l="l" t="t" r="r" b="b"/>
              <a:pathLst>
                <a:path w="1078" h="939" extrusionOk="0">
                  <a:moveTo>
                    <a:pt x="570" y="0"/>
                  </a:moveTo>
                  <a:cubicBezTo>
                    <a:pt x="224" y="0"/>
                    <a:pt x="1" y="347"/>
                    <a:pt x="165" y="676"/>
                  </a:cubicBezTo>
                  <a:cubicBezTo>
                    <a:pt x="165" y="699"/>
                    <a:pt x="165" y="699"/>
                    <a:pt x="188" y="699"/>
                  </a:cubicBezTo>
                  <a:cubicBezTo>
                    <a:pt x="263" y="850"/>
                    <a:pt x="449" y="939"/>
                    <a:pt x="614" y="939"/>
                  </a:cubicBezTo>
                  <a:cubicBezTo>
                    <a:pt x="648" y="939"/>
                    <a:pt x="681" y="935"/>
                    <a:pt x="713" y="927"/>
                  </a:cubicBezTo>
                  <a:lnTo>
                    <a:pt x="735" y="927"/>
                  </a:lnTo>
                  <a:cubicBezTo>
                    <a:pt x="827" y="927"/>
                    <a:pt x="895" y="904"/>
                    <a:pt x="964" y="836"/>
                  </a:cubicBezTo>
                  <a:cubicBezTo>
                    <a:pt x="1032" y="767"/>
                    <a:pt x="1055" y="699"/>
                    <a:pt x="1055" y="607"/>
                  </a:cubicBezTo>
                  <a:cubicBezTo>
                    <a:pt x="1055" y="592"/>
                    <a:pt x="1044" y="555"/>
                    <a:pt x="1045" y="555"/>
                  </a:cubicBezTo>
                  <a:lnTo>
                    <a:pt x="1045" y="555"/>
                  </a:lnTo>
                  <a:cubicBezTo>
                    <a:pt x="1045" y="555"/>
                    <a:pt x="1048" y="563"/>
                    <a:pt x="1055" y="585"/>
                  </a:cubicBezTo>
                  <a:cubicBezTo>
                    <a:pt x="1055" y="553"/>
                    <a:pt x="1055" y="485"/>
                    <a:pt x="1055" y="470"/>
                  </a:cubicBezTo>
                  <a:cubicBezTo>
                    <a:pt x="1078" y="265"/>
                    <a:pt x="895" y="60"/>
                    <a:pt x="713" y="14"/>
                  </a:cubicBezTo>
                  <a:lnTo>
                    <a:pt x="690" y="14"/>
                  </a:lnTo>
                  <a:cubicBezTo>
                    <a:pt x="649" y="5"/>
                    <a:pt x="608" y="0"/>
                    <a:pt x="57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1" name="Google Shape;4868;p60"/>
            <p:cNvSpPr/>
            <p:nvPr/>
          </p:nvSpPr>
          <p:spPr>
            <a:xfrm>
              <a:off x="3297765" y="3679715"/>
              <a:ext cx="24279" cy="18896"/>
            </a:xfrm>
            <a:custGeom>
              <a:avLst/>
              <a:gdLst/>
              <a:ahLst/>
              <a:cxnLst/>
              <a:rect l="l" t="t" r="r" b="b"/>
              <a:pathLst>
                <a:path w="1132" h="881" extrusionOk="0">
                  <a:moveTo>
                    <a:pt x="161" y="469"/>
                  </a:moveTo>
                  <a:cubicBezTo>
                    <a:pt x="161" y="476"/>
                    <a:pt x="161" y="483"/>
                    <a:pt x="160" y="489"/>
                  </a:cubicBezTo>
                  <a:lnTo>
                    <a:pt x="160" y="489"/>
                  </a:lnTo>
                  <a:cubicBezTo>
                    <a:pt x="161" y="482"/>
                    <a:pt x="161" y="476"/>
                    <a:pt x="161" y="469"/>
                  </a:cubicBezTo>
                  <a:close/>
                  <a:moveTo>
                    <a:pt x="622" y="1"/>
                  </a:moveTo>
                  <a:cubicBezTo>
                    <a:pt x="381" y="1"/>
                    <a:pt x="134" y="203"/>
                    <a:pt x="164" y="442"/>
                  </a:cubicBezTo>
                  <a:lnTo>
                    <a:pt x="164" y="442"/>
                  </a:lnTo>
                  <a:cubicBezTo>
                    <a:pt x="154" y="466"/>
                    <a:pt x="146" y="490"/>
                    <a:pt x="141" y="515"/>
                  </a:cubicBezTo>
                  <a:lnTo>
                    <a:pt x="141" y="515"/>
                  </a:lnTo>
                  <a:cubicBezTo>
                    <a:pt x="140" y="515"/>
                    <a:pt x="139" y="515"/>
                    <a:pt x="138" y="515"/>
                  </a:cubicBezTo>
                  <a:cubicBezTo>
                    <a:pt x="1" y="606"/>
                    <a:pt x="24" y="812"/>
                    <a:pt x="184" y="857"/>
                  </a:cubicBezTo>
                  <a:cubicBezTo>
                    <a:pt x="229" y="857"/>
                    <a:pt x="252" y="880"/>
                    <a:pt x="298" y="880"/>
                  </a:cubicBezTo>
                  <a:cubicBezTo>
                    <a:pt x="321" y="857"/>
                    <a:pt x="480" y="857"/>
                    <a:pt x="343" y="857"/>
                  </a:cubicBezTo>
                  <a:cubicBezTo>
                    <a:pt x="421" y="857"/>
                    <a:pt x="484" y="843"/>
                    <a:pt x="545" y="818"/>
                  </a:cubicBezTo>
                  <a:lnTo>
                    <a:pt x="545" y="818"/>
                  </a:lnTo>
                  <a:cubicBezTo>
                    <a:pt x="552" y="818"/>
                    <a:pt x="558" y="818"/>
                    <a:pt x="565" y="818"/>
                  </a:cubicBezTo>
                  <a:cubicBezTo>
                    <a:pt x="851" y="818"/>
                    <a:pt x="1131" y="487"/>
                    <a:pt x="960" y="195"/>
                  </a:cubicBezTo>
                  <a:cubicBezTo>
                    <a:pt x="877" y="58"/>
                    <a:pt x="750" y="1"/>
                    <a:pt x="6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2" name="Google Shape;4869;p60"/>
            <p:cNvSpPr/>
            <p:nvPr/>
          </p:nvSpPr>
          <p:spPr>
            <a:xfrm>
              <a:off x="3147488" y="3801383"/>
              <a:ext cx="32343" cy="31357"/>
            </a:xfrm>
            <a:custGeom>
              <a:avLst/>
              <a:gdLst/>
              <a:ahLst/>
              <a:cxnLst/>
              <a:rect l="l" t="t" r="r" b="b"/>
              <a:pathLst>
                <a:path w="1508" h="1462" extrusionOk="0">
                  <a:moveTo>
                    <a:pt x="754" y="1"/>
                  </a:moveTo>
                  <a:cubicBezTo>
                    <a:pt x="366" y="1"/>
                    <a:pt x="1" y="343"/>
                    <a:pt x="23" y="731"/>
                  </a:cubicBezTo>
                  <a:cubicBezTo>
                    <a:pt x="46" y="1142"/>
                    <a:pt x="343" y="1461"/>
                    <a:pt x="754" y="1461"/>
                  </a:cubicBezTo>
                  <a:cubicBezTo>
                    <a:pt x="1142" y="1461"/>
                    <a:pt x="1507" y="1142"/>
                    <a:pt x="1484" y="731"/>
                  </a:cubicBezTo>
                  <a:cubicBezTo>
                    <a:pt x="1484" y="343"/>
                    <a:pt x="1165" y="1"/>
                    <a:pt x="7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3" name="Google Shape;4870;p60"/>
            <p:cNvSpPr/>
            <p:nvPr/>
          </p:nvSpPr>
          <p:spPr>
            <a:xfrm>
              <a:off x="3108819" y="3716239"/>
              <a:ext cx="21555" cy="12804"/>
            </a:xfrm>
            <a:custGeom>
              <a:avLst/>
              <a:gdLst/>
              <a:ahLst/>
              <a:cxnLst/>
              <a:rect l="l" t="t" r="r" b="b"/>
              <a:pathLst>
                <a:path w="1005" h="597" extrusionOk="0">
                  <a:moveTo>
                    <a:pt x="271" y="1"/>
                  </a:moveTo>
                  <a:cubicBezTo>
                    <a:pt x="130" y="1"/>
                    <a:pt x="0" y="107"/>
                    <a:pt x="0" y="273"/>
                  </a:cubicBezTo>
                  <a:cubicBezTo>
                    <a:pt x="0" y="444"/>
                    <a:pt x="139" y="552"/>
                    <a:pt x="285" y="552"/>
                  </a:cubicBezTo>
                  <a:cubicBezTo>
                    <a:pt x="323" y="552"/>
                    <a:pt x="362" y="545"/>
                    <a:pt x="399" y="529"/>
                  </a:cubicBezTo>
                  <a:lnTo>
                    <a:pt x="399" y="529"/>
                  </a:lnTo>
                  <a:cubicBezTo>
                    <a:pt x="530" y="546"/>
                    <a:pt x="653" y="596"/>
                    <a:pt x="785" y="596"/>
                  </a:cubicBezTo>
                  <a:cubicBezTo>
                    <a:pt x="805" y="596"/>
                    <a:pt x="825" y="595"/>
                    <a:pt x="845" y="592"/>
                  </a:cubicBezTo>
                  <a:cubicBezTo>
                    <a:pt x="1005" y="570"/>
                    <a:pt x="959" y="319"/>
                    <a:pt x="799" y="319"/>
                  </a:cubicBezTo>
                  <a:cubicBezTo>
                    <a:pt x="731" y="296"/>
                    <a:pt x="685" y="227"/>
                    <a:pt x="640" y="182"/>
                  </a:cubicBezTo>
                  <a:cubicBezTo>
                    <a:pt x="594" y="159"/>
                    <a:pt x="571" y="136"/>
                    <a:pt x="525" y="113"/>
                  </a:cubicBezTo>
                  <a:cubicBezTo>
                    <a:pt x="510" y="98"/>
                    <a:pt x="452" y="50"/>
                    <a:pt x="446" y="50"/>
                  </a:cubicBezTo>
                  <a:cubicBezTo>
                    <a:pt x="442" y="50"/>
                    <a:pt x="450" y="61"/>
                    <a:pt x="480" y="90"/>
                  </a:cubicBezTo>
                  <a:cubicBezTo>
                    <a:pt x="418" y="28"/>
                    <a:pt x="343" y="1"/>
                    <a:pt x="2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" name="Google Shape;4871;p60"/>
            <p:cNvSpPr/>
            <p:nvPr/>
          </p:nvSpPr>
          <p:spPr>
            <a:xfrm>
              <a:off x="3250775" y="3762157"/>
              <a:ext cx="21577" cy="14992"/>
            </a:xfrm>
            <a:custGeom>
              <a:avLst/>
              <a:gdLst/>
              <a:ahLst/>
              <a:cxnLst/>
              <a:rect l="l" t="t" r="r" b="b"/>
              <a:pathLst>
                <a:path w="1006" h="699" extrusionOk="0">
                  <a:moveTo>
                    <a:pt x="554" y="1"/>
                  </a:moveTo>
                  <a:cubicBezTo>
                    <a:pt x="440" y="1"/>
                    <a:pt x="330" y="52"/>
                    <a:pt x="275" y="163"/>
                  </a:cubicBezTo>
                  <a:cubicBezTo>
                    <a:pt x="229" y="255"/>
                    <a:pt x="206" y="346"/>
                    <a:pt x="115" y="392"/>
                  </a:cubicBezTo>
                  <a:cubicBezTo>
                    <a:pt x="1" y="460"/>
                    <a:pt x="1" y="665"/>
                    <a:pt x="161" y="688"/>
                  </a:cubicBezTo>
                  <a:cubicBezTo>
                    <a:pt x="206" y="696"/>
                    <a:pt x="252" y="698"/>
                    <a:pt x="297" y="698"/>
                  </a:cubicBezTo>
                  <a:cubicBezTo>
                    <a:pt x="389" y="698"/>
                    <a:pt x="480" y="688"/>
                    <a:pt x="571" y="688"/>
                  </a:cubicBezTo>
                  <a:cubicBezTo>
                    <a:pt x="822" y="688"/>
                    <a:pt x="1005" y="392"/>
                    <a:pt x="868" y="163"/>
                  </a:cubicBezTo>
                  <a:cubicBezTo>
                    <a:pt x="798" y="58"/>
                    <a:pt x="673" y="1"/>
                    <a:pt x="55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" name="Google Shape;4872;p60"/>
            <p:cNvSpPr/>
            <p:nvPr/>
          </p:nvSpPr>
          <p:spPr>
            <a:xfrm>
              <a:off x="3033433" y="3896758"/>
              <a:ext cx="21555" cy="19282"/>
            </a:xfrm>
            <a:custGeom>
              <a:avLst/>
              <a:gdLst/>
              <a:ahLst/>
              <a:cxnLst/>
              <a:rect l="l" t="t" r="r" b="b"/>
              <a:pathLst>
                <a:path w="1005" h="899" extrusionOk="0">
                  <a:moveTo>
                    <a:pt x="418" y="1"/>
                  </a:moveTo>
                  <a:cubicBezTo>
                    <a:pt x="194" y="1"/>
                    <a:pt x="0" y="231"/>
                    <a:pt x="0" y="461"/>
                  </a:cubicBezTo>
                  <a:cubicBezTo>
                    <a:pt x="0" y="672"/>
                    <a:pt x="193" y="898"/>
                    <a:pt x="417" y="898"/>
                  </a:cubicBezTo>
                  <a:cubicBezTo>
                    <a:pt x="460" y="898"/>
                    <a:pt x="504" y="890"/>
                    <a:pt x="548" y="872"/>
                  </a:cubicBezTo>
                  <a:cubicBezTo>
                    <a:pt x="571" y="872"/>
                    <a:pt x="594" y="872"/>
                    <a:pt x="617" y="849"/>
                  </a:cubicBezTo>
                  <a:cubicBezTo>
                    <a:pt x="1005" y="689"/>
                    <a:pt x="1005" y="210"/>
                    <a:pt x="617" y="50"/>
                  </a:cubicBezTo>
                  <a:cubicBezTo>
                    <a:pt x="594" y="27"/>
                    <a:pt x="571" y="27"/>
                    <a:pt x="548" y="27"/>
                  </a:cubicBezTo>
                  <a:cubicBezTo>
                    <a:pt x="504" y="9"/>
                    <a:pt x="461" y="1"/>
                    <a:pt x="4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" name="Google Shape;4873;p60"/>
            <p:cNvSpPr/>
            <p:nvPr/>
          </p:nvSpPr>
          <p:spPr>
            <a:xfrm>
              <a:off x="3143863" y="3929786"/>
              <a:ext cx="25673" cy="20333"/>
            </a:xfrm>
            <a:custGeom>
              <a:avLst/>
              <a:gdLst/>
              <a:ahLst/>
              <a:cxnLst/>
              <a:rect l="l" t="t" r="r" b="b"/>
              <a:pathLst>
                <a:path w="1197" h="948" extrusionOk="0">
                  <a:moveTo>
                    <a:pt x="568" y="1"/>
                  </a:moveTo>
                  <a:cubicBezTo>
                    <a:pt x="255" y="1"/>
                    <a:pt x="0" y="288"/>
                    <a:pt x="101" y="610"/>
                  </a:cubicBezTo>
                  <a:cubicBezTo>
                    <a:pt x="157" y="835"/>
                    <a:pt x="343" y="947"/>
                    <a:pt x="542" y="947"/>
                  </a:cubicBezTo>
                  <a:cubicBezTo>
                    <a:pt x="666" y="947"/>
                    <a:pt x="795" y="903"/>
                    <a:pt x="900" y="815"/>
                  </a:cubicBezTo>
                  <a:lnTo>
                    <a:pt x="923" y="793"/>
                  </a:lnTo>
                  <a:cubicBezTo>
                    <a:pt x="1197" y="587"/>
                    <a:pt x="1037" y="108"/>
                    <a:pt x="717" y="17"/>
                  </a:cubicBezTo>
                  <a:lnTo>
                    <a:pt x="695" y="17"/>
                  </a:lnTo>
                  <a:cubicBezTo>
                    <a:pt x="652" y="6"/>
                    <a:pt x="609" y="1"/>
                    <a:pt x="56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" name="Google Shape;4874;p60"/>
            <p:cNvSpPr/>
            <p:nvPr/>
          </p:nvSpPr>
          <p:spPr>
            <a:xfrm>
              <a:off x="3238679" y="4003349"/>
              <a:ext cx="6735" cy="2681"/>
            </a:xfrm>
            <a:custGeom>
              <a:avLst/>
              <a:gdLst/>
              <a:ahLst/>
              <a:cxnLst/>
              <a:rect l="l" t="t" r="r" b="b"/>
              <a:pathLst>
                <a:path w="314" h="125" extrusionOk="0">
                  <a:moveTo>
                    <a:pt x="13" y="1"/>
                  </a:moveTo>
                  <a:cubicBezTo>
                    <a:pt x="8" y="1"/>
                    <a:pt x="1" y="17"/>
                    <a:pt x="17" y="33"/>
                  </a:cubicBezTo>
                  <a:lnTo>
                    <a:pt x="291" y="125"/>
                  </a:lnTo>
                  <a:cubicBezTo>
                    <a:pt x="314" y="125"/>
                    <a:pt x="314" y="102"/>
                    <a:pt x="291" y="102"/>
                  </a:cubicBezTo>
                  <a:lnTo>
                    <a:pt x="17" y="10"/>
                  </a:lnTo>
                  <a:cubicBezTo>
                    <a:pt x="17" y="4"/>
                    <a:pt x="15" y="1"/>
                    <a:pt x="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" name="Google Shape;4875;p60"/>
            <p:cNvSpPr/>
            <p:nvPr/>
          </p:nvSpPr>
          <p:spPr>
            <a:xfrm>
              <a:off x="2960986" y="4004057"/>
              <a:ext cx="27925" cy="27432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639" y="0"/>
                  </a:moveTo>
                  <a:cubicBezTo>
                    <a:pt x="320" y="0"/>
                    <a:pt x="0" y="297"/>
                    <a:pt x="0" y="639"/>
                  </a:cubicBezTo>
                  <a:cubicBezTo>
                    <a:pt x="23" y="982"/>
                    <a:pt x="297" y="1278"/>
                    <a:pt x="639" y="1278"/>
                  </a:cubicBezTo>
                  <a:cubicBezTo>
                    <a:pt x="982" y="1278"/>
                    <a:pt x="1301" y="982"/>
                    <a:pt x="1278" y="639"/>
                  </a:cubicBezTo>
                  <a:cubicBezTo>
                    <a:pt x="1278" y="274"/>
                    <a:pt x="1005" y="0"/>
                    <a:pt x="6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" name="Google Shape;4876;p60"/>
            <p:cNvSpPr/>
            <p:nvPr/>
          </p:nvSpPr>
          <p:spPr>
            <a:xfrm>
              <a:off x="3091683" y="3858175"/>
              <a:ext cx="17158" cy="17887"/>
            </a:xfrm>
            <a:custGeom>
              <a:avLst/>
              <a:gdLst/>
              <a:ahLst/>
              <a:cxnLst/>
              <a:rect l="l" t="t" r="r" b="b"/>
              <a:pathLst>
                <a:path w="800" h="834" extrusionOk="0">
                  <a:moveTo>
                    <a:pt x="411" y="0"/>
                  </a:moveTo>
                  <a:cubicBezTo>
                    <a:pt x="115" y="0"/>
                    <a:pt x="1" y="320"/>
                    <a:pt x="183" y="525"/>
                  </a:cubicBezTo>
                  <a:cubicBezTo>
                    <a:pt x="229" y="594"/>
                    <a:pt x="252" y="662"/>
                    <a:pt x="252" y="731"/>
                  </a:cubicBezTo>
                  <a:cubicBezTo>
                    <a:pt x="263" y="799"/>
                    <a:pt x="332" y="833"/>
                    <a:pt x="400" y="833"/>
                  </a:cubicBezTo>
                  <a:cubicBezTo>
                    <a:pt x="468" y="833"/>
                    <a:pt x="537" y="799"/>
                    <a:pt x="548" y="731"/>
                  </a:cubicBezTo>
                  <a:cubicBezTo>
                    <a:pt x="571" y="662"/>
                    <a:pt x="594" y="594"/>
                    <a:pt x="617" y="525"/>
                  </a:cubicBezTo>
                  <a:cubicBezTo>
                    <a:pt x="799" y="320"/>
                    <a:pt x="708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" name="Google Shape;4877;p60"/>
            <p:cNvSpPr/>
            <p:nvPr/>
          </p:nvSpPr>
          <p:spPr>
            <a:xfrm>
              <a:off x="3039953" y="3981216"/>
              <a:ext cx="13083" cy="14048"/>
            </a:xfrm>
            <a:custGeom>
              <a:avLst/>
              <a:gdLst/>
              <a:ahLst/>
              <a:cxnLst/>
              <a:rect l="l" t="t" r="r" b="b"/>
              <a:pathLst>
                <a:path w="610" h="655" extrusionOk="0">
                  <a:moveTo>
                    <a:pt x="325" y="1"/>
                  </a:moveTo>
                  <a:cubicBezTo>
                    <a:pt x="262" y="1"/>
                    <a:pt x="216" y="58"/>
                    <a:pt x="198" y="129"/>
                  </a:cubicBezTo>
                  <a:cubicBezTo>
                    <a:pt x="198" y="151"/>
                    <a:pt x="204" y="178"/>
                    <a:pt x="207" y="208"/>
                  </a:cubicBezTo>
                  <a:lnTo>
                    <a:pt x="207" y="208"/>
                  </a:lnTo>
                  <a:cubicBezTo>
                    <a:pt x="1" y="284"/>
                    <a:pt x="75" y="633"/>
                    <a:pt x="313" y="654"/>
                  </a:cubicBezTo>
                  <a:cubicBezTo>
                    <a:pt x="381" y="654"/>
                    <a:pt x="427" y="632"/>
                    <a:pt x="495" y="609"/>
                  </a:cubicBezTo>
                  <a:cubicBezTo>
                    <a:pt x="564" y="540"/>
                    <a:pt x="609" y="449"/>
                    <a:pt x="587" y="335"/>
                  </a:cubicBezTo>
                  <a:cubicBezTo>
                    <a:pt x="564" y="221"/>
                    <a:pt x="495" y="84"/>
                    <a:pt x="381" y="15"/>
                  </a:cubicBezTo>
                  <a:cubicBezTo>
                    <a:pt x="361" y="5"/>
                    <a:pt x="342" y="1"/>
                    <a:pt x="3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" name="Google Shape;4878;p60"/>
            <p:cNvSpPr/>
            <p:nvPr/>
          </p:nvSpPr>
          <p:spPr>
            <a:xfrm>
              <a:off x="2956075" y="3832031"/>
              <a:ext cx="12761" cy="10338"/>
            </a:xfrm>
            <a:custGeom>
              <a:avLst/>
              <a:gdLst/>
              <a:ahLst/>
              <a:cxnLst/>
              <a:rect l="l" t="t" r="r" b="b"/>
              <a:pathLst>
                <a:path w="595" h="482" extrusionOk="0">
                  <a:moveTo>
                    <a:pt x="246" y="0"/>
                  </a:moveTo>
                  <a:cubicBezTo>
                    <a:pt x="119" y="0"/>
                    <a:pt x="1" y="99"/>
                    <a:pt x="1" y="238"/>
                  </a:cubicBezTo>
                  <a:cubicBezTo>
                    <a:pt x="1" y="360"/>
                    <a:pt x="121" y="482"/>
                    <a:pt x="249" y="482"/>
                  </a:cubicBezTo>
                  <a:cubicBezTo>
                    <a:pt x="288" y="482"/>
                    <a:pt x="328" y="470"/>
                    <a:pt x="366" y="443"/>
                  </a:cubicBezTo>
                  <a:cubicBezTo>
                    <a:pt x="393" y="416"/>
                    <a:pt x="421" y="397"/>
                    <a:pt x="448" y="371"/>
                  </a:cubicBezTo>
                  <a:lnTo>
                    <a:pt x="448" y="371"/>
                  </a:lnTo>
                  <a:cubicBezTo>
                    <a:pt x="459" y="368"/>
                    <a:pt x="469" y="363"/>
                    <a:pt x="480" y="352"/>
                  </a:cubicBezTo>
                  <a:cubicBezTo>
                    <a:pt x="594" y="329"/>
                    <a:pt x="594" y="146"/>
                    <a:pt x="480" y="101"/>
                  </a:cubicBezTo>
                  <a:cubicBezTo>
                    <a:pt x="474" y="101"/>
                    <a:pt x="468" y="101"/>
                    <a:pt x="461" y="100"/>
                  </a:cubicBezTo>
                  <a:lnTo>
                    <a:pt x="461" y="100"/>
                  </a:lnTo>
                  <a:cubicBezTo>
                    <a:pt x="436" y="72"/>
                    <a:pt x="411" y="47"/>
                    <a:pt x="366" y="32"/>
                  </a:cubicBezTo>
                  <a:cubicBezTo>
                    <a:pt x="328" y="10"/>
                    <a:pt x="286" y="0"/>
                    <a:pt x="24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" name="Google Shape;4879;p60"/>
            <p:cNvSpPr/>
            <p:nvPr/>
          </p:nvSpPr>
          <p:spPr>
            <a:xfrm>
              <a:off x="3030495" y="3797952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57" y="1"/>
                  </a:moveTo>
                  <a:cubicBezTo>
                    <a:pt x="0" y="1"/>
                    <a:pt x="0" y="686"/>
                    <a:pt x="457" y="686"/>
                  </a:cubicBezTo>
                  <a:cubicBezTo>
                    <a:pt x="891" y="686"/>
                    <a:pt x="891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" name="Google Shape;4880;p60"/>
            <p:cNvSpPr/>
            <p:nvPr/>
          </p:nvSpPr>
          <p:spPr>
            <a:xfrm>
              <a:off x="2931111" y="3721644"/>
              <a:ext cx="14220" cy="12633"/>
            </a:xfrm>
            <a:custGeom>
              <a:avLst/>
              <a:gdLst/>
              <a:ahLst/>
              <a:cxnLst/>
              <a:rect l="l" t="t" r="r" b="b"/>
              <a:pathLst>
                <a:path w="663" h="589" extrusionOk="0">
                  <a:moveTo>
                    <a:pt x="294" y="1"/>
                  </a:moveTo>
                  <a:cubicBezTo>
                    <a:pt x="142" y="1"/>
                    <a:pt x="1" y="102"/>
                    <a:pt x="1" y="295"/>
                  </a:cubicBezTo>
                  <a:cubicBezTo>
                    <a:pt x="1" y="488"/>
                    <a:pt x="142" y="589"/>
                    <a:pt x="294" y="589"/>
                  </a:cubicBezTo>
                  <a:cubicBezTo>
                    <a:pt x="394" y="589"/>
                    <a:pt x="499" y="545"/>
                    <a:pt x="571" y="455"/>
                  </a:cubicBezTo>
                  <a:cubicBezTo>
                    <a:pt x="571" y="432"/>
                    <a:pt x="594" y="409"/>
                    <a:pt x="594" y="409"/>
                  </a:cubicBezTo>
                  <a:cubicBezTo>
                    <a:pt x="663" y="340"/>
                    <a:pt x="663" y="249"/>
                    <a:pt x="594" y="181"/>
                  </a:cubicBezTo>
                  <a:cubicBezTo>
                    <a:pt x="594" y="181"/>
                    <a:pt x="571" y="158"/>
                    <a:pt x="571" y="135"/>
                  </a:cubicBezTo>
                  <a:cubicBezTo>
                    <a:pt x="499" y="44"/>
                    <a:pt x="394" y="1"/>
                    <a:pt x="2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" name="Google Shape;4881;p60"/>
            <p:cNvSpPr/>
            <p:nvPr/>
          </p:nvSpPr>
          <p:spPr>
            <a:xfrm>
              <a:off x="3010099" y="3726233"/>
              <a:ext cx="21877" cy="19646"/>
            </a:xfrm>
            <a:custGeom>
              <a:avLst/>
              <a:gdLst/>
              <a:ahLst/>
              <a:cxnLst/>
              <a:rect l="l" t="t" r="r" b="b"/>
              <a:pathLst>
                <a:path w="1020" h="916" extrusionOk="0">
                  <a:moveTo>
                    <a:pt x="125" y="695"/>
                  </a:moveTo>
                  <a:cubicBezTo>
                    <a:pt x="130" y="701"/>
                    <a:pt x="130" y="707"/>
                    <a:pt x="130" y="720"/>
                  </a:cubicBezTo>
                  <a:lnTo>
                    <a:pt x="125" y="695"/>
                  </a:lnTo>
                  <a:close/>
                  <a:moveTo>
                    <a:pt x="517" y="0"/>
                  </a:moveTo>
                  <a:cubicBezTo>
                    <a:pt x="456" y="0"/>
                    <a:pt x="394" y="12"/>
                    <a:pt x="335" y="35"/>
                  </a:cubicBezTo>
                  <a:cubicBezTo>
                    <a:pt x="144" y="112"/>
                    <a:pt x="1" y="348"/>
                    <a:pt x="53" y="557"/>
                  </a:cubicBezTo>
                  <a:lnTo>
                    <a:pt x="53" y="557"/>
                  </a:lnTo>
                  <a:cubicBezTo>
                    <a:pt x="15" y="658"/>
                    <a:pt x="59" y="801"/>
                    <a:pt x="175" y="834"/>
                  </a:cubicBezTo>
                  <a:cubicBezTo>
                    <a:pt x="286" y="852"/>
                    <a:pt x="411" y="915"/>
                    <a:pt x="538" y="915"/>
                  </a:cubicBezTo>
                  <a:cubicBezTo>
                    <a:pt x="569" y="915"/>
                    <a:pt x="601" y="911"/>
                    <a:pt x="632" y="902"/>
                  </a:cubicBezTo>
                  <a:cubicBezTo>
                    <a:pt x="883" y="811"/>
                    <a:pt x="1020" y="514"/>
                    <a:pt x="929" y="263"/>
                  </a:cubicBezTo>
                  <a:cubicBezTo>
                    <a:pt x="861" y="94"/>
                    <a:pt x="693" y="0"/>
                    <a:pt x="5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" name="Google Shape;4882;p60"/>
            <p:cNvSpPr/>
            <p:nvPr/>
          </p:nvSpPr>
          <p:spPr>
            <a:xfrm>
              <a:off x="2931604" y="3670193"/>
              <a:ext cx="16172" cy="12247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" name="Google Shape;4883;p60"/>
            <p:cNvSpPr/>
            <p:nvPr/>
          </p:nvSpPr>
          <p:spPr>
            <a:xfrm>
              <a:off x="3054966" y="3694664"/>
              <a:ext cx="3453" cy="2960"/>
            </a:xfrm>
            <a:custGeom>
              <a:avLst/>
              <a:gdLst/>
              <a:ahLst/>
              <a:cxnLst/>
              <a:rect l="l" t="t" r="r" b="b"/>
              <a:pathLst>
                <a:path w="161" h="138" extrusionOk="0">
                  <a:moveTo>
                    <a:pt x="69" y="1"/>
                  </a:moveTo>
                  <a:cubicBezTo>
                    <a:pt x="1" y="1"/>
                    <a:pt x="1" y="138"/>
                    <a:pt x="69" y="138"/>
                  </a:cubicBezTo>
                  <a:cubicBezTo>
                    <a:pt x="160" y="138"/>
                    <a:pt x="160" y="1"/>
                    <a:pt x="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" name="Google Shape;4884;p60"/>
            <p:cNvSpPr/>
            <p:nvPr/>
          </p:nvSpPr>
          <p:spPr>
            <a:xfrm>
              <a:off x="3662726" y="3874324"/>
              <a:ext cx="5641" cy="6391"/>
            </a:xfrm>
            <a:custGeom>
              <a:avLst/>
              <a:gdLst/>
              <a:ahLst/>
              <a:cxnLst/>
              <a:rect l="l" t="t" r="r" b="b"/>
              <a:pathLst>
                <a:path w="263" h="298" extrusionOk="0">
                  <a:moveTo>
                    <a:pt x="129" y="1"/>
                  </a:moveTo>
                  <a:cubicBezTo>
                    <a:pt x="63" y="1"/>
                    <a:pt x="0" y="46"/>
                    <a:pt x="35" y="137"/>
                  </a:cubicBezTo>
                  <a:cubicBezTo>
                    <a:pt x="35" y="160"/>
                    <a:pt x="35" y="206"/>
                    <a:pt x="57" y="229"/>
                  </a:cubicBezTo>
                  <a:cubicBezTo>
                    <a:pt x="57" y="274"/>
                    <a:pt x="92" y="297"/>
                    <a:pt x="129" y="297"/>
                  </a:cubicBezTo>
                  <a:cubicBezTo>
                    <a:pt x="166" y="297"/>
                    <a:pt x="206" y="274"/>
                    <a:pt x="217" y="229"/>
                  </a:cubicBezTo>
                  <a:cubicBezTo>
                    <a:pt x="217" y="206"/>
                    <a:pt x="217" y="160"/>
                    <a:pt x="240" y="137"/>
                  </a:cubicBezTo>
                  <a:cubicBezTo>
                    <a:pt x="263" y="46"/>
                    <a:pt x="194" y="1"/>
                    <a:pt x="1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" name="Google Shape;4885;p60"/>
            <p:cNvSpPr/>
            <p:nvPr/>
          </p:nvSpPr>
          <p:spPr>
            <a:xfrm>
              <a:off x="3653654" y="3867461"/>
              <a:ext cx="24022" cy="18638"/>
            </a:xfrm>
            <a:custGeom>
              <a:avLst/>
              <a:gdLst/>
              <a:ahLst/>
              <a:cxnLst/>
              <a:rect l="l" t="t" r="r" b="b"/>
              <a:pathLst>
                <a:path w="1120" h="869" extrusionOk="0">
                  <a:moveTo>
                    <a:pt x="549" y="1"/>
                  </a:moveTo>
                  <a:cubicBezTo>
                    <a:pt x="1" y="1"/>
                    <a:pt x="1" y="868"/>
                    <a:pt x="549" y="868"/>
                  </a:cubicBezTo>
                  <a:cubicBezTo>
                    <a:pt x="1119" y="868"/>
                    <a:pt x="1119" y="1"/>
                    <a:pt x="54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" name="Google Shape;4886;p60"/>
            <p:cNvSpPr/>
            <p:nvPr/>
          </p:nvSpPr>
          <p:spPr>
            <a:xfrm>
              <a:off x="3729061" y="3952155"/>
              <a:ext cx="20075" cy="15700"/>
            </a:xfrm>
            <a:custGeom>
              <a:avLst/>
              <a:gdLst/>
              <a:ahLst/>
              <a:cxnLst/>
              <a:rect l="l" t="t" r="r" b="b"/>
              <a:pathLst>
                <a:path w="936" h="732" extrusionOk="0">
                  <a:moveTo>
                    <a:pt x="457" y="1"/>
                  </a:moveTo>
                  <a:cubicBezTo>
                    <a:pt x="0" y="1"/>
                    <a:pt x="0" y="731"/>
                    <a:pt x="457" y="731"/>
                  </a:cubicBezTo>
                  <a:cubicBezTo>
                    <a:pt x="936" y="731"/>
                    <a:pt x="936" y="1"/>
                    <a:pt x="4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" name="Google Shape;4887;p60"/>
            <p:cNvSpPr/>
            <p:nvPr/>
          </p:nvSpPr>
          <p:spPr>
            <a:xfrm>
              <a:off x="3546956" y="3961056"/>
              <a:ext cx="28890" cy="25888"/>
            </a:xfrm>
            <a:custGeom>
              <a:avLst/>
              <a:gdLst/>
              <a:ahLst/>
              <a:cxnLst/>
              <a:rect l="l" t="t" r="r" b="b"/>
              <a:pathLst>
                <a:path w="1347" h="1207" extrusionOk="0">
                  <a:moveTo>
                    <a:pt x="706" y="0"/>
                  </a:moveTo>
                  <a:cubicBezTo>
                    <a:pt x="444" y="0"/>
                    <a:pt x="181" y="202"/>
                    <a:pt x="114" y="453"/>
                  </a:cubicBezTo>
                  <a:cubicBezTo>
                    <a:pt x="0" y="818"/>
                    <a:pt x="297" y="1206"/>
                    <a:pt x="685" y="1206"/>
                  </a:cubicBezTo>
                  <a:lnTo>
                    <a:pt x="730" y="1206"/>
                  </a:lnTo>
                  <a:cubicBezTo>
                    <a:pt x="982" y="1206"/>
                    <a:pt x="1233" y="1024"/>
                    <a:pt x="1301" y="773"/>
                  </a:cubicBezTo>
                  <a:cubicBezTo>
                    <a:pt x="1347" y="499"/>
                    <a:pt x="1255" y="270"/>
                    <a:pt x="1027" y="111"/>
                  </a:cubicBezTo>
                  <a:cubicBezTo>
                    <a:pt x="1004" y="111"/>
                    <a:pt x="1004" y="111"/>
                    <a:pt x="982" y="88"/>
                  </a:cubicBezTo>
                  <a:cubicBezTo>
                    <a:pt x="896" y="27"/>
                    <a:pt x="801" y="0"/>
                    <a:pt x="7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" name="Google Shape;4888;p60"/>
            <p:cNvSpPr/>
            <p:nvPr/>
          </p:nvSpPr>
          <p:spPr>
            <a:xfrm>
              <a:off x="3570440" y="4023445"/>
              <a:ext cx="24022" cy="22842"/>
            </a:xfrm>
            <a:custGeom>
              <a:avLst/>
              <a:gdLst/>
              <a:ahLst/>
              <a:cxnLst/>
              <a:rect l="l" t="t" r="r" b="b"/>
              <a:pathLst>
                <a:path w="1120" h="1065" extrusionOk="0">
                  <a:moveTo>
                    <a:pt x="557" y="1"/>
                  </a:moveTo>
                  <a:cubicBezTo>
                    <a:pt x="420" y="1"/>
                    <a:pt x="277" y="52"/>
                    <a:pt x="183" y="146"/>
                  </a:cubicBezTo>
                  <a:cubicBezTo>
                    <a:pt x="160" y="192"/>
                    <a:pt x="115" y="237"/>
                    <a:pt x="92" y="283"/>
                  </a:cubicBezTo>
                  <a:cubicBezTo>
                    <a:pt x="1" y="511"/>
                    <a:pt x="1" y="740"/>
                    <a:pt x="160" y="899"/>
                  </a:cubicBezTo>
                  <a:cubicBezTo>
                    <a:pt x="261" y="1000"/>
                    <a:pt x="406" y="1064"/>
                    <a:pt x="546" y="1064"/>
                  </a:cubicBezTo>
                  <a:cubicBezTo>
                    <a:pt x="628" y="1064"/>
                    <a:pt x="709" y="1042"/>
                    <a:pt x="777" y="991"/>
                  </a:cubicBezTo>
                  <a:cubicBezTo>
                    <a:pt x="800" y="991"/>
                    <a:pt x="800" y="991"/>
                    <a:pt x="800" y="968"/>
                  </a:cubicBezTo>
                  <a:cubicBezTo>
                    <a:pt x="1096" y="762"/>
                    <a:pt x="1119" y="443"/>
                    <a:pt x="914" y="169"/>
                  </a:cubicBezTo>
                  <a:cubicBezTo>
                    <a:pt x="891" y="169"/>
                    <a:pt x="891" y="146"/>
                    <a:pt x="891" y="146"/>
                  </a:cubicBezTo>
                  <a:cubicBezTo>
                    <a:pt x="813" y="46"/>
                    <a:pt x="687" y="1"/>
                    <a:pt x="55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" name="Google Shape;4889;p60"/>
            <p:cNvSpPr/>
            <p:nvPr/>
          </p:nvSpPr>
          <p:spPr>
            <a:xfrm>
              <a:off x="3485275" y="4037600"/>
              <a:ext cx="14670" cy="10660"/>
            </a:xfrm>
            <a:custGeom>
              <a:avLst/>
              <a:gdLst/>
              <a:ahLst/>
              <a:cxnLst/>
              <a:rect l="l" t="t" r="r" b="b"/>
              <a:pathLst>
                <a:path w="684" h="497" extrusionOk="0">
                  <a:moveTo>
                    <a:pt x="349" y="0"/>
                  </a:moveTo>
                  <a:cubicBezTo>
                    <a:pt x="326" y="0"/>
                    <a:pt x="300" y="4"/>
                    <a:pt x="274" y="11"/>
                  </a:cubicBezTo>
                  <a:cubicBezTo>
                    <a:pt x="206" y="34"/>
                    <a:pt x="160" y="57"/>
                    <a:pt x="114" y="102"/>
                  </a:cubicBezTo>
                  <a:cubicBezTo>
                    <a:pt x="0" y="239"/>
                    <a:pt x="46" y="422"/>
                    <a:pt x="206" y="468"/>
                  </a:cubicBezTo>
                  <a:cubicBezTo>
                    <a:pt x="240" y="490"/>
                    <a:pt x="274" y="496"/>
                    <a:pt x="308" y="496"/>
                  </a:cubicBezTo>
                  <a:cubicBezTo>
                    <a:pt x="342" y="496"/>
                    <a:pt x="377" y="490"/>
                    <a:pt x="411" y="490"/>
                  </a:cubicBezTo>
                  <a:cubicBezTo>
                    <a:pt x="683" y="428"/>
                    <a:pt x="610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" name="Google Shape;4890;p60"/>
            <p:cNvSpPr/>
            <p:nvPr/>
          </p:nvSpPr>
          <p:spPr>
            <a:xfrm>
              <a:off x="3394212" y="4006008"/>
              <a:ext cx="11775" cy="12869"/>
            </a:xfrm>
            <a:custGeom>
              <a:avLst/>
              <a:gdLst/>
              <a:ahLst/>
              <a:cxnLst/>
              <a:rect l="l" t="t" r="r" b="b"/>
              <a:pathLst>
                <a:path w="549" h="600" extrusionOk="0">
                  <a:moveTo>
                    <a:pt x="434" y="1"/>
                  </a:moveTo>
                  <a:cubicBezTo>
                    <a:pt x="229" y="1"/>
                    <a:pt x="23" y="252"/>
                    <a:pt x="1" y="434"/>
                  </a:cubicBezTo>
                  <a:cubicBezTo>
                    <a:pt x="1" y="528"/>
                    <a:pt x="86" y="600"/>
                    <a:pt x="169" y="600"/>
                  </a:cubicBezTo>
                  <a:cubicBezTo>
                    <a:pt x="207" y="600"/>
                    <a:pt x="246" y="584"/>
                    <a:pt x="274" y="548"/>
                  </a:cubicBezTo>
                  <a:cubicBezTo>
                    <a:pt x="389" y="434"/>
                    <a:pt x="389" y="252"/>
                    <a:pt x="503" y="137"/>
                  </a:cubicBezTo>
                  <a:cubicBezTo>
                    <a:pt x="548" y="92"/>
                    <a:pt x="526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" name="Google Shape;4891;p60"/>
            <p:cNvSpPr/>
            <p:nvPr/>
          </p:nvSpPr>
          <p:spPr>
            <a:xfrm>
              <a:off x="3505542" y="3883890"/>
              <a:ext cx="14005" cy="13534"/>
            </a:xfrm>
            <a:custGeom>
              <a:avLst/>
              <a:gdLst/>
              <a:ahLst/>
              <a:cxnLst/>
              <a:rect l="l" t="t" r="r" b="b"/>
              <a:pathLst>
                <a:path w="653" h="631" extrusionOk="0">
                  <a:moveTo>
                    <a:pt x="440" y="0"/>
                  </a:moveTo>
                  <a:cubicBezTo>
                    <a:pt x="384" y="0"/>
                    <a:pt x="324" y="36"/>
                    <a:pt x="310" y="102"/>
                  </a:cubicBezTo>
                  <a:cubicBezTo>
                    <a:pt x="288" y="125"/>
                    <a:pt x="265" y="171"/>
                    <a:pt x="219" y="216"/>
                  </a:cubicBezTo>
                  <a:cubicBezTo>
                    <a:pt x="1" y="368"/>
                    <a:pt x="166" y="631"/>
                    <a:pt x="351" y="631"/>
                  </a:cubicBezTo>
                  <a:cubicBezTo>
                    <a:pt x="416" y="631"/>
                    <a:pt x="485" y="597"/>
                    <a:pt x="539" y="513"/>
                  </a:cubicBezTo>
                  <a:cubicBezTo>
                    <a:pt x="653" y="376"/>
                    <a:pt x="630" y="216"/>
                    <a:pt x="539" y="57"/>
                  </a:cubicBezTo>
                  <a:cubicBezTo>
                    <a:pt x="520" y="19"/>
                    <a:pt x="481" y="0"/>
                    <a:pt x="4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" name="Google Shape;4892;p60"/>
            <p:cNvSpPr/>
            <p:nvPr/>
          </p:nvSpPr>
          <p:spPr>
            <a:xfrm>
              <a:off x="3578268" y="3764366"/>
              <a:ext cx="15700" cy="10424"/>
            </a:xfrm>
            <a:custGeom>
              <a:avLst/>
              <a:gdLst/>
              <a:ahLst/>
              <a:cxnLst/>
              <a:rect l="l" t="t" r="r" b="b"/>
              <a:pathLst>
                <a:path w="732" h="486" extrusionOk="0">
                  <a:moveTo>
                    <a:pt x="245" y="1"/>
                  </a:moveTo>
                  <a:cubicBezTo>
                    <a:pt x="146" y="1"/>
                    <a:pt x="42" y="66"/>
                    <a:pt x="24" y="174"/>
                  </a:cubicBezTo>
                  <a:cubicBezTo>
                    <a:pt x="1" y="220"/>
                    <a:pt x="1" y="243"/>
                    <a:pt x="24" y="289"/>
                  </a:cubicBezTo>
                  <a:cubicBezTo>
                    <a:pt x="24" y="289"/>
                    <a:pt x="24" y="311"/>
                    <a:pt x="24" y="311"/>
                  </a:cubicBezTo>
                  <a:cubicBezTo>
                    <a:pt x="42" y="420"/>
                    <a:pt x="146" y="485"/>
                    <a:pt x="245" y="485"/>
                  </a:cubicBezTo>
                  <a:cubicBezTo>
                    <a:pt x="271" y="485"/>
                    <a:pt x="297" y="481"/>
                    <a:pt x="320" y="471"/>
                  </a:cubicBezTo>
                  <a:cubicBezTo>
                    <a:pt x="435" y="448"/>
                    <a:pt x="526" y="448"/>
                    <a:pt x="640" y="380"/>
                  </a:cubicBezTo>
                  <a:cubicBezTo>
                    <a:pt x="731" y="334"/>
                    <a:pt x="731" y="174"/>
                    <a:pt x="640" y="106"/>
                  </a:cubicBezTo>
                  <a:cubicBezTo>
                    <a:pt x="526" y="60"/>
                    <a:pt x="435" y="37"/>
                    <a:pt x="320" y="15"/>
                  </a:cubicBezTo>
                  <a:cubicBezTo>
                    <a:pt x="297" y="5"/>
                    <a:pt x="271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6" name="Google Shape;4893;p60"/>
            <p:cNvSpPr/>
            <p:nvPr/>
          </p:nvSpPr>
          <p:spPr>
            <a:xfrm>
              <a:off x="3681084" y="3699554"/>
              <a:ext cx="11282" cy="9544"/>
            </a:xfrm>
            <a:custGeom>
              <a:avLst/>
              <a:gdLst/>
              <a:ahLst/>
              <a:cxnLst/>
              <a:rect l="l" t="t" r="r" b="b"/>
              <a:pathLst>
                <a:path w="526" h="445" extrusionOk="0">
                  <a:moveTo>
                    <a:pt x="223" y="1"/>
                  </a:moveTo>
                  <a:cubicBezTo>
                    <a:pt x="110" y="1"/>
                    <a:pt x="0" y="88"/>
                    <a:pt x="0" y="229"/>
                  </a:cubicBezTo>
                  <a:cubicBezTo>
                    <a:pt x="0" y="350"/>
                    <a:pt x="104" y="444"/>
                    <a:pt x="214" y="444"/>
                  </a:cubicBezTo>
                  <a:cubicBezTo>
                    <a:pt x="244" y="444"/>
                    <a:pt x="275" y="437"/>
                    <a:pt x="305" y="421"/>
                  </a:cubicBezTo>
                  <a:lnTo>
                    <a:pt x="305" y="421"/>
                  </a:lnTo>
                  <a:cubicBezTo>
                    <a:pt x="305" y="427"/>
                    <a:pt x="317" y="435"/>
                    <a:pt x="343" y="435"/>
                  </a:cubicBezTo>
                  <a:cubicBezTo>
                    <a:pt x="355" y="438"/>
                    <a:pt x="367" y="439"/>
                    <a:pt x="378" y="439"/>
                  </a:cubicBezTo>
                  <a:cubicBezTo>
                    <a:pt x="456" y="439"/>
                    <a:pt x="525" y="377"/>
                    <a:pt x="525" y="298"/>
                  </a:cubicBezTo>
                  <a:cubicBezTo>
                    <a:pt x="502" y="183"/>
                    <a:pt x="457" y="92"/>
                    <a:pt x="320" y="24"/>
                  </a:cubicBezTo>
                  <a:cubicBezTo>
                    <a:pt x="289" y="8"/>
                    <a:pt x="256" y="1"/>
                    <a:pt x="22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7" name="Google Shape;4894;p60"/>
            <p:cNvSpPr/>
            <p:nvPr/>
          </p:nvSpPr>
          <p:spPr>
            <a:xfrm>
              <a:off x="3716429" y="3792933"/>
              <a:ext cx="13126" cy="18445"/>
            </a:xfrm>
            <a:custGeom>
              <a:avLst/>
              <a:gdLst/>
              <a:ahLst/>
              <a:cxnLst/>
              <a:rect l="l" t="t" r="r" b="b"/>
              <a:pathLst>
                <a:path w="612" h="860" extrusionOk="0">
                  <a:moveTo>
                    <a:pt x="312" y="1"/>
                  </a:moveTo>
                  <a:cubicBezTo>
                    <a:pt x="275" y="1"/>
                    <a:pt x="235" y="18"/>
                    <a:pt x="201" y="52"/>
                  </a:cubicBezTo>
                  <a:cubicBezTo>
                    <a:pt x="166" y="122"/>
                    <a:pt x="145" y="191"/>
                    <a:pt x="116" y="260"/>
                  </a:cubicBezTo>
                  <a:lnTo>
                    <a:pt x="116" y="260"/>
                  </a:lnTo>
                  <a:cubicBezTo>
                    <a:pt x="37" y="346"/>
                    <a:pt x="1" y="455"/>
                    <a:pt x="18" y="577"/>
                  </a:cubicBezTo>
                  <a:cubicBezTo>
                    <a:pt x="30" y="763"/>
                    <a:pt x="171" y="860"/>
                    <a:pt x="313" y="860"/>
                  </a:cubicBezTo>
                  <a:cubicBezTo>
                    <a:pt x="451" y="860"/>
                    <a:pt x="589" y="768"/>
                    <a:pt x="612" y="577"/>
                  </a:cubicBezTo>
                  <a:cubicBezTo>
                    <a:pt x="612" y="449"/>
                    <a:pt x="583" y="335"/>
                    <a:pt x="500" y="248"/>
                  </a:cubicBezTo>
                  <a:lnTo>
                    <a:pt x="500" y="248"/>
                  </a:lnTo>
                  <a:cubicBezTo>
                    <a:pt x="481" y="183"/>
                    <a:pt x="456" y="118"/>
                    <a:pt x="406" y="52"/>
                  </a:cubicBezTo>
                  <a:cubicBezTo>
                    <a:pt x="384" y="18"/>
                    <a:pt x="349" y="1"/>
                    <a:pt x="31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8" name="Google Shape;4895;p60"/>
            <p:cNvSpPr/>
            <p:nvPr/>
          </p:nvSpPr>
          <p:spPr>
            <a:xfrm>
              <a:off x="3725136" y="3656939"/>
              <a:ext cx="10252" cy="11925"/>
            </a:xfrm>
            <a:custGeom>
              <a:avLst/>
              <a:gdLst/>
              <a:ahLst/>
              <a:cxnLst/>
              <a:rect l="l" t="t" r="r" b="b"/>
              <a:pathLst>
                <a:path w="478" h="556" extrusionOk="0">
                  <a:moveTo>
                    <a:pt x="259" y="0"/>
                  </a:moveTo>
                  <a:cubicBezTo>
                    <a:pt x="249" y="0"/>
                    <a:pt x="239" y="1"/>
                    <a:pt x="229" y="2"/>
                  </a:cubicBezTo>
                  <a:cubicBezTo>
                    <a:pt x="92" y="25"/>
                    <a:pt x="0" y="230"/>
                    <a:pt x="115" y="344"/>
                  </a:cubicBezTo>
                  <a:cubicBezTo>
                    <a:pt x="137" y="367"/>
                    <a:pt x="160" y="436"/>
                    <a:pt x="160" y="481"/>
                  </a:cubicBezTo>
                  <a:cubicBezTo>
                    <a:pt x="188" y="523"/>
                    <a:pt x="240" y="555"/>
                    <a:pt x="287" y="555"/>
                  </a:cubicBezTo>
                  <a:cubicBezTo>
                    <a:pt x="318" y="555"/>
                    <a:pt x="347" y="541"/>
                    <a:pt x="366" y="504"/>
                  </a:cubicBezTo>
                  <a:cubicBezTo>
                    <a:pt x="389" y="436"/>
                    <a:pt x="389" y="367"/>
                    <a:pt x="434" y="299"/>
                  </a:cubicBezTo>
                  <a:cubicBezTo>
                    <a:pt x="477" y="170"/>
                    <a:pt x="419" y="0"/>
                    <a:pt x="25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9" name="Google Shape;4896;p60"/>
            <p:cNvSpPr/>
            <p:nvPr/>
          </p:nvSpPr>
          <p:spPr>
            <a:xfrm>
              <a:off x="3335962" y="3876769"/>
              <a:ext cx="20590" cy="15700"/>
            </a:xfrm>
            <a:custGeom>
              <a:avLst/>
              <a:gdLst/>
              <a:ahLst/>
              <a:cxnLst/>
              <a:rect l="l" t="t" r="r" b="b"/>
              <a:pathLst>
                <a:path w="960" h="732" extrusionOk="0">
                  <a:moveTo>
                    <a:pt x="480" y="1"/>
                  </a:moveTo>
                  <a:cubicBezTo>
                    <a:pt x="0" y="1"/>
                    <a:pt x="0" y="731"/>
                    <a:pt x="480" y="731"/>
                  </a:cubicBezTo>
                  <a:cubicBezTo>
                    <a:pt x="959" y="731"/>
                    <a:pt x="959" y="1"/>
                    <a:pt x="48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0" name="Google Shape;4897;p60"/>
            <p:cNvSpPr/>
            <p:nvPr/>
          </p:nvSpPr>
          <p:spPr>
            <a:xfrm>
              <a:off x="3252255" y="3986363"/>
              <a:ext cx="24107" cy="19668"/>
            </a:xfrm>
            <a:custGeom>
              <a:avLst/>
              <a:gdLst/>
              <a:ahLst/>
              <a:cxnLst/>
              <a:rect l="l" t="t" r="r" b="b"/>
              <a:pathLst>
                <a:path w="1124" h="917" extrusionOk="0">
                  <a:moveTo>
                    <a:pt x="552" y="1"/>
                  </a:moveTo>
                  <a:cubicBezTo>
                    <a:pt x="450" y="1"/>
                    <a:pt x="344" y="36"/>
                    <a:pt x="251" y="118"/>
                  </a:cubicBezTo>
                  <a:cubicBezTo>
                    <a:pt x="69" y="255"/>
                    <a:pt x="0" y="574"/>
                    <a:pt x="183" y="757"/>
                  </a:cubicBezTo>
                  <a:cubicBezTo>
                    <a:pt x="183" y="757"/>
                    <a:pt x="206" y="780"/>
                    <a:pt x="206" y="780"/>
                  </a:cubicBezTo>
                  <a:cubicBezTo>
                    <a:pt x="296" y="870"/>
                    <a:pt x="418" y="916"/>
                    <a:pt x="537" y="916"/>
                  </a:cubicBezTo>
                  <a:cubicBezTo>
                    <a:pt x="688" y="916"/>
                    <a:pt x="837" y="842"/>
                    <a:pt x="913" y="688"/>
                  </a:cubicBezTo>
                  <a:cubicBezTo>
                    <a:pt x="936" y="688"/>
                    <a:pt x="936" y="665"/>
                    <a:pt x="936" y="665"/>
                  </a:cubicBezTo>
                  <a:cubicBezTo>
                    <a:pt x="1123" y="308"/>
                    <a:pt x="853" y="1"/>
                    <a:pt x="5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1" name="Google Shape;4898;p60"/>
            <p:cNvSpPr/>
            <p:nvPr/>
          </p:nvSpPr>
          <p:spPr>
            <a:xfrm>
              <a:off x="3188601" y="3978964"/>
              <a:ext cx="14220" cy="11882"/>
            </a:xfrm>
            <a:custGeom>
              <a:avLst/>
              <a:gdLst/>
              <a:ahLst/>
              <a:cxnLst/>
              <a:rect l="l" t="t" r="r" b="b"/>
              <a:pathLst>
                <a:path w="663" h="554" extrusionOk="0">
                  <a:moveTo>
                    <a:pt x="332" y="0"/>
                  </a:moveTo>
                  <a:cubicBezTo>
                    <a:pt x="246" y="0"/>
                    <a:pt x="161" y="40"/>
                    <a:pt x="115" y="120"/>
                  </a:cubicBezTo>
                  <a:cubicBezTo>
                    <a:pt x="1" y="303"/>
                    <a:pt x="161" y="485"/>
                    <a:pt x="343" y="508"/>
                  </a:cubicBezTo>
                  <a:cubicBezTo>
                    <a:pt x="389" y="508"/>
                    <a:pt x="457" y="531"/>
                    <a:pt x="503" y="554"/>
                  </a:cubicBezTo>
                  <a:cubicBezTo>
                    <a:pt x="572" y="554"/>
                    <a:pt x="617" y="508"/>
                    <a:pt x="640" y="440"/>
                  </a:cubicBezTo>
                  <a:cubicBezTo>
                    <a:pt x="663" y="326"/>
                    <a:pt x="617" y="234"/>
                    <a:pt x="549" y="120"/>
                  </a:cubicBezTo>
                  <a:cubicBezTo>
                    <a:pt x="503" y="40"/>
                    <a:pt x="418" y="0"/>
                    <a:pt x="33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2" name="Google Shape;4899;p60"/>
            <p:cNvSpPr/>
            <p:nvPr/>
          </p:nvSpPr>
          <p:spPr>
            <a:xfrm>
              <a:off x="3226798" y="4096085"/>
              <a:ext cx="17201" cy="13233"/>
            </a:xfrm>
            <a:custGeom>
              <a:avLst/>
              <a:gdLst/>
              <a:ahLst/>
              <a:cxnLst/>
              <a:rect l="l" t="t" r="r" b="b"/>
              <a:pathLst>
                <a:path w="802" h="617" extrusionOk="0">
                  <a:moveTo>
                    <a:pt x="413" y="1"/>
                  </a:moveTo>
                  <a:cubicBezTo>
                    <a:pt x="377" y="1"/>
                    <a:pt x="339" y="8"/>
                    <a:pt x="297" y="23"/>
                  </a:cubicBezTo>
                  <a:cubicBezTo>
                    <a:pt x="0" y="137"/>
                    <a:pt x="23" y="617"/>
                    <a:pt x="388" y="617"/>
                  </a:cubicBezTo>
                  <a:cubicBezTo>
                    <a:pt x="801" y="617"/>
                    <a:pt x="747" y="1"/>
                    <a:pt x="41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3" name="Google Shape;4900;p60"/>
            <p:cNvSpPr/>
            <p:nvPr/>
          </p:nvSpPr>
          <p:spPr>
            <a:xfrm>
              <a:off x="3143263" y="4087271"/>
              <a:ext cx="13555" cy="7893"/>
            </a:xfrm>
            <a:custGeom>
              <a:avLst/>
              <a:gdLst/>
              <a:ahLst/>
              <a:cxnLst/>
              <a:rect l="l" t="t" r="r" b="b"/>
              <a:pathLst>
                <a:path w="632" h="368" extrusionOk="0">
                  <a:moveTo>
                    <a:pt x="220" y="1"/>
                  </a:moveTo>
                  <a:cubicBezTo>
                    <a:pt x="1" y="1"/>
                    <a:pt x="26" y="367"/>
                    <a:pt x="219" y="367"/>
                  </a:cubicBezTo>
                  <a:cubicBezTo>
                    <a:pt x="246" y="367"/>
                    <a:pt x="278" y="360"/>
                    <a:pt x="312" y="343"/>
                  </a:cubicBezTo>
                  <a:cubicBezTo>
                    <a:pt x="380" y="297"/>
                    <a:pt x="449" y="297"/>
                    <a:pt x="517" y="274"/>
                  </a:cubicBezTo>
                  <a:cubicBezTo>
                    <a:pt x="586" y="229"/>
                    <a:pt x="631" y="115"/>
                    <a:pt x="540" y="92"/>
                  </a:cubicBezTo>
                  <a:cubicBezTo>
                    <a:pt x="449" y="46"/>
                    <a:pt x="335" y="23"/>
                    <a:pt x="2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4" name="Google Shape;4901;p60"/>
            <p:cNvSpPr/>
            <p:nvPr/>
          </p:nvSpPr>
          <p:spPr>
            <a:xfrm>
              <a:off x="3370727" y="4074724"/>
              <a:ext cx="10788" cy="10123"/>
            </a:xfrm>
            <a:custGeom>
              <a:avLst/>
              <a:gdLst/>
              <a:ahLst/>
              <a:cxnLst/>
              <a:rect l="l" t="t" r="r" b="b"/>
              <a:pathLst>
                <a:path w="503" h="472" extrusionOk="0">
                  <a:moveTo>
                    <a:pt x="245" y="1"/>
                  </a:moveTo>
                  <a:cubicBezTo>
                    <a:pt x="122" y="1"/>
                    <a:pt x="1" y="86"/>
                    <a:pt x="46" y="266"/>
                  </a:cubicBezTo>
                  <a:cubicBezTo>
                    <a:pt x="46" y="289"/>
                    <a:pt x="46" y="312"/>
                    <a:pt x="68" y="334"/>
                  </a:cubicBezTo>
                  <a:cubicBezTo>
                    <a:pt x="91" y="426"/>
                    <a:pt x="165" y="471"/>
                    <a:pt x="242" y="471"/>
                  </a:cubicBezTo>
                  <a:cubicBezTo>
                    <a:pt x="320" y="471"/>
                    <a:pt x="399" y="426"/>
                    <a:pt x="434" y="334"/>
                  </a:cubicBezTo>
                  <a:cubicBezTo>
                    <a:pt x="434" y="312"/>
                    <a:pt x="434" y="289"/>
                    <a:pt x="456" y="266"/>
                  </a:cubicBezTo>
                  <a:cubicBezTo>
                    <a:pt x="503" y="92"/>
                    <a:pt x="372" y="1"/>
                    <a:pt x="24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5" name="Google Shape;4902;p60"/>
            <p:cNvSpPr/>
            <p:nvPr/>
          </p:nvSpPr>
          <p:spPr>
            <a:xfrm>
              <a:off x="3363092" y="4133767"/>
              <a:ext cx="24751" cy="24815"/>
            </a:xfrm>
            <a:custGeom>
              <a:avLst/>
              <a:gdLst/>
              <a:ahLst/>
              <a:cxnLst/>
              <a:rect l="l" t="t" r="r" b="b"/>
              <a:pathLst>
                <a:path w="1154" h="1157" extrusionOk="0">
                  <a:moveTo>
                    <a:pt x="881" y="1"/>
                  </a:moveTo>
                  <a:cubicBezTo>
                    <a:pt x="858" y="1"/>
                    <a:pt x="812" y="24"/>
                    <a:pt x="790" y="24"/>
                  </a:cubicBezTo>
                  <a:cubicBezTo>
                    <a:pt x="778" y="27"/>
                    <a:pt x="769" y="30"/>
                    <a:pt x="762" y="32"/>
                  </a:cubicBezTo>
                  <a:lnTo>
                    <a:pt x="762" y="32"/>
                  </a:lnTo>
                  <a:cubicBezTo>
                    <a:pt x="724" y="21"/>
                    <a:pt x="687" y="15"/>
                    <a:pt x="650" y="15"/>
                  </a:cubicBezTo>
                  <a:cubicBezTo>
                    <a:pt x="503" y="15"/>
                    <a:pt x="362" y="101"/>
                    <a:pt x="242" y="206"/>
                  </a:cubicBezTo>
                  <a:cubicBezTo>
                    <a:pt x="77" y="371"/>
                    <a:pt x="0" y="581"/>
                    <a:pt x="36" y="787"/>
                  </a:cubicBezTo>
                  <a:lnTo>
                    <a:pt x="36" y="787"/>
                  </a:lnTo>
                  <a:cubicBezTo>
                    <a:pt x="24" y="997"/>
                    <a:pt x="235" y="1157"/>
                    <a:pt x="423" y="1157"/>
                  </a:cubicBezTo>
                  <a:cubicBezTo>
                    <a:pt x="455" y="1157"/>
                    <a:pt x="486" y="1152"/>
                    <a:pt x="516" y="1142"/>
                  </a:cubicBezTo>
                  <a:cubicBezTo>
                    <a:pt x="424" y="1142"/>
                    <a:pt x="470" y="1142"/>
                    <a:pt x="607" y="1119"/>
                  </a:cubicBezTo>
                  <a:cubicBezTo>
                    <a:pt x="676" y="1119"/>
                    <a:pt x="744" y="1074"/>
                    <a:pt x="790" y="1005"/>
                  </a:cubicBezTo>
                  <a:cubicBezTo>
                    <a:pt x="858" y="960"/>
                    <a:pt x="881" y="891"/>
                    <a:pt x="927" y="845"/>
                  </a:cubicBezTo>
                  <a:cubicBezTo>
                    <a:pt x="972" y="731"/>
                    <a:pt x="972" y="663"/>
                    <a:pt x="995" y="549"/>
                  </a:cubicBezTo>
                  <a:lnTo>
                    <a:pt x="995" y="549"/>
                  </a:lnTo>
                  <a:cubicBezTo>
                    <a:pt x="990" y="575"/>
                    <a:pt x="989" y="586"/>
                    <a:pt x="992" y="586"/>
                  </a:cubicBezTo>
                  <a:cubicBezTo>
                    <a:pt x="998" y="586"/>
                    <a:pt x="1017" y="534"/>
                    <a:pt x="1030" y="489"/>
                  </a:cubicBezTo>
                  <a:lnTo>
                    <a:pt x="1030" y="489"/>
                  </a:lnTo>
                  <a:cubicBezTo>
                    <a:pt x="1116" y="380"/>
                    <a:pt x="1153" y="240"/>
                    <a:pt x="1064" y="115"/>
                  </a:cubicBezTo>
                  <a:cubicBezTo>
                    <a:pt x="1018" y="47"/>
                    <a:pt x="949" y="24"/>
                    <a:pt x="88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6" name="Google Shape;4903;p60"/>
            <p:cNvSpPr/>
            <p:nvPr/>
          </p:nvSpPr>
          <p:spPr>
            <a:xfrm>
              <a:off x="3468632" y="4133296"/>
              <a:ext cx="8815" cy="6370"/>
            </a:xfrm>
            <a:custGeom>
              <a:avLst/>
              <a:gdLst/>
              <a:ahLst/>
              <a:cxnLst/>
              <a:rect l="l" t="t" r="r" b="b"/>
              <a:pathLst>
                <a:path w="411" h="297" extrusionOk="0">
                  <a:moveTo>
                    <a:pt x="205" y="0"/>
                  </a:moveTo>
                  <a:cubicBezTo>
                    <a:pt x="0" y="0"/>
                    <a:pt x="0" y="297"/>
                    <a:pt x="205" y="297"/>
                  </a:cubicBezTo>
                  <a:cubicBezTo>
                    <a:pt x="411" y="297"/>
                    <a:pt x="411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7" name="Google Shape;4904;p60"/>
            <p:cNvSpPr/>
            <p:nvPr/>
          </p:nvSpPr>
          <p:spPr>
            <a:xfrm>
              <a:off x="3530313" y="4145520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3" y="457"/>
                    <a:pt x="593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8" name="Google Shape;4905;p60"/>
            <p:cNvSpPr/>
            <p:nvPr/>
          </p:nvSpPr>
          <p:spPr>
            <a:xfrm>
              <a:off x="3514142" y="4201818"/>
              <a:ext cx="15700" cy="12268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09" name="Google Shape;4906;p60"/>
            <p:cNvSpPr/>
            <p:nvPr/>
          </p:nvSpPr>
          <p:spPr>
            <a:xfrm>
              <a:off x="3600594" y="4129242"/>
              <a:ext cx="13920" cy="13405"/>
            </a:xfrm>
            <a:custGeom>
              <a:avLst/>
              <a:gdLst/>
              <a:ahLst/>
              <a:cxnLst/>
              <a:rect l="l" t="t" r="r" b="b"/>
              <a:pathLst>
                <a:path w="649" h="625" extrusionOk="0">
                  <a:moveTo>
                    <a:pt x="392" y="0"/>
                  </a:moveTo>
                  <a:cubicBezTo>
                    <a:pt x="294" y="0"/>
                    <a:pt x="189" y="45"/>
                    <a:pt x="124" y="121"/>
                  </a:cubicBezTo>
                  <a:cubicBezTo>
                    <a:pt x="101" y="166"/>
                    <a:pt x="78" y="212"/>
                    <a:pt x="56" y="258"/>
                  </a:cubicBezTo>
                  <a:cubicBezTo>
                    <a:pt x="0" y="478"/>
                    <a:pt x="195" y="624"/>
                    <a:pt x="373" y="624"/>
                  </a:cubicBezTo>
                  <a:cubicBezTo>
                    <a:pt x="490" y="624"/>
                    <a:pt x="599" y="562"/>
                    <a:pt x="626" y="417"/>
                  </a:cubicBezTo>
                  <a:cubicBezTo>
                    <a:pt x="649" y="326"/>
                    <a:pt x="649" y="280"/>
                    <a:pt x="626" y="189"/>
                  </a:cubicBezTo>
                  <a:cubicBezTo>
                    <a:pt x="602" y="56"/>
                    <a:pt x="502" y="0"/>
                    <a:pt x="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0" name="Google Shape;4907;p60"/>
            <p:cNvSpPr/>
            <p:nvPr/>
          </p:nvSpPr>
          <p:spPr>
            <a:xfrm>
              <a:off x="3651702" y="4162163"/>
              <a:ext cx="26960" cy="21083"/>
            </a:xfrm>
            <a:custGeom>
              <a:avLst/>
              <a:gdLst/>
              <a:ahLst/>
              <a:cxnLst/>
              <a:rect l="l" t="t" r="r" b="b"/>
              <a:pathLst>
                <a:path w="1257" h="983" extrusionOk="0">
                  <a:moveTo>
                    <a:pt x="617" y="1"/>
                  </a:moveTo>
                  <a:cubicBezTo>
                    <a:pt x="1" y="1"/>
                    <a:pt x="1" y="982"/>
                    <a:pt x="617" y="982"/>
                  </a:cubicBezTo>
                  <a:cubicBezTo>
                    <a:pt x="1256" y="982"/>
                    <a:pt x="1256" y="1"/>
                    <a:pt x="61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1" name="Google Shape;4908;p60"/>
            <p:cNvSpPr/>
            <p:nvPr/>
          </p:nvSpPr>
          <p:spPr>
            <a:xfrm>
              <a:off x="3616958" y="4066960"/>
              <a:ext cx="10059" cy="12504"/>
            </a:xfrm>
            <a:custGeom>
              <a:avLst/>
              <a:gdLst/>
              <a:ahLst/>
              <a:cxnLst/>
              <a:rect l="l" t="t" r="r" b="b"/>
              <a:pathLst>
                <a:path w="469" h="583" extrusionOk="0">
                  <a:moveTo>
                    <a:pt x="228" y="0"/>
                  </a:moveTo>
                  <a:cubicBezTo>
                    <a:pt x="194" y="0"/>
                    <a:pt x="160" y="12"/>
                    <a:pt x="137" y="34"/>
                  </a:cubicBezTo>
                  <a:cubicBezTo>
                    <a:pt x="69" y="149"/>
                    <a:pt x="46" y="194"/>
                    <a:pt x="23" y="308"/>
                  </a:cubicBezTo>
                  <a:cubicBezTo>
                    <a:pt x="0" y="491"/>
                    <a:pt x="120" y="582"/>
                    <a:pt x="237" y="582"/>
                  </a:cubicBezTo>
                  <a:cubicBezTo>
                    <a:pt x="354" y="582"/>
                    <a:pt x="468" y="491"/>
                    <a:pt x="434" y="308"/>
                  </a:cubicBezTo>
                  <a:cubicBezTo>
                    <a:pt x="411" y="194"/>
                    <a:pt x="388" y="149"/>
                    <a:pt x="320" y="34"/>
                  </a:cubicBezTo>
                  <a:cubicBezTo>
                    <a:pt x="297" y="12"/>
                    <a:pt x="263" y="0"/>
                    <a:pt x="2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2" name="Google Shape;4909;p60"/>
            <p:cNvSpPr/>
            <p:nvPr/>
          </p:nvSpPr>
          <p:spPr>
            <a:xfrm>
              <a:off x="3710445" y="4055336"/>
              <a:ext cx="7099" cy="3689"/>
            </a:xfrm>
            <a:custGeom>
              <a:avLst/>
              <a:gdLst/>
              <a:ahLst/>
              <a:cxnLst/>
              <a:rect l="l" t="t" r="r" b="b"/>
              <a:pathLst>
                <a:path w="331" h="172" extrusionOk="0">
                  <a:moveTo>
                    <a:pt x="220" y="0"/>
                  </a:moveTo>
                  <a:cubicBezTo>
                    <a:pt x="209" y="0"/>
                    <a:pt x="197" y="2"/>
                    <a:pt x="183" y="6"/>
                  </a:cubicBezTo>
                  <a:cubicBezTo>
                    <a:pt x="115" y="6"/>
                    <a:pt x="69" y="29"/>
                    <a:pt x="24" y="74"/>
                  </a:cubicBezTo>
                  <a:cubicBezTo>
                    <a:pt x="1" y="74"/>
                    <a:pt x="1" y="97"/>
                    <a:pt x="24" y="97"/>
                  </a:cubicBezTo>
                  <a:cubicBezTo>
                    <a:pt x="69" y="143"/>
                    <a:pt x="115" y="166"/>
                    <a:pt x="183" y="166"/>
                  </a:cubicBezTo>
                  <a:cubicBezTo>
                    <a:pt x="197" y="169"/>
                    <a:pt x="209" y="171"/>
                    <a:pt x="220" y="171"/>
                  </a:cubicBezTo>
                  <a:cubicBezTo>
                    <a:pt x="331" y="171"/>
                    <a:pt x="331" y="0"/>
                    <a:pt x="2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3" name="Google Shape;4910;p60"/>
            <p:cNvSpPr/>
            <p:nvPr/>
          </p:nvSpPr>
          <p:spPr>
            <a:xfrm>
              <a:off x="3084348" y="4183224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0"/>
                  </a:moveTo>
                  <a:cubicBezTo>
                    <a:pt x="0" y="0"/>
                    <a:pt x="0" y="1005"/>
                    <a:pt x="662" y="1005"/>
                  </a:cubicBezTo>
                  <a:cubicBezTo>
                    <a:pt x="1301" y="1005"/>
                    <a:pt x="1301" y="0"/>
                    <a:pt x="66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4" name="Google Shape;4911;p60"/>
            <p:cNvSpPr/>
            <p:nvPr/>
          </p:nvSpPr>
          <p:spPr>
            <a:xfrm>
              <a:off x="3061293" y="4232659"/>
              <a:ext cx="13276" cy="10316"/>
            </a:xfrm>
            <a:custGeom>
              <a:avLst/>
              <a:gdLst/>
              <a:ahLst/>
              <a:cxnLst/>
              <a:rect l="l" t="t" r="r" b="b"/>
              <a:pathLst>
                <a:path w="619" h="481" extrusionOk="0">
                  <a:moveTo>
                    <a:pt x="349" y="0"/>
                  </a:moveTo>
                  <a:cubicBezTo>
                    <a:pt x="181" y="0"/>
                    <a:pt x="1" y="150"/>
                    <a:pt x="94" y="320"/>
                  </a:cubicBezTo>
                  <a:cubicBezTo>
                    <a:pt x="163" y="407"/>
                    <a:pt x="246" y="481"/>
                    <a:pt x="342" y="481"/>
                  </a:cubicBezTo>
                  <a:cubicBezTo>
                    <a:pt x="372" y="481"/>
                    <a:pt x="403" y="473"/>
                    <a:pt x="436" y="457"/>
                  </a:cubicBezTo>
                  <a:cubicBezTo>
                    <a:pt x="573" y="411"/>
                    <a:pt x="619" y="229"/>
                    <a:pt x="550" y="115"/>
                  </a:cubicBezTo>
                  <a:cubicBezTo>
                    <a:pt x="506" y="34"/>
                    <a:pt x="429" y="0"/>
                    <a:pt x="34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5" name="Google Shape;4912;p60"/>
            <p:cNvSpPr/>
            <p:nvPr/>
          </p:nvSpPr>
          <p:spPr>
            <a:xfrm>
              <a:off x="3007976" y="4125939"/>
              <a:ext cx="27925" cy="21555"/>
            </a:xfrm>
            <a:custGeom>
              <a:avLst/>
              <a:gdLst/>
              <a:ahLst/>
              <a:cxnLst/>
              <a:rect l="l" t="t" r="r" b="b"/>
              <a:pathLst>
                <a:path w="1302" h="1005" extrusionOk="0">
                  <a:moveTo>
                    <a:pt x="662" y="1"/>
                  </a:moveTo>
                  <a:cubicBezTo>
                    <a:pt x="0" y="1"/>
                    <a:pt x="0" y="1005"/>
                    <a:pt x="662" y="1005"/>
                  </a:cubicBezTo>
                  <a:cubicBezTo>
                    <a:pt x="1301" y="1005"/>
                    <a:pt x="1301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6" name="Google Shape;4913;p60"/>
            <p:cNvSpPr/>
            <p:nvPr/>
          </p:nvSpPr>
          <p:spPr>
            <a:xfrm>
              <a:off x="3051534" y="4069641"/>
              <a:ext cx="18145" cy="14713"/>
            </a:xfrm>
            <a:custGeom>
              <a:avLst/>
              <a:gdLst/>
              <a:ahLst/>
              <a:cxnLst/>
              <a:rect l="l" t="t" r="r" b="b"/>
              <a:pathLst>
                <a:path w="846" h="686" extrusionOk="0">
                  <a:moveTo>
                    <a:pt x="435" y="1"/>
                  </a:moveTo>
                  <a:cubicBezTo>
                    <a:pt x="1" y="1"/>
                    <a:pt x="1" y="686"/>
                    <a:pt x="435" y="686"/>
                  </a:cubicBezTo>
                  <a:cubicBezTo>
                    <a:pt x="845" y="686"/>
                    <a:pt x="845" y="1"/>
                    <a:pt x="4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7" name="Google Shape;4914;p60"/>
            <p:cNvSpPr/>
            <p:nvPr/>
          </p:nvSpPr>
          <p:spPr>
            <a:xfrm>
              <a:off x="3063287" y="4156651"/>
              <a:ext cx="13190" cy="11239"/>
            </a:xfrm>
            <a:custGeom>
              <a:avLst/>
              <a:gdLst/>
              <a:ahLst/>
              <a:cxnLst/>
              <a:rect l="l" t="t" r="r" b="b"/>
              <a:pathLst>
                <a:path w="615" h="524" extrusionOk="0">
                  <a:moveTo>
                    <a:pt x="503" y="395"/>
                  </a:moveTo>
                  <a:cubicBezTo>
                    <a:pt x="503" y="403"/>
                    <a:pt x="500" y="408"/>
                    <a:pt x="496" y="413"/>
                  </a:cubicBezTo>
                  <a:lnTo>
                    <a:pt x="496" y="413"/>
                  </a:lnTo>
                  <a:cubicBezTo>
                    <a:pt x="499" y="407"/>
                    <a:pt x="501" y="401"/>
                    <a:pt x="503" y="395"/>
                  </a:cubicBezTo>
                  <a:close/>
                  <a:moveTo>
                    <a:pt x="238" y="1"/>
                  </a:moveTo>
                  <a:cubicBezTo>
                    <a:pt x="164" y="1"/>
                    <a:pt x="88" y="28"/>
                    <a:pt x="46" y="98"/>
                  </a:cubicBezTo>
                  <a:cubicBezTo>
                    <a:pt x="1" y="189"/>
                    <a:pt x="46" y="258"/>
                    <a:pt x="69" y="326"/>
                  </a:cubicBezTo>
                  <a:cubicBezTo>
                    <a:pt x="90" y="410"/>
                    <a:pt x="187" y="512"/>
                    <a:pt x="273" y="512"/>
                  </a:cubicBezTo>
                  <a:cubicBezTo>
                    <a:pt x="274" y="512"/>
                    <a:pt x="275" y="512"/>
                    <a:pt x="276" y="512"/>
                  </a:cubicBezTo>
                  <a:lnTo>
                    <a:pt x="276" y="512"/>
                  </a:lnTo>
                  <a:cubicBezTo>
                    <a:pt x="296" y="519"/>
                    <a:pt x="317" y="523"/>
                    <a:pt x="339" y="523"/>
                  </a:cubicBezTo>
                  <a:cubicBezTo>
                    <a:pt x="395" y="523"/>
                    <a:pt x="451" y="495"/>
                    <a:pt x="485" y="435"/>
                  </a:cubicBezTo>
                  <a:lnTo>
                    <a:pt x="485" y="435"/>
                  </a:lnTo>
                  <a:cubicBezTo>
                    <a:pt x="615" y="298"/>
                    <a:pt x="524" y="97"/>
                    <a:pt x="366" y="30"/>
                  </a:cubicBezTo>
                  <a:cubicBezTo>
                    <a:pt x="331" y="12"/>
                    <a:pt x="285" y="1"/>
                    <a:pt x="2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8" name="Google Shape;4915;p60"/>
            <p:cNvSpPr/>
            <p:nvPr/>
          </p:nvSpPr>
          <p:spPr>
            <a:xfrm>
              <a:off x="2970272" y="4088257"/>
              <a:ext cx="22070" cy="17887"/>
            </a:xfrm>
            <a:custGeom>
              <a:avLst/>
              <a:gdLst/>
              <a:ahLst/>
              <a:cxnLst/>
              <a:rect l="l" t="t" r="r" b="b"/>
              <a:pathLst>
                <a:path w="1029" h="834" extrusionOk="0">
                  <a:moveTo>
                    <a:pt x="503" y="0"/>
                  </a:moveTo>
                  <a:cubicBezTo>
                    <a:pt x="92" y="0"/>
                    <a:pt x="1" y="525"/>
                    <a:pt x="320" y="753"/>
                  </a:cubicBezTo>
                  <a:cubicBezTo>
                    <a:pt x="343" y="753"/>
                    <a:pt x="366" y="776"/>
                    <a:pt x="389" y="799"/>
                  </a:cubicBezTo>
                  <a:cubicBezTo>
                    <a:pt x="423" y="822"/>
                    <a:pt x="469" y="833"/>
                    <a:pt x="514" y="833"/>
                  </a:cubicBezTo>
                  <a:cubicBezTo>
                    <a:pt x="560" y="833"/>
                    <a:pt x="606" y="822"/>
                    <a:pt x="640" y="799"/>
                  </a:cubicBezTo>
                  <a:cubicBezTo>
                    <a:pt x="663" y="776"/>
                    <a:pt x="686" y="753"/>
                    <a:pt x="708" y="753"/>
                  </a:cubicBezTo>
                  <a:cubicBezTo>
                    <a:pt x="1028" y="525"/>
                    <a:pt x="937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19" name="Google Shape;4916;p60"/>
            <p:cNvSpPr/>
            <p:nvPr/>
          </p:nvSpPr>
          <p:spPr>
            <a:xfrm>
              <a:off x="2974691" y="4261998"/>
              <a:ext cx="29534" cy="26445"/>
            </a:xfrm>
            <a:custGeom>
              <a:avLst/>
              <a:gdLst/>
              <a:ahLst/>
              <a:cxnLst/>
              <a:rect l="l" t="t" r="r" b="b"/>
              <a:pathLst>
                <a:path w="1377" h="1233" extrusionOk="0">
                  <a:moveTo>
                    <a:pt x="518" y="1"/>
                  </a:moveTo>
                  <a:cubicBezTo>
                    <a:pt x="299" y="1"/>
                    <a:pt x="88" y="218"/>
                    <a:pt x="69" y="422"/>
                  </a:cubicBezTo>
                  <a:lnTo>
                    <a:pt x="69" y="422"/>
                  </a:lnTo>
                  <a:cubicBezTo>
                    <a:pt x="69" y="419"/>
                    <a:pt x="69" y="416"/>
                    <a:pt x="69" y="413"/>
                  </a:cubicBezTo>
                  <a:lnTo>
                    <a:pt x="69" y="413"/>
                  </a:lnTo>
                  <a:cubicBezTo>
                    <a:pt x="0" y="687"/>
                    <a:pt x="137" y="915"/>
                    <a:pt x="343" y="1075"/>
                  </a:cubicBezTo>
                  <a:cubicBezTo>
                    <a:pt x="434" y="1143"/>
                    <a:pt x="525" y="1166"/>
                    <a:pt x="639" y="1212"/>
                  </a:cubicBezTo>
                  <a:cubicBezTo>
                    <a:pt x="684" y="1226"/>
                    <a:pt x="728" y="1232"/>
                    <a:pt x="772" y="1232"/>
                  </a:cubicBezTo>
                  <a:cubicBezTo>
                    <a:pt x="1091" y="1232"/>
                    <a:pt x="1376" y="894"/>
                    <a:pt x="1256" y="573"/>
                  </a:cubicBezTo>
                  <a:cubicBezTo>
                    <a:pt x="1233" y="481"/>
                    <a:pt x="1187" y="367"/>
                    <a:pt x="1119" y="276"/>
                  </a:cubicBezTo>
                  <a:cubicBezTo>
                    <a:pt x="1006" y="126"/>
                    <a:pt x="832" y="7"/>
                    <a:pt x="622" y="7"/>
                  </a:cubicBezTo>
                  <a:cubicBezTo>
                    <a:pt x="593" y="7"/>
                    <a:pt x="563" y="9"/>
                    <a:pt x="533" y="14"/>
                  </a:cubicBezTo>
                  <a:lnTo>
                    <a:pt x="533" y="14"/>
                  </a:lnTo>
                  <a:cubicBezTo>
                    <a:pt x="538" y="11"/>
                    <a:pt x="543" y="7"/>
                    <a:pt x="548" y="2"/>
                  </a:cubicBezTo>
                  <a:cubicBezTo>
                    <a:pt x="538" y="1"/>
                    <a:pt x="528" y="1"/>
                    <a:pt x="51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0" name="Google Shape;4917;p60"/>
            <p:cNvSpPr/>
            <p:nvPr/>
          </p:nvSpPr>
          <p:spPr>
            <a:xfrm>
              <a:off x="3286999" y="4249559"/>
              <a:ext cx="15206" cy="17137"/>
            </a:xfrm>
            <a:custGeom>
              <a:avLst/>
              <a:gdLst/>
              <a:ahLst/>
              <a:cxnLst/>
              <a:rect l="l" t="t" r="r" b="b"/>
              <a:pathLst>
                <a:path w="709" h="799" extrusionOk="0">
                  <a:moveTo>
                    <a:pt x="355" y="0"/>
                  </a:moveTo>
                  <a:cubicBezTo>
                    <a:pt x="201" y="0"/>
                    <a:pt x="46" y="80"/>
                    <a:pt x="24" y="240"/>
                  </a:cubicBezTo>
                  <a:cubicBezTo>
                    <a:pt x="1" y="354"/>
                    <a:pt x="1" y="445"/>
                    <a:pt x="24" y="559"/>
                  </a:cubicBezTo>
                  <a:cubicBezTo>
                    <a:pt x="81" y="719"/>
                    <a:pt x="218" y="799"/>
                    <a:pt x="355" y="799"/>
                  </a:cubicBezTo>
                  <a:cubicBezTo>
                    <a:pt x="492" y="799"/>
                    <a:pt x="629" y="719"/>
                    <a:pt x="686" y="559"/>
                  </a:cubicBezTo>
                  <a:cubicBezTo>
                    <a:pt x="708" y="445"/>
                    <a:pt x="708" y="354"/>
                    <a:pt x="686" y="240"/>
                  </a:cubicBezTo>
                  <a:cubicBezTo>
                    <a:pt x="663" y="80"/>
                    <a:pt x="509" y="0"/>
                    <a:pt x="35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1" name="Google Shape;4918;p60"/>
            <p:cNvSpPr/>
            <p:nvPr/>
          </p:nvSpPr>
          <p:spPr>
            <a:xfrm>
              <a:off x="3366803" y="4235597"/>
              <a:ext cx="25480" cy="24987"/>
            </a:xfrm>
            <a:custGeom>
              <a:avLst/>
              <a:gdLst/>
              <a:ahLst/>
              <a:cxnLst/>
              <a:rect l="l" t="t" r="r" b="b"/>
              <a:pathLst>
                <a:path w="1188" h="1165" extrusionOk="0">
                  <a:moveTo>
                    <a:pt x="594" y="1"/>
                  </a:moveTo>
                  <a:cubicBezTo>
                    <a:pt x="274" y="1"/>
                    <a:pt x="0" y="274"/>
                    <a:pt x="0" y="594"/>
                  </a:cubicBezTo>
                  <a:cubicBezTo>
                    <a:pt x="23" y="914"/>
                    <a:pt x="251" y="1165"/>
                    <a:pt x="594" y="1165"/>
                  </a:cubicBezTo>
                  <a:cubicBezTo>
                    <a:pt x="891" y="1165"/>
                    <a:pt x="1187" y="914"/>
                    <a:pt x="1187" y="594"/>
                  </a:cubicBezTo>
                  <a:cubicBezTo>
                    <a:pt x="1164" y="274"/>
                    <a:pt x="913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2" name="Google Shape;4919;p60"/>
            <p:cNvSpPr/>
            <p:nvPr/>
          </p:nvSpPr>
          <p:spPr>
            <a:xfrm>
              <a:off x="3398137" y="4190066"/>
              <a:ext cx="11282" cy="8343"/>
            </a:xfrm>
            <a:custGeom>
              <a:avLst/>
              <a:gdLst/>
              <a:ahLst/>
              <a:cxnLst/>
              <a:rect l="l" t="t" r="r" b="b"/>
              <a:pathLst>
                <a:path w="526" h="389" extrusionOk="0">
                  <a:moveTo>
                    <a:pt x="251" y="1"/>
                  </a:moveTo>
                  <a:cubicBezTo>
                    <a:pt x="114" y="1"/>
                    <a:pt x="0" y="206"/>
                    <a:pt x="114" y="320"/>
                  </a:cubicBezTo>
                  <a:cubicBezTo>
                    <a:pt x="171" y="366"/>
                    <a:pt x="217" y="389"/>
                    <a:pt x="260" y="389"/>
                  </a:cubicBezTo>
                  <a:cubicBezTo>
                    <a:pt x="303" y="389"/>
                    <a:pt x="343" y="366"/>
                    <a:pt x="388" y="320"/>
                  </a:cubicBezTo>
                  <a:cubicBezTo>
                    <a:pt x="525" y="206"/>
                    <a:pt x="411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3" name="Google Shape;4920;p60"/>
            <p:cNvSpPr/>
            <p:nvPr/>
          </p:nvSpPr>
          <p:spPr>
            <a:xfrm>
              <a:off x="3398630" y="4272808"/>
              <a:ext cx="26445" cy="20568"/>
            </a:xfrm>
            <a:custGeom>
              <a:avLst/>
              <a:gdLst/>
              <a:ahLst/>
              <a:cxnLst/>
              <a:rect l="l" t="t" r="r" b="b"/>
              <a:pathLst>
                <a:path w="1233" h="959" extrusionOk="0">
                  <a:moveTo>
                    <a:pt x="616" y="0"/>
                  </a:moveTo>
                  <a:cubicBezTo>
                    <a:pt x="0" y="0"/>
                    <a:pt x="0" y="959"/>
                    <a:pt x="616" y="959"/>
                  </a:cubicBezTo>
                  <a:cubicBezTo>
                    <a:pt x="1233" y="959"/>
                    <a:pt x="1233" y="0"/>
                    <a:pt x="6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4" name="Google Shape;4921;p60"/>
            <p:cNvSpPr/>
            <p:nvPr/>
          </p:nvSpPr>
          <p:spPr>
            <a:xfrm>
              <a:off x="2988738" y="4360890"/>
              <a:ext cx="17351" cy="13941"/>
            </a:xfrm>
            <a:custGeom>
              <a:avLst/>
              <a:gdLst/>
              <a:ahLst/>
              <a:cxnLst/>
              <a:rect l="l" t="t" r="r" b="b"/>
              <a:pathLst>
                <a:path w="809" h="650" extrusionOk="0">
                  <a:moveTo>
                    <a:pt x="463" y="1"/>
                  </a:moveTo>
                  <a:cubicBezTo>
                    <a:pt x="456" y="1"/>
                    <a:pt x="448" y="1"/>
                    <a:pt x="441" y="2"/>
                  </a:cubicBezTo>
                  <a:lnTo>
                    <a:pt x="418" y="2"/>
                  </a:lnTo>
                  <a:cubicBezTo>
                    <a:pt x="327" y="2"/>
                    <a:pt x="213" y="47"/>
                    <a:pt x="167" y="139"/>
                  </a:cubicBezTo>
                  <a:lnTo>
                    <a:pt x="121" y="207"/>
                  </a:lnTo>
                  <a:cubicBezTo>
                    <a:pt x="1" y="476"/>
                    <a:pt x="219" y="650"/>
                    <a:pt x="420" y="650"/>
                  </a:cubicBezTo>
                  <a:cubicBezTo>
                    <a:pt x="536" y="650"/>
                    <a:pt x="646" y="591"/>
                    <a:pt x="681" y="459"/>
                  </a:cubicBezTo>
                  <a:lnTo>
                    <a:pt x="681" y="459"/>
                  </a:lnTo>
                  <a:cubicBezTo>
                    <a:pt x="809" y="294"/>
                    <a:pt x="686" y="1"/>
                    <a:pt x="4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5" name="Google Shape;4922;p60"/>
            <p:cNvSpPr/>
            <p:nvPr/>
          </p:nvSpPr>
          <p:spPr>
            <a:xfrm>
              <a:off x="3112701" y="4349652"/>
              <a:ext cx="35861" cy="30928"/>
            </a:xfrm>
            <a:custGeom>
              <a:avLst/>
              <a:gdLst/>
              <a:ahLst/>
              <a:cxnLst/>
              <a:rect l="l" t="t" r="r" b="b"/>
              <a:pathLst>
                <a:path w="1672" h="1442" extrusionOk="0">
                  <a:moveTo>
                    <a:pt x="790" y="1"/>
                  </a:moveTo>
                  <a:cubicBezTo>
                    <a:pt x="733" y="1"/>
                    <a:pt x="676" y="8"/>
                    <a:pt x="618" y="24"/>
                  </a:cubicBezTo>
                  <a:cubicBezTo>
                    <a:pt x="431" y="86"/>
                    <a:pt x="254" y="235"/>
                    <a:pt x="168" y="417"/>
                  </a:cubicBezTo>
                  <a:lnTo>
                    <a:pt x="168" y="417"/>
                  </a:lnTo>
                  <a:cubicBezTo>
                    <a:pt x="0" y="676"/>
                    <a:pt x="28" y="1031"/>
                    <a:pt x="253" y="1256"/>
                  </a:cubicBezTo>
                  <a:cubicBezTo>
                    <a:pt x="379" y="1382"/>
                    <a:pt x="545" y="1442"/>
                    <a:pt x="711" y="1442"/>
                  </a:cubicBezTo>
                  <a:cubicBezTo>
                    <a:pt x="829" y="1442"/>
                    <a:pt x="947" y="1411"/>
                    <a:pt x="1049" y="1352"/>
                  </a:cubicBezTo>
                  <a:lnTo>
                    <a:pt x="1049" y="1352"/>
                  </a:lnTo>
                  <a:cubicBezTo>
                    <a:pt x="1480" y="1185"/>
                    <a:pt x="1672" y="556"/>
                    <a:pt x="1303" y="206"/>
                  </a:cubicBezTo>
                  <a:cubicBezTo>
                    <a:pt x="1162" y="83"/>
                    <a:pt x="981" y="1"/>
                    <a:pt x="7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6" name="Google Shape;4923;p60"/>
            <p:cNvSpPr/>
            <p:nvPr/>
          </p:nvSpPr>
          <p:spPr>
            <a:xfrm>
              <a:off x="3173438" y="4303648"/>
              <a:ext cx="24000" cy="18617"/>
            </a:xfrm>
            <a:custGeom>
              <a:avLst/>
              <a:gdLst/>
              <a:ahLst/>
              <a:cxnLst/>
              <a:rect l="l" t="t" r="r" b="b"/>
              <a:pathLst>
                <a:path w="1119" h="868" extrusionOk="0">
                  <a:moveTo>
                    <a:pt x="571" y="0"/>
                  </a:moveTo>
                  <a:cubicBezTo>
                    <a:pt x="0" y="0"/>
                    <a:pt x="0" y="868"/>
                    <a:pt x="571" y="868"/>
                  </a:cubicBezTo>
                  <a:cubicBezTo>
                    <a:pt x="1119" y="868"/>
                    <a:pt x="1119" y="0"/>
                    <a:pt x="5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7" name="Google Shape;4924;p60"/>
            <p:cNvSpPr/>
            <p:nvPr/>
          </p:nvSpPr>
          <p:spPr>
            <a:xfrm>
              <a:off x="3289937" y="4318339"/>
              <a:ext cx="17652" cy="13233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0"/>
                  </a:moveTo>
                  <a:cubicBezTo>
                    <a:pt x="1" y="0"/>
                    <a:pt x="1" y="616"/>
                    <a:pt x="412" y="616"/>
                  </a:cubicBezTo>
                  <a:cubicBezTo>
                    <a:pt x="823" y="616"/>
                    <a:pt x="823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8" name="Google Shape;4925;p60"/>
            <p:cNvSpPr/>
            <p:nvPr/>
          </p:nvSpPr>
          <p:spPr>
            <a:xfrm>
              <a:off x="3383939" y="4317953"/>
              <a:ext cx="16172" cy="13984"/>
            </a:xfrm>
            <a:custGeom>
              <a:avLst/>
              <a:gdLst/>
              <a:ahLst/>
              <a:cxnLst/>
              <a:rect l="l" t="t" r="r" b="b"/>
              <a:pathLst>
                <a:path w="754" h="652" extrusionOk="0">
                  <a:moveTo>
                    <a:pt x="372" y="0"/>
                  </a:moveTo>
                  <a:cubicBezTo>
                    <a:pt x="258" y="0"/>
                    <a:pt x="148" y="56"/>
                    <a:pt x="92" y="155"/>
                  </a:cubicBezTo>
                  <a:cubicBezTo>
                    <a:pt x="0" y="315"/>
                    <a:pt x="46" y="520"/>
                    <a:pt x="206" y="611"/>
                  </a:cubicBezTo>
                  <a:cubicBezTo>
                    <a:pt x="251" y="634"/>
                    <a:pt x="326" y="651"/>
                    <a:pt x="397" y="651"/>
                  </a:cubicBezTo>
                  <a:cubicBezTo>
                    <a:pt x="468" y="651"/>
                    <a:pt x="537" y="634"/>
                    <a:pt x="571" y="589"/>
                  </a:cubicBezTo>
                  <a:cubicBezTo>
                    <a:pt x="708" y="406"/>
                    <a:pt x="753" y="223"/>
                    <a:pt x="571" y="64"/>
                  </a:cubicBezTo>
                  <a:cubicBezTo>
                    <a:pt x="511" y="21"/>
                    <a:pt x="440" y="0"/>
                    <a:pt x="37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29" name="Google Shape;4926;p60"/>
            <p:cNvSpPr/>
            <p:nvPr/>
          </p:nvSpPr>
          <p:spPr>
            <a:xfrm>
              <a:off x="3474487" y="4334489"/>
              <a:ext cx="21083" cy="16665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0"/>
                  </a:moveTo>
                  <a:cubicBezTo>
                    <a:pt x="1" y="0"/>
                    <a:pt x="1" y="776"/>
                    <a:pt x="503" y="776"/>
                  </a:cubicBezTo>
                  <a:cubicBezTo>
                    <a:pt x="982" y="776"/>
                    <a:pt x="982" y="0"/>
                    <a:pt x="5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0" name="Google Shape;4927;p60"/>
            <p:cNvSpPr/>
            <p:nvPr/>
          </p:nvSpPr>
          <p:spPr>
            <a:xfrm>
              <a:off x="3524909" y="4318683"/>
              <a:ext cx="6520" cy="5534"/>
            </a:xfrm>
            <a:custGeom>
              <a:avLst/>
              <a:gdLst/>
              <a:ahLst/>
              <a:cxnLst/>
              <a:rect l="l" t="t" r="r" b="b"/>
              <a:pathLst>
                <a:path w="304" h="258" extrusionOk="0">
                  <a:moveTo>
                    <a:pt x="159" y="1"/>
                  </a:moveTo>
                  <a:cubicBezTo>
                    <a:pt x="117" y="1"/>
                    <a:pt x="78" y="23"/>
                    <a:pt x="69" y="75"/>
                  </a:cubicBezTo>
                  <a:cubicBezTo>
                    <a:pt x="69" y="98"/>
                    <a:pt x="69" y="98"/>
                    <a:pt x="69" y="121"/>
                  </a:cubicBezTo>
                  <a:cubicBezTo>
                    <a:pt x="66" y="128"/>
                    <a:pt x="64" y="134"/>
                    <a:pt x="62" y="141"/>
                  </a:cubicBezTo>
                  <a:lnTo>
                    <a:pt x="62" y="141"/>
                  </a:lnTo>
                  <a:cubicBezTo>
                    <a:pt x="57" y="143"/>
                    <a:pt x="52" y="144"/>
                    <a:pt x="47" y="144"/>
                  </a:cubicBezTo>
                  <a:cubicBezTo>
                    <a:pt x="1" y="189"/>
                    <a:pt x="24" y="258"/>
                    <a:pt x="92" y="258"/>
                  </a:cubicBezTo>
                  <a:lnTo>
                    <a:pt x="206" y="258"/>
                  </a:lnTo>
                  <a:cubicBezTo>
                    <a:pt x="229" y="235"/>
                    <a:pt x="275" y="212"/>
                    <a:pt x="275" y="167"/>
                  </a:cubicBezTo>
                  <a:cubicBezTo>
                    <a:pt x="275" y="167"/>
                    <a:pt x="275" y="144"/>
                    <a:pt x="275" y="144"/>
                  </a:cubicBezTo>
                  <a:cubicBezTo>
                    <a:pt x="303" y="59"/>
                    <a:pt x="227" y="1"/>
                    <a:pt x="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1" name="Google Shape;4928;p60"/>
            <p:cNvSpPr/>
            <p:nvPr/>
          </p:nvSpPr>
          <p:spPr>
            <a:xfrm>
              <a:off x="3494561" y="4417703"/>
              <a:ext cx="1008" cy="1008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24" y="1"/>
                  </a:moveTo>
                  <a:cubicBezTo>
                    <a:pt x="1" y="1"/>
                    <a:pt x="1" y="46"/>
                    <a:pt x="24" y="46"/>
                  </a:cubicBezTo>
                  <a:cubicBezTo>
                    <a:pt x="46" y="46"/>
                    <a:pt x="46" y="1"/>
                    <a:pt x="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2" name="Google Shape;4929;p60"/>
            <p:cNvSpPr/>
            <p:nvPr/>
          </p:nvSpPr>
          <p:spPr>
            <a:xfrm>
              <a:off x="3061829" y="3517448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5" y="1"/>
                  </a:moveTo>
                  <a:cubicBezTo>
                    <a:pt x="251" y="1"/>
                    <a:pt x="0" y="252"/>
                    <a:pt x="0" y="526"/>
                  </a:cubicBezTo>
                  <a:cubicBezTo>
                    <a:pt x="0" y="823"/>
                    <a:pt x="251" y="1051"/>
                    <a:pt x="525" y="1051"/>
                  </a:cubicBezTo>
                  <a:cubicBezTo>
                    <a:pt x="822" y="1051"/>
                    <a:pt x="1050" y="823"/>
                    <a:pt x="1050" y="526"/>
                  </a:cubicBezTo>
                  <a:cubicBezTo>
                    <a:pt x="1050" y="252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3" name="Google Shape;4930;p60"/>
            <p:cNvSpPr/>
            <p:nvPr/>
          </p:nvSpPr>
          <p:spPr>
            <a:xfrm>
              <a:off x="3109805" y="3444507"/>
              <a:ext cx="17137" cy="13255"/>
            </a:xfrm>
            <a:custGeom>
              <a:avLst/>
              <a:gdLst/>
              <a:ahLst/>
              <a:cxnLst/>
              <a:rect l="l" t="t" r="r" b="b"/>
              <a:pathLst>
                <a:path w="799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4" name="Google Shape;4931;p60"/>
            <p:cNvSpPr/>
            <p:nvPr/>
          </p:nvSpPr>
          <p:spPr>
            <a:xfrm>
              <a:off x="3134770" y="3496409"/>
              <a:ext cx="23507" cy="18123"/>
            </a:xfrm>
            <a:custGeom>
              <a:avLst/>
              <a:gdLst/>
              <a:ahLst/>
              <a:cxnLst/>
              <a:rect l="l" t="t" r="r" b="b"/>
              <a:pathLst>
                <a:path w="1096" h="845" extrusionOk="0">
                  <a:moveTo>
                    <a:pt x="548" y="0"/>
                  </a:moveTo>
                  <a:cubicBezTo>
                    <a:pt x="0" y="0"/>
                    <a:pt x="0" y="845"/>
                    <a:pt x="548" y="845"/>
                  </a:cubicBezTo>
                  <a:cubicBezTo>
                    <a:pt x="1096" y="845"/>
                    <a:pt x="1096" y="0"/>
                    <a:pt x="54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5" name="Google Shape;4932;p60"/>
            <p:cNvSpPr/>
            <p:nvPr/>
          </p:nvSpPr>
          <p:spPr>
            <a:xfrm>
              <a:off x="3243934" y="3521373"/>
              <a:ext cx="23014" cy="17652"/>
            </a:xfrm>
            <a:custGeom>
              <a:avLst/>
              <a:gdLst/>
              <a:ahLst/>
              <a:cxnLst/>
              <a:rect l="l" t="t" r="r" b="b"/>
              <a:pathLst>
                <a:path w="1073" h="823" extrusionOk="0">
                  <a:moveTo>
                    <a:pt x="525" y="1"/>
                  </a:moveTo>
                  <a:cubicBezTo>
                    <a:pt x="0" y="1"/>
                    <a:pt x="0" y="822"/>
                    <a:pt x="525" y="822"/>
                  </a:cubicBezTo>
                  <a:cubicBezTo>
                    <a:pt x="1073" y="822"/>
                    <a:pt x="1073" y="1"/>
                    <a:pt x="5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6" name="Google Shape;4933;p60"/>
            <p:cNvSpPr/>
            <p:nvPr/>
          </p:nvSpPr>
          <p:spPr>
            <a:xfrm>
              <a:off x="3296800" y="3450877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5"/>
                    <a:pt x="434" y="685"/>
                  </a:cubicBezTo>
                  <a:cubicBezTo>
                    <a:pt x="891" y="685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7" name="Google Shape;4934;p60"/>
            <p:cNvSpPr/>
            <p:nvPr/>
          </p:nvSpPr>
          <p:spPr>
            <a:xfrm>
              <a:off x="3333453" y="3523174"/>
              <a:ext cx="11346" cy="8021"/>
            </a:xfrm>
            <a:custGeom>
              <a:avLst/>
              <a:gdLst/>
              <a:ahLst/>
              <a:cxnLst/>
              <a:rect l="l" t="t" r="r" b="b"/>
              <a:pathLst>
                <a:path w="529" h="374" extrusionOk="0">
                  <a:moveTo>
                    <a:pt x="246" y="1"/>
                  </a:moveTo>
                  <a:cubicBezTo>
                    <a:pt x="27" y="1"/>
                    <a:pt x="1" y="374"/>
                    <a:pt x="235" y="374"/>
                  </a:cubicBezTo>
                  <a:cubicBezTo>
                    <a:pt x="241" y="374"/>
                    <a:pt x="248" y="374"/>
                    <a:pt x="254" y="373"/>
                  </a:cubicBezTo>
                  <a:cubicBezTo>
                    <a:pt x="346" y="373"/>
                    <a:pt x="391" y="373"/>
                    <a:pt x="460" y="282"/>
                  </a:cubicBezTo>
                  <a:cubicBezTo>
                    <a:pt x="528" y="213"/>
                    <a:pt x="528" y="145"/>
                    <a:pt x="460" y="76"/>
                  </a:cubicBezTo>
                  <a:cubicBezTo>
                    <a:pt x="460" y="76"/>
                    <a:pt x="460" y="53"/>
                    <a:pt x="460" y="53"/>
                  </a:cubicBezTo>
                  <a:cubicBezTo>
                    <a:pt x="437" y="31"/>
                    <a:pt x="414" y="25"/>
                    <a:pt x="391" y="25"/>
                  </a:cubicBezTo>
                  <a:cubicBezTo>
                    <a:pt x="378" y="25"/>
                    <a:pt x="366" y="27"/>
                    <a:pt x="353" y="28"/>
                  </a:cubicBezTo>
                  <a:lnTo>
                    <a:pt x="353" y="28"/>
                  </a:lnTo>
                  <a:cubicBezTo>
                    <a:pt x="331" y="26"/>
                    <a:pt x="312" y="20"/>
                    <a:pt x="300" y="8"/>
                  </a:cubicBezTo>
                  <a:cubicBezTo>
                    <a:pt x="281" y="3"/>
                    <a:pt x="263" y="1"/>
                    <a:pt x="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8" name="Google Shape;4935;p60"/>
            <p:cNvSpPr/>
            <p:nvPr/>
          </p:nvSpPr>
          <p:spPr>
            <a:xfrm>
              <a:off x="3385890" y="3398503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40" y="0"/>
                  </a:moveTo>
                  <a:cubicBezTo>
                    <a:pt x="1" y="0"/>
                    <a:pt x="1" y="959"/>
                    <a:pt x="640" y="959"/>
                  </a:cubicBezTo>
                  <a:cubicBezTo>
                    <a:pt x="1256" y="959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39" name="Google Shape;4936;p60"/>
            <p:cNvSpPr/>
            <p:nvPr/>
          </p:nvSpPr>
          <p:spPr>
            <a:xfrm>
              <a:off x="3457373" y="3462866"/>
              <a:ext cx="13727" cy="14713"/>
            </a:xfrm>
            <a:custGeom>
              <a:avLst/>
              <a:gdLst/>
              <a:ahLst/>
              <a:cxnLst/>
              <a:rect l="l" t="t" r="r" b="b"/>
              <a:pathLst>
                <a:path w="640" h="686" extrusionOk="0">
                  <a:moveTo>
                    <a:pt x="320" y="1"/>
                  </a:moveTo>
                  <a:cubicBezTo>
                    <a:pt x="160" y="1"/>
                    <a:pt x="0" y="104"/>
                    <a:pt x="0" y="309"/>
                  </a:cubicBezTo>
                  <a:cubicBezTo>
                    <a:pt x="0" y="332"/>
                    <a:pt x="0" y="355"/>
                    <a:pt x="0" y="377"/>
                  </a:cubicBezTo>
                  <a:cubicBezTo>
                    <a:pt x="0" y="583"/>
                    <a:pt x="160" y="686"/>
                    <a:pt x="320" y="686"/>
                  </a:cubicBezTo>
                  <a:cubicBezTo>
                    <a:pt x="479" y="686"/>
                    <a:pt x="639" y="583"/>
                    <a:pt x="639" y="377"/>
                  </a:cubicBezTo>
                  <a:lnTo>
                    <a:pt x="639" y="309"/>
                  </a:lnTo>
                  <a:cubicBezTo>
                    <a:pt x="639" y="104"/>
                    <a:pt x="479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0" name="Google Shape;4937;p60"/>
            <p:cNvSpPr/>
            <p:nvPr/>
          </p:nvSpPr>
          <p:spPr>
            <a:xfrm>
              <a:off x="3548071" y="3523946"/>
              <a:ext cx="14563" cy="12976"/>
            </a:xfrm>
            <a:custGeom>
              <a:avLst/>
              <a:gdLst/>
              <a:ahLst/>
              <a:cxnLst/>
              <a:rect l="l" t="t" r="r" b="b"/>
              <a:pathLst>
                <a:path w="679" h="605" extrusionOk="0">
                  <a:moveTo>
                    <a:pt x="450" y="0"/>
                  </a:moveTo>
                  <a:cubicBezTo>
                    <a:pt x="422" y="0"/>
                    <a:pt x="393" y="6"/>
                    <a:pt x="359" y="17"/>
                  </a:cubicBezTo>
                  <a:cubicBezTo>
                    <a:pt x="268" y="63"/>
                    <a:pt x="268" y="132"/>
                    <a:pt x="199" y="177"/>
                  </a:cubicBezTo>
                  <a:cubicBezTo>
                    <a:pt x="0" y="343"/>
                    <a:pt x="187" y="605"/>
                    <a:pt x="382" y="605"/>
                  </a:cubicBezTo>
                  <a:cubicBezTo>
                    <a:pt x="456" y="605"/>
                    <a:pt x="531" y="568"/>
                    <a:pt x="587" y="474"/>
                  </a:cubicBezTo>
                  <a:cubicBezTo>
                    <a:pt x="656" y="405"/>
                    <a:pt x="656" y="314"/>
                    <a:pt x="678" y="223"/>
                  </a:cubicBezTo>
                  <a:cubicBezTo>
                    <a:pt x="678" y="185"/>
                    <a:pt x="671" y="152"/>
                    <a:pt x="657" y="122"/>
                  </a:cubicBezTo>
                  <a:lnTo>
                    <a:pt x="657" y="122"/>
                  </a:lnTo>
                  <a:cubicBezTo>
                    <a:pt x="650" y="80"/>
                    <a:pt x="626" y="43"/>
                    <a:pt x="576" y="26"/>
                  </a:cubicBezTo>
                  <a:lnTo>
                    <a:pt x="576" y="26"/>
                  </a:lnTo>
                  <a:cubicBezTo>
                    <a:pt x="572" y="23"/>
                    <a:pt x="568" y="20"/>
                    <a:pt x="564" y="17"/>
                  </a:cubicBezTo>
                  <a:lnTo>
                    <a:pt x="542" y="17"/>
                  </a:lnTo>
                  <a:cubicBezTo>
                    <a:pt x="507" y="6"/>
                    <a:pt x="479" y="0"/>
                    <a:pt x="45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1" name="Google Shape;4938;p60"/>
            <p:cNvSpPr/>
            <p:nvPr/>
          </p:nvSpPr>
          <p:spPr>
            <a:xfrm>
              <a:off x="3589056" y="3419543"/>
              <a:ext cx="19110" cy="14713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0" y="1"/>
                    <a:pt x="0" y="686"/>
                    <a:pt x="434" y="686"/>
                  </a:cubicBezTo>
                  <a:cubicBezTo>
                    <a:pt x="890" y="686"/>
                    <a:pt x="890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2" name="Google Shape;4939;p60"/>
            <p:cNvSpPr/>
            <p:nvPr/>
          </p:nvSpPr>
          <p:spPr>
            <a:xfrm>
              <a:off x="3608894" y="3552213"/>
              <a:ext cx="18402" cy="19775"/>
            </a:xfrm>
            <a:custGeom>
              <a:avLst/>
              <a:gdLst/>
              <a:ahLst/>
              <a:cxnLst/>
              <a:rect l="l" t="t" r="r" b="b"/>
              <a:pathLst>
                <a:path w="858" h="922" extrusionOk="0">
                  <a:moveTo>
                    <a:pt x="445" y="0"/>
                  </a:moveTo>
                  <a:cubicBezTo>
                    <a:pt x="67" y="0"/>
                    <a:pt x="1" y="433"/>
                    <a:pt x="231" y="621"/>
                  </a:cubicBezTo>
                  <a:lnTo>
                    <a:pt x="231" y="621"/>
                  </a:lnTo>
                  <a:cubicBezTo>
                    <a:pt x="272" y="695"/>
                    <a:pt x="319" y="777"/>
                    <a:pt x="353" y="845"/>
                  </a:cubicBezTo>
                  <a:cubicBezTo>
                    <a:pt x="391" y="898"/>
                    <a:pt x="442" y="921"/>
                    <a:pt x="492" y="921"/>
                  </a:cubicBezTo>
                  <a:cubicBezTo>
                    <a:pt x="592" y="921"/>
                    <a:pt x="688" y="830"/>
                    <a:pt x="673" y="708"/>
                  </a:cubicBezTo>
                  <a:cubicBezTo>
                    <a:pt x="654" y="653"/>
                    <a:pt x="651" y="627"/>
                    <a:pt x="674" y="583"/>
                  </a:cubicBezTo>
                  <a:lnTo>
                    <a:pt x="674" y="583"/>
                  </a:lnTo>
                  <a:cubicBezTo>
                    <a:pt x="857" y="382"/>
                    <a:pt x="780" y="0"/>
                    <a:pt x="44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3" name="Google Shape;4940;p60"/>
            <p:cNvSpPr/>
            <p:nvPr/>
          </p:nvSpPr>
          <p:spPr>
            <a:xfrm>
              <a:off x="3584145" y="3626141"/>
              <a:ext cx="12761" cy="9802"/>
            </a:xfrm>
            <a:custGeom>
              <a:avLst/>
              <a:gdLst/>
              <a:ahLst/>
              <a:cxnLst/>
              <a:rect l="l" t="t" r="r" b="b"/>
              <a:pathLst>
                <a:path w="595" h="457" extrusionOk="0">
                  <a:moveTo>
                    <a:pt x="298" y="0"/>
                  </a:moveTo>
                  <a:cubicBezTo>
                    <a:pt x="1" y="0"/>
                    <a:pt x="1" y="457"/>
                    <a:pt x="298" y="457"/>
                  </a:cubicBezTo>
                  <a:cubicBezTo>
                    <a:pt x="594" y="457"/>
                    <a:pt x="594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4" name="Google Shape;4941;p60"/>
            <p:cNvSpPr/>
            <p:nvPr/>
          </p:nvSpPr>
          <p:spPr>
            <a:xfrm>
              <a:off x="3611575" y="3678514"/>
              <a:ext cx="13727" cy="10788"/>
            </a:xfrm>
            <a:custGeom>
              <a:avLst/>
              <a:gdLst/>
              <a:ahLst/>
              <a:cxnLst/>
              <a:rect l="l" t="t" r="r" b="b"/>
              <a:pathLst>
                <a:path w="640" h="503" extrusionOk="0">
                  <a:moveTo>
                    <a:pt x="320" y="0"/>
                  </a:moveTo>
                  <a:cubicBezTo>
                    <a:pt x="0" y="0"/>
                    <a:pt x="0" y="503"/>
                    <a:pt x="320" y="503"/>
                  </a:cubicBezTo>
                  <a:cubicBezTo>
                    <a:pt x="639" y="503"/>
                    <a:pt x="639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5" name="Google Shape;4942;p60"/>
            <p:cNvSpPr/>
            <p:nvPr/>
          </p:nvSpPr>
          <p:spPr>
            <a:xfrm>
              <a:off x="3699679" y="3559269"/>
              <a:ext cx="39678" cy="35153"/>
            </a:xfrm>
            <a:custGeom>
              <a:avLst/>
              <a:gdLst/>
              <a:ahLst/>
              <a:cxnLst/>
              <a:rect l="l" t="t" r="r" b="b"/>
              <a:pathLst>
                <a:path w="1850" h="1639" extrusionOk="0">
                  <a:moveTo>
                    <a:pt x="929" y="1"/>
                  </a:moveTo>
                  <a:cubicBezTo>
                    <a:pt x="653" y="1"/>
                    <a:pt x="382" y="138"/>
                    <a:pt x="229" y="402"/>
                  </a:cubicBezTo>
                  <a:cubicBezTo>
                    <a:pt x="1" y="790"/>
                    <a:pt x="160" y="1292"/>
                    <a:pt x="526" y="1520"/>
                  </a:cubicBezTo>
                  <a:cubicBezTo>
                    <a:pt x="641" y="1607"/>
                    <a:pt x="785" y="1639"/>
                    <a:pt x="926" y="1639"/>
                  </a:cubicBezTo>
                  <a:cubicBezTo>
                    <a:pt x="1008" y="1639"/>
                    <a:pt x="1089" y="1628"/>
                    <a:pt x="1165" y="1612"/>
                  </a:cubicBezTo>
                  <a:cubicBezTo>
                    <a:pt x="1461" y="1543"/>
                    <a:pt x="1644" y="1292"/>
                    <a:pt x="1735" y="1041"/>
                  </a:cubicBezTo>
                  <a:cubicBezTo>
                    <a:pt x="1849" y="721"/>
                    <a:pt x="1690" y="356"/>
                    <a:pt x="1439" y="174"/>
                  </a:cubicBezTo>
                  <a:cubicBezTo>
                    <a:pt x="1287" y="58"/>
                    <a:pt x="1107" y="1"/>
                    <a:pt x="9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6" name="Google Shape;4943;p60"/>
            <p:cNvSpPr/>
            <p:nvPr/>
          </p:nvSpPr>
          <p:spPr>
            <a:xfrm>
              <a:off x="3701738" y="3443392"/>
              <a:ext cx="18038" cy="15099"/>
            </a:xfrm>
            <a:custGeom>
              <a:avLst/>
              <a:gdLst/>
              <a:ahLst/>
              <a:cxnLst/>
              <a:rect l="l" t="t" r="r" b="b"/>
              <a:pathLst>
                <a:path w="841" h="704" extrusionOk="0">
                  <a:moveTo>
                    <a:pt x="398" y="0"/>
                  </a:moveTo>
                  <a:cubicBezTo>
                    <a:pt x="180" y="0"/>
                    <a:pt x="1" y="170"/>
                    <a:pt x="42" y="395"/>
                  </a:cubicBezTo>
                  <a:cubicBezTo>
                    <a:pt x="59" y="601"/>
                    <a:pt x="217" y="703"/>
                    <a:pt x="391" y="703"/>
                  </a:cubicBezTo>
                  <a:cubicBezTo>
                    <a:pt x="450" y="703"/>
                    <a:pt x="509" y="692"/>
                    <a:pt x="567" y="669"/>
                  </a:cubicBezTo>
                  <a:cubicBezTo>
                    <a:pt x="635" y="624"/>
                    <a:pt x="703" y="578"/>
                    <a:pt x="749" y="509"/>
                  </a:cubicBezTo>
                  <a:cubicBezTo>
                    <a:pt x="818" y="441"/>
                    <a:pt x="840" y="350"/>
                    <a:pt x="795" y="258"/>
                  </a:cubicBezTo>
                  <a:cubicBezTo>
                    <a:pt x="726" y="121"/>
                    <a:pt x="612" y="53"/>
                    <a:pt x="475" y="7"/>
                  </a:cubicBezTo>
                  <a:cubicBezTo>
                    <a:pt x="449" y="3"/>
                    <a:pt x="423" y="0"/>
                    <a:pt x="3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7" name="Google Shape;4944;p60"/>
            <p:cNvSpPr/>
            <p:nvPr/>
          </p:nvSpPr>
          <p:spPr>
            <a:xfrm>
              <a:off x="3725136" y="3362387"/>
              <a:ext cx="12268" cy="10188"/>
            </a:xfrm>
            <a:custGeom>
              <a:avLst/>
              <a:gdLst/>
              <a:ahLst/>
              <a:cxnLst/>
              <a:rect l="l" t="t" r="r" b="b"/>
              <a:pathLst>
                <a:path w="572" h="475" extrusionOk="0">
                  <a:moveTo>
                    <a:pt x="286" y="1"/>
                  </a:moveTo>
                  <a:cubicBezTo>
                    <a:pt x="229" y="1"/>
                    <a:pt x="172" y="30"/>
                    <a:pt x="137" y="87"/>
                  </a:cubicBezTo>
                  <a:cubicBezTo>
                    <a:pt x="115" y="109"/>
                    <a:pt x="115" y="132"/>
                    <a:pt x="92" y="132"/>
                  </a:cubicBezTo>
                  <a:cubicBezTo>
                    <a:pt x="0" y="292"/>
                    <a:pt x="137" y="475"/>
                    <a:pt x="274" y="475"/>
                  </a:cubicBezTo>
                  <a:cubicBezTo>
                    <a:pt x="434" y="475"/>
                    <a:pt x="571" y="292"/>
                    <a:pt x="480" y="132"/>
                  </a:cubicBezTo>
                  <a:cubicBezTo>
                    <a:pt x="457" y="132"/>
                    <a:pt x="457" y="109"/>
                    <a:pt x="434" y="87"/>
                  </a:cubicBezTo>
                  <a:cubicBezTo>
                    <a:pt x="400" y="30"/>
                    <a:pt x="343" y="1"/>
                    <a:pt x="2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8" name="Google Shape;4945;p60"/>
            <p:cNvSpPr/>
            <p:nvPr/>
          </p:nvSpPr>
          <p:spPr>
            <a:xfrm>
              <a:off x="3637869" y="3483626"/>
              <a:ext cx="16644" cy="10424"/>
            </a:xfrm>
            <a:custGeom>
              <a:avLst/>
              <a:gdLst/>
              <a:ahLst/>
              <a:cxnLst/>
              <a:rect l="l" t="t" r="r" b="b"/>
              <a:pathLst>
                <a:path w="776" h="486" extrusionOk="0">
                  <a:moveTo>
                    <a:pt x="549" y="38"/>
                  </a:moveTo>
                  <a:lnTo>
                    <a:pt x="549" y="38"/>
                  </a:lnTo>
                  <a:cubicBezTo>
                    <a:pt x="559" y="41"/>
                    <a:pt x="568" y="44"/>
                    <a:pt x="577" y="49"/>
                  </a:cubicBezTo>
                  <a:cubicBezTo>
                    <a:pt x="567" y="45"/>
                    <a:pt x="558" y="41"/>
                    <a:pt x="549" y="38"/>
                  </a:cubicBezTo>
                  <a:close/>
                  <a:moveTo>
                    <a:pt x="535" y="0"/>
                  </a:moveTo>
                  <a:cubicBezTo>
                    <a:pt x="526" y="0"/>
                    <a:pt x="517" y="1"/>
                    <a:pt x="509" y="3"/>
                  </a:cubicBezTo>
                  <a:cubicBezTo>
                    <a:pt x="491" y="3"/>
                    <a:pt x="474" y="3"/>
                    <a:pt x="446" y="13"/>
                  </a:cubicBezTo>
                  <a:lnTo>
                    <a:pt x="446" y="13"/>
                  </a:lnTo>
                  <a:cubicBezTo>
                    <a:pt x="433" y="12"/>
                    <a:pt x="419" y="11"/>
                    <a:pt x="405" y="11"/>
                  </a:cubicBezTo>
                  <a:cubicBezTo>
                    <a:pt x="367" y="11"/>
                    <a:pt x="328" y="16"/>
                    <a:pt x="280" y="26"/>
                  </a:cubicBezTo>
                  <a:cubicBezTo>
                    <a:pt x="0" y="134"/>
                    <a:pt x="87" y="486"/>
                    <a:pt x="347" y="486"/>
                  </a:cubicBezTo>
                  <a:cubicBezTo>
                    <a:pt x="362" y="486"/>
                    <a:pt x="378" y="485"/>
                    <a:pt x="395" y="482"/>
                  </a:cubicBezTo>
                  <a:cubicBezTo>
                    <a:pt x="486" y="482"/>
                    <a:pt x="554" y="437"/>
                    <a:pt x="623" y="368"/>
                  </a:cubicBezTo>
                  <a:cubicBezTo>
                    <a:pt x="645" y="324"/>
                    <a:pt x="646" y="302"/>
                    <a:pt x="666" y="259"/>
                  </a:cubicBezTo>
                  <a:lnTo>
                    <a:pt x="666" y="259"/>
                  </a:lnTo>
                  <a:cubicBezTo>
                    <a:pt x="671" y="256"/>
                    <a:pt x="679" y="248"/>
                    <a:pt x="691" y="231"/>
                  </a:cubicBezTo>
                  <a:cubicBezTo>
                    <a:pt x="776" y="126"/>
                    <a:pt x="645" y="0"/>
                    <a:pt x="53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49" name="Google Shape;4946;p60"/>
            <p:cNvSpPr/>
            <p:nvPr/>
          </p:nvSpPr>
          <p:spPr>
            <a:xfrm>
              <a:off x="3631628" y="3355417"/>
              <a:ext cx="22048" cy="17158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03" y="1"/>
                  </a:moveTo>
                  <a:cubicBezTo>
                    <a:pt x="1" y="1"/>
                    <a:pt x="1" y="800"/>
                    <a:pt x="503" y="800"/>
                  </a:cubicBezTo>
                  <a:cubicBezTo>
                    <a:pt x="1028" y="800"/>
                    <a:pt x="1028" y="1"/>
                    <a:pt x="50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0" name="Google Shape;4947;p60"/>
            <p:cNvSpPr/>
            <p:nvPr/>
          </p:nvSpPr>
          <p:spPr>
            <a:xfrm>
              <a:off x="3535053" y="3347052"/>
              <a:ext cx="13877" cy="10638"/>
            </a:xfrm>
            <a:custGeom>
              <a:avLst/>
              <a:gdLst/>
              <a:ahLst/>
              <a:cxnLst/>
              <a:rect l="l" t="t" r="r" b="b"/>
              <a:pathLst>
                <a:path w="647" h="496" extrusionOk="0">
                  <a:moveTo>
                    <a:pt x="352" y="0"/>
                  </a:moveTo>
                  <a:cubicBezTo>
                    <a:pt x="1" y="0"/>
                    <a:pt x="52" y="496"/>
                    <a:pt x="316" y="496"/>
                  </a:cubicBezTo>
                  <a:cubicBezTo>
                    <a:pt x="341" y="496"/>
                    <a:pt x="367" y="491"/>
                    <a:pt x="395" y="482"/>
                  </a:cubicBezTo>
                  <a:cubicBezTo>
                    <a:pt x="441" y="459"/>
                    <a:pt x="487" y="436"/>
                    <a:pt x="532" y="414"/>
                  </a:cubicBezTo>
                  <a:cubicBezTo>
                    <a:pt x="601" y="391"/>
                    <a:pt x="646" y="322"/>
                    <a:pt x="624" y="231"/>
                  </a:cubicBezTo>
                  <a:cubicBezTo>
                    <a:pt x="578" y="117"/>
                    <a:pt x="509" y="26"/>
                    <a:pt x="395" y="3"/>
                  </a:cubicBezTo>
                  <a:cubicBezTo>
                    <a:pt x="380" y="1"/>
                    <a:pt x="366" y="0"/>
                    <a:pt x="3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1" name="Google Shape;4948;p60"/>
            <p:cNvSpPr/>
            <p:nvPr/>
          </p:nvSpPr>
          <p:spPr>
            <a:xfrm>
              <a:off x="3532758" y="3422974"/>
              <a:ext cx="17072" cy="13984"/>
            </a:xfrm>
            <a:custGeom>
              <a:avLst/>
              <a:gdLst/>
              <a:ahLst/>
              <a:cxnLst/>
              <a:rect l="l" t="t" r="r" b="b"/>
              <a:pathLst>
                <a:path w="796" h="652" extrusionOk="0">
                  <a:moveTo>
                    <a:pt x="752" y="338"/>
                  </a:moveTo>
                  <a:cubicBezTo>
                    <a:pt x="752" y="339"/>
                    <a:pt x="752" y="339"/>
                    <a:pt x="751" y="340"/>
                  </a:cubicBezTo>
                  <a:lnTo>
                    <a:pt x="751" y="340"/>
                  </a:lnTo>
                  <a:cubicBezTo>
                    <a:pt x="751" y="341"/>
                    <a:pt x="751" y="341"/>
                    <a:pt x="751" y="342"/>
                  </a:cubicBezTo>
                  <a:lnTo>
                    <a:pt x="751" y="342"/>
                  </a:lnTo>
                  <a:cubicBezTo>
                    <a:pt x="751" y="341"/>
                    <a:pt x="752" y="340"/>
                    <a:pt x="752" y="338"/>
                  </a:cubicBezTo>
                  <a:close/>
                  <a:moveTo>
                    <a:pt x="434" y="1"/>
                  </a:moveTo>
                  <a:cubicBezTo>
                    <a:pt x="137" y="1"/>
                    <a:pt x="0" y="366"/>
                    <a:pt x="206" y="548"/>
                  </a:cubicBezTo>
                  <a:cubicBezTo>
                    <a:pt x="271" y="621"/>
                    <a:pt x="347" y="652"/>
                    <a:pt x="422" y="652"/>
                  </a:cubicBezTo>
                  <a:cubicBezTo>
                    <a:pt x="577" y="652"/>
                    <a:pt x="726" y="519"/>
                    <a:pt x="751" y="342"/>
                  </a:cubicBezTo>
                  <a:lnTo>
                    <a:pt x="751" y="342"/>
                  </a:lnTo>
                  <a:cubicBezTo>
                    <a:pt x="748" y="348"/>
                    <a:pt x="742" y="354"/>
                    <a:pt x="731" y="366"/>
                  </a:cubicBezTo>
                  <a:cubicBezTo>
                    <a:pt x="738" y="358"/>
                    <a:pt x="745" y="349"/>
                    <a:pt x="751" y="340"/>
                  </a:cubicBezTo>
                  <a:lnTo>
                    <a:pt x="751" y="340"/>
                  </a:lnTo>
                  <a:cubicBezTo>
                    <a:pt x="752" y="333"/>
                    <a:pt x="753" y="327"/>
                    <a:pt x="753" y="320"/>
                  </a:cubicBezTo>
                  <a:lnTo>
                    <a:pt x="753" y="320"/>
                  </a:lnTo>
                  <a:cubicBezTo>
                    <a:pt x="753" y="328"/>
                    <a:pt x="753" y="334"/>
                    <a:pt x="752" y="338"/>
                  </a:cubicBezTo>
                  <a:lnTo>
                    <a:pt x="752" y="338"/>
                  </a:lnTo>
                  <a:cubicBezTo>
                    <a:pt x="783" y="290"/>
                    <a:pt x="795" y="221"/>
                    <a:pt x="776" y="183"/>
                  </a:cubicBezTo>
                  <a:cubicBezTo>
                    <a:pt x="685" y="69"/>
                    <a:pt x="594" y="1"/>
                    <a:pt x="43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2" name="Google Shape;4949;p60"/>
            <p:cNvSpPr/>
            <p:nvPr/>
          </p:nvSpPr>
          <p:spPr>
            <a:xfrm>
              <a:off x="3747269" y="3484591"/>
              <a:ext cx="10145" cy="7893"/>
            </a:xfrm>
            <a:custGeom>
              <a:avLst/>
              <a:gdLst/>
              <a:ahLst/>
              <a:cxnLst/>
              <a:rect l="l" t="t" r="r" b="b"/>
              <a:pathLst>
                <a:path w="473" h="368" extrusionOk="0">
                  <a:moveTo>
                    <a:pt x="111" y="0"/>
                  </a:moveTo>
                  <a:cubicBezTo>
                    <a:pt x="51" y="0"/>
                    <a:pt x="1" y="77"/>
                    <a:pt x="41" y="118"/>
                  </a:cubicBezTo>
                  <a:cubicBezTo>
                    <a:pt x="64" y="163"/>
                    <a:pt x="87" y="186"/>
                    <a:pt x="87" y="255"/>
                  </a:cubicBezTo>
                  <a:cubicBezTo>
                    <a:pt x="103" y="335"/>
                    <a:pt x="162" y="367"/>
                    <a:pt x="225" y="367"/>
                  </a:cubicBezTo>
                  <a:cubicBezTo>
                    <a:pt x="341" y="367"/>
                    <a:pt x="472" y="259"/>
                    <a:pt x="384" y="141"/>
                  </a:cubicBezTo>
                  <a:cubicBezTo>
                    <a:pt x="292" y="26"/>
                    <a:pt x="224" y="26"/>
                    <a:pt x="133" y="4"/>
                  </a:cubicBezTo>
                  <a:cubicBezTo>
                    <a:pt x="125" y="1"/>
                    <a:pt x="118" y="0"/>
                    <a:pt x="1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3" name="Google Shape;4950;p60"/>
            <p:cNvSpPr/>
            <p:nvPr/>
          </p:nvSpPr>
          <p:spPr>
            <a:xfrm>
              <a:off x="3425052" y="3523217"/>
              <a:ext cx="16665" cy="13362"/>
            </a:xfrm>
            <a:custGeom>
              <a:avLst/>
              <a:gdLst/>
              <a:ahLst/>
              <a:cxnLst/>
              <a:rect l="l" t="t" r="r" b="b"/>
              <a:pathLst>
                <a:path w="777" h="623" extrusionOk="0">
                  <a:moveTo>
                    <a:pt x="389" y="0"/>
                  </a:moveTo>
                  <a:cubicBezTo>
                    <a:pt x="303" y="0"/>
                    <a:pt x="217" y="40"/>
                    <a:pt x="160" y="120"/>
                  </a:cubicBezTo>
                  <a:cubicBezTo>
                    <a:pt x="138" y="143"/>
                    <a:pt x="138" y="166"/>
                    <a:pt x="115" y="166"/>
                  </a:cubicBezTo>
                  <a:cubicBezTo>
                    <a:pt x="1" y="371"/>
                    <a:pt x="160" y="622"/>
                    <a:pt x="389" y="622"/>
                  </a:cubicBezTo>
                  <a:cubicBezTo>
                    <a:pt x="594" y="622"/>
                    <a:pt x="777" y="371"/>
                    <a:pt x="640" y="166"/>
                  </a:cubicBezTo>
                  <a:cubicBezTo>
                    <a:pt x="640" y="166"/>
                    <a:pt x="617" y="143"/>
                    <a:pt x="617" y="120"/>
                  </a:cubicBezTo>
                  <a:cubicBezTo>
                    <a:pt x="560" y="40"/>
                    <a:pt x="474" y="0"/>
                    <a:pt x="38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4" name="Google Shape;4951;p60"/>
            <p:cNvSpPr/>
            <p:nvPr/>
          </p:nvSpPr>
          <p:spPr>
            <a:xfrm>
              <a:off x="3489672" y="3499218"/>
              <a:ext cx="17158" cy="19475"/>
            </a:xfrm>
            <a:custGeom>
              <a:avLst/>
              <a:gdLst/>
              <a:ahLst/>
              <a:cxnLst/>
              <a:rect l="l" t="t" r="r" b="b"/>
              <a:pathLst>
                <a:path w="800" h="908" extrusionOk="0">
                  <a:moveTo>
                    <a:pt x="400" y="1"/>
                  </a:moveTo>
                  <a:cubicBezTo>
                    <a:pt x="212" y="1"/>
                    <a:pt x="23" y="132"/>
                    <a:pt x="1" y="394"/>
                  </a:cubicBezTo>
                  <a:cubicBezTo>
                    <a:pt x="1" y="440"/>
                    <a:pt x="1" y="486"/>
                    <a:pt x="1" y="531"/>
                  </a:cubicBezTo>
                  <a:cubicBezTo>
                    <a:pt x="12" y="782"/>
                    <a:pt x="206" y="908"/>
                    <a:pt x="400" y="908"/>
                  </a:cubicBezTo>
                  <a:cubicBezTo>
                    <a:pt x="594" y="908"/>
                    <a:pt x="788" y="782"/>
                    <a:pt x="799" y="531"/>
                  </a:cubicBezTo>
                  <a:cubicBezTo>
                    <a:pt x="799" y="486"/>
                    <a:pt x="799" y="440"/>
                    <a:pt x="799" y="394"/>
                  </a:cubicBezTo>
                  <a:cubicBezTo>
                    <a:pt x="777" y="132"/>
                    <a:pt x="588" y="1"/>
                    <a:pt x="40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5" name="Google Shape;4952;p60"/>
            <p:cNvSpPr/>
            <p:nvPr/>
          </p:nvSpPr>
          <p:spPr>
            <a:xfrm>
              <a:off x="3443647" y="3355910"/>
              <a:ext cx="16193" cy="12268"/>
            </a:xfrm>
            <a:custGeom>
              <a:avLst/>
              <a:gdLst/>
              <a:ahLst/>
              <a:cxnLst/>
              <a:rect l="l" t="t" r="r" b="b"/>
              <a:pathLst>
                <a:path w="755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6" name="Google Shape;4953;p60"/>
            <p:cNvSpPr/>
            <p:nvPr/>
          </p:nvSpPr>
          <p:spPr>
            <a:xfrm>
              <a:off x="3707014" y="3298582"/>
              <a:ext cx="32236" cy="34724"/>
            </a:xfrm>
            <a:custGeom>
              <a:avLst/>
              <a:gdLst/>
              <a:ahLst/>
              <a:cxnLst/>
              <a:rect l="l" t="t" r="r" b="b"/>
              <a:pathLst>
                <a:path w="1503" h="1619" extrusionOk="0">
                  <a:moveTo>
                    <a:pt x="1477" y="766"/>
                  </a:moveTo>
                  <a:cubicBezTo>
                    <a:pt x="1477" y="766"/>
                    <a:pt x="1472" y="791"/>
                    <a:pt x="1465" y="824"/>
                  </a:cubicBezTo>
                  <a:lnTo>
                    <a:pt x="1465" y="824"/>
                  </a:lnTo>
                  <a:cubicBezTo>
                    <a:pt x="1464" y="832"/>
                    <a:pt x="1463" y="840"/>
                    <a:pt x="1462" y="848"/>
                  </a:cubicBezTo>
                  <a:cubicBezTo>
                    <a:pt x="1474" y="789"/>
                    <a:pt x="1478" y="766"/>
                    <a:pt x="1477" y="766"/>
                  </a:cubicBezTo>
                  <a:close/>
                  <a:moveTo>
                    <a:pt x="771" y="1"/>
                  </a:moveTo>
                  <a:cubicBezTo>
                    <a:pt x="603" y="1"/>
                    <a:pt x="436" y="57"/>
                    <a:pt x="321" y="186"/>
                  </a:cubicBezTo>
                  <a:cubicBezTo>
                    <a:pt x="184" y="345"/>
                    <a:pt x="92" y="505"/>
                    <a:pt x="47" y="711"/>
                  </a:cubicBezTo>
                  <a:cubicBezTo>
                    <a:pt x="1" y="1053"/>
                    <a:pt x="92" y="1304"/>
                    <a:pt x="389" y="1509"/>
                  </a:cubicBezTo>
                  <a:cubicBezTo>
                    <a:pt x="389" y="1509"/>
                    <a:pt x="389" y="1509"/>
                    <a:pt x="389" y="1532"/>
                  </a:cubicBezTo>
                  <a:cubicBezTo>
                    <a:pt x="482" y="1594"/>
                    <a:pt x="593" y="1619"/>
                    <a:pt x="704" y="1619"/>
                  </a:cubicBezTo>
                  <a:cubicBezTo>
                    <a:pt x="839" y="1619"/>
                    <a:pt x="974" y="1582"/>
                    <a:pt x="1074" y="1532"/>
                  </a:cubicBezTo>
                  <a:cubicBezTo>
                    <a:pt x="1279" y="1418"/>
                    <a:pt x="1416" y="1213"/>
                    <a:pt x="1439" y="984"/>
                  </a:cubicBezTo>
                  <a:cubicBezTo>
                    <a:pt x="1439" y="963"/>
                    <a:pt x="1454" y="881"/>
                    <a:pt x="1465" y="824"/>
                  </a:cubicBezTo>
                  <a:lnTo>
                    <a:pt x="1465" y="824"/>
                  </a:lnTo>
                  <a:cubicBezTo>
                    <a:pt x="1502" y="555"/>
                    <a:pt x="1408" y="227"/>
                    <a:pt x="1142" y="94"/>
                  </a:cubicBezTo>
                  <a:cubicBezTo>
                    <a:pt x="1033" y="35"/>
                    <a:pt x="901" y="1"/>
                    <a:pt x="7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7" name="Google Shape;4954;p60"/>
            <p:cNvSpPr/>
            <p:nvPr/>
          </p:nvSpPr>
          <p:spPr>
            <a:xfrm>
              <a:off x="3781434" y="3413666"/>
              <a:ext cx="12740" cy="9823"/>
            </a:xfrm>
            <a:custGeom>
              <a:avLst/>
              <a:gdLst/>
              <a:ahLst/>
              <a:cxnLst/>
              <a:rect l="l" t="t" r="r" b="b"/>
              <a:pathLst>
                <a:path w="594" h="458" extrusionOk="0">
                  <a:moveTo>
                    <a:pt x="297" y="1"/>
                  </a:moveTo>
                  <a:cubicBezTo>
                    <a:pt x="0" y="1"/>
                    <a:pt x="0" y="457"/>
                    <a:pt x="297" y="457"/>
                  </a:cubicBezTo>
                  <a:cubicBezTo>
                    <a:pt x="594" y="457"/>
                    <a:pt x="594" y="1"/>
                    <a:pt x="29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8" name="Google Shape;4955;p60"/>
            <p:cNvSpPr/>
            <p:nvPr/>
          </p:nvSpPr>
          <p:spPr>
            <a:xfrm>
              <a:off x="3063287" y="3384306"/>
              <a:ext cx="22542" cy="2254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526" y="0"/>
                  </a:moveTo>
                  <a:cubicBezTo>
                    <a:pt x="252" y="0"/>
                    <a:pt x="1" y="229"/>
                    <a:pt x="1" y="525"/>
                  </a:cubicBezTo>
                  <a:cubicBezTo>
                    <a:pt x="1" y="799"/>
                    <a:pt x="252" y="1050"/>
                    <a:pt x="526" y="1050"/>
                  </a:cubicBezTo>
                  <a:cubicBezTo>
                    <a:pt x="822" y="1050"/>
                    <a:pt x="1051" y="799"/>
                    <a:pt x="1051" y="525"/>
                  </a:cubicBezTo>
                  <a:cubicBezTo>
                    <a:pt x="1051" y="229"/>
                    <a:pt x="822" y="0"/>
                    <a:pt x="52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59" name="Google Shape;4956;p60"/>
            <p:cNvSpPr/>
            <p:nvPr/>
          </p:nvSpPr>
          <p:spPr>
            <a:xfrm>
              <a:off x="3153364" y="3372424"/>
              <a:ext cx="25480" cy="21577"/>
            </a:xfrm>
            <a:custGeom>
              <a:avLst/>
              <a:gdLst/>
              <a:ahLst/>
              <a:cxnLst/>
              <a:rect l="l" t="t" r="r" b="b"/>
              <a:pathLst>
                <a:path w="1188" h="1006" extrusionOk="0">
                  <a:moveTo>
                    <a:pt x="516" y="0"/>
                  </a:moveTo>
                  <a:cubicBezTo>
                    <a:pt x="370" y="0"/>
                    <a:pt x="226" y="111"/>
                    <a:pt x="137" y="235"/>
                  </a:cubicBezTo>
                  <a:lnTo>
                    <a:pt x="115" y="258"/>
                  </a:lnTo>
                  <a:cubicBezTo>
                    <a:pt x="1" y="417"/>
                    <a:pt x="46" y="669"/>
                    <a:pt x="160" y="806"/>
                  </a:cubicBezTo>
                  <a:cubicBezTo>
                    <a:pt x="256" y="934"/>
                    <a:pt x="397" y="1006"/>
                    <a:pt x="544" y="1006"/>
                  </a:cubicBezTo>
                  <a:cubicBezTo>
                    <a:pt x="606" y="1006"/>
                    <a:pt x="670" y="993"/>
                    <a:pt x="731" y="965"/>
                  </a:cubicBezTo>
                  <a:cubicBezTo>
                    <a:pt x="1187" y="783"/>
                    <a:pt x="1119" y="189"/>
                    <a:pt x="685" y="29"/>
                  </a:cubicBezTo>
                  <a:lnTo>
                    <a:pt x="640" y="29"/>
                  </a:lnTo>
                  <a:cubicBezTo>
                    <a:pt x="599" y="9"/>
                    <a:pt x="557" y="0"/>
                    <a:pt x="51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0" name="Google Shape;4957;p60"/>
            <p:cNvSpPr/>
            <p:nvPr/>
          </p:nvSpPr>
          <p:spPr>
            <a:xfrm>
              <a:off x="3205523" y="3453214"/>
              <a:ext cx="20311" cy="16107"/>
            </a:xfrm>
            <a:custGeom>
              <a:avLst/>
              <a:gdLst/>
              <a:ahLst/>
              <a:cxnLst/>
              <a:rect l="l" t="t" r="r" b="b"/>
              <a:pathLst>
                <a:path w="947" h="751" extrusionOk="0">
                  <a:moveTo>
                    <a:pt x="524" y="0"/>
                  </a:moveTo>
                  <a:cubicBezTo>
                    <a:pt x="427" y="0"/>
                    <a:pt x="330" y="40"/>
                    <a:pt x="262" y="120"/>
                  </a:cubicBezTo>
                  <a:cubicBezTo>
                    <a:pt x="0" y="381"/>
                    <a:pt x="243" y="750"/>
                    <a:pt x="541" y="750"/>
                  </a:cubicBezTo>
                  <a:cubicBezTo>
                    <a:pt x="554" y="750"/>
                    <a:pt x="567" y="749"/>
                    <a:pt x="581" y="748"/>
                  </a:cubicBezTo>
                  <a:lnTo>
                    <a:pt x="581" y="748"/>
                  </a:lnTo>
                  <a:cubicBezTo>
                    <a:pt x="590" y="749"/>
                    <a:pt x="600" y="750"/>
                    <a:pt x="609" y="750"/>
                  </a:cubicBezTo>
                  <a:cubicBezTo>
                    <a:pt x="717" y="750"/>
                    <a:pt x="822" y="670"/>
                    <a:pt x="855" y="554"/>
                  </a:cubicBezTo>
                  <a:cubicBezTo>
                    <a:pt x="901" y="417"/>
                    <a:pt x="947" y="257"/>
                    <a:pt x="787" y="120"/>
                  </a:cubicBezTo>
                  <a:cubicBezTo>
                    <a:pt x="718" y="40"/>
                    <a:pt x="621" y="0"/>
                    <a:pt x="52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1" name="Google Shape;4958;p60"/>
            <p:cNvSpPr/>
            <p:nvPr/>
          </p:nvSpPr>
          <p:spPr>
            <a:xfrm>
              <a:off x="3125462" y="3593820"/>
              <a:ext cx="25480" cy="19603"/>
            </a:xfrm>
            <a:custGeom>
              <a:avLst/>
              <a:gdLst/>
              <a:ahLst/>
              <a:cxnLst/>
              <a:rect l="l" t="t" r="r" b="b"/>
              <a:pathLst>
                <a:path w="1188" h="914" extrusionOk="0">
                  <a:moveTo>
                    <a:pt x="594" y="1"/>
                  </a:moveTo>
                  <a:cubicBezTo>
                    <a:pt x="0" y="1"/>
                    <a:pt x="0" y="914"/>
                    <a:pt x="594" y="914"/>
                  </a:cubicBezTo>
                  <a:cubicBezTo>
                    <a:pt x="1187" y="914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2" name="Google Shape;4959;p60"/>
            <p:cNvSpPr/>
            <p:nvPr/>
          </p:nvSpPr>
          <p:spPr>
            <a:xfrm>
              <a:off x="2997703" y="3607525"/>
              <a:ext cx="29384" cy="28912"/>
            </a:xfrm>
            <a:custGeom>
              <a:avLst/>
              <a:gdLst/>
              <a:ahLst/>
              <a:cxnLst/>
              <a:rect l="l" t="t" r="r" b="b"/>
              <a:pathLst>
                <a:path w="1370" h="1348" extrusionOk="0">
                  <a:moveTo>
                    <a:pt x="685" y="1"/>
                  </a:moveTo>
                  <a:cubicBezTo>
                    <a:pt x="342" y="1"/>
                    <a:pt x="0" y="320"/>
                    <a:pt x="23" y="663"/>
                  </a:cubicBezTo>
                  <a:cubicBezTo>
                    <a:pt x="46" y="1028"/>
                    <a:pt x="320" y="1347"/>
                    <a:pt x="685" y="1347"/>
                  </a:cubicBezTo>
                  <a:cubicBezTo>
                    <a:pt x="1050" y="1347"/>
                    <a:pt x="1370" y="1028"/>
                    <a:pt x="1370" y="663"/>
                  </a:cubicBezTo>
                  <a:cubicBezTo>
                    <a:pt x="1347" y="320"/>
                    <a:pt x="1073" y="1"/>
                    <a:pt x="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3" name="Google Shape;4960;p60"/>
            <p:cNvSpPr/>
            <p:nvPr/>
          </p:nvSpPr>
          <p:spPr>
            <a:xfrm>
              <a:off x="3170500" y="3553200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4" name="Google Shape;4961;p60"/>
            <p:cNvSpPr/>
            <p:nvPr/>
          </p:nvSpPr>
          <p:spPr>
            <a:xfrm>
              <a:off x="2934049" y="3514510"/>
              <a:ext cx="29405" cy="28418"/>
            </a:xfrm>
            <a:custGeom>
              <a:avLst/>
              <a:gdLst/>
              <a:ahLst/>
              <a:cxnLst/>
              <a:rect l="l" t="t" r="r" b="b"/>
              <a:pathLst>
                <a:path w="1371" h="1325" extrusionOk="0">
                  <a:moveTo>
                    <a:pt x="686" y="1"/>
                  </a:moveTo>
                  <a:cubicBezTo>
                    <a:pt x="343" y="1"/>
                    <a:pt x="1" y="298"/>
                    <a:pt x="24" y="663"/>
                  </a:cubicBezTo>
                  <a:cubicBezTo>
                    <a:pt x="46" y="1028"/>
                    <a:pt x="320" y="1325"/>
                    <a:pt x="686" y="1325"/>
                  </a:cubicBezTo>
                  <a:cubicBezTo>
                    <a:pt x="1051" y="1325"/>
                    <a:pt x="1370" y="1028"/>
                    <a:pt x="1370" y="663"/>
                  </a:cubicBezTo>
                  <a:cubicBezTo>
                    <a:pt x="1347" y="298"/>
                    <a:pt x="1074" y="1"/>
                    <a:pt x="68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5" name="Google Shape;4962;p60"/>
            <p:cNvSpPr/>
            <p:nvPr/>
          </p:nvSpPr>
          <p:spPr>
            <a:xfrm>
              <a:off x="3063781" y="3607032"/>
              <a:ext cx="27432" cy="21577"/>
            </a:xfrm>
            <a:custGeom>
              <a:avLst/>
              <a:gdLst/>
              <a:ahLst/>
              <a:cxnLst/>
              <a:rect l="l" t="t" r="r" b="b"/>
              <a:pathLst>
                <a:path w="1279" h="1006" extrusionOk="0">
                  <a:moveTo>
                    <a:pt x="640" y="1"/>
                  </a:moveTo>
                  <a:cubicBezTo>
                    <a:pt x="1" y="1"/>
                    <a:pt x="1" y="1005"/>
                    <a:pt x="640" y="1005"/>
                  </a:cubicBezTo>
                  <a:cubicBezTo>
                    <a:pt x="1279" y="1005"/>
                    <a:pt x="1279" y="1"/>
                    <a:pt x="6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6" name="Google Shape;4963;p60"/>
            <p:cNvSpPr/>
            <p:nvPr/>
          </p:nvSpPr>
          <p:spPr>
            <a:xfrm>
              <a:off x="2996223" y="3448925"/>
              <a:ext cx="18145" cy="14220"/>
            </a:xfrm>
            <a:custGeom>
              <a:avLst/>
              <a:gdLst/>
              <a:ahLst/>
              <a:cxnLst/>
              <a:rect l="l" t="t" r="r" b="b"/>
              <a:pathLst>
                <a:path w="846" h="663" extrusionOk="0">
                  <a:moveTo>
                    <a:pt x="434" y="0"/>
                  </a:moveTo>
                  <a:cubicBezTo>
                    <a:pt x="1" y="0"/>
                    <a:pt x="1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7" name="Google Shape;4964;p60"/>
            <p:cNvSpPr/>
            <p:nvPr/>
          </p:nvSpPr>
          <p:spPr>
            <a:xfrm>
              <a:off x="2959506" y="3580116"/>
              <a:ext cx="9823" cy="7357"/>
            </a:xfrm>
            <a:custGeom>
              <a:avLst/>
              <a:gdLst/>
              <a:ahLst/>
              <a:cxnLst/>
              <a:rect l="l" t="t" r="r" b="b"/>
              <a:pathLst>
                <a:path w="458" h="343" extrusionOk="0">
                  <a:moveTo>
                    <a:pt x="229" y="1"/>
                  </a:moveTo>
                  <a:cubicBezTo>
                    <a:pt x="1" y="1"/>
                    <a:pt x="1" y="343"/>
                    <a:pt x="229" y="343"/>
                  </a:cubicBezTo>
                  <a:cubicBezTo>
                    <a:pt x="457" y="343"/>
                    <a:pt x="457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8" name="Google Shape;4965;p60"/>
            <p:cNvSpPr/>
            <p:nvPr/>
          </p:nvSpPr>
          <p:spPr>
            <a:xfrm>
              <a:off x="3031482" y="3489138"/>
              <a:ext cx="9072" cy="6306"/>
            </a:xfrm>
            <a:custGeom>
              <a:avLst/>
              <a:gdLst/>
              <a:ahLst/>
              <a:cxnLst/>
              <a:rect l="l" t="t" r="r" b="b"/>
              <a:pathLst>
                <a:path w="423" h="294" extrusionOk="0">
                  <a:moveTo>
                    <a:pt x="142" y="1"/>
                  </a:moveTo>
                  <a:cubicBezTo>
                    <a:pt x="97" y="1"/>
                    <a:pt x="58" y="31"/>
                    <a:pt x="46" y="111"/>
                  </a:cubicBezTo>
                  <a:cubicBezTo>
                    <a:pt x="23" y="134"/>
                    <a:pt x="23" y="157"/>
                    <a:pt x="23" y="180"/>
                  </a:cubicBezTo>
                  <a:cubicBezTo>
                    <a:pt x="0" y="248"/>
                    <a:pt x="69" y="294"/>
                    <a:pt x="114" y="294"/>
                  </a:cubicBezTo>
                  <a:cubicBezTo>
                    <a:pt x="160" y="271"/>
                    <a:pt x="183" y="271"/>
                    <a:pt x="205" y="271"/>
                  </a:cubicBezTo>
                  <a:cubicBezTo>
                    <a:pt x="422" y="221"/>
                    <a:pt x="262" y="1"/>
                    <a:pt x="14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69" name="Google Shape;4966;p60"/>
            <p:cNvSpPr/>
            <p:nvPr/>
          </p:nvSpPr>
          <p:spPr>
            <a:xfrm>
              <a:off x="2907626" y="3361786"/>
              <a:ext cx="25952" cy="20097"/>
            </a:xfrm>
            <a:custGeom>
              <a:avLst/>
              <a:gdLst/>
              <a:ahLst/>
              <a:cxnLst/>
              <a:rect l="l" t="t" r="r" b="b"/>
              <a:pathLst>
                <a:path w="1210" h="937" extrusionOk="0">
                  <a:moveTo>
                    <a:pt x="617" y="0"/>
                  </a:moveTo>
                  <a:cubicBezTo>
                    <a:pt x="0" y="0"/>
                    <a:pt x="0" y="936"/>
                    <a:pt x="617" y="936"/>
                  </a:cubicBezTo>
                  <a:cubicBezTo>
                    <a:pt x="1210" y="936"/>
                    <a:pt x="1210" y="0"/>
                    <a:pt x="6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0" name="Google Shape;4967;p60"/>
            <p:cNvSpPr/>
            <p:nvPr/>
          </p:nvSpPr>
          <p:spPr>
            <a:xfrm>
              <a:off x="2899455" y="3440089"/>
              <a:ext cx="31678" cy="25008"/>
            </a:xfrm>
            <a:custGeom>
              <a:avLst/>
              <a:gdLst/>
              <a:ahLst/>
              <a:cxnLst/>
              <a:rect l="l" t="t" r="r" b="b"/>
              <a:pathLst>
                <a:path w="1477" h="1166" extrusionOk="0">
                  <a:moveTo>
                    <a:pt x="796" y="1"/>
                  </a:moveTo>
                  <a:cubicBezTo>
                    <a:pt x="743" y="1"/>
                    <a:pt x="689" y="8"/>
                    <a:pt x="632" y="24"/>
                  </a:cubicBezTo>
                  <a:cubicBezTo>
                    <a:pt x="0" y="160"/>
                    <a:pt x="127" y="1166"/>
                    <a:pt x="770" y="1166"/>
                  </a:cubicBezTo>
                  <a:cubicBezTo>
                    <a:pt x="778" y="1166"/>
                    <a:pt x="785" y="1166"/>
                    <a:pt x="792" y="1166"/>
                  </a:cubicBezTo>
                  <a:cubicBezTo>
                    <a:pt x="998" y="1143"/>
                    <a:pt x="1112" y="1097"/>
                    <a:pt x="1249" y="937"/>
                  </a:cubicBezTo>
                  <a:cubicBezTo>
                    <a:pt x="1249" y="915"/>
                    <a:pt x="1271" y="892"/>
                    <a:pt x="1294" y="869"/>
                  </a:cubicBezTo>
                  <a:cubicBezTo>
                    <a:pt x="1477" y="618"/>
                    <a:pt x="1340" y="230"/>
                    <a:pt x="1089" y="70"/>
                  </a:cubicBezTo>
                  <a:cubicBezTo>
                    <a:pt x="986" y="26"/>
                    <a:pt x="892" y="1"/>
                    <a:pt x="79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4968;p60"/>
            <p:cNvSpPr/>
            <p:nvPr/>
          </p:nvSpPr>
          <p:spPr>
            <a:xfrm>
              <a:off x="2980074" y="3335836"/>
              <a:ext cx="28418" cy="22542"/>
            </a:xfrm>
            <a:custGeom>
              <a:avLst/>
              <a:gdLst/>
              <a:ahLst/>
              <a:cxnLst/>
              <a:rect l="l" t="t" r="r" b="b"/>
              <a:pathLst>
                <a:path w="1325" h="1051" extrusionOk="0">
                  <a:moveTo>
                    <a:pt x="662" y="1"/>
                  </a:moveTo>
                  <a:cubicBezTo>
                    <a:pt x="0" y="1"/>
                    <a:pt x="0" y="1051"/>
                    <a:pt x="662" y="1051"/>
                  </a:cubicBezTo>
                  <a:cubicBezTo>
                    <a:pt x="1324" y="1051"/>
                    <a:pt x="1324" y="1"/>
                    <a:pt x="66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4969;p60"/>
            <p:cNvSpPr/>
            <p:nvPr/>
          </p:nvSpPr>
          <p:spPr>
            <a:xfrm>
              <a:off x="2959013" y="3402964"/>
              <a:ext cx="17845" cy="16751"/>
            </a:xfrm>
            <a:custGeom>
              <a:avLst/>
              <a:gdLst/>
              <a:ahLst/>
              <a:cxnLst/>
              <a:rect l="l" t="t" r="r" b="b"/>
              <a:pathLst>
                <a:path w="832" h="781" extrusionOk="0">
                  <a:moveTo>
                    <a:pt x="686" y="591"/>
                  </a:moveTo>
                  <a:cubicBezTo>
                    <a:pt x="680" y="594"/>
                    <a:pt x="674" y="596"/>
                    <a:pt x="668" y="598"/>
                  </a:cubicBezTo>
                  <a:lnTo>
                    <a:pt x="668" y="598"/>
                  </a:lnTo>
                  <a:cubicBezTo>
                    <a:pt x="672" y="594"/>
                    <a:pt x="677" y="591"/>
                    <a:pt x="686" y="591"/>
                  </a:cubicBezTo>
                  <a:close/>
                  <a:moveTo>
                    <a:pt x="369" y="1"/>
                  </a:moveTo>
                  <a:cubicBezTo>
                    <a:pt x="215" y="1"/>
                    <a:pt x="60" y="107"/>
                    <a:pt x="24" y="272"/>
                  </a:cubicBezTo>
                  <a:cubicBezTo>
                    <a:pt x="1" y="363"/>
                    <a:pt x="1" y="454"/>
                    <a:pt x="47" y="523"/>
                  </a:cubicBezTo>
                  <a:cubicBezTo>
                    <a:pt x="47" y="568"/>
                    <a:pt x="92" y="614"/>
                    <a:pt x="115" y="637"/>
                  </a:cubicBezTo>
                  <a:cubicBezTo>
                    <a:pt x="174" y="681"/>
                    <a:pt x="204" y="706"/>
                    <a:pt x="200" y="706"/>
                  </a:cubicBezTo>
                  <a:cubicBezTo>
                    <a:pt x="198" y="706"/>
                    <a:pt x="185" y="699"/>
                    <a:pt x="161" y="683"/>
                  </a:cubicBezTo>
                  <a:lnTo>
                    <a:pt x="161" y="683"/>
                  </a:lnTo>
                  <a:cubicBezTo>
                    <a:pt x="227" y="749"/>
                    <a:pt x="302" y="780"/>
                    <a:pt x="377" y="780"/>
                  </a:cubicBezTo>
                  <a:cubicBezTo>
                    <a:pt x="468" y="780"/>
                    <a:pt x="558" y="734"/>
                    <a:pt x="633" y="650"/>
                  </a:cubicBezTo>
                  <a:lnTo>
                    <a:pt x="633" y="650"/>
                  </a:lnTo>
                  <a:cubicBezTo>
                    <a:pt x="831" y="471"/>
                    <a:pt x="827" y="107"/>
                    <a:pt x="480" y="21"/>
                  </a:cubicBezTo>
                  <a:cubicBezTo>
                    <a:pt x="444" y="7"/>
                    <a:pt x="406" y="1"/>
                    <a:pt x="36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4970;p60"/>
            <p:cNvSpPr/>
            <p:nvPr/>
          </p:nvSpPr>
          <p:spPr>
            <a:xfrm>
              <a:off x="3236106" y="3360306"/>
              <a:ext cx="26938" cy="20590"/>
            </a:xfrm>
            <a:custGeom>
              <a:avLst/>
              <a:gdLst/>
              <a:ahLst/>
              <a:cxnLst/>
              <a:rect l="l" t="t" r="r" b="b"/>
              <a:pathLst>
                <a:path w="1256" h="960" extrusionOk="0">
                  <a:moveTo>
                    <a:pt x="639" y="1"/>
                  </a:moveTo>
                  <a:cubicBezTo>
                    <a:pt x="0" y="1"/>
                    <a:pt x="0" y="960"/>
                    <a:pt x="639" y="960"/>
                  </a:cubicBezTo>
                  <a:cubicBezTo>
                    <a:pt x="1255" y="960"/>
                    <a:pt x="1255" y="1"/>
                    <a:pt x="63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4971;p60"/>
            <p:cNvSpPr/>
            <p:nvPr/>
          </p:nvSpPr>
          <p:spPr>
            <a:xfrm>
              <a:off x="3392260" y="3482211"/>
              <a:ext cx="25480" cy="25480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94" y="0"/>
                  </a:moveTo>
                  <a:cubicBezTo>
                    <a:pt x="297" y="0"/>
                    <a:pt x="0" y="274"/>
                    <a:pt x="0" y="594"/>
                  </a:cubicBezTo>
                  <a:cubicBezTo>
                    <a:pt x="23" y="913"/>
                    <a:pt x="274" y="1187"/>
                    <a:pt x="594" y="1187"/>
                  </a:cubicBezTo>
                  <a:cubicBezTo>
                    <a:pt x="913" y="1187"/>
                    <a:pt x="1187" y="913"/>
                    <a:pt x="1187" y="594"/>
                  </a:cubicBezTo>
                  <a:cubicBezTo>
                    <a:pt x="1164" y="274"/>
                    <a:pt x="936" y="0"/>
                    <a:pt x="5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4972;p60"/>
            <p:cNvSpPr/>
            <p:nvPr/>
          </p:nvSpPr>
          <p:spPr>
            <a:xfrm>
              <a:off x="3360926" y="3555645"/>
              <a:ext cx="15206" cy="11282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85" y="525"/>
                    <a:pt x="708" y="0"/>
                    <a:pt x="34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4973;p60"/>
            <p:cNvSpPr/>
            <p:nvPr/>
          </p:nvSpPr>
          <p:spPr>
            <a:xfrm>
              <a:off x="3310505" y="3366183"/>
              <a:ext cx="11282" cy="883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1"/>
                  </a:moveTo>
                  <a:cubicBezTo>
                    <a:pt x="0" y="1"/>
                    <a:pt x="0" y="412"/>
                    <a:pt x="252" y="412"/>
                  </a:cubicBezTo>
                  <a:cubicBezTo>
                    <a:pt x="525" y="412"/>
                    <a:pt x="525" y="1"/>
                    <a:pt x="25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7" name="Google Shape;4974;p60"/>
            <p:cNvSpPr/>
            <p:nvPr/>
          </p:nvSpPr>
          <p:spPr>
            <a:xfrm>
              <a:off x="3462756" y="3395072"/>
              <a:ext cx="17158" cy="13233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8" name="Google Shape;4975;p60"/>
            <p:cNvSpPr/>
            <p:nvPr/>
          </p:nvSpPr>
          <p:spPr>
            <a:xfrm>
              <a:off x="3489843" y="3342205"/>
              <a:ext cx="12097" cy="9008"/>
            </a:xfrm>
            <a:custGeom>
              <a:avLst/>
              <a:gdLst/>
              <a:ahLst/>
              <a:cxnLst/>
              <a:rect l="l" t="t" r="r" b="b"/>
              <a:pathLst>
                <a:path w="564" h="420" extrusionOk="0">
                  <a:moveTo>
                    <a:pt x="403" y="0"/>
                  </a:moveTo>
                  <a:cubicBezTo>
                    <a:pt x="244" y="0"/>
                    <a:pt x="152" y="69"/>
                    <a:pt x="61" y="206"/>
                  </a:cubicBezTo>
                  <a:cubicBezTo>
                    <a:pt x="1" y="286"/>
                    <a:pt x="82" y="419"/>
                    <a:pt x="195" y="419"/>
                  </a:cubicBezTo>
                  <a:cubicBezTo>
                    <a:pt x="211" y="419"/>
                    <a:pt x="227" y="417"/>
                    <a:pt x="244" y="411"/>
                  </a:cubicBezTo>
                  <a:cubicBezTo>
                    <a:pt x="335" y="366"/>
                    <a:pt x="403" y="320"/>
                    <a:pt x="495" y="229"/>
                  </a:cubicBezTo>
                  <a:cubicBezTo>
                    <a:pt x="563" y="137"/>
                    <a:pt x="518" y="23"/>
                    <a:pt x="40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9" name="Google Shape;4976;p60"/>
            <p:cNvSpPr/>
            <p:nvPr/>
          </p:nvSpPr>
          <p:spPr>
            <a:xfrm>
              <a:off x="3589528" y="3328587"/>
              <a:ext cx="9158" cy="8772"/>
            </a:xfrm>
            <a:custGeom>
              <a:avLst/>
              <a:gdLst/>
              <a:ahLst/>
              <a:cxnLst/>
              <a:rect l="l" t="t" r="r" b="b"/>
              <a:pathLst>
                <a:path w="427" h="409" extrusionOk="0">
                  <a:moveTo>
                    <a:pt x="235" y="1"/>
                  </a:moveTo>
                  <a:cubicBezTo>
                    <a:pt x="211" y="1"/>
                    <a:pt x="186" y="7"/>
                    <a:pt x="161" y="19"/>
                  </a:cubicBezTo>
                  <a:cubicBezTo>
                    <a:pt x="24" y="65"/>
                    <a:pt x="1" y="270"/>
                    <a:pt x="138" y="339"/>
                  </a:cubicBezTo>
                  <a:lnTo>
                    <a:pt x="229" y="384"/>
                  </a:lnTo>
                  <a:cubicBezTo>
                    <a:pt x="253" y="401"/>
                    <a:pt x="278" y="408"/>
                    <a:pt x="300" y="408"/>
                  </a:cubicBezTo>
                  <a:cubicBezTo>
                    <a:pt x="340" y="408"/>
                    <a:pt x="374" y="383"/>
                    <a:pt x="389" y="339"/>
                  </a:cubicBezTo>
                  <a:cubicBezTo>
                    <a:pt x="389" y="293"/>
                    <a:pt x="389" y="270"/>
                    <a:pt x="389" y="225"/>
                  </a:cubicBezTo>
                  <a:cubicBezTo>
                    <a:pt x="426" y="113"/>
                    <a:pt x="342" y="1"/>
                    <a:pt x="2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0" name="Google Shape;4977;p60"/>
            <p:cNvSpPr/>
            <p:nvPr/>
          </p:nvSpPr>
          <p:spPr>
            <a:xfrm>
              <a:off x="3638984" y="3401742"/>
              <a:ext cx="14692" cy="11174"/>
            </a:xfrm>
            <a:custGeom>
              <a:avLst/>
              <a:gdLst/>
              <a:ahLst/>
              <a:cxnLst/>
              <a:rect l="l" t="t" r="r" b="b"/>
              <a:pathLst>
                <a:path w="685" h="521" extrusionOk="0">
                  <a:moveTo>
                    <a:pt x="419" y="0"/>
                  </a:moveTo>
                  <a:cubicBezTo>
                    <a:pt x="377" y="0"/>
                    <a:pt x="335" y="10"/>
                    <a:pt x="297" y="32"/>
                  </a:cubicBezTo>
                  <a:cubicBezTo>
                    <a:pt x="183" y="78"/>
                    <a:pt x="114" y="123"/>
                    <a:pt x="23" y="192"/>
                  </a:cubicBezTo>
                  <a:cubicBezTo>
                    <a:pt x="0" y="237"/>
                    <a:pt x="0" y="283"/>
                    <a:pt x="23" y="329"/>
                  </a:cubicBezTo>
                  <a:cubicBezTo>
                    <a:pt x="114" y="397"/>
                    <a:pt x="183" y="443"/>
                    <a:pt x="297" y="488"/>
                  </a:cubicBezTo>
                  <a:cubicBezTo>
                    <a:pt x="335" y="510"/>
                    <a:pt x="377" y="520"/>
                    <a:pt x="419" y="520"/>
                  </a:cubicBezTo>
                  <a:cubicBezTo>
                    <a:pt x="552" y="520"/>
                    <a:pt x="685" y="417"/>
                    <a:pt x="685" y="260"/>
                  </a:cubicBezTo>
                  <a:cubicBezTo>
                    <a:pt x="685" y="104"/>
                    <a:pt x="552" y="0"/>
                    <a:pt x="41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1" name="Google Shape;4978;p60"/>
            <p:cNvSpPr/>
            <p:nvPr/>
          </p:nvSpPr>
          <p:spPr>
            <a:xfrm>
              <a:off x="3547428" y="3587086"/>
              <a:ext cx="9094" cy="9201"/>
            </a:xfrm>
            <a:custGeom>
              <a:avLst/>
              <a:gdLst/>
              <a:ahLst/>
              <a:cxnLst/>
              <a:rect l="l" t="t" r="r" b="b"/>
              <a:pathLst>
                <a:path w="424" h="429" extrusionOk="0">
                  <a:moveTo>
                    <a:pt x="215" y="1"/>
                  </a:moveTo>
                  <a:cubicBezTo>
                    <a:pt x="109" y="1"/>
                    <a:pt x="1" y="75"/>
                    <a:pt x="24" y="223"/>
                  </a:cubicBezTo>
                  <a:cubicBezTo>
                    <a:pt x="24" y="246"/>
                    <a:pt x="24" y="269"/>
                    <a:pt x="24" y="292"/>
                  </a:cubicBezTo>
                  <a:cubicBezTo>
                    <a:pt x="47" y="383"/>
                    <a:pt x="132" y="429"/>
                    <a:pt x="215" y="429"/>
                  </a:cubicBezTo>
                  <a:cubicBezTo>
                    <a:pt x="298" y="429"/>
                    <a:pt x="378" y="383"/>
                    <a:pt x="389" y="292"/>
                  </a:cubicBezTo>
                  <a:cubicBezTo>
                    <a:pt x="389" y="269"/>
                    <a:pt x="389" y="246"/>
                    <a:pt x="389" y="223"/>
                  </a:cubicBezTo>
                  <a:cubicBezTo>
                    <a:pt x="423" y="75"/>
                    <a:pt x="320" y="1"/>
                    <a:pt x="2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2" name="Google Shape;4979;p60"/>
            <p:cNvSpPr/>
            <p:nvPr/>
          </p:nvSpPr>
          <p:spPr>
            <a:xfrm>
              <a:off x="3684988" y="3522231"/>
              <a:ext cx="14327" cy="10123"/>
            </a:xfrm>
            <a:custGeom>
              <a:avLst/>
              <a:gdLst/>
              <a:ahLst/>
              <a:cxnLst/>
              <a:rect l="l" t="t" r="r" b="b"/>
              <a:pathLst>
                <a:path w="668" h="472" extrusionOk="0">
                  <a:moveTo>
                    <a:pt x="375" y="1"/>
                  </a:moveTo>
                  <a:cubicBezTo>
                    <a:pt x="358" y="1"/>
                    <a:pt x="340" y="3"/>
                    <a:pt x="320" y="6"/>
                  </a:cubicBezTo>
                  <a:cubicBezTo>
                    <a:pt x="252" y="29"/>
                    <a:pt x="206" y="52"/>
                    <a:pt x="138" y="97"/>
                  </a:cubicBezTo>
                  <a:cubicBezTo>
                    <a:pt x="1" y="143"/>
                    <a:pt x="1" y="326"/>
                    <a:pt x="138" y="394"/>
                  </a:cubicBezTo>
                  <a:cubicBezTo>
                    <a:pt x="206" y="417"/>
                    <a:pt x="252" y="440"/>
                    <a:pt x="320" y="463"/>
                  </a:cubicBezTo>
                  <a:cubicBezTo>
                    <a:pt x="346" y="469"/>
                    <a:pt x="369" y="472"/>
                    <a:pt x="391" y="472"/>
                  </a:cubicBezTo>
                  <a:cubicBezTo>
                    <a:pt x="667" y="472"/>
                    <a:pt x="662" y="1"/>
                    <a:pt x="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3" name="Google Shape;4980;p60"/>
            <p:cNvSpPr/>
            <p:nvPr/>
          </p:nvSpPr>
          <p:spPr>
            <a:xfrm>
              <a:off x="3639949" y="3613573"/>
              <a:ext cx="22070" cy="14048"/>
            </a:xfrm>
            <a:custGeom>
              <a:avLst/>
              <a:gdLst/>
              <a:ahLst/>
              <a:cxnLst/>
              <a:rect l="l" t="t" r="r" b="b"/>
              <a:pathLst>
                <a:path w="1029" h="655" extrusionOk="0">
                  <a:moveTo>
                    <a:pt x="707" y="1"/>
                  </a:moveTo>
                  <a:cubicBezTo>
                    <a:pt x="677" y="1"/>
                    <a:pt x="647" y="5"/>
                    <a:pt x="617" y="15"/>
                  </a:cubicBezTo>
                  <a:cubicBezTo>
                    <a:pt x="537" y="38"/>
                    <a:pt x="457" y="38"/>
                    <a:pt x="378" y="38"/>
                  </a:cubicBezTo>
                  <a:cubicBezTo>
                    <a:pt x="298" y="38"/>
                    <a:pt x="218" y="38"/>
                    <a:pt x="138" y="61"/>
                  </a:cubicBezTo>
                  <a:cubicBezTo>
                    <a:pt x="47" y="107"/>
                    <a:pt x="1" y="221"/>
                    <a:pt x="92" y="289"/>
                  </a:cubicBezTo>
                  <a:cubicBezTo>
                    <a:pt x="252" y="426"/>
                    <a:pt x="412" y="563"/>
                    <a:pt x="617" y="632"/>
                  </a:cubicBezTo>
                  <a:cubicBezTo>
                    <a:pt x="652" y="647"/>
                    <a:pt x="687" y="654"/>
                    <a:pt x="720" y="654"/>
                  </a:cubicBezTo>
                  <a:cubicBezTo>
                    <a:pt x="886" y="654"/>
                    <a:pt x="1028" y="487"/>
                    <a:pt x="1028" y="335"/>
                  </a:cubicBezTo>
                  <a:cubicBezTo>
                    <a:pt x="1028" y="160"/>
                    <a:pt x="878" y="1"/>
                    <a:pt x="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4" name="Google Shape;4981;p60"/>
            <p:cNvSpPr/>
            <p:nvPr/>
          </p:nvSpPr>
          <p:spPr>
            <a:xfrm>
              <a:off x="3070215" y="3321681"/>
              <a:ext cx="19539" cy="16215"/>
            </a:xfrm>
            <a:custGeom>
              <a:avLst/>
              <a:gdLst/>
              <a:ahLst/>
              <a:cxnLst/>
              <a:rect l="l" t="t" r="r" b="b"/>
              <a:pathLst>
                <a:path w="911" h="756" extrusionOk="0">
                  <a:moveTo>
                    <a:pt x="395" y="1"/>
                  </a:moveTo>
                  <a:cubicBezTo>
                    <a:pt x="213" y="1"/>
                    <a:pt x="54" y="116"/>
                    <a:pt x="20" y="318"/>
                  </a:cubicBezTo>
                  <a:cubicBezTo>
                    <a:pt x="1" y="529"/>
                    <a:pt x="159" y="756"/>
                    <a:pt x="372" y="756"/>
                  </a:cubicBezTo>
                  <a:cubicBezTo>
                    <a:pt x="413" y="756"/>
                    <a:pt x="455" y="748"/>
                    <a:pt x="499" y="729"/>
                  </a:cubicBezTo>
                  <a:cubicBezTo>
                    <a:pt x="568" y="706"/>
                    <a:pt x="636" y="661"/>
                    <a:pt x="682" y="638"/>
                  </a:cubicBezTo>
                  <a:cubicBezTo>
                    <a:pt x="842" y="592"/>
                    <a:pt x="910" y="455"/>
                    <a:pt x="819" y="296"/>
                  </a:cubicBezTo>
                  <a:cubicBezTo>
                    <a:pt x="773" y="181"/>
                    <a:pt x="682" y="90"/>
                    <a:pt x="591" y="44"/>
                  </a:cubicBezTo>
                  <a:cubicBezTo>
                    <a:pt x="525" y="15"/>
                    <a:pt x="459" y="1"/>
                    <a:pt x="3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5" name="Google Shape;4982;p60"/>
            <p:cNvSpPr/>
            <p:nvPr/>
          </p:nvSpPr>
          <p:spPr>
            <a:xfrm>
              <a:off x="3137215" y="3331439"/>
              <a:ext cx="13233" cy="10295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80"/>
                    <a:pt x="297" y="480"/>
                  </a:cubicBezTo>
                  <a:cubicBezTo>
                    <a:pt x="617" y="480"/>
                    <a:pt x="617" y="0"/>
                    <a:pt x="2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6" name="Google Shape;4983;p60"/>
            <p:cNvSpPr/>
            <p:nvPr/>
          </p:nvSpPr>
          <p:spPr>
            <a:xfrm>
              <a:off x="2887552" y="3285414"/>
              <a:ext cx="23528" cy="18145"/>
            </a:xfrm>
            <a:custGeom>
              <a:avLst/>
              <a:gdLst/>
              <a:ahLst/>
              <a:cxnLst/>
              <a:rect l="l" t="t" r="r" b="b"/>
              <a:pathLst>
                <a:path w="1097" h="846" extrusionOk="0">
                  <a:moveTo>
                    <a:pt x="548" y="1"/>
                  </a:moveTo>
                  <a:cubicBezTo>
                    <a:pt x="0" y="1"/>
                    <a:pt x="0" y="845"/>
                    <a:pt x="548" y="845"/>
                  </a:cubicBezTo>
                  <a:cubicBezTo>
                    <a:pt x="1096" y="845"/>
                    <a:pt x="1096" y="1"/>
                    <a:pt x="54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7" name="Google Shape;4984;p60"/>
            <p:cNvSpPr/>
            <p:nvPr/>
          </p:nvSpPr>
          <p:spPr>
            <a:xfrm>
              <a:off x="2947281" y="3300105"/>
              <a:ext cx="17630" cy="13727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40"/>
                    <a:pt x="411" y="640"/>
                  </a:cubicBezTo>
                  <a:cubicBezTo>
                    <a:pt x="822" y="640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8" name="Google Shape;4985;p60"/>
            <p:cNvSpPr/>
            <p:nvPr/>
          </p:nvSpPr>
          <p:spPr>
            <a:xfrm>
              <a:off x="3386384" y="2813775"/>
              <a:ext cx="7357" cy="6113"/>
            </a:xfrm>
            <a:custGeom>
              <a:avLst/>
              <a:gdLst/>
              <a:ahLst/>
              <a:cxnLst/>
              <a:rect l="l" t="t" r="r" b="b"/>
              <a:pathLst>
                <a:path w="343" h="285" extrusionOk="0">
                  <a:moveTo>
                    <a:pt x="157" y="0"/>
                  </a:moveTo>
                  <a:cubicBezTo>
                    <a:pt x="96" y="0"/>
                    <a:pt x="37" y="36"/>
                    <a:pt x="23" y="102"/>
                  </a:cubicBezTo>
                  <a:cubicBezTo>
                    <a:pt x="23" y="125"/>
                    <a:pt x="0" y="171"/>
                    <a:pt x="0" y="194"/>
                  </a:cubicBezTo>
                  <a:cubicBezTo>
                    <a:pt x="0" y="239"/>
                    <a:pt x="23" y="285"/>
                    <a:pt x="69" y="285"/>
                  </a:cubicBezTo>
                  <a:lnTo>
                    <a:pt x="160" y="285"/>
                  </a:lnTo>
                  <a:cubicBezTo>
                    <a:pt x="274" y="285"/>
                    <a:pt x="343" y="148"/>
                    <a:pt x="274" y="57"/>
                  </a:cubicBezTo>
                  <a:cubicBezTo>
                    <a:pt x="246" y="19"/>
                    <a:pt x="201" y="0"/>
                    <a:pt x="157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89" name="Google Shape;4986;p60"/>
            <p:cNvSpPr/>
            <p:nvPr/>
          </p:nvSpPr>
          <p:spPr>
            <a:xfrm>
              <a:off x="3423594" y="2809100"/>
              <a:ext cx="1480" cy="1008"/>
            </a:xfrm>
            <a:custGeom>
              <a:avLst/>
              <a:gdLst/>
              <a:ahLst/>
              <a:cxnLst/>
              <a:rect l="l" t="t" r="r" b="b"/>
              <a:pathLst>
                <a:path w="69" h="47" extrusionOk="0">
                  <a:moveTo>
                    <a:pt x="23" y="1"/>
                  </a:moveTo>
                  <a:cubicBezTo>
                    <a:pt x="0" y="1"/>
                    <a:pt x="0" y="46"/>
                    <a:pt x="23" y="46"/>
                  </a:cubicBezTo>
                  <a:cubicBezTo>
                    <a:pt x="69" y="46"/>
                    <a:pt x="69" y="1"/>
                    <a:pt x="23" y="1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0" name="Google Shape;4987;p60"/>
            <p:cNvSpPr/>
            <p:nvPr/>
          </p:nvSpPr>
          <p:spPr>
            <a:xfrm>
              <a:off x="3322000" y="2820617"/>
              <a:ext cx="4182" cy="4783"/>
            </a:xfrm>
            <a:custGeom>
              <a:avLst/>
              <a:gdLst/>
              <a:ahLst/>
              <a:cxnLst/>
              <a:rect l="l" t="t" r="r" b="b"/>
              <a:pathLst>
                <a:path w="195" h="223" extrusionOk="0">
                  <a:moveTo>
                    <a:pt x="101" y="0"/>
                  </a:moveTo>
                  <a:cubicBezTo>
                    <a:pt x="52" y="0"/>
                    <a:pt x="1" y="34"/>
                    <a:pt x="12" y="103"/>
                  </a:cubicBezTo>
                  <a:cubicBezTo>
                    <a:pt x="12" y="126"/>
                    <a:pt x="35" y="149"/>
                    <a:pt x="35" y="171"/>
                  </a:cubicBezTo>
                  <a:cubicBezTo>
                    <a:pt x="35" y="206"/>
                    <a:pt x="64" y="223"/>
                    <a:pt x="95" y="223"/>
                  </a:cubicBezTo>
                  <a:cubicBezTo>
                    <a:pt x="126" y="223"/>
                    <a:pt x="161" y="206"/>
                    <a:pt x="172" y="171"/>
                  </a:cubicBezTo>
                  <a:lnTo>
                    <a:pt x="172" y="103"/>
                  </a:lnTo>
                  <a:cubicBezTo>
                    <a:pt x="195" y="34"/>
                    <a:pt x="149" y="0"/>
                    <a:pt x="101" y="0"/>
                  </a:cubicBezTo>
                  <a:close/>
                </a:path>
              </a:pathLst>
            </a:custGeom>
            <a:solidFill>
              <a:srgbClr val="DC763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1" name="Google Shape;4988;p60"/>
            <p:cNvSpPr/>
            <p:nvPr/>
          </p:nvSpPr>
          <p:spPr>
            <a:xfrm>
              <a:off x="2856218" y="2541828"/>
              <a:ext cx="976197" cy="489074"/>
            </a:xfrm>
            <a:custGeom>
              <a:avLst/>
              <a:gdLst/>
              <a:ahLst/>
              <a:cxnLst/>
              <a:rect l="l" t="t" r="r" b="b"/>
              <a:pathLst>
                <a:path w="45515" h="22803" extrusionOk="0">
                  <a:moveTo>
                    <a:pt x="22757" y="571"/>
                  </a:moveTo>
                  <a:cubicBezTo>
                    <a:pt x="31522" y="571"/>
                    <a:pt x="38119" y="3743"/>
                    <a:pt x="41862" y="9769"/>
                  </a:cubicBezTo>
                  <a:cubicBezTo>
                    <a:pt x="44396" y="13809"/>
                    <a:pt x="44852" y="17918"/>
                    <a:pt x="44921" y="18808"/>
                  </a:cubicBezTo>
                  <a:cubicBezTo>
                    <a:pt x="40652" y="20908"/>
                    <a:pt x="31910" y="22232"/>
                    <a:pt x="22575" y="22232"/>
                  </a:cubicBezTo>
                  <a:cubicBezTo>
                    <a:pt x="12144" y="22232"/>
                    <a:pt x="3972" y="21319"/>
                    <a:pt x="571" y="19790"/>
                  </a:cubicBezTo>
                  <a:cubicBezTo>
                    <a:pt x="640" y="18854"/>
                    <a:pt x="1096" y="14540"/>
                    <a:pt x="3630" y="10249"/>
                  </a:cubicBezTo>
                  <a:cubicBezTo>
                    <a:pt x="6232" y="5843"/>
                    <a:pt x="11687" y="571"/>
                    <a:pt x="22757" y="571"/>
                  </a:cubicBezTo>
                  <a:close/>
                  <a:moveTo>
                    <a:pt x="22757" y="0"/>
                  </a:moveTo>
                  <a:cubicBezTo>
                    <a:pt x="11413" y="0"/>
                    <a:pt x="5821" y="5433"/>
                    <a:pt x="3150" y="9975"/>
                  </a:cubicBezTo>
                  <a:cubicBezTo>
                    <a:pt x="229" y="14905"/>
                    <a:pt x="1" y="19904"/>
                    <a:pt x="1" y="19949"/>
                  </a:cubicBezTo>
                  <a:lnTo>
                    <a:pt x="1" y="20132"/>
                  </a:lnTo>
                  <a:lnTo>
                    <a:pt x="160" y="20201"/>
                  </a:lnTo>
                  <a:cubicBezTo>
                    <a:pt x="3516" y="21821"/>
                    <a:pt x="11893" y="22803"/>
                    <a:pt x="22575" y="22803"/>
                  </a:cubicBezTo>
                  <a:cubicBezTo>
                    <a:pt x="32116" y="22803"/>
                    <a:pt x="41063" y="21410"/>
                    <a:pt x="45354" y="19242"/>
                  </a:cubicBezTo>
                  <a:lnTo>
                    <a:pt x="45514" y="19151"/>
                  </a:lnTo>
                  <a:lnTo>
                    <a:pt x="45491" y="18968"/>
                  </a:lnTo>
                  <a:cubicBezTo>
                    <a:pt x="45491" y="18785"/>
                    <a:pt x="45263" y="14175"/>
                    <a:pt x="42364" y="9495"/>
                  </a:cubicBezTo>
                  <a:cubicBezTo>
                    <a:pt x="39671" y="5159"/>
                    <a:pt x="34079" y="0"/>
                    <a:pt x="2275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2" name="Google Shape;4989;p60"/>
            <p:cNvSpPr/>
            <p:nvPr/>
          </p:nvSpPr>
          <p:spPr>
            <a:xfrm>
              <a:off x="2839576" y="3102815"/>
              <a:ext cx="1009978" cy="1355116"/>
            </a:xfrm>
            <a:custGeom>
              <a:avLst/>
              <a:gdLst/>
              <a:ahLst/>
              <a:cxnLst/>
              <a:rect l="l" t="t" r="r" b="b"/>
              <a:pathLst>
                <a:path w="47090" h="63182" extrusionOk="0">
                  <a:moveTo>
                    <a:pt x="46541" y="1"/>
                  </a:moveTo>
                  <a:lnTo>
                    <a:pt x="40903" y="59963"/>
                  </a:lnTo>
                  <a:cubicBezTo>
                    <a:pt x="40378" y="60374"/>
                    <a:pt x="36841" y="62633"/>
                    <a:pt x="24013" y="62633"/>
                  </a:cubicBezTo>
                  <a:cubicBezTo>
                    <a:pt x="11253" y="62633"/>
                    <a:pt x="7031" y="60625"/>
                    <a:pt x="6346" y="60237"/>
                  </a:cubicBezTo>
                  <a:lnTo>
                    <a:pt x="548" y="1553"/>
                  </a:lnTo>
                  <a:lnTo>
                    <a:pt x="1" y="1621"/>
                  </a:lnTo>
                  <a:lnTo>
                    <a:pt x="5798" y="60419"/>
                  </a:lnTo>
                  <a:lnTo>
                    <a:pt x="5821" y="60556"/>
                  </a:lnTo>
                  <a:lnTo>
                    <a:pt x="5935" y="60625"/>
                  </a:lnTo>
                  <a:cubicBezTo>
                    <a:pt x="6072" y="60739"/>
                    <a:pt x="9724" y="63181"/>
                    <a:pt x="24013" y="63181"/>
                  </a:cubicBezTo>
                  <a:cubicBezTo>
                    <a:pt x="38324" y="63181"/>
                    <a:pt x="41246" y="60419"/>
                    <a:pt x="41383" y="60305"/>
                  </a:cubicBezTo>
                  <a:lnTo>
                    <a:pt x="41451" y="60237"/>
                  </a:lnTo>
                  <a:lnTo>
                    <a:pt x="47089" y="47"/>
                  </a:lnTo>
                  <a:lnTo>
                    <a:pt x="46541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3" name="Google Shape;4990;p60"/>
            <p:cNvSpPr/>
            <p:nvPr/>
          </p:nvSpPr>
          <p:spPr>
            <a:xfrm>
              <a:off x="2856218" y="2550150"/>
              <a:ext cx="976197" cy="480753"/>
            </a:xfrm>
            <a:custGeom>
              <a:avLst/>
              <a:gdLst/>
              <a:ahLst/>
              <a:cxnLst/>
              <a:rect l="l" t="t" r="r" b="b"/>
              <a:pathLst>
                <a:path w="45515" h="22415" extrusionOk="0">
                  <a:moveTo>
                    <a:pt x="27916" y="0"/>
                  </a:moveTo>
                  <a:lnTo>
                    <a:pt x="27847" y="548"/>
                  </a:lnTo>
                  <a:cubicBezTo>
                    <a:pt x="43140" y="3013"/>
                    <a:pt x="44784" y="16708"/>
                    <a:pt x="44921" y="18420"/>
                  </a:cubicBezTo>
                  <a:cubicBezTo>
                    <a:pt x="40652" y="20520"/>
                    <a:pt x="31910" y="21844"/>
                    <a:pt x="22575" y="21844"/>
                  </a:cubicBezTo>
                  <a:cubicBezTo>
                    <a:pt x="12144" y="21844"/>
                    <a:pt x="3972" y="20931"/>
                    <a:pt x="571" y="19402"/>
                  </a:cubicBezTo>
                  <a:cubicBezTo>
                    <a:pt x="708" y="17598"/>
                    <a:pt x="2329" y="3264"/>
                    <a:pt x="17508" y="616"/>
                  </a:cubicBezTo>
                  <a:lnTo>
                    <a:pt x="17416" y="46"/>
                  </a:lnTo>
                  <a:cubicBezTo>
                    <a:pt x="845" y="2967"/>
                    <a:pt x="23" y="19379"/>
                    <a:pt x="1" y="19561"/>
                  </a:cubicBezTo>
                  <a:lnTo>
                    <a:pt x="1" y="19744"/>
                  </a:lnTo>
                  <a:lnTo>
                    <a:pt x="160" y="19813"/>
                  </a:lnTo>
                  <a:cubicBezTo>
                    <a:pt x="3516" y="21433"/>
                    <a:pt x="11893" y="22415"/>
                    <a:pt x="22575" y="22415"/>
                  </a:cubicBezTo>
                  <a:cubicBezTo>
                    <a:pt x="32116" y="22415"/>
                    <a:pt x="41063" y="21022"/>
                    <a:pt x="45354" y="18854"/>
                  </a:cubicBezTo>
                  <a:lnTo>
                    <a:pt x="45514" y="18763"/>
                  </a:lnTo>
                  <a:lnTo>
                    <a:pt x="45491" y="18580"/>
                  </a:lnTo>
                  <a:cubicBezTo>
                    <a:pt x="45491" y="18420"/>
                    <a:pt x="44647" y="2694"/>
                    <a:pt x="2791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4" name="Google Shape;4991;p60"/>
            <p:cNvSpPr/>
            <p:nvPr/>
          </p:nvSpPr>
          <p:spPr>
            <a:xfrm>
              <a:off x="2762710" y="2943229"/>
              <a:ext cx="1143619" cy="233052"/>
            </a:xfrm>
            <a:custGeom>
              <a:avLst/>
              <a:gdLst/>
              <a:ahLst/>
              <a:cxnLst/>
              <a:rect l="l" t="t" r="r" b="b"/>
              <a:pathLst>
                <a:path w="53321" h="10866" extrusionOk="0">
                  <a:moveTo>
                    <a:pt x="49623" y="1"/>
                  </a:moveTo>
                  <a:lnTo>
                    <a:pt x="49532" y="549"/>
                  </a:lnTo>
                  <a:cubicBezTo>
                    <a:pt x="52408" y="1096"/>
                    <a:pt x="52271" y="5593"/>
                    <a:pt x="52202" y="6460"/>
                  </a:cubicBezTo>
                  <a:cubicBezTo>
                    <a:pt x="51289" y="6917"/>
                    <a:pt x="45218" y="9587"/>
                    <a:pt x="27095" y="10204"/>
                  </a:cubicBezTo>
                  <a:cubicBezTo>
                    <a:pt x="25023" y="10274"/>
                    <a:pt x="23106" y="10305"/>
                    <a:pt x="21335" y="10305"/>
                  </a:cubicBezTo>
                  <a:cubicBezTo>
                    <a:pt x="7558" y="10305"/>
                    <a:pt x="2596" y="8405"/>
                    <a:pt x="1827" y="8081"/>
                  </a:cubicBezTo>
                  <a:cubicBezTo>
                    <a:pt x="731" y="3082"/>
                    <a:pt x="4589" y="1553"/>
                    <a:pt x="4749" y="1507"/>
                  </a:cubicBezTo>
                  <a:lnTo>
                    <a:pt x="4543" y="982"/>
                  </a:lnTo>
                  <a:cubicBezTo>
                    <a:pt x="4498" y="982"/>
                    <a:pt x="1" y="2763"/>
                    <a:pt x="1302" y="8332"/>
                  </a:cubicBezTo>
                  <a:lnTo>
                    <a:pt x="1325" y="8446"/>
                  </a:lnTo>
                  <a:lnTo>
                    <a:pt x="1439" y="8515"/>
                  </a:lnTo>
                  <a:cubicBezTo>
                    <a:pt x="1644" y="8629"/>
                    <a:pt x="6095" y="10866"/>
                    <a:pt x="21228" y="10866"/>
                  </a:cubicBezTo>
                  <a:cubicBezTo>
                    <a:pt x="23032" y="10866"/>
                    <a:pt x="24995" y="10843"/>
                    <a:pt x="27117" y="10774"/>
                  </a:cubicBezTo>
                  <a:cubicBezTo>
                    <a:pt x="47021" y="10090"/>
                    <a:pt x="52408" y="7008"/>
                    <a:pt x="52613" y="6871"/>
                  </a:cubicBezTo>
                  <a:lnTo>
                    <a:pt x="52727" y="6803"/>
                  </a:lnTo>
                  <a:lnTo>
                    <a:pt x="52750" y="6666"/>
                  </a:lnTo>
                  <a:cubicBezTo>
                    <a:pt x="52773" y="6415"/>
                    <a:pt x="53321" y="708"/>
                    <a:pt x="496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5" name="Google Shape;4992;p60"/>
            <p:cNvSpPr/>
            <p:nvPr/>
          </p:nvSpPr>
          <p:spPr>
            <a:xfrm>
              <a:off x="2979580" y="3208055"/>
              <a:ext cx="86177" cy="875671"/>
            </a:xfrm>
            <a:custGeom>
              <a:avLst/>
              <a:gdLst/>
              <a:ahLst/>
              <a:cxnLst/>
              <a:rect l="l" t="t" r="r" b="b"/>
              <a:pathLst>
                <a:path w="4018" h="40828" extrusionOk="0">
                  <a:moveTo>
                    <a:pt x="634" y="0"/>
                  </a:moveTo>
                  <a:cubicBezTo>
                    <a:pt x="484" y="0"/>
                    <a:pt x="337" y="120"/>
                    <a:pt x="411" y="298"/>
                  </a:cubicBezTo>
                  <a:cubicBezTo>
                    <a:pt x="617" y="846"/>
                    <a:pt x="366" y="1850"/>
                    <a:pt x="297" y="2421"/>
                  </a:cubicBezTo>
                  <a:cubicBezTo>
                    <a:pt x="206" y="3448"/>
                    <a:pt x="115" y="4498"/>
                    <a:pt x="92" y="5525"/>
                  </a:cubicBezTo>
                  <a:cubicBezTo>
                    <a:pt x="23" y="7328"/>
                    <a:pt x="69" y="9109"/>
                    <a:pt x="46" y="10912"/>
                  </a:cubicBezTo>
                  <a:cubicBezTo>
                    <a:pt x="1" y="14244"/>
                    <a:pt x="115" y="17600"/>
                    <a:pt x="457" y="20932"/>
                  </a:cubicBezTo>
                  <a:cubicBezTo>
                    <a:pt x="754" y="24036"/>
                    <a:pt x="1187" y="27118"/>
                    <a:pt x="1644" y="30199"/>
                  </a:cubicBezTo>
                  <a:cubicBezTo>
                    <a:pt x="2192" y="33714"/>
                    <a:pt x="2215" y="37298"/>
                    <a:pt x="3219" y="40744"/>
                  </a:cubicBezTo>
                  <a:cubicBezTo>
                    <a:pt x="3228" y="40802"/>
                    <a:pt x="3270" y="40827"/>
                    <a:pt x="3315" y="40827"/>
                  </a:cubicBezTo>
                  <a:cubicBezTo>
                    <a:pt x="3378" y="40827"/>
                    <a:pt x="3447" y="40778"/>
                    <a:pt x="3447" y="40699"/>
                  </a:cubicBezTo>
                  <a:cubicBezTo>
                    <a:pt x="4018" y="33828"/>
                    <a:pt x="3150" y="26775"/>
                    <a:pt x="2671" y="19905"/>
                  </a:cubicBezTo>
                  <a:cubicBezTo>
                    <a:pt x="2443" y="16481"/>
                    <a:pt x="2306" y="13057"/>
                    <a:pt x="1895" y="9656"/>
                  </a:cubicBezTo>
                  <a:cubicBezTo>
                    <a:pt x="1690" y="7808"/>
                    <a:pt x="1461" y="5982"/>
                    <a:pt x="1347" y="4156"/>
                  </a:cubicBezTo>
                  <a:cubicBezTo>
                    <a:pt x="1279" y="3014"/>
                    <a:pt x="1484" y="1097"/>
                    <a:pt x="845" y="115"/>
                  </a:cubicBezTo>
                  <a:cubicBezTo>
                    <a:pt x="797" y="35"/>
                    <a:pt x="715" y="0"/>
                    <a:pt x="63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6" name="Google Shape;4993;p60"/>
            <p:cNvSpPr/>
            <p:nvPr/>
          </p:nvSpPr>
          <p:spPr>
            <a:xfrm>
              <a:off x="3073839" y="2618651"/>
              <a:ext cx="78027" cy="71142"/>
            </a:xfrm>
            <a:custGeom>
              <a:avLst/>
              <a:gdLst/>
              <a:ahLst/>
              <a:cxnLst/>
              <a:rect l="l" t="t" r="r" b="b"/>
              <a:pathLst>
                <a:path w="3638" h="3317" extrusionOk="0">
                  <a:moveTo>
                    <a:pt x="2856" y="1"/>
                  </a:moveTo>
                  <a:cubicBezTo>
                    <a:pt x="2640" y="1"/>
                    <a:pt x="2408" y="56"/>
                    <a:pt x="2202" y="139"/>
                  </a:cubicBezTo>
                  <a:cubicBezTo>
                    <a:pt x="1540" y="413"/>
                    <a:pt x="901" y="938"/>
                    <a:pt x="399" y="1440"/>
                  </a:cubicBezTo>
                  <a:cubicBezTo>
                    <a:pt x="118" y="1706"/>
                    <a:pt x="0" y="2124"/>
                    <a:pt x="131" y="2449"/>
                  </a:cubicBezTo>
                  <a:lnTo>
                    <a:pt x="131" y="2449"/>
                  </a:lnTo>
                  <a:cubicBezTo>
                    <a:pt x="83" y="2544"/>
                    <a:pt x="61" y="2648"/>
                    <a:pt x="79" y="2764"/>
                  </a:cubicBezTo>
                  <a:cubicBezTo>
                    <a:pt x="126" y="3043"/>
                    <a:pt x="255" y="3176"/>
                    <a:pt x="430" y="3211"/>
                  </a:cubicBezTo>
                  <a:lnTo>
                    <a:pt x="430" y="3211"/>
                  </a:lnTo>
                  <a:cubicBezTo>
                    <a:pt x="504" y="3284"/>
                    <a:pt x="574" y="3317"/>
                    <a:pt x="668" y="3317"/>
                  </a:cubicBezTo>
                  <a:cubicBezTo>
                    <a:pt x="691" y="3317"/>
                    <a:pt x="715" y="3315"/>
                    <a:pt x="741" y="3311"/>
                  </a:cubicBezTo>
                  <a:cubicBezTo>
                    <a:pt x="1266" y="3220"/>
                    <a:pt x="1746" y="2878"/>
                    <a:pt x="2202" y="2604"/>
                  </a:cubicBezTo>
                  <a:cubicBezTo>
                    <a:pt x="2567" y="2376"/>
                    <a:pt x="2955" y="2124"/>
                    <a:pt x="3184" y="1736"/>
                  </a:cubicBezTo>
                  <a:cubicBezTo>
                    <a:pt x="3210" y="1691"/>
                    <a:pt x="3236" y="1642"/>
                    <a:pt x="3259" y="1592"/>
                  </a:cubicBezTo>
                  <a:lnTo>
                    <a:pt x="3259" y="1592"/>
                  </a:lnTo>
                  <a:cubicBezTo>
                    <a:pt x="3392" y="1443"/>
                    <a:pt x="3511" y="1274"/>
                    <a:pt x="3569" y="1091"/>
                  </a:cubicBezTo>
                  <a:lnTo>
                    <a:pt x="3569" y="1091"/>
                  </a:lnTo>
                  <a:cubicBezTo>
                    <a:pt x="3593" y="1032"/>
                    <a:pt x="3609" y="973"/>
                    <a:pt x="3617" y="915"/>
                  </a:cubicBezTo>
                  <a:cubicBezTo>
                    <a:pt x="3637" y="784"/>
                    <a:pt x="3623" y="675"/>
                    <a:pt x="3584" y="585"/>
                  </a:cubicBezTo>
                  <a:lnTo>
                    <a:pt x="3584" y="585"/>
                  </a:lnTo>
                  <a:cubicBezTo>
                    <a:pt x="3520" y="152"/>
                    <a:pt x="3211" y="1"/>
                    <a:pt x="28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7" name="Google Shape;4994;p60"/>
            <p:cNvSpPr/>
            <p:nvPr/>
          </p:nvSpPr>
          <p:spPr>
            <a:xfrm>
              <a:off x="2928730" y="2707420"/>
              <a:ext cx="121244" cy="241545"/>
            </a:xfrm>
            <a:custGeom>
              <a:avLst/>
              <a:gdLst/>
              <a:ahLst/>
              <a:cxnLst/>
              <a:rect l="l" t="t" r="r" b="b"/>
              <a:pathLst>
                <a:path w="5653" h="11262" extrusionOk="0">
                  <a:moveTo>
                    <a:pt x="5205" y="1"/>
                  </a:moveTo>
                  <a:cubicBezTo>
                    <a:pt x="5168" y="1"/>
                    <a:pt x="5129" y="6"/>
                    <a:pt x="5088" y="17"/>
                  </a:cubicBezTo>
                  <a:lnTo>
                    <a:pt x="5019" y="17"/>
                  </a:lnTo>
                  <a:cubicBezTo>
                    <a:pt x="4962" y="33"/>
                    <a:pt x="4915" y="58"/>
                    <a:pt x="4878" y="88"/>
                  </a:cubicBezTo>
                  <a:lnTo>
                    <a:pt x="4878" y="88"/>
                  </a:lnTo>
                  <a:cubicBezTo>
                    <a:pt x="3456" y="655"/>
                    <a:pt x="2639" y="2748"/>
                    <a:pt x="2029" y="4011"/>
                  </a:cubicBezTo>
                  <a:cubicBezTo>
                    <a:pt x="956" y="6248"/>
                    <a:pt x="797" y="8599"/>
                    <a:pt x="66" y="10905"/>
                  </a:cubicBezTo>
                  <a:cubicBezTo>
                    <a:pt x="1" y="11101"/>
                    <a:pt x="170" y="11262"/>
                    <a:pt x="338" y="11262"/>
                  </a:cubicBezTo>
                  <a:cubicBezTo>
                    <a:pt x="404" y="11262"/>
                    <a:pt x="471" y="11237"/>
                    <a:pt x="523" y="11178"/>
                  </a:cubicBezTo>
                  <a:cubicBezTo>
                    <a:pt x="1664" y="9969"/>
                    <a:pt x="1687" y="7960"/>
                    <a:pt x="2212" y="6454"/>
                  </a:cubicBezTo>
                  <a:cubicBezTo>
                    <a:pt x="2851" y="4650"/>
                    <a:pt x="3787" y="1866"/>
                    <a:pt x="5384" y="679"/>
                  </a:cubicBezTo>
                  <a:cubicBezTo>
                    <a:pt x="5653" y="452"/>
                    <a:pt x="5548" y="1"/>
                    <a:pt x="520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8" name="Google Shape;4995;p60"/>
            <p:cNvSpPr/>
            <p:nvPr/>
          </p:nvSpPr>
          <p:spPr>
            <a:xfrm>
              <a:off x="2877408" y="3015698"/>
              <a:ext cx="87936" cy="43732"/>
            </a:xfrm>
            <a:custGeom>
              <a:avLst/>
              <a:gdLst/>
              <a:ahLst/>
              <a:cxnLst/>
              <a:rect l="l" t="t" r="r" b="b"/>
              <a:pathLst>
                <a:path w="4100" h="2039" extrusionOk="0">
                  <a:moveTo>
                    <a:pt x="1249" y="0"/>
                  </a:moveTo>
                  <a:cubicBezTo>
                    <a:pt x="861" y="0"/>
                    <a:pt x="40" y="0"/>
                    <a:pt x="17" y="571"/>
                  </a:cubicBezTo>
                  <a:cubicBezTo>
                    <a:pt x="0" y="727"/>
                    <a:pt x="52" y="848"/>
                    <a:pt x="142" y="943"/>
                  </a:cubicBezTo>
                  <a:lnTo>
                    <a:pt x="142" y="943"/>
                  </a:lnTo>
                  <a:cubicBezTo>
                    <a:pt x="148" y="991"/>
                    <a:pt x="165" y="1040"/>
                    <a:pt x="186" y="1081"/>
                  </a:cubicBezTo>
                  <a:lnTo>
                    <a:pt x="186" y="1081"/>
                  </a:lnTo>
                  <a:cubicBezTo>
                    <a:pt x="191" y="1122"/>
                    <a:pt x="203" y="1165"/>
                    <a:pt x="222" y="1210"/>
                  </a:cubicBezTo>
                  <a:cubicBezTo>
                    <a:pt x="519" y="1803"/>
                    <a:pt x="1227" y="1940"/>
                    <a:pt x="1843" y="1986"/>
                  </a:cubicBezTo>
                  <a:cubicBezTo>
                    <a:pt x="2004" y="1994"/>
                    <a:pt x="2197" y="2013"/>
                    <a:pt x="2395" y="2021"/>
                  </a:cubicBezTo>
                  <a:lnTo>
                    <a:pt x="2395" y="2021"/>
                  </a:lnTo>
                  <a:cubicBezTo>
                    <a:pt x="2498" y="2032"/>
                    <a:pt x="2610" y="2039"/>
                    <a:pt x="2725" y="2039"/>
                  </a:cubicBezTo>
                  <a:cubicBezTo>
                    <a:pt x="3294" y="2039"/>
                    <a:pt x="3937" y="1873"/>
                    <a:pt x="3920" y="1255"/>
                  </a:cubicBezTo>
                  <a:cubicBezTo>
                    <a:pt x="3917" y="1170"/>
                    <a:pt x="3900" y="1089"/>
                    <a:pt x="3871" y="1015"/>
                  </a:cubicBezTo>
                  <a:lnTo>
                    <a:pt x="3871" y="1015"/>
                  </a:lnTo>
                  <a:cubicBezTo>
                    <a:pt x="4099" y="658"/>
                    <a:pt x="3497" y="450"/>
                    <a:pt x="3190" y="388"/>
                  </a:cubicBezTo>
                  <a:cubicBezTo>
                    <a:pt x="3158" y="384"/>
                    <a:pt x="3126" y="380"/>
                    <a:pt x="3093" y="377"/>
                  </a:cubicBezTo>
                  <a:lnTo>
                    <a:pt x="3093" y="377"/>
                  </a:lnTo>
                  <a:cubicBezTo>
                    <a:pt x="2983" y="337"/>
                    <a:pt x="2865" y="303"/>
                    <a:pt x="2743" y="276"/>
                  </a:cubicBezTo>
                  <a:lnTo>
                    <a:pt x="2743" y="276"/>
                  </a:lnTo>
                  <a:cubicBezTo>
                    <a:pt x="2290" y="46"/>
                    <a:pt x="1754" y="0"/>
                    <a:pt x="124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99" name="Google Shape;4996;p60"/>
            <p:cNvSpPr/>
            <p:nvPr/>
          </p:nvSpPr>
          <p:spPr>
            <a:xfrm>
              <a:off x="2975656" y="3034550"/>
              <a:ext cx="25373" cy="21791"/>
            </a:xfrm>
            <a:custGeom>
              <a:avLst/>
              <a:gdLst/>
              <a:ahLst/>
              <a:cxnLst/>
              <a:rect l="l" t="t" r="r" b="b"/>
              <a:pathLst>
                <a:path w="1183" h="1016" extrusionOk="0">
                  <a:moveTo>
                    <a:pt x="710" y="0"/>
                  </a:moveTo>
                  <a:cubicBezTo>
                    <a:pt x="451" y="0"/>
                    <a:pt x="166" y="153"/>
                    <a:pt x="92" y="399"/>
                  </a:cubicBezTo>
                  <a:cubicBezTo>
                    <a:pt x="1" y="696"/>
                    <a:pt x="252" y="993"/>
                    <a:pt x="549" y="1015"/>
                  </a:cubicBezTo>
                  <a:cubicBezTo>
                    <a:pt x="673" y="1015"/>
                    <a:pt x="798" y="978"/>
                    <a:pt x="888" y="902"/>
                  </a:cubicBezTo>
                  <a:lnTo>
                    <a:pt x="888" y="902"/>
                  </a:lnTo>
                  <a:cubicBezTo>
                    <a:pt x="929" y="891"/>
                    <a:pt x="969" y="876"/>
                    <a:pt x="1005" y="856"/>
                  </a:cubicBezTo>
                  <a:cubicBezTo>
                    <a:pt x="1142" y="764"/>
                    <a:pt x="1182" y="639"/>
                    <a:pt x="1159" y="519"/>
                  </a:cubicBezTo>
                  <a:lnTo>
                    <a:pt x="1159" y="519"/>
                  </a:lnTo>
                  <a:cubicBezTo>
                    <a:pt x="1168" y="475"/>
                    <a:pt x="1170" y="427"/>
                    <a:pt x="1165" y="376"/>
                  </a:cubicBezTo>
                  <a:cubicBezTo>
                    <a:pt x="1133" y="113"/>
                    <a:pt x="932" y="0"/>
                    <a:pt x="71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0" name="Google Shape;4997;p60"/>
            <p:cNvSpPr/>
            <p:nvPr/>
          </p:nvSpPr>
          <p:spPr>
            <a:xfrm>
              <a:off x="3024147" y="3045187"/>
              <a:ext cx="143443" cy="20011"/>
            </a:xfrm>
            <a:custGeom>
              <a:avLst/>
              <a:gdLst/>
              <a:ahLst/>
              <a:cxnLst/>
              <a:rect l="l" t="t" r="r" b="b"/>
              <a:pathLst>
                <a:path w="6688" h="933" extrusionOk="0">
                  <a:moveTo>
                    <a:pt x="1284" y="0"/>
                  </a:moveTo>
                  <a:cubicBezTo>
                    <a:pt x="878" y="0"/>
                    <a:pt x="479" y="52"/>
                    <a:pt x="182" y="223"/>
                  </a:cubicBezTo>
                  <a:cubicBezTo>
                    <a:pt x="1" y="303"/>
                    <a:pt x="87" y="580"/>
                    <a:pt x="251" y="580"/>
                  </a:cubicBezTo>
                  <a:cubicBezTo>
                    <a:pt x="273" y="580"/>
                    <a:pt x="295" y="576"/>
                    <a:pt x="319" y="565"/>
                  </a:cubicBezTo>
                  <a:cubicBezTo>
                    <a:pt x="521" y="486"/>
                    <a:pt x="756" y="454"/>
                    <a:pt x="1009" y="454"/>
                  </a:cubicBezTo>
                  <a:cubicBezTo>
                    <a:pt x="1844" y="454"/>
                    <a:pt x="2877" y="797"/>
                    <a:pt x="3560" y="885"/>
                  </a:cubicBezTo>
                  <a:cubicBezTo>
                    <a:pt x="3817" y="918"/>
                    <a:pt x="4065" y="933"/>
                    <a:pt x="4309" y="933"/>
                  </a:cubicBezTo>
                  <a:cubicBezTo>
                    <a:pt x="5066" y="933"/>
                    <a:pt x="5785" y="794"/>
                    <a:pt x="6596" y="656"/>
                  </a:cubicBezTo>
                  <a:cubicBezTo>
                    <a:pt x="6687" y="634"/>
                    <a:pt x="6642" y="497"/>
                    <a:pt x="6573" y="474"/>
                  </a:cubicBezTo>
                  <a:cubicBezTo>
                    <a:pt x="5204" y="314"/>
                    <a:pt x="3811" y="223"/>
                    <a:pt x="2419" y="86"/>
                  </a:cubicBezTo>
                  <a:cubicBezTo>
                    <a:pt x="2100" y="52"/>
                    <a:pt x="1689" y="0"/>
                    <a:pt x="12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01" name="Google Shape;4998;p60"/>
            <p:cNvSpPr/>
            <p:nvPr/>
          </p:nvSpPr>
          <p:spPr>
            <a:xfrm>
              <a:off x="3464057" y="2670349"/>
              <a:ext cx="200616" cy="114953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402" name="Google Shape;4999;p60"/>
            <p:cNvGrpSpPr/>
            <p:nvPr/>
          </p:nvGrpSpPr>
          <p:grpSpPr>
            <a:xfrm rot="-783727" flipH="1">
              <a:off x="3020323" y="3360652"/>
              <a:ext cx="683497" cy="420956"/>
              <a:chOff x="1256320" y="3226205"/>
              <a:chExt cx="777503" cy="478853"/>
            </a:xfrm>
          </p:grpSpPr>
          <p:sp>
            <p:nvSpPr>
              <p:cNvPr id="404" name="Google Shape;5000;p60"/>
              <p:cNvSpPr/>
              <p:nvPr/>
            </p:nvSpPr>
            <p:spPr>
              <a:xfrm rot="-799569">
                <a:off x="1789302" y="3375105"/>
                <a:ext cx="224856" cy="196905"/>
              </a:xfrm>
              <a:custGeom>
                <a:avLst/>
                <a:gdLst/>
                <a:ahLst/>
                <a:cxnLst/>
                <a:rect l="l" t="t" r="r" b="b"/>
                <a:pathLst>
                  <a:path w="8994" h="7876" extrusionOk="0">
                    <a:moveTo>
                      <a:pt x="2739" y="1347"/>
                    </a:moveTo>
                    <a:cubicBezTo>
                      <a:pt x="2716" y="1439"/>
                      <a:pt x="2648" y="1484"/>
                      <a:pt x="2557" y="1484"/>
                    </a:cubicBezTo>
                    <a:cubicBezTo>
                      <a:pt x="2625" y="1439"/>
                      <a:pt x="2693" y="1416"/>
                      <a:pt x="2739" y="1347"/>
                    </a:cubicBezTo>
                    <a:close/>
                    <a:moveTo>
                      <a:pt x="1598" y="2671"/>
                    </a:moveTo>
                    <a:lnTo>
                      <a:pt x="1598" y="2671"/>
                    </a:lnTo>
                    <a:cubicBezTo>
                      <a:pt x="1575" y="2740"/>
                      <a:pt x="1552" y="2808"/>
                      <a:pt x="1575" y="2877"/>
                    </a:cubicBezTo>
                    <a:cubicBezTo>
                      <a:pt x="1545" y="2861"/>
                      <a:pt x="1514" y="2854"/>
                      <a:pt x="1485" y="2854"/>
                    </a:cubicBezTo>
                    <a:cubicBezTo>
                      <a:pt x="1425" y="2854"/>
                      <a:pt x="1370" y="2884"/>
                      <a:pt x="1324" y="2945"/>
                    </a:cubicBezTo>
                    <a:cubicBezTo>
                      <a:pt x="1278" y="2922"/>
                      <a:pt x="1255" y="2922"/>
                      <a:pt x="1233" y="2899"/>
                    </a:cubicBezTo>
                    <a:cubicBezTo>
                      <a:pt x="1187" y="2899"/>
                      <a:pt x="1164" y="2899"/>
                      <a:pt x="1119" y="2877"/>
                    </a:cubicBezTo>
                    <a:cubicBezTo>
                      <a:pt x="1119" y="2854"/>
                      <a:pt x="1141" y="2831"/>
                      <a:pt x="1141" y="2808"/>
                    </a:cubicBezTo>
                    <a:cubicBezTo>
                      <a:pt x="1164" y="2808"/>
                      <a:pt x="1187" y="2785"/>
                      <a:pt x="1210" y="2785"/>
                    </a:cubicBezTo>
                    <a:cubicBezTo>
                      <a:pt x="1347" y="2762"/>
                      <a:pt x="1484" y="2740"/>
                      <a:pt x="1598" y="2671"/>
                    </a:cubicBezTo>
                    <a:close/>
                    <a:moveTo>
                      <a:pt x="7464" y="2968"/>
                    </a:moveTo>
                    <a:cubicBezTo>
                      <a:pt x="7464" y="2991"/>
                      <a:pt x="7464" y="2991"/>
                      <a:pt x="7464" y="2991"/>
                    </a:cubicBezTo>
                    <a:cubicBezTo>
                      <a:pt x="7464" y="3013"/>
                      <a:pt x="7464" y="3036"/>
                      <a:pt x="7441" y="3036"/>
                    </a:cubicBezTo>
                    <a:cubicBezTo>
                      <a:pt x="7441" y="3105"/>
                      <a:pt x="7464" y="3173"/>
                      <a:pt x="7487" y="3242"/>
                    </a:cubicBezTo>
                    <a:cubicBezTo>
                      <a:pt x="7418" y="3287"/>
                      <a:pt x="7350" y="3310"/>
                      <a:pt x="7281" y="3356"/>
                    </a:cubicBezTo>
                    <a:cubicBezTo>
                      <a:pt x="7281" y="3287"/>
                      <a:pt x="7281" y="3219"/>
                      <a:pt x="7281" y="3150"/>
                    </a:cubicBezTo>
                    <a:cubicBezTo>
                      <a:pt x="7373" y="3150"/>
                      <a:pt x="7418" y="3059"/>
                      <a:pt x="7464" y="2968"/>
                    </a:cubicBezTo>
                    <a:close/>
                    <a:moveTo>
                      <a:pt x="6140" y="4360"/>
                    </a:moveTo>
                    <a:cubicBezTo>
                      <a:pt x="6140" y="4497"/>
                      <a:pt x="6117" y="4657"/>
                      <a:pt x="6231" y="4771"/>
                    </a:cubicBezTo>
                    <a:lnTo>
                      <a:pt x="6209" y="4771"/>
                    </a:lnTo>
                    <a:cubicBezTo>
                      <a:pt x="6049" y="4771"/>
                      <a:pt x="5912" y="4725"/>
                      <a:pt x="5821" y="4588"/>
                    </a:cubicBezTo>
                    <a:lnTo>
                      <a:pt x="5798" y="4588"/>
                    </a:lnTo>
                    <a:cubicBezTo>
                      <a:pt x="5866" y="4451"/>
                      <a:pt x="6003" y="4406"/>
                      <a:pt x="6140" y="4360"/>
                    </a:cubicBezTo>
                    <a:close/>
                    <a:moveTo>
                      <a:pt x="4781" y="5749"/>
                    </a:moveTo>
                    <a:cubicBezTo>
                      <a:pt x="4818" y="5749"/>
                      <a:pt x="4860" y="5757"/>
                      <a:pt x="4908" y="5775"/>
                    </a:cubicBezTo>
                    <a:cubicBezTo>
                      <a:pt x="4885" y="5798"/>
                      <a:pt x="4885" y="5844"/>
                      <a:pt x="4862" y="5867"/>
                    </a:cubicBezTo>
                    <a:cubicBezTo>
                      <a:pt x="4862" y="5889"/>
                      <a:pt x="4862" y="5889"/>
                      <a:pt x="4885" y="5912"/>
                    </a:cubicBezTo>
                    <a:cubicBezTo>
                      <a:pt x="4771" y="5935"/>
                      <a:pt x="4679" y="5958"/>
                      <a:pt x="4565" y="5958"/>
                    </a:cubicBezTo>
                    <a:cubicBezTo>
                      <a:pt x="4565" y="5935"/>
                      <a:pt x="4542" y="5935"/>
                      <a:pt x="4542" y="5935"/>
                    </a:cubicBezTo>
                    <a:cubicBezTo>
                      <a:pt x="4610" y="5817"/>
                      <a:pt x="4677" y="5749"/>
                      <a:pt x="4781" y="5749"/>
                    </a:cubicBezTo>
                    <a:close/>
                    <a:moveTo>
                      <a:pt x="6825" y="6163"/>
                    </a:moveTo>
                    <a:cubicBezTo>
                      <a:pt x="6825" y="6186"/>
                      <a:pt x="6825" y="6209"/>
                      <a:pt x="6825" y="6232"/>
                    </a:cubicBezTo>
                    <a:lnTo>
                      <a:pt x="6756" y="6232"/>
                    </a:lnTo>
                    <a:cubicBezTo>
                      <a:pt x="6779" y="6209"/>
                      <a:pt x="6802" y="6186"/>
                      <a:pt x="6825" y="6163"/>
                    </a:cubicBezTo>
                    <a:close/>
                    <a:moveTo>
                      <a:pt x="4235" y="36"/>
                    </a:moveTo>
                    <a:cubicBezTo>
                      <a:pt x="3499" y="36"/>
                      <a:pt x="2845" y="285"/>
                      <a:pt x="2191" y="571"/>
                    </a:cubicBezTo>
                    <a:cubicBezTo>
                      <a:pt x="2077" y="662"/>
                      <a:pt x="1780" y="662"/>
                      <a:pt x="2009" y="936"/>
                    </a:cubicBezTo>
                    <a:cubicBezTo>
                      <a:pt x="2009" y="1005"/>
                      <a:pt x="2009" y="1050"/>
                      <a:pt x="2009" y="1119"/>
                    </a:cubicBezTo>
                    <a:lnTo>
                      <a:pt x="2009" y="1484"/>
                    </a:lnTo>
                    <a:cubicBezTo>
                      <a:pt x="1940" y="1530"/>
                      <a:pt x="1895" y="1598"/>
                      <a:pt x="1826" y="1667"/>
                    </a:cubicBezTo>
                    <a:lnTo>
                      <a:pt x="1644" y="1667"/>
                    </a:lnTo>
                    <a:cubicBezTo>
                      <a:pt x="1575" y="1712"/>
                      <a:pt x="1507" y="1781"/>
                      <a:pt x="1461" y="1849"/>
                    </a:cubicBezTo>
                    <a:lnTo>
                      <a:pt x="1096" y="1849"/>
                    </a:lnTo>
                    <a:cubicBezTo>
                      <a:pt x="1032" y="1997"/>
                      <a:pt x="949" y="2126"/>
                      <a:pt x="774" y="2126"/>
                    </a:cubicBezTo>
                    <a:cubicBezTo>
                      <a:pt x="760" y="2126"/>
                      <a:pt x="746" y="2125"/>
                      <a:pt x="730" y="2123"/>
                    </a:cubicBezTo>
                    <a:cubicBezTo>
                      <a:pt x="715" y="2122"/>
                      <a:pt x="701" y="2121"/>
                      <a:pt x="687" y="2121"/>
                    </a:cubicBezTo>
                    <a:cubicBezTo>
                      <a:pt x="512" y="2121"/>
                      <a:pt x="429" y="2249"/>
                      <a:pt x="365" y="2397"/>
                    </a:cubicBezTo>
                    <a:cubicBezTo>
                      <a:pt x="281" y="2360"/>
                      <a:pt x="204" y="2330"/>
                      <a:pt x="143" y="2330"/>
                    </a:cubicBezTo>
                    <a:cubicBezTo>
                      <a:pt x="56" y="2330"/>
                      <a:pt x="0" y="2391"/>
                      <a:pt x="0" y="2580"/>
                    </a:cubicBezTo>
                    <a:lnTo>
                      <a:pt x="571" y="2580"/>
                    </a:lnTo>
                    <a:cubicBezTo>
                      <a:pt x="685" y="2694"/>
                      <a:pt x="799" y="2831"/>
                      <a:pt x="913" y="2945"/>
                    </a:cubicBezTo>
                    <a:lnTo>
                      <a:pt x="936" y="2922"/>
                    </a:lnTo>
                    <a:lnTo>
                      <a:pt x="936" y="2922"/>
                    </a:lnTo>
                    <a:cubicBezTo>
                      <a:pt x="936" y="2945"/>
                      <a:pt x="913" y="2945"/>
                      <a:pt x="913" y="2945"/>
                    </a:cubicBezTo>
                    <a:cubicBezTo>
                      <a:pt x="936" y="3630"/>
                      <a:pt x="1187" y="4292"/>
                      <a:pt x="913" y="4976"/>
                    </a:cubicBezTo>
                    <a:cubicBezTo>
                      <a:pt x="845" y="5022"/>
                      <a:pt x="776" y="5091"/>
                      <a:pt x="708" y="5159"/>
                    </a:cubicBezTo>
                    <a:cubicBezTo>
                      <a:pt x="571" y="5228"/>
                      <a:pt x="548" y="5364"/>
                      <a:pt x="548" y="5501"/>
                    </a:cubicBezTo>
                    <a:cubicBezTo>
                      <a:pt x="616" y="5501"/>
                      <a:pt x="662" y="5501"/>
                      <a:pt x="730" y="5479"/>
                    </a:cubicBezTo>
                    <a:cubicBezTo>
                      <a:pt x="845" y="5501"/>
                      <a:pt x="982" y="5524"/>
                      <a:pt x="1096" y="5547"/>
                    </a:cubicBezTo>
                    <a:cubicBezTo>
                      <a:pt x="1438" y="5981"/>
                      <a:pt x="2032" y="6232"/>
                      <a:pt x="2146" y="6871"/>
                    </a:cubicBezTo>
                    <a:cubicBezTo>
                      <a:pt x="2173" y="6953"/>
                      <a:pt x="2266" y="6970"/>
                      <a:pt x="2366" y="6970"/>
                    </a:cubicBezTo>
                    <a:cubicBezTo>
                      <a:pt x="2432" y="6970"/>
                      <a:pt x="2502" y="6962"/>
                      <a:pt x="2557" y="6962"/>
                    </a:cubicBezTo>
                    <a:cubicBezTo>
                      <a:pt x="2684" y="6922"/>
                      <a:pt x="2803" y="6902"/>
                      <a:pt x="2918" y="6902"/>
                    </a:cubicBezTo>
                    <a:cubicBezTo>
                      <a:pt x="3134" y="6902"/>
                      <a:pt x="3338" y="6973"/>
                      <a:pt x="3561" y="7122"/>
                    </a:cubicBezTo>
                    <a:cubicBezTo>
                      <a:pt x="4017" y="7442"/>
                      <a:pt x="4542" y="7738"/>
                      <a:pt x="5113" y="7875"/>
                    </a:cubicBezTo>
                    <a:cubicBezTo>
                      <a:pt x="5204" y="7556"/>
                      <a:pt x="4885" y="7031"/>
                      <a:pt x="5455" y="6985"/>
                    </a:cubicBezTo>
                    <a:cubicBezTo>
                      <a:pt x="6117" y="6962"/>
                      <a:pt x="6574" y="6551"/>
                      <a:pt x="7122" y="6300"/>
                    </a:cubicBezTo>
                    <a:cubicBezTo>
                      <a:pt x="7190" y="6300"/>
                      <a:pt x="7236" y="6277"/>
                      <a:pt x="7304" y="6232"/>
                    </a:cubicBezTo>
                    <a:cubicBezTo>
                      <a:pt x="7441" y="6209"/>
                      <a:pt x="7647" y="6163"/>
                      <a:pt x="7624" y="6004"/>
                    </a:cubicBezTo>
                    <a:cubicBezTo>
                      <a:pt x="7624" y="5570"/>
                      <a:pt x="7875" y="5319"/>
                      <a:pt x="8172" y="5068"/>
                    </a:cubicBezTo>
                    <a:cubicBezTo>
                      <a:pt x="8354" y="4908"/>
                      <a:pt x="8445" y="4657"/>
                      <a:pt x="8560" y="4429"/>
                    </a:cubicBezTo>
                    <a:cubicBezTo>
                      <a:pt x="8586" y="4446"/>
                      <a:pt x="8612" y="4454"/>
                      <a:pt x="8638" y="4454"/>
                    </a:cubicBezTo>
                    <a:cubicBezTo>
                      <a:pt x="8680" y="4454"/>
                      <a:pt x="8723" y="4434"/>
                      <a:pt x="8765" y="4406"/>
                    </a:cubicBezTo>
                    <a:cubicBezTo>
                      <a:pt x="8788" y="4086"/>
                      <a:pt x="8993" y="3812"/>
                      <a:pt x="8948" y="3493"/>
                    </a:cubicBezTo>
                    <a:cubicBezTo>
                      <a:pt x="8742" y="3128"/>
                      <a:pt x="8765" y="2625"/>
                      <a:pt x="8331" y="2352"/>
                    </a:cubicBezTo>
                    <a:cubicBezTo>
                      <a:pt x="8263" y="2306"/>
                      <a:pt x="8217" y="2146"/>
                      <a:pt x="8217" y="2032"/>
                    </a:cubicBezTo>
                    <a:cubicBezTo>
                      <a:pt x="8263" y="1347"/>
                      <a:pt x="7829" y="1028"/>
                      <a:pt x="7304" y="754"/>
                    </a:cubicBezTo>
                    <a:cubicBezTo>
                      <a:pt x="7283" y="668"/>
                      <a:pt x="7321" y="523"/>
                      <a:pt x="7196" y="523"/>
                    </a:cubicBezTo>
                    <a:cubicBezTo>
                      <a:pt x="7187" y="523"/>
                      <a:pt x="7178" y="524"/>
                      <a:pt x="7167" y="526"/>
                    </a:cubicBezTo>
                    <a:cubicBezTo>
                      <a:pt x="7030" y="526"/>
                      <a:pt x="6985" y="640"/>
                      <a:pt x="6939" y="754"/>
                    </a:cubicBezTo>
                    <a:cubicBezTo>
                      <a:pt x="6780" y="630"/>
                      <a:pt x="6662" y="452"/>
                      <a:pt x="6458" y="452"/>
                    </a:cubicBezTo>
                    <a:cubicBezTo>
                      <a:pt x="6398" y="452"/>
                      <a:pt x="6331" y="467"/>
                      <a:pt x="6254" y="503"/>
                    </a:cubicBezTo>
                    <a:cubicBezTo>
                      <a:pt x="6150" y="555"/>
                      <a:pt x="6028" y="592"/>
                      <a:pt x="5908" y="592"/>
                    </a:cubicBezTo>
                    <a:cubicBezTo>
                      <a:pt x="5764" y="592"/>
                      <a:pt x="5623" y="538"/>
                      <a:pt x="5524" y="389"/>
                    </a:cubicBezTo>
                    <a:cubicBezTo>
                      <a:pt x="5250" y="1"/>
                      <a:pt x="4885" y="69"/>
                      <a:pt x="4497" y="46"/>
                    </a:cubicBezTo>
                    <a:cubicBezTo>
                      <a:pt x="4408" y="39"/>
                      <a:pt x="4321" y="36"/>
                      <a:pt x="4235" y="36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5" name="Google Shape;5001;p60"/>
              <p:cNvSpPr/>
              <p:nvPr/>
            </p:nvSpPr>
            <p:spPr>
              <a:xfrm rot="-799569">
                <a:off x="1274416" y="3497006"/>
                <a:ext cx="230581" cy="183955"/>
              </a:xfrm>
              <a:custGeom>
                <a:avLst/>
                <a:gdLst/>
                <a:ahLst/>
                <a:cxnLst/>
                <a:rect l="l" t="t" r="r" b="b"/>
                <a:pathLst>
                  <a:path w="9223" h="7358" extrusionOk="0">
                    <a:moveTo>
                      <a:pt x="3881" y="1080"/>
                    </a:moveTo>
                    <a:lnTo>
                      <a:pt x="3881" y="1103"/>
                    </a:lnTo>
                    <a:cubicBezTo>
                      <a:pt x="3827" y="1198"/>
                      <a:pt x="3757" y="1228"/>
                      <a:pt x="3686" y="1228"/>
                    </a:cubicBezTo>
                    <a:cubicBezTo>
                      <a:pt x="3636" y="1228"/>
                      <a:pt x="3585" y="1213"/>
                      <a:pt x="3539" y="1195"/>
                    </a:cubicBezTo>
                    <a:cubicBezTo>
                      <a:pt x="3584" y="1172"/>
                      <a:pt x="3653" y="1172"/>
                      <a:pt x="3721" y="1149"/>
                    </a:cubicBezTo>
                    <a:cubicBezTo>
                      <a:pt x="3767" y="1126"/>
                      <a:pt x="3835" y="1103"/>
                      <a:pt x="3881" y="1080"/>
                    </a:cubicBezTo>
                    <a:close/>
                    <a:moveTo>
                      <a:pt x="2237" y="5166"/>
                    </a:moveTo>
                    <a:cubicBezTo>
                      <a:pt x="2215" y="5166"/>
                      <a:pt x="2215" y="5166"/>
                      <a:pt x="2215" y="5189"/>
                    </a:cubicBezTo>
                    <a:cubicBezTo>
                      <a:pt x="2215" y="5166"/>
                      <a:pt x="2215" y="5166"/>
                      <a:pt x="2192" y="5166"/>
                    </a:cubicBezTo>
                    <a:close/>
                    <a:moveTo>
                      <a:pt x="5890" y="5372"/>
                    </a:moveTo>
                    <a:cubicBezTo>
                      <a:pt x="5890" y="5394"/>
                      <a:pt x="5912" y="5417"/>
                      <a:pt x="5935" y="5440"/>
                    </a:cubicBezTo>
                    <a:cubicBezTo>
                      <a:pt x="5912" y="5440"/>
                      <a:pt x="5912" y="5440"/>
                      <a:pt x="5890" y="5463"/>
                    </a:cubicBezTo>
                    <a:cubicBezTo>
                      <a:pt x="5890" y="5417"/>
                      <a:pt x="5890" y="5394"/>
                      <a:pt x="5890" y="5372"/>
                    </a:cubicBezTo>
                    <a:close/>
                    <a:moveTo>
                      <a:pt x="4613" y="0"/>
                    </a:moveTo>
                    <a:cubicBezTo>
                      <a:pt x="4540" y="0"/>
                      <a:pt x="4343" y="155"/>
                      <a:pt x="4200" y="236"/>
                    </a:cubicBezTo>
                    <a:cubicBezTo>
                      <a:pt x="4086" y="510"/>
                      <a:pt x="3812" y="533"/>
                      <a:pt x="3561" y="624"/>
                    </a:cubicBezTo>
                    <a:cubicBezTo>
                      <a:pt x="2785" y="944"/>
                      <a:pt x="1895" y="1080"/>
                      <a:pt x="1461" y="1925"/>
                    </a:cubicBezTo>
                    <a:cubicBezTo>
                      <a:pt x="1530" y="1971"/>
                      <a:pt x="1598" y="2016"/>
                      <a:pt x="1690" y="2085"/>
                    </a:cubicBezTo>
                    <a:cubicBezTo>
                      <a:pt x="1690" y="2130"/>
                      <a:pt x="1690" y="2176"/>
                      <a:pt x="1712" y="2222"/>
                    </a:cubicBezTo>
                    <a:cubicBezTo>
                      <a:pt x="1690" y="2267"/>
                      <a:pt x="1667" y="2313"/>
                      <a:pt x="1667" y="2382"/>
                    </a:cubicBezTo>
                    <a:cubicBezTo>
                      <a:pt x="1510" y="2242"/>
                      <a:pt x="1326" y="2182"/>
                      <a:pt x="1136" y="2182"/>
                    </a:cubicBezTo>
                    <a:cubicBezTo>
                      <a:pt x="1078" y="2182"/>
                      <a:pt x="1019" y="2188"/>
                      <a:pt x="959" y="2199"/>
                    </a:cubicBezTo>
                    <a:cubicBezTo>
                      <a:pt x="936" y="2724"/>
                      <a:pt x="663" y="3112"/>
                      <a:pt x="366" y="3500"/>
                    </a:cubicBezTo>
                    <a:cubicBezTo>
                      <a:pt x="138" y="3523"/>
                      <a:pt x="1" y="3637"/>
                      <a:pt x="1" y="3888"/>
                    </a:cubicBezTo>
                    <a:cubicBezTo>
                      <a:pt x="69" y="4071"/>
                      <a:pt x="138" y="4253"/>
                      <a:pt x="183" y="4436"/>
                    </a:cubicBezTo>
                    <a:cubicBezTo>
                      <a:pt x="297" y="5006"/>
                      <a:pt x="640" y="5463"/>
                      <a:pt x="868" y="5988"/>
                    </a:cubicBezTo>
                    <a:cubicBezTo>
                      <a:pt x="932" y="6073"/>
                      <a:pt x="996" y="6218"/>
                      <a:pt x="1097" y="6218"/>
                    </a:cubicBezTo>
                    <a:cubicBezTo>
                      <a:pt x="1104" y="6218"/>
                      <a:pt x="1112" y="6218"/>
                      <a:pt x="1119" y="6216"/>
                    </a:cubicBezTo>
                    <a:cubicBezTo>
                      <a:pt x="1179" y="6200"/>
                      <a:pt x="1232" y="6192"/>
                      <a:pt x="1280" y="6192"/>
                    </a:cubicBezTo>
                    <a:cubicBezTo>
                      <a:pt x="1565" y="6192"/>
                      <a:pt x="1677" y="6451"/>
                      <a:pt x="1872" y="6627"/>
                    </a:cubicBezTo>
                    <a:cubicBezTo>
                      <a:pt x="2100" y="6873"/>
                      <a:pt x="2390" y="7010"/>
                      <a:pt x="2717" y="7010"/>
                    </a:cubicBezTo>
                    <a:cubicBezTo>
                      <a:pt x="2784" y="7010"/>
                      <a:pt x="2852" y="7004"/>
                      <a:pt x="2922" y="6992"/>
                    </a:cubicBezTo>
                    <a:cubicBezTo>
                      <a:pt x="2922" y="6878"/>
                      <a:pt x="2922" y="6741"/>
                      <a:pt x="2922" y="6627"/>
                    </a:cubicBezTo>
                    <a:lnTo>
                      <a:pt x="3470" y="6627"/>
                    </a:lnTo>
                    <a:cubicBezTo>
                      <a:pt x="4064" y="6924"/>
                      <a:pt x="4748" y="6992"/>
                      <a:pt x="5365" y="7243"/>
                    </a:cubicBezTo>
                    <a:cubicBezTo>
                      <a:pt x="5432" y="7269"/>
                      <a:pt x="5505" y="7277"/>
                      <a:pt x="5581" y="7277"/>
                    </a:cubicBezTo>
                    <a:cubicBezTo>
                      <a:pt x="5718" y="7277"/>
                      <a:pt x="5865" y="7251"/>
                      <a:pt x="6011" y="7251"/>
                    </a:cubicBezTo>
                    <a:cubicBezTo>
                      <a:pt x="6143" y="7251"/>
                      <a:pt x="6274" y="7273"/>
                      <a:pt x="6392" y="7357"/>
                    </a:cubicBezTo>
                    <a:cubicBezTo>
                      <a:pt x="6415" y="7152"/>
                      <a:pt x="6506" y="7038"/>
                      <a:pt x="6711" y="6969"/>
                    </a:cubicBezTo>
                    <a:cubicBezTo>
                      <a:pt x="7464" y="6718"/>
                      <a:pt x="7898" y="6148"/>
                      <a:pt x="8104" y="5440"/>
                    </a:cubicBezTo>
                    <a:cubicBezTo>
                      <a:pt x="8172" y="5189"/>
                      <a:pt x="8263" y="4984"/>
                      <a:pt x="8446" y="4847"/>
                    </a:cubicBezTo>
                    <a:cubicBezTo>
                      <a:pt x="9222" y="4253"/>
                      <a:pt x="9154" y="3546"/>
                      <a:pt x="8766" y="2770"/>
                    </a:cubicBezTo>
                    <a:cubicBezTo>
                      <a:pt x="8651" y="2770"/>
                      <a:pt x="8514" y="2770"/>
                      <a:pt x="8469" y="2633"/>
                    </a:cubicBezTo>
                    <a:cubicBezTo>
                      <a:pt x="8081" y="1674"/>
                      <a:pt x="7305" y="1172"/>
                      <a:pt x="6415" y="784"/>
                    </a:cubicBezTo>
                    <a:cubicBezTo>
                      <a:pt x="6392" y="738"/>
                      <a:pt x="6392" y="670"/>
                      <a:pt x="6369" y="624"/>
                    </a:cubicBezTo>
                    <a:lnTo>
                      <a:pt x="6026" y="624"/>
                    </a:lnTo>
                    <a:cubicBezTo>
                      <a:pt x="5981" y="738"/>
                      <a:pt x="6049" y="852"/>
                      <a:pt x="6026" y="989"/>
                    </a:cubicBezTo>
                    <a:cubicBezTo>
                      <a:pt x="5958" y="921"/>
                      <a:pt x="5912" y="875"/>
                      <a:pt x="5844" y="807"/>
                    </a:cubicBezTo>
                    <a:lnTo>
                      <a:pt x="5867" y="807"/>
                    </a:lnTo>
                    <a:cubicBezTo>
                      <a:pt x="5890" y="807"/>
                      <a:pt x="5890" y="784"/>
                      <a:pt x="5912" y="738"/>
                    </a:cubicBezTo>
                    <a:cubicBezTo>
                      <a:pt x="5912" y="692"/>
                      <a:pt x="5890" y="647"/>
                      <a:pt x="5844" y="601"/>
                    </a:cubicBezTo>
                    <a:cubicBezTo>
                      <a:pt x="5593" y="99"/>
                      <a:pt x="4999" y="282"/>
                      <a:pt x="4634" y="8"/>
                    </a:cubicBezTo>
                    <a:cubicBezTo>
                      <a:pt x="4629" y="3"/>
                      <a:pt x="4622" y="0"/>
                      <a:pt x="461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6" name="Google Shape;5002;p60"/>
              <p:cNvSpPr/>
              <p:nvPr/>
            </p:nvSpPr>
            <p:spPr>
              <a:xfrm rot="-799569">
                <a:off x="1291923" y="3564886"/>
                <a:ext cx="20001" cy="125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503" extrusionOk="0">
                    <a:moveTo>
                      <a:pt x="160" y="0"/>
                    </a:moveTo>
                    <a:cubicBezTo>
                      <a:pt x="114" y="91"/>
                      <a:pt x="46" y="183"/>
                      <a:pt x="0" y="274"/>
                    </a:cubicBezTo>
                    <a:cubicBezTo>
                      <a:pt x="183" y="457"/>
                      <a:pt x="434" y="502"/>
                      <a:pt x="685" y="502"/>
                    </a:cubicBezTo>
                    <a:cubicBezTo>
                      <a:pt x="731" y="457"/>
                      <a:pt x="776" y="411"/>
                      <a:pt x="799" y="342"/>
                    </a:cubicBezTo>
                    <a:cubicBezTo>
                      <a:pt x="799" y="274"/>
                      <a:pt x="776" y="205"/>
                      <a:pt x="753" y="137"/>
                    </a:cubicBezTo>
                    <a:cubicBezTo>
                      <a:pt x="685" y="46"/>
                      <a:pt x="594" y="23"/>
                      <a:pt x="502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7" name="Google Shape;5003;p60"/>
              <p:cNvSpPr/>
              <p:nvPr/>
            </p:nvSpPr>
            <p:spPr>
              <a:xfrm rot="-799569">
                <a:off x="1307686" y="3616298"/>
                <a:ext cx="148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549" extrusionOk="0">
                    <a:moveTo>
                      <a:pt x="343" y="1"/>
                    </a:moveTo>
                    <a:cubicBezTo>
                      <a:pt x="114" y="24"/>
                      <a:pt x="0" y="138"/>
                      <a:pt x="23" y="389"/>
                    </a:cubicBezTo>
                    <a:cubicBezTo>
                      <a:pt x="137" y="434"/>
                      <a:pt x="251" y="503"/>
                      <a:pt x="365" y="549"/>
                    </a:cubicBezTo>
                    <a:cubicBezTo>
                      <a:pt x="343" y="366"/>
                      <a:pt x="594" y="183"/>
                      <a:pt x="34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8" name="Google Shape;5004;p60"/>
              <p:cNvSpPr/>
              <p:nvPr/>
            </p:nvSpPr>
            <p:spPr>
              <a:xfrm rot="-799569">
                <a:off x="1401813" y="3505817"/>
                <a:ext cx="11425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93" extrusionOk="0">
                    <a:moveTo>
                      <a:pt x="46" y="0"/>
                    </a:moveTo>
                    <a:cubicBezTo>
                      <a:pt x="23" y="46"/>
                      <a:pt x="23" y="114"/>
                      <a:pt x="0" y="183"/>
                    </a:cubicBezTo>
                    <a:cubicBezTo>
                      <a:pt x="0" y="323"/>
                      <a:pt x="53" y="392"/>
                      <a:pt x="173" y="392"/>
                    </a:cubicBezTo>
                    <a:cubicBezTo>
                      <a:pt x="190" y="392"/>
                      <a:pt x="209" y="391"/>
                      <a:pt x="228" y="388"/>
                    </a:cubicBezTo>
                    <a:cubicBezTo>
                      <a:pt x="457" y="251"/>
                      <a:pt x="251" y="137"/>
                      <a:pt x="228" y="23"/>
                    </a:cubicBezTo>
                    <a:cubicBezTo>
                      <a:pt x="160" y="0"/>
                      <a:pt x="114" y="0"/>
                      <a:pt x="4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09" name="Google Shape;5005;p60"/>
              <p:cNvSpPr/>
              <p:nvPr/>
            </p:nvSpPr>
            <p:spPr>
              <a:xfrm rot="-799569">
                <a:off x="1456952" y="3571818"/>
                <a:ext cx="17725" cy="1595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38" extrusionOk="0">
                    <a:moveTo>
                      <a:pt x="112" y="1"/>
                    </a:moveTo>
                    <a:cubicBezTo>
                      <a:pt x="75" y="1"/>
                      <a:pt x="38" y="1"/>
                      <a:pt x="1" y="1"/>
                    </a:cubicBezTo>
                    <a:cubicBezTo>
                      <a:pt x="69" y="184"/>
                      <a:pt x="115" y="367"/>
                      <a:pt x="183" y="549"/>
                    </a:cubicBezTo>
                    <a:cubicBezTo>
                      <a:pt x="272" y="579"/>
                      <a:pt x="361" y="637"/>
                      <a:pt x="444" y="637"/>
                    </a:cubicBezTo>
                    <a:cubicBezTo>
                      <a:pt x="488" y="637"/>
                      <a:pt x="531" y="620"/>
                      <a:pt x="571" y="572"/>
                    </a:cubicBezTo>
                    <a:cubicBezTo>
                      <a:pt x="708" y="458"/>
                      <a:pt x="617" y="321"/>
                      <a:pt x="549" y="184"/>
                    </a:cubicBezTo>
                    <a:cubicBezTo>
                      <a:pt x="436" y="16"/>
                      <a:pt x="279" y="1"/>
                      <a:pt x="11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0" name="Google Shape;5006;p60"/>
              <p:cNvSpPr/>
              <p:nvPr/>
            </p:nvSpPr>
            <p:spPr>
              <a:xfrm rot="-799569">
                <a:off x="1445394" y="3546926"/>
                <a:ext cx="13150" cy="1315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26" extrusionOk="0">
                    <a:moveTo>
                      <a:pt x="388" y="1"/>
                    </a:moveTo>
                    <a:cubicBezTo>
                      <a:pt x="114" y="1"/>
                      <a:pt x="0" y="115"/>
                      <a:pt x="23" y="366"/>
                    </a:cubicBezTo>
                    <a:cubicBezTo>
                      <a:pt x="46" y="480"/>
                      <a:pt x="137" y="503"/>
                      <a:pt x="229" y="526"/>
                    </a:cubicBezTo>
                    <a:cubicBezTo>
                      <a:pt x="502" y="412"/>
                      <a:pt x="525" y="229"/>
                      <a:pt x="38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1" name="Google Shape;5007;p60"/>
              <p:cNvSpPr/>
              <p:nvPr/>
            </p:nvSpPr>
            <p:spPr>
              <a:xfrm rot="-799569">
                <a:off x="1344881" y="3575736"/>
                <a:ext cx="14275" cy="12850"/>
              </a:xfrm>
              <a:custGeom>
                <a:avLst/>
                <a:gdLst/>
                <a:ahLst/>
                <a:cxnLst/>
                <a:rect l="l" t="t" r="r" b="b"/>
                <a:pathLst>
                  <a:path w="571" h="514" extrusionOk="0">
                    <a:moveTo>
                      <a:pt x="278" y="1"/>
                    </a:moveTo>
                    <a:cubicBezTo>
                      <a:pt x="170" y="1"/>
                      <a:pt x="84" y="51"/>
                      <a:pt x="46" y="166"/>
                    </a:cubicBezTo>
                    <a:cubicBezTo>
                      <a:pt x="0" y="349"/>
                      <a:pt x="69" y="463"/>
                      <a:pt x="251" y="508"/>
                    </a:cubicBezTo>
                    <a:cubicBezTo>
                      <a:pt x="273" y="512"/>
                      <a:pt x="294" y="514"/>
                      <a:pt x="313" y="514"/>
                    </a:cubicBezTo>
                    <a:cubicBezTo>
                      <a:pt x="417" y="514"/>
                      <a:pt x="490" y="460"/>
                      <a:pt x="548" y="326"/>
                    </a:cubicBezTo>
                    <a:cubicBezTo>
                      <a:pt x="571" y="166"/>
                      <a:pt x="502" y="52"/>
                      <a:pt x="343" y="6"/>
                    </a:cubicBezTo>
                    <a:cubicBezTo>
                      <a:pt x="320" y="3"/>
                      <a:pt x="299" y="1"/>
                      <a:pt x="278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2" name="Google Shape;5008;p60"/>
              <p:cNvSpPr/>
              <p:nvPr/>
            </p:nvSpPr>
            <p:spPr>
              <a:xfrm rot="-799569">
                <a:off x="1346375" y="3527992"/>
                <a:ext cx="20001" cy="16375"/>
              </a:xfrm>
              <a:custGeom>
                <a:avLst/>
                <a:gdLst/>
                <a:ahLst/>
                <a:cxnLst/>
                <a:rect l="l" t="t" r="r" b="b"/>
                <a:pathLst>
                  <a:path w="800" h="655" extrusionOk="0">
                    <a:moveTo>
                      <a:pt x="252" y="0"/>
                    </a:moveTo>
                    <a:cubicBezTo>
                      <a:pt x="206" y="46"/>
                      <a:pt x="138" y="91"/>
                      <a:pt x="69" y="160"/>
                    </a:cubicBezTo>
                    <a:cubicBezTo>
                      <a:pt x="46" y="160"/>
                      <a:pt x="23" y="183"/>
                      <a:pt x="23" y="228"/>
                    </a:cubicBezTo>
                    <a:cubicBezTo>
                      <a:pt x="1" y="274"/>
                      <a:pt x="23" y="297"/>
                      <a:pt x="69" y="343"/>
                    </a:cubicBezTo>
                    <a:cubicBezTo>
                      <a:pt x="221" y="381"/>
                      <a:pt x="262" y="655"/>
                      <a:pt x="442" y="655"/>
                    </a:cubicBezTo>
                    <a:cubicBezTo>
                      <a:pt x="479" y="655"/>
                      <a:pt x="521" y="643"/>
                      <a:pt x="571" y="616"/>
                    </a:cubicBezTo>
                    <a:cubicBezTo>
                      <a:pt x="799" y="502"/>
                      <a:pt x="685" y="320"/>
                      <a:pt x="617" y="160"/>
                    </a:cubicBezTo>
                    <a:cubicBezTo>
                      <a:pt x="571" y="91"/>
                      <a:pt x="503" y="23"/>
                      <a:pt x="434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3" name="Google Shape;5009;p60"/>
              <p:cNvSpPr/>
              <p:nvPr/>
            </p:nvSpPr>
            <p:spPr>
              <a:xfrm rot="-799569">
                <a:off x="1393779" y="3558690"/>
                <a:ext cx="14850" cy="9175"/>
              </a:xfrm>
              <a:custGeom>
                <a:avLst/>
                <a:gdLst/>
                <a:ahLst/>
                <a:cxnLst/>
                <a:rect l="l" t="t" r="r" b="b"/>
                <a:pathLst>
                  <a:path w="594" h="367" extrusionOk="0">
                    <a:moveTo>
                      <a:pt x="274" y="1"/>
                    </a:moveTo>
                    <a:cubicBezTo>
                      <a:pt x="172" y="1"/>
                      <a:pt x="81" y="34"/>
                      <a:pt x="46" y="123"/>
                    </a:cubicBezTo>
                    <a:cubicBezTo>
                      <a:pt x="0" y="237"/>
                      <a:pt x="92" y="328"/>
                      <a:pt x="229" y="351"/>
                    </a:cubicBezTo>
                    <a:cubicBezTo>
                      <a:pt x="274" y="359"/>
                      <a:pt x="320" y="366"/>
                      <a:pt x="363" y="366"/>
                    </a:cubicBezTo>
                    <a:cubicBezTo>
                      <a:pt x="449" y="366"/>
                      <a:pt x="525" y="336"/>
                      <a:pt x="571" y="214"/>
                    </a:cubicBezTo>
                    <a:cubicBezTo>
                      <a:pt x="594" y="54"/>
                      <a:pt x="457" y="32"/>
                      <a:pt x="366" y="9"/>
                    </a:cubicBezTo>
                    <a:cubicBezTo>
                      <a:pt x="335" y="4"/>
                      <a:pt x="304" y="1"/>
                      <a:pt x="27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4" name="Google Shape;5010;p60"/>
              <p:cNvSpPr/>
              <p:nvPr/>
            </p:nvSpPr>
            <p:spPr>
              <a:xfrm rot="-799569">
                <a:off x="1412670" y="3618058"/>
                <a:ext cx="22851" cy="14300"/>
              </a:xfrm>
              <a:custGeom>
                <a:avLst/>
                <a:gdLst/>
                <a:ahLst/>
                <a:cxnLst/>
                <a:rect l="l" t="t" r="r" b="b"/>
                <a:pathLst>
                  <a:path w="914" h="572" extrusionOk="0">
                    <a:moveTo>
                      <a:pt x="685" y="1"/>
                    </a:moveTo>
                    <a:cubicBezTo>
                      <a:pt x="0" y="183"/>
                      <a:pt x="571" y="389"/>
                      <a:pt x="685" y="571"/>
                    </a:cubicBezTo>
                    <a:cubicBezTo>
                      <a:pt x="776" y="526"/>
                      <a:pt x="845" y="457"/>
                      <a:pt x="913" y="411"/>
                    </a:cubicBezTo>
                    <a:cubicBezTo>
                      <a:pt x="890" y="252"/>
                      <a:pt x="845" y="92"/>
                      <a:pt x="685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5" name="Google Shape;5011;p60"/>
              <p:cNvSpPr/>
              <p:nvPr/>
            </p:nvSpPr>
            <p:spPr>
              <a:xfrm rot="-799569">
                <a:off x="1377513" y="3629425"/>
                <a:ext cx="11425" cy="800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320" extrusionOk="0">
                    <a:moveTo>
                      <a:pt x="206" y="0"/>
                    </a:moveTo>
                    <a:cubicBezTo>
                      <a:pt x="114" y="0"/>
                      <a:pt x="23" y="46"/>
                      <a:pt x="23" y="160"/>
                    </a:cubicBezTo>
                    <a:cubicBezTo>
                      <a:pt x="0" y="251"/>
                      <a:pt x="69" y="297"/>
                      <a:pt x="206" y="320"/>
                    </a:cubicBezTo>
                    <a:cubicBezTo>
                      <a:pt x="251" y="297"/>
                      <a:pt x="388" y="274"/>
                      <a:pt x="388" y="205"/>
                    </a:cubicBezTo>
                    <a:cubicBezTo>
                      <a:pt x="457" y="69"/>
                      <a:pt x="343" y="0"/>
                      <a:pt x="206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6" name="Google Shape;5012;p60"/>
              <p:cNvSpPr/>
              <p:nvPr/>
            </p:nvSpPr>
            <p:spPr>
              <a:xfrm rot="-799569">
                <a:off x="1291263" y="3355934"/>
                <a:ext cx="113578" cy="126753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5070" extrusionOk="0">
                    <a:moveTo>
                      <a:pt x="3529" y="0"/>
                    </a:moveTo>
                    <a:cubicBezTo>
                      <a:pt x="3352" y="0"/>
                      <a:pt x="3285" y="169"/>
                      <a:pt x="3218" y="556"/>
                    </a:cubicBezTo>
                    <a:cubicBezTo>
                      <a:pt x="3150" y="876"/>
                      <a:pt x="3218" y="1241"/>
                      <a:pt x="3013" y="1515"/>
                    </a:cubicBezTo>
                    <a:cubicBezTo>
                      <a:pt x="2853" y="2245"/>
                      <a:pt x="2442" y="2839"/>
                      <a:pt x="2123" y="3501"/>
                    </a:cubicBezTo>
                    <a:cubicBezTo>
                      <a:pt x="2054" y="3660"/>
                      <a:pt x="1917" y="3820"/>
                      <a:pt x="1712" y="3820"/>
                    </a:cubicBezTo>
                    <a:cubicBezTo>
                      <a:pt x="1461" y="3797"/>
                      <a:pt x="1415" y="3546"/>
                      <a:pt x="1347" y="3364"/>
                    </a:cubicBezTo>
                    <a:cubicBezTo>
                      <a:pt x="1187" y="2816"/>
                      <a:pt x="1141" y="2245"/>
                      <a:pt x="1004" y="1698"/>
                    </a:cubicBezTo>
                    <a:cubicBezTo>
                      <a:pt x="959" y="1652"/>
                      <a:pt x="959" y="1583"/>
                      <a:pt x="982" y="1515"/>
                    </a:cubicBezTo>
                    <a:cubicBezTo>
                      <a:pt x="1004" y="1401"/>
                      <a:pt x="1004" y="1264"/>
                      <a:pt x="982" y="1150"/>
                    </a:cubicBezTo>
                    <a:lnTo>
                      <a:pt x="1027" y="967"/>
                    </a:lnTo>
                    <a:cubicBezTo>
                      <a:pt x="1119" y="853"/>
                      <a:pt x="1119" y="716"/>
                      <a:pt x="1004" y="602"/>
                    </a:cubicBezTo>
                    <a:cubicBezTo>
                      <a:pt x="859" y="359"/>
                      <a:pt x="724" y="70"/>
                      <a:pt x="470" y="70"/>
                    </a:cubicBezTo>
                    <a:cubicBezTo>
                      <a:pt x="367" y="70"/>
                      <a:pt x="244" y="118"/>
                      <a:pt x="91" y="237"/>
                    </a:cubicBezTo>
                    <a:cubicBezTo>
                      <a:pt x="0" y="1561"/>
                      <a:pt x="69" y="2862"/>
                      <a:pt x="548" y="4140"/>
                    </a:cubicBezTo>
                    <a:cubicBezTo>
                      <a:pt x="756" y="4717"/>
                      <a:pt x="1303" y="5069"/>
                      <a:pt x="1871" y="5069"/>
                    </a:cubicBezTo>
                    <a:cubicBezTo>
                      <a:pt x="2111" y="5069"/>
                      <a:pt x="2355" y="5006"/>
                      <a:pt x="2579" y="4870"/>
                    </a:cubicBezTo>
                    <a:cubicBezTo>
                      <a:pt x="3059" y="4573"/>
                      <a:pt x="3218" y="4071"/>
                      <a:pt x="3561" y="3706"/>
                    </a:cubicBezTo>
                    <a:cubicBezTo>
                      <a:pt x="3584" y="3044"/>
                      <a:pt x="3880" y="2451"/>
                      <a:pt x="4086" y="1834"/>
                    </a:cubicBezTo>
                    <a:cubicBezTo>
                      <a:pt x="4542" y="1309"/>
                      <a:pt x="4154" y="762"/>
                      <a:pt x="4109" y="237"/>
                    </a:cubicBezTo>
                    <a:cubicBezTo>
                      <a:pt x="3834" y="85"/>
                      <a:pt x="3654" y="0"/>
                      <a:pt x="352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7" name="Google Shape;5013;p60"/>
              <p:cNvSpPr/>
              <p:nvPr/>
            </p:nvSpPr>
            <p:spPr>
              <a:xfrm rot="-799569">
                <a:off x="1797241" y="3236655"/>
                <a:ext cx="105603" cy="127753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5110" extrusionOk="0">
                    <a:moveTo>
                      <a:pt x="3607" y="1"/>
                    </a:moveTo>
                    <a:cubicBezTo>
                      <a:pt x="3288" y="23"/>
                      <a:pt x="3265" y="297"/>
                      <a:pt x="3242" y="548"/>
                    </a:cubicBezTo>
                    <a:cubicBezTo>
                      <a:pt x="3219" y="731"/>
                      <a:pt x="3197" y="914"/>
                      <a:pt x="3174" y="1073"/>
                    </a:cubicBezTo>
                    <a:cubicBezTo>
                      <a:pt x="2991" y="2009"/>
                      <a:pt x="2854" y="2945"/>
                      <a:pt x="2284" y="3721"/>
                    </a:cubicBezTo>
                    <a:cubicBezTo>
                      <a:pt x="2238" y="3790"/>
                      <a:pt x="2169" y="3858"/>
                      <a:pt x="2124" y="3904"/>
                    </a:cubicBezTo>
                    <a:cubicBezTo>
                      <a:pt x="2032" y="3949"/>
                      <a:pt x="1987" y="4018"/>
                      <a:pt x="1964" y="4109"/>
                    </a:cubicBezTo>
                    <a:cubicBezTo>
                      <a:pt x="1759" y="4041"/>
                      <a:pt x="1576" y="3972"/>
                      <a:pt x="1371" y="3904"/>
                    </a:cubicBezTo>
                    <a:cubicBezTo>
                      <a:pt x="1302" y="3242"/>
                      <a:pt x="1325" y="2534"/>
                      <a:pt x="1028" y="1895"/>
                    </a:cubicBezTo>
                    <a:cubicBezTo>
                      <a:pt x="960" y="1598"/>
                      <a:pt x="846" y="1279"/>
                      <a:pt x="1051" y="982"/>
                    </a:cubicBezTo>
                    <a:cubicBezTo>
                      <a:pt x="1028" y="868"/>
                      <a:pt x="1005" y="731"/>
                      <a:pt x="982" y="640"/>
                    </a:cubicBezTo>
                    <a:cubicBezTo>
                      <a:pt x="876" y="405"/>
                      <a:pt x="809" y="110"/>
                      <a:pt x="521" y="110"/>
                    </a:cubicBezTo>
                    <a:cubicBezTo>
                      <a:pt x="501" y="110"/>
                      <a:pt x="480" y="112"/>
                      <a:pt x="457" y="115"/>
                    </a:cubicBezTo>
                    <a:cubicBezTo>
                      <a:pt x="92" y="160"/>
                      <a:pt x="92" y="480"/>
                      <a:pt x="92" y="754"/>
                    </a:cubicBezTo>
                    <a:cubicBezTo>
                      <a:pt x="69" y="1439"/>
                      <a:pt x="1" y="2146"/>
                      <a:pt x="184" y="2808"/>
                    </a:cubicBezTo>
                    <a:cubicBezTo>
                      <a:pt x="389" y="3493"/>
                      <a:pt x="435" y="4269"/>
                      <a:pt x="1028" y="4817"/>
                    </a:cubicBezTo>
                    <a:cubicBezTo>
                      <a:pt x="1420" y="5009"/>
                      <a:pt x="1742" y="5109"/>
                      <a:pt x="2023" y="5109"/>
                    </a:cubicBezTo>
                    <a:cubicBezTo>
                      <a:pt x="2511" y="5109"/>
                      <a:pt x="2874" y="4807"/>
                      <a:pt x="3265" y="4155"/>
                    </a:cubicBezTo>
                    <a:cubicBezTo>
                      <a:pt x="3425" y="3904"/>
                      <a:pt x="3562" y="3630"/>
                      <a:pt x="3607" y="3333"/>
                    </a:cubicBezTo>
                    <a:cubicBezTo>
                      <a:pt x="3653" y="3059"/>
                      <a:pt x="3699" y="2785"/>
                      <a:pt x="3927" y="2603"/>
                    </a:cubicBezTo>
                    <a:cubicBezTo>
                      <a:pt x="3995" y="2169"/>
                      <a:pt x="4041" y="1758"/>
                      <a:pt x="4087" y="1347"/>
                    </a:cubicBezTo>
                    <a:cubicBezTo>
                      <a:pt x="4110" y="1073"/>
                      <a:pt x="4224" y="799"/>
                      <a:pt x="4155" y="526"/>
                    </a:cubicBezTo>
                    <a:cubicBezTo>
                      <a:pt x="4087" y="252"/>
                      <a:pt x="3927" y="1"/>
                      <a:pt x="3607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8" name="Google Shape;5014;p60"/>
              <p:cNvSpPr/>
              <p:nvPr/>
            </p:nvSpPr>
            <p:spPr>
              <a:xfrm rot="-799569">
                <a:off x="1543785" y="3297370"/>
                <a:ext cx="126128" cy="161204"/>
              </a:xfrm>
              <a:custGeom>
                <a:avLst/>
                <a:gdLst/>
                <a:ahLst/>
                <a:cxnLst/>
                <a:rect l="l" t="t" r="r" b="b"/>
                <a:pathLst>
                  <a:path w="5045" h="6448" extrusionOk="0">
                    <a:moveTo>
                      <a:pt x="3926" y="4531"/>
                    </a:moveTo>
                    <a:cubicBezTo>
                      <a:pt x="3926" y="4531"/>
                      <a:pt x="3926" y="4531"/>
                      <a:pt x="3949" y="4554"/>
                    </a:cubicBezTo>
                    <a:lnTo>
                      <a:pt x="3926" y="4554"/>
                    </a:lnTo>
                    <a:cubicBezTo>
                      <a:pt x="3926" y="4554"/>
                      <a:pt x="3926" y="4531"/>
                      <a:pt x="3926" y="4531"/>
                    </a:cubicBezTo>
                    <a:close/>
                    <a:moveTo>
                      <a:pt x="4503" y="1"/>
                    </a:moveTo>
                    <a:cubicBezTo>
                      <a:pt x="4394" y="1"/>
                      <a:pt x="4286" y="45"/>
                      <a:pt x="4177" y="172"/>
                    </a:cubicBezTo>
                    <a:cubicBezTo>
                      <a:pt x="3903" y="696"/>
                      <a:pt x="3858" y="1244"/>
                      <a:pt x="4040" y="1815"/>
                    </a:cubicBezTo>
                    <a:cubicBezTo>
                      <a:pt x="4040" y="1883"/>
                      <a:pt x="4017" y="1952"/>
                      <a:pt x="4017" y="2020"/>
                    </a:cubicBezTo>
                    <a:cubicBezTo>
                      <a:pt x="4017" y="2066"/>
                      <a:pt x="4017" y="2089"/>
                      <a:pt x="4017" y="2112"/>
                    </a:cubicBezTo>
                    <a:cubicBezTo>
                      <a:pt x="3949" y="2294"/>
                      <a:pt x="3949" y="2477"/>
                      <a:pt x="3926" y="2659"/>
                    </a:cubicBezTo>
                    <a:cubicBezTo>
                      <a:pt x="3903" y="2705"/>
                      <a:pt x="3903" y="2751"/>
                      <a:pt x="3880" y="2819"/>
                    </a:cubicBezTo>
                    <a:cubicBezTo>
                      <a:pt x="3835" y="2888"/>
                      <a:pt x="3812" y="2956"/>
                      <a:pt x="3812" y="3025"/>
                    </a:cubicBezTo>
                    <a:cubicBezTo>
                      <a:pt x="3812" y="3070"/>
                      <a:pt x="3812" y="3116"/>
                      <a:pt x="3812" y="3162"/>
                    </a:cubicBezTo>
                    <a:cubicBezTo>
                      <a:pt x="3721" y="3390"/>
                      <a:pt x="3675" y="3595"/>
                      <a:pt x="3629" y="3846"/>
                    </a:cubicBezTo>
                    <a:cubicBezTo>
                      <a:pt x="3606" y="3892"/>
                      <a:pt x="3561" y="3961"/>
                      <a:pt x="3538" y="4006"/>
                    </a:cubicBezTo>
                    <a:cubicBezTo>
                      <a:pt x="3515" y="4075"/>
                      <a:pt x="3469" y="4143"/>
                      <a:pt x="3447" y="4212"/>
                    </a:cubicBezTo>
                    <a:cubicBezTo>
                      <a:pt x="3401" y="4349"/>
                      <a:pt x="3378" y="4485"/>
                      <a:pt x="3287" y="4600"/>
                    </a:cubicBezTo>
                    <a:cubicBezTo>
                      <a:pt x="3287" y="4622"/>
                      <a:pt x="3264" y="4668"/>
                      <a:pt x="3241" y="4691"/>
                    </a:cubicBezTo>
                    <a:cubicBezTo>
                      <a:pt x="3196" y="4737"/>
                      <a:pt x="3150" y="4805"/>
                      <a:pt x="3127" y="4874"/>
                    </a:cubicBezTo>
                    <a:cubicBezTo>
                      <a:pt x="3081" y="4919"/>
                      <a:pt x="3059" y="4988"/>
                      <a:pt x="3013" y="5033"/>
                    </a:cubicBezTo>
                    <a:cubicBezTo>
                      <a:pt x="2922" y="5216"/>
                      <a:pt x="2739" y="5262"/>
                      <a:pt x="2556" y="5284"/>
                    </a:cubicBezTo>
                    <a:cubicBezTo>
                      <a:pt x="1712" y="5079"/>
                      <a:pt x="1141" y="4280"/>
                      <a:pt x="1118" y="3070"/>
                    </a:cubicBezTo>
                    <a:cubicBezTo>
                      <a:pt x="1096" y="2157"/>
                      <a:pt x="845" y="1290"/>
                      <a:pt x="753" y="400"/>
                    </a:cubicBezTo>
                    <a:cubicBezTo>
                      <a:pt x="702" y="92"/>
                      <a:pt x="676" y="15"/>
                      <a:pt x="445" y="15"/>
                    </a:cubicBezTo>
                    <a:cubicBezTo>
                      <a:pt x="368" y="15"/>
                      <a:pt x="268" y="23"/>
                      <a:pt x="137" y="35"/>
                    </a:cubicBezTo>
                    <a:cubicBezTo>
                      <a:pt x="23" y="879"/>
                      <a:pt x="0" y="1701"/>
                      <a:pt x="114" y="2545"/>
                    </a:cubicBezTo>
                    <a:cubicBezTo>
                      <a:pt x="160" y="2819"/>
                      <a:pt x="114" y="3139"/>
                      <a:pt x="114" y="3436"/>
                    </a:cubicBezTo>
                    <a:cubicBezTo>
                      <a:pt x="205" y="3687"/>
                      <a:pt x="274" y="3938"/>
                      <a:pt x="388" y="4189"/>
                    </a:cubicBezTo>
                    <a:cubicBezTo>
                      <a:pt x="616" y="4805"/>
                      <a:pt x="845" y="5421"/>
                      <a:pt x="1324" y="5923"/>
                    </a:cubicBezTo>
                    <a:cubicBezTo>
                      <a:pt x="1656" y="6270"/>
                      <a:pt x="2022" y="6448"/>
                      <a:pt x="2422" y="6448"/>
                    </a:cubicBezTo>
                    <a:cubicBezTo>
                      <a:pt x="2681" y="6448"/>
                      <a:pt x="2954" y="6373"/>
                      <a:pt x="3241" y="6220"/>
                    </a:cubicBezTo>
                    <a:cubicBezTo>
                      <a:pt x="4063" y="5718"/>
                      <a:pt x="4405" y="4919"/>
                      <a:pt x="4519" y="3983"/>
                    </a:cubicBezTo>
                    <a:cubicBezTo>
                      <a:pt x="4930" y="2933"/>
                      <a:pt x="5044" y="1815"/>
                      <a:pt x="5044" y="696"/>
                    </a:cubicBezTo>
                    <a:cubicBezTo>
                      <a:pt x="5044" y="628"/>
                      <a:pt x="5044" y="582"/>
                      <a:pt x="5044" y="514"/>
                    </a:cubicBezTo>
                    <a:cubicBezTo>
                      <a:pt x="5044" y="400"/>
                      <a:pt x="5022" y="286"/>
                      <a:pt x="4999" y="172"/>
                    </a:cubicBezTo>
                    <a:cubicBezTo>
                      <a:pt x="4834" y="103"/>
                      <a:pt x="4668" y="1"/>
                      <a:pt x="450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19" name="Google Shape;5015;p60"/>
              <p:cNvSpPr/>
              <p:nvPr/>
            </p:nvSpPr>
            <p:spPr>
              <a:xfrm rot="-799569">
                <a:off x="1915953" y="3385853"/>
                <a:ext cx="19426" cy="11225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49" extrusionOk="0">
                    <a:moveTo>
                      <a:pt x="454" y="1"/>
                    </a:moveTo>
                    <a:cubicBezTo>
                      <a:pt x="353" y="1"/>
                      <a:pt x="217" y="69"/>
                      <a:pt x="1" y="197"/>
                    </a:cubicBezTo>
                    <a:cubicBezTo>
                      <a:pt x="115" y="448"/>
                      <a:pt x="389" y="403"/>
                      <a:pt x="594" y="448"/>
                    </a:cubicBezTo>
                    <a:cubicBezTo>
                      <a:pt x="640" y="426"/>
                      <a:pt x="708" y="403"/>
                      <a:pt x="777" y="380"/>
                    </a:cubicBezTo>
                    <a:cubicBezTo>
                      <a:pt x="660" y="120"/>
                      <a:pt x="587" y="1"/>
                      <a:pt x="454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0" name="Google Shape;5016;p60"/>
              <p:cNvSpPr/>
              <p:nvPr/>
            </p:nvSpPr>
            <p:spPr>
              <a:xfrm rot="-799569">
                <a:off x="1897660" y="3423639"/>
                <a:ext cx="18876" cy="14025"/>
              </a:xfrm>
              <a:custGeom>
                <a:avLst/>
                <a:gdLst/>
                <a:ahLst/>
                <a:cxnLst/>
                <a:rect l="l" t="t" r="r" b="b"/>
                <a:pathLst>
                  <a:path w="755" h="561" extrusionOk="0">
                    <a:moveTo>
                      <a:pt x="415" y="0"/>
                    </a:moveTo>
                    <a:cubicBezTo>
                      <a:pt x="315" y="0"/>
                      <a:pt x="185" y="64"/>
                      <a:pt x="1" y="178"/>
                    </a:cubicBezTo>
                    <a:cubicBezTo>
                      <a:pt x="134" y="424"/>
                      <a:pt x="329" y="560"/>
                      <a:pt x="588" y="560"/>
                    </a:cubicBezTo>
                    <a:cubicBezTo>
                      <a:pt x="640" y="560"/>
                      <a:pt x="696" y="554"/>
                      <a:pt x="754" y="543"/>
                    </a:cubicBezTo>
                    <a:cubicBezTo>
                      <a:pt x="656" y="163"/>
                      <a:pt x="575" y="0"/>
                      <a:pt x="41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1" name="Google Shape;5017;p60"/>
              <p:cNvSpPr/>
              <p:nvPr/>
            </p:nvSpPr>
            <p:spPr>
              <a:xfrm rot="-799569">
                <a:off x="1935212" y="3470662"/>
                <a:ext cx="16225" cy="16300"/>
              </a:xfrm>
              <a:custGeom>
                <a:avLst/>
                <a:gdLst/>
                <a:ahLst/>
                <a:cxnLst/>
                <a:rect l="l" t="t" r="r" b="b"/>
                <a:pathLst>
                  <a:path w="649" h="652" extrusionOk="0">
                    <a:moveTo>
                      <a:pt x="210" y="0"/>
                    </a:moveTo>
                    <a:cubicBezTo>
                      <a:pt x="82" y="0"/>
                      <a:pt x="1" y="70"/>
                      <a:pt x="78" y="388"/>
                    </a:cubicBezTo>
                    <a:cubicBezTo>
                      <a:pt x="92" y="573"/>
                      <a:pt x="150" y="652"/>
                      <a:pt x="247" y="652"/>
                    </a:cubicBezTo>
                    <a:cubicBezTo>
                      <a:pt x="306" y="652"/>
                      <a:pt x="379" y="623"/>
                      <a:pt x="466" y="571"/>
                    </a:cubicBezTo>
                    <a:cubicBezTo>
                      <a:pt x="534" y="388"/>
                      <a:pt x="648" y="229"/>
                      <a:pt x="648" y="23"/>
                    </a:cubicBezTo>
                    <a:lnTo>
                      <a:pt x="648" y="23"/>
                    </a:lnTo>
                    <a:cubicBezTo>
                      <a:pt x="620" y="39"/>
                      <a:pt x="586" y="45"/>
                      <a:pt x="548" y="45"/>
                    </a:cubicBezTo>
                    <a:cubicBezTo>
                      <a:pt x="443" y="45"/>
                      <a:pt x="312" y="0"/>
                      <a:pt x="21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2" name="Google Shape;5018;p60"/>
              <p:cNvSpPr/>
              <p:nvPr/>
            </p:nvSpPr>
            <p:spPr>
              <a:xfrm rot="-799569">
                <a:off x="1961254" y="3432487"/>
                <a:ext cx="13725" cy="1390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56" extrusionOk="0">
                    <a:moveTo>
                      <a:pt x="366" y="1"/>
                    </a:moveTo>
                    <a:cubicBezTo>
                      <a:pt x="229" y="69"/>
                      <a:pt x="115" y="115"/>
                      <a:pt x="1" y="184"/>
                    </a:cubicBezTo>
                    <a:cubicBezTo>
                      <a:pt x="1" y="298"/>
                      <a:pt x="1" y="412"/>
                      <a:pt x="1" y="549"/>
                    </a:cubicBezTo>
                    <a:cubicBezTo>
                      <a:pt x="49" y="553"/>
                      <a:pt x="96" y="555"/>
                      <a:pt x="140" y="555"/>
                    </a:cubicBezTo>
                    <a:cubicBezTo>
                      <a:pt x="366" y="555"/>
                      <a:pt x="529" y="489"/>
                      <a:pt x="548" y="184"/>
                    </a:cubicBezTo>
                    <a:cubicBezTo>
                      <a:pt x="480" y="115"/>
                      <a:pt x="411" y="69"/>
                      <a:pt x="36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3" name="Google Shape;5019;p60"/>
              <p:cNvSpPr/>
              <p:nvPr/>
            </p:nvSpPr>
            <p:spPr>
              <a:xfrm rot="-799569">
                <a:off x="1867054" y="3421631"/>
                <a:ext cx="10875" cy="8075"/>
              </a:xfrm>
              <a:custGeom>
                <a:avLst/>
                <a:gdLst/>
                <a:ahLst/>
                <a:cxnLst/>
                <a:rect l="l" t="t" r="r" b="b"/>
                <a:pathLst>
                  <a:path w="435" h="323" extrusionOk="0">
                    <a:moveTo>
                      <a:pt x="252" y="1"/>
                    </a:moveTo>
                    <a:cubicBezTo>
                      <a:pt x="160" y="24"/>
                      <a:pt x="1" y="1"/>
                      <a:pt x="1" y="161"/>
                    </a:cubicBezTo>
                    <a:cubicBezTo>
                      <a:pt x="23" y="229"/>
                      <a:pt x="115" y="321"/>
                      <a:pt x="183" y="321"/>
                    </a:cubicBezTo>
                    <a:cubicBezTo>
                      <a:pt x="197" y="322"/>
                      <a:pt x="209" y="323"/>
                      <a:pt x="221" y="323"/>
                    </a:cubicBezTo>
                    <a:cubicBezTo>
                      <a:pt x="392" y="323"/>
                      <a:pt x="413" y="173"/>
                      <a:pt x="434" y="24"/>
                    </a:cubicBezTo>
                    <a:cubicBezTo>
                      <a:pt x="366" y="24"/>
                      <a:pt x="320" y="24"/>
                      <a:pt x="252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4" name="Google Shape;5020;p60"/>
              <p:cNvSpPr/>
              <p:nvPr/>
            </p:nvSpPr>
            <p:spPr>
              <a:xfrm rot="-799569">
                <a:off x="1835015" y="3417857"/>
                <a:ext cx="18275" cy="11500"/>
              </a:xfrm>
              <a:custGeom>
                <a:avLst/>
                <a:gdLst/>
                <a:ahLst/>
                <a:cxnLst/>
                <a:rect l="l" t="t" r="r" b="b"/>
                <a:pathLst>
                  <a:path w="731" h="460" extrusionOk="0">
                    <a:moveTo>
                      <a:pt x="411" y="0"/>
                    </a:moveTo>
                    <a:cubicBezTo>
                      <a:pt x="251" y="69"/>
                      <a:pt x="91" y="114"/>
                      <a:pt x="0" y="274"/>
                    </a:cubicBezTo>
                    <a:cubicBezTo>
                      <a:pt x="114" y="320"/>
                      <a:pt x="206" y="411"/>
                      <a:pt x="320" y="434"/>
                    </a:cubicBezTo>
                    <a:cubicBezTo>
                      <a:pt x="365" y="449"/>
                      <a:pt x="416" y="459"/>
                      <a:pt x="465" y="459"/>
                    </a:cubicBezTo>
                    <a:cubicBezTo>
                      <a:pt x="563" y="459"/>
                      <a:pt x="654" y="419"/>
                      <a:pt x="685" y="297"/>
                    </a:cubicBezTo>
                    <a:cubicBezTo>
                      <a:pt x="731" y="91"/>
                      <a:pt x="525" y="69"/>
                      <a:pt x="411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5" name="Google Shape;5021;p60"/>
              <p:cNvSpPr/>
              <p:nvPr/>
            </p:nvSpPr>
            <p:spPr>
              <a:xfrm rot="-799569">
                <a:off x="1912376" y="3513049"/>
                <a:ext cx="13150" cy="1457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83" extrusionOk="0">
                    <a:moveTo>
                      <a:pt x="307" y="1"/>
                    </a:moveTo>
                    <a:cubicBezTo>
                      <a:pt x="283" y="1"/>
                      <a:pt x="257" y="4"/>
                      <a:pt x="229" y="12"/>
                    </a:cubicBezTo>
                    <a:cubicBezTo>
                      <a:pt x="24" y="58"/>
                      <a:pt x="1" y="218"/>
                      <a:pt x="24" y="400"/>
                    </a:cubicBezTo>
                    <a:cubicBezTo>
                      <a:pt x="46" y="446"/>
                      <a:pt x="92" y="515"/>
                      <a:pt x="115" y="583"/>
                    </a:cubicBezTo>
                    <a:cubicBezTo>
                      <a:pt x="252" y="537"/>
                      <a:pt x="389" y="469"/>
                      <a:pt x="526" y="423"/>
                    </a:cubicBezTo>
                    <a:cubicBezTo>
                      <a:pt x="526" y="355"/>
                      <a:pt x="526" y="286"/>
                      <a:pt x="526" y="218"/>
                    </a:cubicBezTo>
                    <a:cubicBezTo>
                      <a:pt x="488" y="86"/>
                      <a:pt x="419" y="1"/>
                      <a:pt x="30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6" name="Google Shape;5022;p60"/>
              <p:cNvSpPr/>
              <p:nvPr/>
            </p:nvSpPr>
            <p:spPr>
              <a:xfrm rot="-799569">
                <a:off x="1815498" y="3459268"/>
                <a:ext cx="17725" cy="10300"/>
              </a:xfrm>
              <a:custGeom>
                <a:avLst/>
                <a:gdLst/>
                <a:ahLst/>
                <a:cxnLst/>
                <a:rect l="l" t="t" r="r" b="b"/>
                <a:pathLst>
                  <a:path w="709" h="412" extrusionOk="0">
                    <a:moveTo>
                      <a:pt x="183" y="1"/>
                    </a:moveTo>
                    <a:cubicBezTo>
                      <a:pt x="24" y="92"/>
                      <a:pt x="1" y="206"/>
                      <a:pt x="161" y="320"/>
                    </a:cubicBezTo>
                    <a:cubicBezTo>
                      <a:pt x="206" y="366"/>
                      <a:pt x="252" y="389"/>
                      <a:pt x="297" y="411"/>
                    </a:cubicBezTo>
                    <a:cubicBezTo>
                      <a:pt x="434" y="389"/>
                      <a:pt x="571" y="366"/>
                      <a:pt x="708" y="343"/>
                    </a:cubicBezTo>
                    <a:cubicBezTo>
                      <a:pt x="686" y="252"/>
                      <a:pt x="686" y="138"/>
                      <a:pt x="663" y="46"/>
                    </a:cubicBezTo>
                    <a:cubicBezTo>
                      <a:pt x="503" y="23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7" name="Google Shape;5023;p60"/>
              <p:cNvSpPr/>
              <p:nvPr/>
            </p:nvSpPr>
            <p:spPr>
              <a:xfrm rot="-799569">
                <a:off x="1894944" y="3471521"/>
                <a:ext cx="14125" cy="9775"/>
              </a:xfrm>
              <a:custGeom>
                <a:avLst/>
                <a:gdLst/>
                <a:ahLst/>
                <a:cxnLst/>
                <a:rect l="l" t="t" r="r" b="b"/>
                <a:pathLst>
                  <a:path w="565" h="391" extrusionOk="0">
                    <a:moveTo>
                      <a:pt x="305" y="0"/>
                    </a:moveTo>
                    <a:cubicBezTo>
                      <a:pt x="238" y="0"/>
                      <a:pt x="161" y="9"/>
                      <a:pt x="91" y="9"/>
                    </a:cubicBezTo>
                    <a:cubicBezTo>
                      <a:pt x="59" y="9"/>
                      <a:pt x="28" y="7"/>
                      <a:pt x="1" y="2"/>
                    </a:cubicBezTo>
                    <a:lnTo>
                      <a:pt x="1" y="2"/>
                    </a:lnTo>
                    <a:cubicBezTo>
                      <a:pt x="69" y="185"/>
                      <a:pt x="206" y="299"/>
                      <a:pt x="366" y="390"/>
                    </a:cubicBezTo>
                    <a:cubicBezTo>
                      <a:pt x="564" y="51"/>
                      <a:pt x="464" y="0"/>
                      <a:pt x="305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8" name="Google Shape;5024;p60"/>
              <p:cNvSpPr/>
              <p:nvPr/>
            </p:nvSpPr>
            <p:spPr>
              <a:xfrm rot="-799569">
                <a:off x="1855544" y="3464978"/>
                <a:ext cx="8000" cy="762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05" extrusionOk="0">
                    <a:moveTo>
                      <a:pt x="163" y="1"/>
                    </a:moveTo>
                    <a:cubicBezTo>
                      <a:pt x="4" y="1"/>
                      <a:pt x="21" y="159"/>
                      <a:pt x="0" y="282"/>
                    </a:cubicBezTo>
                    <a:cubicBezTo>
                      <a:pt x="137" y="259"/>
                      <a:pt x="320" y="305"/>
                      <a:pt x="297" y="54"/>
                    </a:cubicBezTo>
                    <a:cubicBezTo>
                      <a:pt x="297" y="31"/>
                      <a:pt x="251" y="8"/>
                      <a:pt x="228" y="8"/>
                    </a:cubicBezTo>
                    <a:cubicBezTo>
                      <a:pt x="204" y="3"/>
                      <a:pt x="182" y="1"/>
                      <a:pt x="163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429" name="Google Shape;5025;p60"/>
              <p:cNvSpPr/>
              <p:nvPr/>
            </p:nvSpPr>
            <p:spPr>
              <a:xfrm rot="-799569">
                <a:off x="1872401" y="3512367"/>
                <a:ext cx="6225" cy="5275"/>
              </a:xfrm>
              <a:custGeom>
                <a:avLst/>
                <a:gdLst/>
                <a:ahLst/>
                <a:cxnLst/>
                <a:rect l="l" t="t" r="r" b="b"/>
                <a:pathLst>
                  <a:path w="249" h="211" extrusionOk="0">
                    <a:moveTo>
                      <a:pt x="157" y="1"/>
                    </a:moveTo>
                    <a:cubicBezTo>
                      <a:pt x="112" y="1"/>
                      <a:pt x="43" y="24"/>
                      <a:pt x="20" y="69"/>
                    </a:cubicBezTo>
                    <a:cubicBezTo>
                      <a:pt x="0" y="148"/>
                      <a:pt x="32" y="211"/>
                      <a:pt x="101" y="211"/>
                    </a:cubicBezTo>
                    <a:cubicBezTo>
                      <a:pt x="111" y="211"/>
                      <a:pt x="122" y="209"/>
                      <a:pt x="134" y="206"/>
                    </a:cubicBezTo>
                    <a:cubicBezTo>
                      <a:pt x="180" y="206"/>
                      <a:pt x="203" y="160"/>
                      <a:pt x="248" y="115"/>
                    </a:cubicBezTo>
                    <a:cubicBezTo>
                      <a:pt x="203" y="69"/>
                      <a:pt x="180" y="1"/>
                      <a:pt x="157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  <p:sp>
          <p:nvSpPr>
            <p:cNvPr id="403" name="Google Shape;5026;p60"/>
            <p:cNvSpPr/>
            <p:nvPr/>
          </p:nvSpPr>
          <p:spPr>
            <a:xfrm>
              <a:off x="3205737" y="2599092"/>
              <a:ext cx="254586" cy="29898"/>
            </a:xfrm>
            <a:custGeom>
              <a:avLst/>
              <a:gdLst/>
              <a:ahLst/>
              <a:cxnLst/>
              <a:rect l="l" t="t" r="r" b="b"/>
              <a:pathLst>
                <a:path w="11870" h="1394" extrusionOk="0">
                  <a:moveTo>
                    <a:pt x="1" y="1"/>
                  </a:moveTo>
                  <a:cubicBezTo>
                    <a:pt x="1" y="1370"/>
                    <a:pt x="5684" y="1393"/>
                    <a:pt x="5935" y="1393"/>
                  </a:cubicBezTo>
                  <a:cubicBezTo>
                    <a:pt x="6164" y="1393"/>
                    <a:pt x="11870" y="1370"/>
                    <a:pt x="11870" y="1"/>
                  </a:cubicBezTo>
                  <a:lnTo>
                    <a:pt x="11299" y="1"/>
                  </a:lnTo>
                  <a:cubicBezTo>
                    <a:pt x="11162" y="297"/>
                    <a:pt x="9268" y="822"/>
                    <a:pt x="5935" y="822"/>
                  </a:cubicBezTo>
                  <a:cubicBezTo>
                    <a:pt x="2603" y="822"/>
                    <a:pt x="686" y="297"/>
                    <a:pt x="54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828" name="Google Shape;2071;p48"/>
          <p:cNvGrpSpPr/>
          <p:nvPr/>
        </p:nvGrpSpPr>
        <p:grpSpPr>
          <a:xfrm>
            <a:off x="9318510" y="4435517"/>
            <a:ext cx="2127821" cy="2211640"/>
            <a:chOff x="7002029" y="2042500"/>
            <a:chExt cx="1917321" cy="2746906"/>
          </a:xfrm>
        </p:grpSpPr>
        <p:sp>
          <p:nvSpPr>
            <p:cNvPr id="829" name="Google Shape;2072;p48"/>
            <p:cNvSpPr/>
            <p:nvPr/>
          </p:nvSpPr>
          <p:spPr>
            <a:xfrm rot="823658">
              <a:off x="7278510" y="2168760"/>
              <a:ext cx="1364359" cy="2494388"/>
            </a:xfrm>
            <a:custGeom>
              <a:avLst/>
              <a:gdLst/>
              <a:ahLst/>
              <a:cxnLst/>
              <a:rect l="l" t="t" r="r" b="b"/>
              <a:pathLst>
                <a:path w="62474" h="114218" extrusionOk="0">
                  <a:moveTo>
                    <a:pt x="27094" y="0"/>
                  </a:moveTo>
                  <a:cubicBezTo>
                    <a:pt x="25611" y="0"/>
                    <a:pt x="24310" y="685"/>
                    <a:pt x="23465" y="1781"/>
                  </a:cubicBezTo>
                  <a:cubicBezTo>
                    <a:pt x="23282" y="1940"/>
                    <a:pt x="23123" y="2123"/>
                    <a:pt x="22986" y="2306"/>
                  </a:cubicBezTo>
                  <a:cubicBezTo>
                    <a:pt x="22780" y="2511"/>
                    <a:pt x="22621" y="2694"/>
                    <a:pt x="22484" y="2853"/>
                  </a:cubicBezTo>
                  <a:cubicBezTo>
                    <a:pt x="22255" y="3082"/>
                    <a:pt x="22073" y="3333"/>
                    <a:pt x="21890" y="3607"/>
                  </a:cubicBezTo>
                  <a:cubicBezTo>
                    <a:pt x="21776" y="3789"/>
                    <a:pt x="21662" y="3949"/>
                    <a:pt x="21571" y="4132"/>
                  </a:cubicBezTo>
                  <a:cubicBezTo>
                    <a:pt x="21434" y="4337"/>
                    <a:pt x="21319" y="4543"/>
                    <a:pt x="21228" y="4748"/>
                  </a:cubicBezTo>
                  <a:cubicBezTo>
                    <a:pt x="20589" y="5844"/>
                    <a:pt x="20521" y="6894"/>
                    <a:pt x="20543" y="7533"/>
                  </a:cubicBezTo>
                  <a:cubicBezTo>
                    <a:pt x="20612" y="8560"/>
                    <a:pt x="21000" y="9541"/>
                    <a:pt x="21639" y="10340"/>
                  </a:cubicBezTo>
                  <a:cubicBezTo>
                    <a:pt x="22141" y="11322"/>
                    <a:pt x="22735" y="12120"/>
                    <a:pt x="23282" y="12805"/>
                  </a:cubicBezTo>
                  <a:cubicBezTo>
                    <a:pt x="23671" y="13627"/>
                    <a:pt x="24150" y="14220"/>
                    <a:pt x="24492" y="14608"/>
                  </a:cubicBezTo>
                  <a:cubicBezTo>
                    <a:pt x="24835" y="15202"/>
                    <a:pt x="25200" y="15818"/>
                    <a:pt x="25679" y="16412"/>
                  </a:cubicBezTo>
                  <a:cubicBezTo>
                    <a:pt x="25770" y="16549"/>
                    <a:pt x="25839" y="16686"/>
                    <a:pt x="25907" y="16823"/>
                  </a:cubicBezTo>
                  <a:cubicBezTo>
                    <a:pt x="25360" y="16937"/>
                    <a:pt x="24903" y="17119"/>
                    <a:pt x="24538" y="17302"/>
                  </a:cubicBezTo>
                  <a:cubicBezTo>
                    <a:pt x="24401" y="17347"/>
                    <a:pt x="24264" y="17416"/>
                    <a:pt x="24127" y="17462"/>
                  </a:cubicBezTo>
                  <a:cubicBezTo>
                    <a:pt x="23716" y="17599"/>
                    <a:pt x="23374" y="17758"/>
                    <a:pt x="23054" y="17964"/>
                  </a:cubicBezTo>
                  <a:cubicBezTo>
                    <a:pt x="22735" y="18101"/>
                    <a:pt x="22347" y="18283"/>
                    <a:pt x="21936" y="18557"/>
                  </a:cubicBezTo>
                  <a:cubicBezTo>
                    <a:pt x="21502" y="18717"/>
                    <a:pt x="21114" y="18945"/>
                    <a:pt x="20749" y="19219"/>
                  </a:cubicBezTo>
                  <a:cubicBezTo>
                    <a:pt x="20384" y="19402"/>
                    <a:pt x="20087" y="19584"/>
                    <a:pt x="19813" y="19790"/>
                  </a:cubicBezTo>
                  <a:cubicBezTo>
                    <a:pt x="19608" y="19950"/>
                    <a:pt x="19425" y="20109"/>
                    <a:pt x="19242" y="20292"/>
                  </a:cubicBezTo>
                  <a:cubicBezTo>
                    <a:pt x="19174" y="20360"/>
                    <a:pt x="19128" y="20406"/>
                    <a:pt x="19060" y="20475"/>
                  </a:cubicBezTo>
                  <a:cubicBezTo>
                    <a:pt x="18695" y="20703"/>
                    <a:pt x="18170" y="21045"/>
                    <a:pt x="17622" y="21593"/>
                  </a:cubicBezTo>
                  <a:cubicBezTo>
                    <a:pt x="17530" y="21661"/>
                    <a:pt x="17439" y="21730"/>
                    <a:pt x="17371" y="21821"/>
                  </a:cubicBezTo>
                  <a:cubicBezTo>
                    <a:pt x="17142" y="21981"/>
                    <a:pt x="16960" y="22164"/>
                    <a:pt x="16777" y="22346"/>
                  </a:cubicBezTo>
                  <a:cubicBezTo>
                    <a:pt x="16595" y="22483"/>
                    <a:pt x="16389" y="22643"/>
                    <a:pt x="16161" y="22871"/>
                  </a:cubicBezTo>
                  <a:cubicBezTo>
                    <a:pt x="15864" y="23122"/>
                    <a:pt x="15590" y="23396"/>
                    <a:pt x="15362" y="23693"/>
                  </a:cubicBezTo>
                  <a:cubicBezTo>
                    <a:pt x="15043" y="23990"/>
                    <a:pt x="14746" y="24332"/>
                    <a:pt x="14518" y="24674"/>
                  </a:cubicBezTo>
                  <a:cubicBezTo>
                    <a:pt x="14472" y="24720"/>
                    <a:pt x="14426" y="24766"/>
                    <a:pt x="14381" y="24789"/>
                  </a:cubicBezTo>
                  <a:cubicBezTo>
                    <a:pt x="14289" y="24903"/>
                    <a:pt x="14175" y="25017"/>
                    <a:pt x="14061" y="25154"/>
                  </a:cubicBezTo>
                  <a:cubicBezTo>
                    <a:pt x="13764" y="25428"/>
                    <a:pt x="13513" y="25747"/>
                    <a:pt x="13285" y="26090"/>
                  </a:cubicBezTo>
                  <a:cubicBezTo>
                    <a:pt x="13011" y="26432"/>
                    <a:pt x="12669" y="26866"/>
                    <a:pt x="12372" y="27436"/>
                  </a:cubicBezTo>
                  <a:cubicBezTo>
                    <a:pt x="11733" y="28167"/>
                    <a:pt x="11276" y="28920"/>
                    <a:pt x="10980" y="29513"/>
                  </a:cubicBezTo>
                  <a:cubicBezTo>
                    <a:pt x="10934" y="29559"/>
                    <a:pt x="10911" y="29582"/>
                    <a:pt x="10888" y="29627"/>
                  </a:cubicBezTo>
                  <a:cubicBezTo>
                    <a:pt x="10637" y="29993"/>
                    <a:pt x="10204" y="30563"/>
                    <a:pt x="9884" y="31339"/>
                  </a:cubicBezTo>
                  <a:lnTo>
                    <a:pt x="9405" y="32230"/>
                  </a:lnTo>
                  <a:cubicBezTo>
                    <a:pt x="9245" y="32481"/>
                    <a:pt x="9108" y="32755"/>
                    <a:pt x="8994" y="33028"/>
                  </a:cubicBezTo>
                  <a:cubicBezTo>
                    <a:pt x="8925" y="33165"/>
                    <a:pt x="8857" y="33302"/>
                    <a:pt x="8788" y="33462"/>
                  </a:cubicBezTo>
                  <a:cubicBezTo>
                    <a:pt x="8560" y="33782"/>
                    <a:pt x="8400" y="34147"/>
                    <a:pt x="8263" y="34535"/>
                  </a:cubicBezTo>
                  <a:cubicBezTo>
                    <a:pt x="8172" y="34718"/>
                    <a:pt x="8104" y="34877"/>
                    <a:pt x="8058" y="35037"/>
                  </a:cubicBezTo>
                  <a:cubicBezTo>
                    <a:pt x="7784" y="35516"/>
                    <a:pt x="7579" y="36041"/>
                    <a:pt x="7442" y="36566"/>
                  </a:cubicBezTo>
                  <a:cubicBezTo>
                    <a:pt x="7373" y="36749"/>
                    <a:pt x="7282" y="36954"/>
                    <a:pt x="7213" y="37183"/>
                  </a:cubicBezTo>
                  <a:lnTo>
                    <a:pt x="6940" y="37959"/>
                  </a:lnTo>
                  <a:cubicBezTo>
                    <a:pt x="6209" y="40104"/>
                    <a:pt x="5479" y="42341"/>
                    <a:pt x="5091" y="44806"/>
                  </a:cubicBezTo>
                  <a:cubicBezTo>
                    <a:pt x="5091" y="44829"/>
                    <a:pt x="5091" y="44829"/>
                    <a:pt x="5091" y="44829"/>
                  </a:cubicBezTo>
                  <a:cubicBezTo>
                    <a:pt x="4794" y="45605"/>
                    <a:pt x="4726" y="46290"/>
                    <a:pt x="4680" y="46724"/>
                  </a:cubicBezTo>
                  <a:cubicBezTo>
                    <a:pt x="4520" y="47317"/>
                    <a:pt x="4497" y="47842"/>
                    <a:pt x="4497" y="48207"/>
                  </a:cubicBezTo>
                  <a:cubicBezTo>
                    <a:pt x="4406" y="48778"/>
                    <a:pt x="4360" y="49371"/>
                    <a:pt x="4337" y="49965"/>
                  </a:cubicBezTo>
                  <a:cubicBezTo>
                    <a:pt x="4337" y="49965"/>
                    <a:pt x="4337" y="49965"/>
                    <a:pt x="4315" y="49988"/>
                  </a:cubicBezTo>
                  <a:lnTo>
                    <a:pt x="3858" y="50695"/>
                  </a:lnTo>
                  <a:cubicBezTo>
                    <a:pt x="3607" y="50992"/>
                    <a:pt x="3402" y="51311"/>
                    <a:pt x="3219" y="51654"/>
                  </a:cubicBezTo>
                  <a:cubicBezTo>
                    <a:pt x="2854" y="52156"/>
                    <a:pt x="2466" y="52749"/>
                    <a:pt x="2101" y="53411"/>
                  </a:cubicBezTo>
                  <a:cubicBezTo>
                    <a:pt x="2032" y="53503"/>
                    <a:pt x="1986" y="53571"/>
                    <a:pt x="1941" y="53662"/>
                  </a:cubicBezTo>
                  <a:cubicBezTo>
                    <a:pt x="1804" y="53868"/>
                    <a:pt x="1667" y="54073"/>
                    <a:pt x="1598" y="54187"/>
                  </a:cubicBezTo>
                  <a:cubicBezTo>
                    <a:pt x="1" y="56242"/>
                    <a:pt x="183" y="58981"/>
                    <a:pt x="2055" y="60852"/>
                  </a:cubicBezTo>
                  <a:cubicBezTo>
                    <a:pt x="2991" y="61811"/>
                    <a:pt x="4201" y="62359"/>
                    <a:pt x="5616" y="62473"/>
                  </a:cubicBezTo>
                  <a:cubicBezTo>
                    <a:pt x="5616" y="62541"/>
                    <a:pt x="5639" y="62610"/>
                    <a:pt x="5639" y="62678"/>
                  </a:cubicBezTo>
                  <a:cubicBezTo>
                    <a:pt x="5593" y="63226"/>
                    <a:pt x="5570" y="64116"/>
                    <a:pt x="5935" y="65098"/>
                  </a:cubicBezTo>
                  <a:lnTo>
                    <a:pt x="6049" y="65737"/>
                  </a:lnTo>
                  <a:lnTo>
                    <a:pt x="6186" y="66947"/>
                  </a:lnTo>
                  <a:cubicBezTo>
                    <a:pt x="6186" y="67974"/>
                    <a:pt x="6369" y="68841"/>
                    <a:pt x="6506" y="69572"/>
                  </a:cubicBezTo>
                  <a:cubicBezTo>
                    <a:pt x="6529" y="69754"/>
                    <a:pt x="6574" y="69914"/>
                    <a:pt x="6597" y="70051"/>
                  </a:cubicBezTo>
                  <a:lnTo>
                    <a:pt x="6666" y="70508"/>
                  </a:lnTo>
                  <a:cubicBezTo>
                    <a:pt x="6666" y="70941"/>
                    <a:pt x="6711" y="71375"/>
                    <a:pt x="6803" y="71786"/>
                  </a:cubicBezTo>
                  <a:cubicBezTo>
                    <a:pt x="6803" y="71831"/>
                    <a:pt x="6803" y="71900"/>
                    <a:pt x="6825" y="71968"/>
                  </a:cubicBezTo>
                  <a:cubicBezTo>
                    <a:pt x="6871" y="72516"/>
                    <a:pt x="6917" y="73178"/>
                    <a:pt x="7077" y="73886"/>
                  </a:cubicBezTo>
                  <a:cubicBezTo>
                    <a:pt x="7077" y="74502"/>
                    <a:pt x="7168" y="75095"/>
                    <a:pt x="7305" y="75666"/>
                  </a:cubicBezTo>
                  <a:cubicBezTo>
                    <a:pt x="7350" y="76511"/>
                    <a:pt x="7442" y="77401"/>
                    <a:pt x="7624" y="78337"/>
                  </a:cubicBezTo>
                  <a:cubicBezTo>
                    <a:pt x="7624" y="78747"/>
                    <a:pt x="7670" y="79250"/>
                    <a:pt x="7807" y="79843"/>
                  </a:cubicBezTo>
                  <a:cubicBezTo>
                    <a:pt x="7807" y="80254"/>
                    <a:pt x="7853" y="80802"/>
                    <a:pt x="8012" y="81418"/>
                  </a:cubicBezTo>
                  <a:cubicBezTo>
                    <a:pt x="8035" y="81760"/>
                    <a:pt x="8104" y="82148"/>
                    <a:pt x="8195" y="82559"/>
                  </a:cubicBezTo>
                  <a:cubicBezTo>
                    <a:pt x="8241" y="83130"/>
                    <a:pt x="8332" y="83586"/>
                    <a:pt x="8400" y="83929"/>
                  </a:cubicBezTo>
                  <a:cubicBezTo>
                    <a:pt x="8355" y="84477"/>
                    <a:pt x="8423" y="85024"/>
                    <a:pt x="8583" y="85549"/>
                  </a:cubicBezTo>
                  <a:cubicBezTo>
                    <a:pt x="8674" y="86280"/>
                    <a:pt x="8788" y="86942"/>
                    <a:pt x="8903" y="87558"/>
                  </a:cubicBezTo>
                  <a:cubicBezTo>
                    <a:pt x="8903" y="88197"/>
                    <a:pt x="8948" y="88882"/>
                    <a:pt x="9108" y="89612"/>
                  </a:cubicBezTo>
                  <a:cubicBezTo>
                    <a:pt x="9154" y="90137"/>
                    <a:pt x="9268" y="90571"/>
                    <a:pt x="9359" y="90890"/>
                  </a:cubicBezTo>
                  <a:cubicBezTo>
                    <a:pt x="9428" y="91484"/>
                    <a:pt x="9496" y="92100"/>
                    <a:pt x="9542" y="92739"/>
                  </a:cubicBezTo>
                  <a:cubicBezTo>
                    <a:pt x="9656" y="93881"/>
                    <a:pt x="9770" y="95067"/>
                    <a:pt x="9998" y="96323"/>
                  </a:cubicBezTo>
                  <a:cubicBezTo>
                    <a:pt x="10021" y="96642"/>
                    <a:pt x="10044" y="97122"/>
                    <a:pt x="10204" y="97692"/>
                  </a:cubicBezTo>
                  <a:cubicBezTo>
                    <a:pt x="10204" y="98332"/>
                    <a:pt x="10295" y="99108"/>
                    <a:pt x="10523" y="99952"/>
                  </a:cubicBezTo>
                  <a:cubicBezTo>
                    <a:pt x="10523" y="100180"/>
                    <a:pt x="10546" y="100431"/>
                    <a:pt x="10569" y="100660"/>
                  </a:cubicBezTo>
                  <a:cubicBezTo>
                    <a:pt x="10569" y="101071"/>
                    <a:pt x="10614" y="101459"/>
                    <a:pt x="10706" y="101847"/>
                  </a:cubicBezTo>
                  <a:cubicBezTo>
                    <a:pt x="10729" y="102098"/>
                    <a:pt x="10751" y="102372"/>
                    <a:pt x="10797" y="102623"/>
                  </a:cubicBezTo>
                  <a:cubicBezTo>
                    <a:pt x="10820" y="102988"/>
                    <a:pt x="10888" y="103353"/>
                    <a:pt x="10980" y="103695"/>
                  </a:cubicBezTo>
                  <a:cubicBezTo>
                    <a:pt x="10980" y="103695"/>
                    <a:pt x="10980" y="103718"/>
                    <a:pt x="11002" y="103718"/>
                  </a:cubicBezTo>
                  <a:cubicBezTo>
                    <a:pt x="10980" y="104175"/>
                    <a:pt x="11002" y="104608"/>
                    <a:pt x="11117" y="105042"/>
                  </a:cubicBezTo>
                  <a:cubicBezTo>
                    <a:pt x="11139" y="105407"/>
                    <a:pt x="11185" y="105818"/>
                    <a:pt x="11276" y="106298"/>
                  </a:cubicBezTo>
                  <a:cubicBezTo>
                    <a:pt x="11322" y="106549"/>
                    <a:pt x="11368" y="106800"/>
                    <a:pt x="11436" y="107051"/>
                  </a:cubicBezTo>
                  <a:cubicBezTo>
                    <a:pt x="11642" y="108078"/>
                    <a:pt x="12052" y="108945"/>
                    <a:pt x="12714" y="109698"/>
                  </a:cubicBezTo>
                  <a:cubicBezTo>
                    <a:pt x="12760" y="109767"/>
                    <a:pt x="12828" y="109835"/>
                    <a:pt x="12897" y="109904"/>
                  </a:cubicBezTo>
                  <a:cubicBezTo>
                    <a:pt x="12965" y="110269"/>
                    <a:pt x="13080" y="110657"/>
                    <a:pt x="13262" y="111045"/>
                  </a:cubicBezTo>
                  <a:cubicBezTo>
                    <a:pt x="13445" y="111502"/>
                    <a:pt x="13719" y="111935"/>
                    <a:pt x="14084" y="112323"/>
                  </a:cubicBezTo>
                  <a:cubicBezTo>
                    <a:pt x="15065" y="113419"/>
                    <a:pt x="16389" y="114012"/>
                    <a:pt x="17827" y="114012"/>
                  </a:cubicBezTo>
                  <a:lnTo>
                    <a:pt x="18649" y="114012"/>
                  </a:lnTo>
                  <a:cubicBezTo>
                    <a:pt x="18832" y="114012"/>
                    <a:pt x="19037" y="114012"/>
                    <a:pt x="19220" y="113990"/>
                  </a:cubicBezTo>
                  <a:lnTo>
                    <a:pt x="19516" y="113990"/>
                  </a:lnTo>
                  <a:cubicBezTo>
                    <a:pt x="19927" y="114104"/>
                    <a:pt x="20338" y="114149"/>
                    <a:pt x="20749" y="114149"/>
                  </a:cubicBezTo>
                  <a:lnTo>
                    <a:pt x="20772" y="114149"/>
                  </a:lnTo>
                  <a:cubicBezTo>
                    <a:pt x="20977" y="114149"/>
                    <a:pt x="21160" y="114172"/>
                    <a:pt x="21365" y="114172"/>
                  </a:cubicBezTo>
                  <a:cubicBezTo>
                    <a:pt x="21685" y="114195"/>
                    <a:pt x="22027" y="114218"/>
                    <a:pt x="22438" y="114218"/>
                  </a:cubicBezTo>
                  <a:cubicBezTo>
                    <a:pt x="22803" y="114218"/>
                    <a:pt x="23146" y="114195"/>
                    <a:pt x="23488" y="114172"/>
                  </a:cubicBezTo>
                  <a:lnTo>
                    <a:pt x="23579" y="114172"/>
                  </a:lnTo>
                  <a:cubicBezTo>
                    <a:pt x="23807" y="114172"/>
                    <a:pt x="24036" y="114149"/>
                    <a:pt x="24264" y="114104"/>
                  </a:cubicBezTo>
                  <a:lnTo>
                    <a:pt x="25451" y="114104"/>
                  </a:lnTo>
                  <a:cubicBezTo>
                    <a:pt x="25748" y="114149"/>
                    <a:pt x="26044" y="114172"/>
                    <a:pt x="26364" y="114172"/>
                  </a:cubicBezTo>
                  <a:cubicBezTo>
                    <a:pt x="26683" y="114172"/>
                    <a:pt x="27003" y="114149"/>
                    <a:pt x="27323" y="114104"/>
                  </a:cubicBezTo>
                  <a:cubicBezTo>
                    <a:pt x="27460" y="114081"/>
                    <a:pt x="27619" y="114081"/>
                    <a:pt x="27756" y="114058"/>
                  </a:cubicBezTo>
                  <a:cubicBezTo>
                    <a:pt x="27916" y="114081"/>
                    <a:pt x="28076" y="114081"/>
                    <a:pt x="28258" y="114081"/>
                  </a:cubicBezTo>
                  <a:lnTo>
                    <a:pt x="28281" y="114081"/>
                  </a:lnTo>
                  <a:cubicBezTo>
                    <a:pt x="28738" y="114149"/>
                    <a:pt x="29194" y="114195"/>
                    <a:pt x="29674" y="114195"/>
                  </a:cubicBezTo>
                  <a:cubicBezTo>
                    <a:pt x="30130" y="114195"/>
                    <a:pt x="30564" y="114149"/>
                    <a:pt x="31043" y="114081"/>
                  </a:cubicBezTo>
                  <a:cubicBezTo>
                    <a:pt x="31066" y="114104"/>
                    <a:pt x="31089" y="114104"/>
                    <a:pt x="31112" y="114104"/>
                  </a:cubicBezTo>
                  <a:cubicBezTo>
                    <a:pt x="31637" y="114172"/>
                    <a:pt x="32093" y="114195"/>
                    <a:pt x="32550" y="114195"/>
                  </a:cubicBezTo>
                  <a:cubicBezTo>
                    <a:pt x="32960" y="114195"/>
                    <a:pt x="33371" y="114172"/>
                    <a:pt x="33759" y="114104"/>
                  </a:cubicBezTo>
                  <a:cubicBezTo>
                    <a:pt x="33965" y="114149"/>
                    <a:pt x="34193" y="114149"/>
                    <a:pt x="34421" y="114149"/>
                  </a:cubicBezTo>
                  <a:cubicBezTo>
                    <a:pt x="34764" y="114149"/>
                    <a:pt x="35083" y="114127"/>
                    <a:pt x="35380" y="114058"/>
                  </a:cubicBezTo>
                  <a:cubicBezTo>
                    <a:pt x="35677" y="114081"/>
                    <a:pt x="36019" y="114127"/>
                    <a:pt x="36407" y="114127"/>
                  </a:cubicBezTo>
                  <a:cubicBezTo>
                    <a:pt x="36658" y="114127"/>
                    <a:pt x="36909" y="114104"/>
                    <a:pt x="37137" y="114081"/>
                  </a:cubicBezTo>
                  <a:cubicBezTo>
                    <a:pt x="37411" y="114127"/>
                    <a:pt x="37708" y="114149"/>
                    <a:pt x="38005" y="114149"/>
                  </a:cubicBezTo>
                  <a:cubicBezTo>
                    <a:pt x="38393" y="114149"/>
                    <a:pt x="38804" y="114104"/>
                    <a:pt x="39215" y="114035"/>
                  </a:cubicBezTo>
                  <a:cubicBezTo>
                    <a:pt x="39466" y="114058"/>
                    <a:pt x="39717" y="114058"/>
                    <a:pt x="39968" y="114058"/>
                  </a:cubicBezTo>
                  <a:lnTo>
                    <a:pt x="40082" y="114058"/>
                  </a:lnTo>
                  <a:cubicBezTo>
                    <a:pt x="40356" y="114104"/>
                    <a:pt x="40653" y="114127"/>
                    <a:pt x="40949" y="114127"/>
                  </a:cubicBezTo>
                  <a:cubicBezTo>
                    <a:pt x="41178" y="114127"/>
                    <a:pt x="41406" y="114127"/>
                    <a:pt x="41611" y="114081"/>
                  </a:cubicBezTo>
                  <a:cubicBezTo>
                    <a:pt x="41657" y="114104"/>
                    <a:pt x="41703" y="114104"/>
                    <a:pt x="41725" y="114104"/>
                  </a:cubicBezTo>
                  <a:cubicBezTo>
                    <a:pt x="41885" y="114104"/>
                    <a:pt x="42045" y="114104"/>
                    <a:pt x="42205" y="114127"/>
                  </a:cubicBezTo>
                  <a:cubicBezTo>
                    <a:pt x="42547" y="114127"/>
                    <a:pt x="42935" y="114149"/>
                    <a:pt x="43346" y="114149"/>
                  </a:cubicBezTo>
                  <a:cubicBezTo>
                    <a:pt x="44213" y="114149"/>
                    <a:pt x="45537" y="114081"/>
                    <a:pt x="46975" y="113510"/>
                  </a:cubicBezTo>
                  <a:cubicBezTo>
                    <a:pt x="47112" y="113442"/>
                    <a:pt x="47272" y="113373"/>
                    <a:pt x="47409" y="113305"/>
                  </a:cubicBezTo>
                  <a:cubicBezTo>
                    <a:pt x="47957" y="113008"/>
                    <a:pt x="49532" y="112004"/>
                    <a:pt x="49897" y="109858"/>
                  </a:cubicBezTo>
                  <a:cubicBezTo>
                    <a:pt x="50057" y="109698"/>
                    <a:pt x="50216" y="109493"/>
                    <a:pt x="50353" y="109288"/>
                  </a:cubicBezTo>
                  <a:cubicBezTo>
                    <a:pt x="50833" y="108649"/>
                    <a:pt x="51152" y="107895"/>
                    <a:pt x="51312" y="107051"/>
                  </a:cubicBezTo>
                  <a:cubicBezTo>
                    <a:pt x="51403" y="106708"/>
                    <a:pt x="51449" y="106389"/>
                    <a:pt x="51472" y="106046"/>
                  </a:cubicBezTo>
                  <a:cubicBezTo>
                    <a:pt x="51632" y="105202"/>
                    <a:pt x="51677" y="104449"/>
                    <a:pt x="51700" y="103878"/>
                  </a:cubicBezTo>
                  <a:cubicBezTo>
                    <a:pt x="51700" y="103787"/>
                    <a:pt x="51723" y="103695"/>
                    <a:pt x="51723" y="103604"/>
                  </a:cubicBezTo>
                  <a:cubicBezTo>
                    <a:pt x="51837" y="103239"/>
                    <a:pt x="51883" y="102897"/>
                    <a:pt x="51905" y="102577"/>
                  </a:cubicBezTo>
                  <a:lnTo>
                    <a:pt x="52134" y="101048"/>
                  </a:lnTo>
                  <a:cubicBezTo>
                    <a:pt x="52316" y="100409"/>
                    <a:pt x="52362" y="99815"/>
                    <a:pt x="52362" y="99404"/>
                  </a:cubicBezTo>
                  <a:cubicBezTo>
                    <a:pt x="52453" y="98879"/>
                    <a:pt x="52522" y="98309"/>
                    <a:pt x="52545" y="97692"/>
                  </a:cubicBezTo>
                  <a:cubicBezTo>
                    <a:pt x="52613" y="97373"/>
                    <a:pt x="52704" y="96939"/>
                    <a:pt x="52727" y="96414"/>
                  </a:cubicBezTo>
                  <a:cubicBezTo>
                    <a:pt x="52978" y="95227"/>
                    <a:pt x="53115" y="94086"/>
                    <a:pt x="53115" y="92990"/>
                  </a:cubicBezTo>
                  <a:cubicBezTo>
                    <a:pt x="53298" y="92100"/>
                    <a:pt x="53366" y="91301"/>
                    <a:pt x="53435" y="90639"/>
                  </a:cubicBezTo>
                  <a:cubicBezTo>
                    <a:pt x="53663" y="89681"/>
                    <a:pt x="53846" y="88654"/>
                    <a:pt x="53846" y="87512"/>
                  </a:cubicBezTo>
                  <a:cubicBezTo>
                    <a:pt x="53891" y="87330"/>
                    <a:pt x="53937" y="87124"/>
                    <a:pt x="53960" y="86873"/>
                  </a:cubicBezTo>
                  <a:cubicBezTo>
                    <a:pt x="54097" y="86417"/>
                    <a:pt x="54142" y="86006"/>
                    <a:pt x="54165" y="85686"/>
                  </a:cubicBezTo>
                  <a:cubicBezTo>
                    <a:pt x="54302" y="85184"/>
                    <a:pt x="54371" y="84636"/>
                    <a:pt x="54348" y="84089"/>
                  </a:cubicBezTo>
                  <a:cubicBezTo>
                    <a:pt x="54371" y="83974"/>
                    <a:pt x="54371" y="83860"/>
                    <a:pt x="54393" y="83723"/>
                  </a:cubicBezTo>
                  <a:cubicBezTo>
                    <a:pt x="54485" y="83335"/>
                    <a:pt x="54530" y="82970"/>
                    <a:pt x="54530" y="82651"/>
                  </a:cubicBezTo>
                  <a:cubicBezTo>
                    <a:pt x="54690" y="82080"/>
                    <a:pt x="54713" y="81555"/>
                    <a:pt x="54736" y="81190"/>
                  </a:cubicBezTo>
                  <a:cubicBezTo>
                    <a:pt x="54759" y="81076"/>
                    <a:pt x="54759" y="80984"/>
                    <a:pt x="54759" y="80870"/>
                  </a:cubicBezTo>
                  <a:cubicBezTo>
                    <a:pt x="54896" y="80185"/>
                    <a:pt x="54964" y="79546"/>
                    <a:pt x="55032" y="78976"/>
                  </a:cubicBezTo>
                  <a:cubicBezTo>
                    <a:pt x="55032" y="78884"/>
                    <a:pt x="55032" y="78793"/>
                    <a:pt x="55055" y="78725"/>
                  </a:cubicBezTo>
                  <a:cubicBezTo>
                    <a:pt x="55261" y="77971"/>
                    <a:pt x="55284" y="77309"/>
                    <a:pt x="55284" y="76899"/>
                  </a:cubicBezTo>
                  <a:cubicBezTo>
                    <a:pt x="55557" y="75392"/>
                    <a:pt x="55717" y="73954"/>
                    <a:pt x="55854" y="72539"/>
                  </a:cubicBezTo>
                  <a:cubicBezTo>
                    <a:pt x="55900" y="72082"/>
                    <a:pt x="55968" y="71626"/>
                    <a:pt x="56014" y="71169"/>
                  </a:cubicBezTo>
                  <a:cubicBezTo>
                    <a:pt x="56037" y="70987"/>
                    <a:pt x="56037" y="70781"/>
                    <a:pt x="56037" y="70599"/>
                  </a:cubicBezTo>
                  <a:lnTo>
                    <a:pt x="56128" y="70074"/>
                  </a:lnTo>
                  <a:cubicBezTo>
                    <a:pt x="56174" y="69937"/>
                    <a:pt x="56197" y="69800"/>
                    <a:pt x="56219" y="69663"/>
                  </a:cubicBezTo>
                  <a:cubicBezTo>
                    <a:pt x="56356" y="68910"/>
                    <a:pt x="56539" y="67997"/>
                    <a:pt x="56562" y="66947"/>
                  </a:cubicBezTo>
                  <a:lnTo>
                    <a:pt x="56653" y="65965"/>
                  </a:lnTo>
                  <a:cubicBezTo>
                    <a:pt x="56767" y="65600"/>
                    <a:pt x="56813" y="65281"/>
                    <a:pt x="56859" y="65007"/>
                  </a:cubicBezTo>
                  <a:cubicBezTo>
                    <a:pt x="57178" y="64048"/>
                    <a:pt x="57155" y="63203"/>
                    <a:pt x="57110" y="62678"/>
                  </a:cubicBezTo>
                  <a:cubicBezTo>
                    <a:pt x="57132" y="62587"/>
                    <a:pt x="57132" y="62473"/>
                    <a:pt x="57155" y="62382"/>
                  </a:cubicBezTo>
                  <a:cubicBezTo>
                    <a:pt x="57406" y="62336"/>
                    <a:pt x="57680" y="62290"/>
                    <a:pt x="57954" y="62245"/>
                  </a:cubicBezTo>
                  <a:cubicBezTo>
                    <a:pt x="59940" y="61857"/>
                    <a:pt x="60967" y="60738"/>
                    <a:pt x="61492" y="59871"/>
                  </a:cubicBezTo>
                  <a:cubicBezTo>
                    <a:pt x="61994" y="59004"/>
                    <a:pt x="62474" y="57566"/>
                    <a:pt x="61880" y="55671"/>
                  </a:cubicBezTo>
                  <a:cubicBezTo>
                    <a:pt x="61766" y="55306"/>
                    <a:pt x="61606" y="54964"/>
                    <a:pt x="61401" y="54621"/>
                  </a:cubicBezTo>
                  <a:lnTo>
                    <a:pt x="60648" y="53411"/>
                  </a:lnTo>
                  <a:cubicBezTo>
                    <a:pt x="60351" y="52886"/>
                    <a:pt x="59940" y="52247"/>
                    <a:pt x="59461" y="51585"/>
                  </a:cubicBezTo>
                  <a:cubicBezTo>
                    <a:pt x="59301" y="51266"/>
                    <a:pt x="59095" y="50969"/>
                    <a:pt x="58844" y="50672"/>
                  </a:cubicBezTo>
                  <a:lnTo>
                    <a:pt x="58388" y="49988"/>
                  </a:lnTo>
                  <a:cubicBezTo>
                    <a:pt x="58388" y="49988"/>
                    <a:pt x="58388" y="49965"/>
                    <a:pt x="58388" y="49942"/>
                  </a:cubicBezTo>
                  <a:cubicBezTo>
                    <a:pt x="58388" y="49143"/>
                    <a:pt x="58388" y="48184"/>
                    <a:pt x="58251" y="47134"/>
                  </a:cubicBezTo>
                  <a:cubicBezTo>
                    <a:pt x="58274" y="46176"/>
                    <a:pt x="58114" y="45354"/>
                    <a:pt x="58000" y="44761"/>
                  </a:cubicBezTo>
                  <a:cubicBezTo>
                    <a:pt x="57954" y="44601"/>
                    <a:pt x="57908" y="44418"/>
                    <a:pt x="57908" y="44327"/>
                  </a:cubicBezTo>
                  <a:cubicBezTo>
                    <a:pt x="57749" y="43049"/>
                    <a:pt x="57543" y="41679"/>
                    <a:pt x="57110" y="40264"/>
                  </a:cubicBezTo>
                  <a:cubicBezTo>
                    <a:pt x="57041" y="39328"/>
                    <a:pt x="56790" y="38575"/>
                    <a:pt x="56630" y="38050"/>
                  </a:cubicBezTo>
                  <a:lnTo>
                    <a:pt x="56539" y="37822"/>
                  </a:lnTo>
                  <a:lnTo>
                    <a:pt x="56493" y="37662"/>
                  </a:lnTo>
                  <a:cubicBezTo>
                    <a:pt x="55900" y="35676"/>
                    <a:pt x="55215" y="33439"/>
                    <a:pt x="53983" y="31271"/>
                  </a:cubicBezTo>
                  <a:cubicBezTo>
                    <a:pt x="53252" y="29536"/>
                    <a:pt x="52430" y="28030"/>
                    <a:pt x="51426" y="26751"/>
                  </a:cubicBezTo>
                  <a:cubicBezTo>
                    <a:pt x="51266" y="26432"/>
                    <a:pt x="51038" y="26112"/>
                    <a:pt x="50810" y="25838"/>
                  </a:cubicBezTo>
                  <a:cubicBezTo>
                    <a:pt x="50194" y="24834"/>
                    <a:pt x="49463" y="24081"/>
                    <a:pt x="48847" y="23465"/>
                  </a:cubicBezTo>
                  <a:cubicBezTo>
                    <a:pt x="48710" y="23282"/>
                    <a:pt x="48527" y="23099"/>
                    <a:pt x="48367" y="22917"/>
                  </a:cubicBezTo>
                  <a:cubicBezTo>
                    <a:pt x="48322" y="22871"/>
                    <a:pt x="48276" y="22826"/>
                    <a:pt x="48231" y="22803"/>
                  </a:cubicBezTo>
                  <a:cubicBezTo>
                    <a:pt x="48162" y="22711"/>
                    <a:pt x="48094" y="22643"/>
                    <a:pt x="48025" y="22574"/>
                  </a:cubicBezTo>
                  <a:cubicBezTo>
                    <a:pt x="47660" y="22072"/>
                    <a:pt x="47226" y="21661"/>
                    <a:pt x="46701" y="21319"/>
                  </a:cubicBezTo>
                  <a:cubicBezTo>
                    <a:pt x="46382" y="21022"/>
                    <a:pt x="46016" y="20703"/>
                    <a:pt x="45628" y="20383"/>
                  </a:cubicBezTo>
                  <a:cubicBezTo>
                    <a:pt x="45332" y="20109"/>
                    <a:pt x="44989" y="19881"/>
                    <a:pt x="44647" y="19676"/>
                  </a:cubicBezTo>
                  <a:cubicBezTo>
                    <a:pt x="44578" y="19630"/>
                    <a:pt x="44487" y="19584"/>
                    <a:pt x="44419" y="19539"/>
                  </a:cubicBezTo>
                  <a:cubicBezTo>
                    <a:pt x="43711" y="18968"/>
                    <a:pt x="42981" y="18534"/>
                    <a:pt x="42205" y="18192"/>
                  </a:cubicBezTo>
                  <a:cubicBezTo>
                    <a:pt x="41908" y="17987"/>
                    <a:pt x="41611" y="17827"/>
                    <a:pt x="41429" y="17736"/>
                  </a:cubicBezTo>
                  <a:cubicBezTo>
                    <a:pt x="41178" y="17530"/>
                    <a:pt x="40904" y="17370"/>
                    <a:pt x="40630" y="17211"/>
                  </a:cubicBezTo>
                  <a:cubicBezTo>
                    <a:pt x="40607" y="17096"/>
                    <a:pt x="40607" y="16982"/>
                    <a:pt x="40584" y="16845"/>
                  </a:cubicBezTo>
                  <a:cubicBezTo>
                    <a:pt x="40584" y="15658"/>
                    <a:pt x="40173" y="14494"/>
                    <a:pt x="39420" y="13536"/>
                  </a:cubicBezTo>
                  <a:lnTo>
                    <a:pt x="38461" y="12166"/>
                  </a:lnTo>
                  <a:cubicBezTo>
                    <a:pt x="38324" y="11938"/>
                    <a:pt x="38165" y="11710"/>
                    <a:pt x="38005" y="11504"/>
                  </a:cubicBezTo>
                  <a:cubicBezTo>
                    <a:pt x="37914" y="11344"/>
                    <a:pt x="37799" y="11185"/>
                    <a:pt x="37685" y="11048"/>
                  </a:cubicBezTo>
                  <a:cubicBezTo>
                    <a:pt x="37548" y="10819"/>
                    <a:pt x="37411" y="10614"/>
                    <a:pt x="37229" y="10409"/>
                  </a:cubicBezTo>
                  <a:cubicBezTo>
                    <a:pt x="37069" y="10135"/>
                    <a:pt x="36864" y="9861"/>
                    <a:pt x="36635" y="9610"/>
                  </a:cubicBezTo>
                  <a:cubicBezTo>
                    <a:pt x="36430" y="9245"/>
                    <a:pt x="36133" y="8742"/>
                    <a:pt x="35699" y="8217"/>
                  </a:cubicBezTo>
                  <a:lnTo>
                    <a:pt x="35015" y="7259"/>
                  </a:lnTo>
                  <a:lnTo>
                    <a:pt x="34832" y="6939"/>
                  </a:lnTo>
                  <a:cubicBezTo>
                    <a:pt x="34718" y="6757"/>
                    <a:pt x="34581" y="6551"/>
                    <a:pt x="34421" y="6369"/>
                  </a:cubicBezTo>
                  <a:cubicBezTo>
                    <a:pt x="34398" y="6323"/>
                    <a:pt x="34376" y="6277"/>
                    <a:pt x="34330" y="6232"/>
                  </a:cubicBezTo>
                  <a:cubicBezTo>
                    <a:pt x="34170" y="6003"/>
                    <a:pt x="33965" y="5684"/>
                    <a:pt x="33691" y="5319"/>
                  </a:cubicBezTo>
                  <a:cubicBezTo>
                    <a:pt x="33120" y="4337"/>
                    <a:pt x="32435" y="3561"/>
                    <a:pt x="31888" y="2990"/>
                  </a:cubicBezTo>
                  <a:cubicBezTo>
                    <a:pt x="31431" y="2169"/>
                    <a:pt x="30655" y="1301"/>
                    <a:pt x="29445" y="617"/>
                  </a:cubicBezTo>
                  <a:cubicBezTo>
                    <a:pt x="28715" y="206"/>
                    <a:pt x="27916" y="0"/>
                    <a:pt x="2709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0" name="Google Shape;2073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1" name="Google Shape;2074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2" name="Google Shape;2075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3" name="Google Shape;2076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4" name="Google Shape;2077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5" name="Google Shape;2078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6" name="Google Shape;2079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7" name="Google Shape;2080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8" name="Google Shape;2081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39" name="Google Shape;2082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0" name="Google Shape;2083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1" name="Google Shape;2084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2" name="Google Shape;2085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3" name="Google Shape;2086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4" name="Google Shape;2087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5" name="Google Shape;2088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6" name="Google Shape;2089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7" name="Google Shape;2090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8" name="Google Shape;2091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49" name="Google Shape;2092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0" name="Google Shape;2093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1" name="Google Shape;2094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2" name="Google Shape;2095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3" name="Google Shape;2096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4" name="Google Shape;2097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5" name="Google Shape;2098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6" name="Google Shape;2099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7" name="Google Shape;2100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8" name="Google Shape;2101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59" name="Google Shape;2102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0" name="Google Shape;2103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1" name="Google Shape;2104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2" name="Google Shape;2105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3" name="Google Shape;2106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4" name="Google Shape;2107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5" name="Google Shape;2108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6" name="Google Shape;2109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7" name="Google Shape;2110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8" name="Google Shape;2111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69" name="Google Shape;2112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0" name="Google Shape;2113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1" name="Google Shape;2114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2" name="Google Shape;2115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3" name="Google Shape;2116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2117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2118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2119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2120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2121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2122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0" name="Google Shape;2123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1" name="Google Shape;2124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2" name="Google Shape;2125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rgbClr val="F6BD6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3" name="Google Shape;2126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4" name="Google Shape;2127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5" name="Google Shape;2128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6" name="Google Shape;2129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7" name="Google Shape;2130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8" name="Google Shape;2131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89" name="Google Shape;2132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0" name="Google Shape;2133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2134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2" name="Google Shape;2135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rgbClr val="83838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3" name="Google Shape;2136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4" name="Google Shape;2137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5" name="Google Shape;2138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6" name="Google Shape;2139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7" name="Google Shape;2140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8" name="Google Shape;2141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9" name="Google Shape;2142;p48"/>
            <p:cNvSpPr/>
            <p:nvPr/>
          </p:nvSpPr>
          <p:spPr>
            <a:xfrm rot="823658">
              <a:off x="7683272" y="3647762"/>
              <a:ext cx="9980" cy="13169"/>
            </a:xfrm>
            <a:custGeom>
              <a:avLst/>
              <a:gdLst/>
              <a:ahLst/>
              <a:cxnLst/>
              <a:rect l="l" t="t" r="r" b="b"/>
              <a:pathLst>
                <a:path w="457" h="603" extrusionOk="0">
                  <a:moveTo>
                    <a:pt x="23" y="1"/>
                  </a:moveTo>
                  <a:cubicBezTo>
                    <a:pt x="23" y="206"/>
                    <a:pt x="0" y="411"/>
                    <a:pt x="206" y="548"/>
                  </a:cubicBezTo>
                  <a:cubicBezTo>
                    <a:pt x="243" y="586"/>
                    <a:pt x="281" y="603"/>
                    <a:pt x="323" y="603"/>
                  </a:cubicBezTo>
                  <a:cubicBezTo>
                    <a:pt x="356" y="603"/>
                    <a:pt x="393" y="592"/>
                    <a:pt x="434" y="571"/>
                  </a:cubicBezTo>
                  <a:cubicBezTo>
                    <a:pt x="434" y="571"/>
                    <a:pt x="457" y="548"/>
                    <a:pt x="457" y="503"/>
                  </a:cubicBezTo>
                  <a:cubicBezTo>
                    <a:pt x="457" y="457"/>
                    <a:pt x="457" y="411"/>
                    <a:pt x="411" y="366"/>
                  </a:cubicBezTo>
                  <a:cubicBezTo>
                    <a:pt x="320" y="206"/>
                    <a:pt x="229" y="69"/>
                    <a:pt x="23" y="1"/>
                  </a:cubicBezTo>
                  <a:close/>
                </a:path>
              </a:pathLst>
            </a:custGeom>
            <a:solidFill>
              <a:srgbClr val="DF707B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0" name="Google Shape;2143;p48"/>
            <p:cNvSpPr/>
            <p:nvPr/>
          </p:nvSpPr>
          <p:spPr>
            <a:xfrm rot="823658">
              <a:off x="7696936" y="3772597"/>
              <a:ext cx="14960" cy="13562"/>
            </a:xfrm>
            <a:custGeom>
              <a:avLst/>
              <a:gdLst/>
              <a:ahLst/>
              <a:cxnLst/>
              <a:rect l="l" t="t" r="r" b="b"/>
              <a:pathLst>
                <a:path w="685" h="621" extrusionOk="0">
                  <a:moveTo>
                    <a:pt x="338" y="0"/>
                  </a:moveTo>
                  <a:cubicBezTo>
                    <a:pt x="312" y="0"/>
                    <a:pt x="283" y="3"/>
                    <a:pt x="251" y="10"/>
                  </a:cubicBezTo>
                  <a:cubicBezTo>
                    <a:pt x="0" y="56"/>
                    <a:pt x="206" y="307"/>
                    <a:pt x="206" y="467"/>
                  </a:cubicBezTo>
                  <a:cubicBezTo>
                    <a:pt x="286" y="570"/>
                    <a:pt x="365" y="621"/>
                    <a:pt x="445" y="621"/>
                  </a:cubicBezTo>
                  <a:cubicBezTo>
                    <a:pt x="525" y="621"/>
                    <a:pt x="605" y="570"/>
                    <a:pt x="685" y="467"/>
                  </a:cubicBezTo>
                  <a:cubicBezTo>
                    <a:pt x="603" y="261"/>
                    <a:pt x="576" y="0"/>
                    <a:pt x="338" y="0"/>
                  </a:cubicBezTo>
                  <a:close/>
                </a:path>
              </a:pathLst>
            </a:custGeom>
            <a:solidFill>
              <a:srgbClr val="9C56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1" name="Google Shape;2144;p48"/>
            <p:cNvSpPr/>
            <p:nvPr/>
          </p:nvSpPr>
          <p:spPr>
            <a:xfrm rot="823658">
              <a:off x="7756294" y="3727333"/>
              <a:ext cx="11465" cy="8452"/>
            </a:xfrm>
            <a:custGeom>
              <a:avLst/>
              <a:gdLst/>
              <a:ahLst/>
              <a:cxnLst/>
              <a:rect l="l" t="t" r="r" b="b"/>
              <a:pathLst>
                <a:path w="525" h="387" extrusionOk="0">
                  <a:moveTo>
                    <a:pt x="177" y="0"/>
                  </a:moveTo>
                  <a:cubicBezTo>
                    <a:pt x="124" y="0"/>
                    <a:pt x="65" y="8"/>
                    <a:pt x="0" y="21"/>
                  </a:cubicBezTo>
                  <a:cubicBezTo>
                    <a:pt x="23" y="364"/>
                    <a:pt x="274" y="364"/>
                    <a:pt x="525" y="387"/>
                  </a:cubicBezTo>
                  <a:cubicBezTo>
                    <a:pt x="507" y="114"/>
                    <a:pt x="387" y="0"/>
                    <a:pt x="177" y="0"/>
                  </a:cubicBezTo>
                  <a:close/>
                </a:path>
              </a:pathLst>
            </a:custGeom>
            <a:solidFill>
              <a:srgbClr val="A24C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2" name="Google Shape;2145;p48"/>
            <p:cNvSpPr/>
            <p:nvPr/>
          </p:nvSpPr>
          <p:spPr>
            <a:xfrm rot="823658">
              <a:off x="7631279" y="3749166"/>
              <a:ext cx="15484" cy="13999"/>
            </a:xfrm>
            <a:custGeom>
              <a:avLst/>
              <a:gdLst/>
              <a:ahLst/>
              <a:cxnLst/>
              <a:rect l="l" t="t" r="r" b="b"/>
              <a:pathLst>
                <a:path w="709" h="641" extrusionOk="0">
                  <a:moveTo>
                    <a:pt x="459" y="1"/>
                  </a:moveTo>
                  <a:cubicBezTo>
                    <a:pt x="361" y="1"/>
                    <a:pt x="218" y="44"/>
                    <a:pt x="1" y="114"/>
                  </a:cubicBezTo>
                  <a:cubicBezTo>
                    <a:pt x="38" y="470"/>
                    <a:pt x="213" y="641"/>
                    <a:pt x="502" y="641"/>
                  </a:cubicBezTo>
                  <a:cubicBezTo>
                    <a:pt x="565" y="641"/>
                    <a:pt x="634" y="633"/>
                    <a:pt x="708" y="616"/>
                  </a:cubicBezTo>
                  <a:cubicBezTo>
                    <a:pt x="663" y="164"/>
                    <a:pt x="648" y="1"/>
                    <a:pt x="459" y="1"/>
                  </a:cubicBezTo>
                  <a:close/>
                </a:path>
              </a:pathLst>
            </a:custGeom>
            <a:solidFill>
              <a:srgbClr val="924D5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3" name="Google Shape;2146;p48"/>
            <p:cNvSpPr/>
            <p:nvPr/>
          </p:nvSpPr>
          <p:spPr>
            <a:xfrm rot="823658">
              <a:off x="7611212" y="3713366"/>
              <a:ext cx="11487" cy="9937"/>
            </a:xfrm>
            <a:custGeom>
              <a:avLst/>
              <a:gdLst/>
              <a:ahLst/>
              <a:cxnLst/>
              <a:rect l="l" t="t" r="r" b="b"/>
              <a:pathLst>
                <a:path w="526" h="455" extrusionOk="0">
                  <a:moveTo>
                    <a:pt x="345" y="0"/>
                  </a:moveTo>
                  <a:cubicBezTo>
                    <a:pt x="245" y="0"/>
                    <a:pt x="117" y="82"/>
                    <a:pt x="0" y="140"/>
                  </a:cubicBezTo>
                  <a:cubicBezTo>
                    <a:pt x="11" y="382"/>
                    <a:pt x="81" y="454"/>
                    <a:pt x="175" y="454"/>
                  </a:cubicBezTo>
                  <a:cubicBezTo>
                    <a:pt x="276" y="454"/>
                    <a:pt x="407" y="370"/>
                    <a:pt x="525" y="323"/>
                  </a:cubicBezTo>
                  <a:cubicBezTo>
                    <a:pt x="514" y="76"/>
                    <a:pt x="443" y="0"/>
                    <a:pt x="345" y="0"/>
                  </a:cubicBezTo>
                  <a:close/>
                </a:path>
              </a:pathLst>
            </a:custGeom>
            <a:solidFill>
              <a:srgbClr val="D26F7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4" name="Google Shape;2147;p48"/>
            <p:cNvSpPr/>
            <p:nvPr/>
          </p:nvSpPr>
          <p:spPr>
            <a:xfrm rot="823658">
              <a:off x="7634631" y="3668836"/>
              <a:ext cx="11487" cy="8124"/>
            </a:xfrm>
            <a:custGeom>
              <a:avLst/>
              <a:gdLst/>
              <a:ahLst/>
              <a:cxnLst/>
              <a:rect l="l" t="t" r="r" b="b"/>
              <a:pathLst>
                <a:path w="526" h="372" extrusionOk="0">
                  <a:moveTo>
                    <a:pt x="0" y="0"/>
                  </a:moveTo>
                  <a:cubicBezTo>
                    <a:pt x="19" y="306"/>
                    <a:pt x="198" y="372"/>
                    <a:pt x="403" y="372"/>
                  </a:cubicBezTo>
                  <a:cubicBezTo>
                    <a:pt x="443" y="372"/>
                    <a:pt x="484" y="369"/>
                    <a:pt x="525" y="366"/>
                  </a:cubicBezTo>
                  <a:cubicBezTo>
                    <a:pt x="480" y="251"/>
                    <a:pt x="411" y="115"/>
                    <a:pt x="366" y="0"/>
                  </a:cubicBezTo>
                  <a:close/>
                </a:path>
              </a:pathLst>
            </a:custGeom>
            <a:solidFill>
              <a:srgbClr val="C9616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5" name="Google Shape;2148;p48"/>
            <p:cNvSpPr/>
            <p:nvPr/>
          </p:nvSpPr>
          <p:spPr>
            <a:xfrm rot="823658">
              <a:off x="7722261" y="3686485"/>
              <a:ext cx="13475" cy="15986"/>
            </a:xfrm>
            <a:custGeom>
              <a:avLst/>
              <a:gdLst/>
              <a:ahLst/>
              <a:cxnLst/>
              <a:rect l="l" t="t" r="r" b="b"/>
              <a:pathLst>
                <a:path w="617" h="732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275"/>
                    <a:pt x="92" y="503"/>
                    <a:pt x="252" y="731"/>
                  </a:cubicBezTo>
                  <a:cubicBezTo>
                    <a:pt x="617" y="366"/>
                    <a:pt x="571" y="229"/>
                    <a:pt x="69" y="1"/>
                  </a:cubicBezTo>
                  <a:close/>
                </a:path>
              </a:pathLst>
            </a:custGeom>
            <a:solidFill>
              <a:srgbClr val="B8515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6" name="Google Shape;2149;p48"/>
            <p:cNvSpPr/>
            <p:nvPr/>
          </p:nvSpPr>
          <p:spPr>
            <a:xfrm rot="823658">
              <a:off x="7705572" y="3731307"/>
              <a:ext cx="11487" cy="8080"/>
            </a:xfrm>
            <a:custGeom>
              <a:avLst/>
              <a:gdLst/>
              <a:ahLst/>
              <a:cxnLst/>
              <a:rect l="l" t="t" r="r" b="b"/>
              <a:pathLst>
                <a:path w="526" h="370" extrusionOk="0">
                  <a:moveTo>
                    <a:pt x="1" y="1"/>
                  </a:moveTo>
                  <a:cubicBezTo>
                    <a:pt x="1" y="69"/>
                    <a:pt x="1" y="115"/>
                    <a:pt x="1" y="184"/>
                  </a:cubicBezTo>
                  <a:cubicBezTo>
                    <a:pt x="147" y="267"/>
                    <a:pt x="292" y="369"/>
                    <a:pt x="473" y="369"/>
                  </a:cubicBezTo>
                  <a:cubicBezTo>
                    <a:pt x="490" y="369"/>
                    <a:pt x="508" y="368"/>
                    <a:pt x="526" y="366"/>
                  </a:cubicBezTo>
                  <a:cubicBezTo>
                    <a:pt x="526" y="298"/>
                    <a:pt x="526" y="252"/>
                    <a:pt x="526" y="184"/>
                  </a:cubicBezTo>
                  <a:cubicBezTo>
                    <a:pt x="457" y="138"/>
                    <a:pt x="412" y="69"/>
                    <a:pt x="366" y="1"/>
                  </a:cubicBezTo>
                  <a:close/>
                </a:path>
              </a:pathLst>
            </a:custGeom>
            <a:solidFill>
              <a:srgbClr val="CE535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7" name="Google Shape;2150;p48"/>
            <p:cNvSpPr/>
            <p:nvPr/>
          </p:nvSpPr>
          <p:spPr>
            <a:xfrm rot="823658">
              <a:off x="7664871" y="3694093"/>
              <a:ext cx="22428" cy="17995"/>
            </a:xfrm>
            <a:custGeom>
              <a:avLst/>
              <a:gdLst/>
              <a:ahLst/>
              <a:cxnLst/>
              <a:rect l="l" t="t" r="r" b="b"/>
              <a:pathLst>
                <a:path w="1027" h="824" extrusionOk="0">
                  <a:moveTo>
                    <a:pt x="438" y="1"/>
                  </a:moveTo>
                  <a:cubicBezTo>
                    <a:pt x="429" y="1"/>
                    <a:pt x="420" y="1"/>
                    <a:pt x="411" y="2"/>
                  </a:cubicBezTo>
                  <a:cubicBezTo>
                    <a:pt x="274" y="2"/>
                    <a:pt x="115" y="93"/>
                    <a:pt x="69" y="253"/>
                  </a:cubicBezTo>
                  <a:cubicBezTo>
                    <a:pt x="1" y="458"/>
                    <a:pt x="366" y="823"/>
                    <a:pt x="685" y="823"/>
                  </a:cubicBezTo>
                  <a:cubicBezTo>
                    <a:pt x="822" y="823"/>
                    <a:pt x="936" y="732"/>
                    <a:pt x="982" y="572"/>
                  </a:cubicBezTo>
                  <a:cubicBezTo>
                    <a:pt x="1026" y="329"/>
                    <a:pt x="707" y="1"/>
                    <a:pt x="438" y="1"/>
                  </a:cubicBezTo>
                  <a:close/>
                </a:path>
              </a:pathLst>
            </a:custGeom>
            <a:solidFill>
              <a:srgbClr val="572E3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8" name="Google Shape;2151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09" name="Google Shape;2152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0" name="Google Shape;2153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1" name="Google Shape;2154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2" name="Google Shape;2155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3" name="Google Shape;2156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4" name="Google Shape;2157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5" name="Google Shape;2158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6" name="Google Shape;2159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7" name="Google Shape;2160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8" name="Google Shape;2161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19" name="Google Shape;2162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0" name="Google Shape;2163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1" name="Google Shape;2164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2" name="Google Shape;2165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3" name="Google Shape;2166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4" name="Google Shape;2167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5" name="Google Shape;2168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6" name="Google Shape;2169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7" name="Google Shape;2170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8" name="Google Shape;2171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29" name="Google Shape;2172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0" name="Google Shape;2173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1" name="Google Shape;2174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2" name="Google Shape;2175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3" name="Google Shape;2176;p48"/>
            <p:cNvSpPr/>
            <p:nvPr/>
          </p:nvSpPr>
          <p:spPr>
            <a:xfrm rot="823658">
              <a:off x="7998056" y="3807709"/>
              <a:ext cx="17471" cy="15789"/>
            </a:xfrm>
            <a:custGeom>
              <a:avLst/>
              <a:gdLst/>
              <a:ahLst/>
              <a:cxnLst/>
              <a:rect l="l" t="t" r="r" b="b"/>
              <a:pathLst>
                <a:path w="800" h="723" extrusionOk="0">
                  <a:moveTo>
                    <a:pt x="161" y="1"/>
                  </a:moveTo>
                  <a:cubicBezTo>
                    <a:pt x="115" y="92"/>
                    <a:pt x="69" y="206"/>
                    <a:pt x="1" y="320"/>
                  </a:cubicBezTo>
                  <a:cubicBezTo>
                    <a:pt x="123" y="422"/>
                    <a:pt x="9" y="723"/>
                    <a:pt x="241" y="723"/>
                  </a:cubicBezTo>
                  <a:cubicBezTo>
                    <a:pt x="270" y="723"/>
                    <a:pt x="303" y="718"/>
                    <a:pt x="343" y="708"/>
                  </a:cubicBezTo>
                  <a:cubicBezTo>
                    <a:pt x="800" y="297"/>
                    <a:pt x="777" y="183"/>
                    <a:pt x="161" y="1"/>
                  </a:cubicBezTo>
                  <a:close/>
                </a:path>
              </a:pathLst>
            </a:custGeom>
            <a:solidFill>
              <a:srgbClr val="A7666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4" name="Google Shape;2177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rgbClr val="DA87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5" name="Google Shape;2178;p48"/>
            <p:cNvSpPr/>
            <p:nvPr/>
          </p:nvSpPr>
          <p:spPr>
            <a:xfrm rot="823658">
              <a:off x="8117466" y="3860068"/>
              <a:ext cx="14479" cy="17034"/>
            </a:xfrm>
            <a:custGeom>
              <a:avLst/>
              <a:gdLst/>
              <a:ahLst/>
              <a:cxnLst/>
              <a:rect l="l" t="t" r="r" b="b"/>
              <a:pathLst>
                <a:path w="663" h="780" extrusionOk="0">
                  <a:moveTo>
                    <a:pt x="211" y="0"/>
                  </a:moveTo>
                  <a:cubicBezTo>
                    <a:pt x="185" y="0"/>
                    <a:pt x="159" y="17"/>
                    <a:pt x="138" y="49"/>
                  </a:cubicBezTo>
                  <a:cubicBezTo>
                    <a:pt x="1" y="620"/>
                    <a:pt x="46" y="688"/>
                    <a:pt x="663" y="780"/>
                  </a:cubicBezTo>
                  <a:cubicBezTo>
                    <a:pt x="663" y="665"/>
                    <a:pt x="663" y="551"/>
                    <a:pt x="663" y="414"/>
                  </a:cubicBezTo>
                  <a:cubicBezTo>
                    <a:pt x="503" y="346"/>
                    <a:pt x="366" y="232"/>
                    <a:pt x="297" y="72"/>
                  </a:cubicBezTo>
                  <a:cubicBezTo>
                    <a:pt x="273" y="23"/>
                    <a:pt x="242" y="0"/>
                    <a:pt x="211" y="0"/>
                  </a:cubicBezTo>
                  <a:close/>
                </a:path>
              </a:pathLst>
            </a:custGeom>
            <a:solidFill>
              <a:srgbClr val="D26E7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6" name="Google Shape;2179;p48"/>
            <p:cNvSpPr/>
            <p:nvPr/>
          </p:nvSpPr>
          <p:spPr>
            <a:xfrm rot="823658">
              <a:off x="8011311" y="3753062"/>
              <a:ext cx="14479" cy="11968"/>
            </a:xfrm>
            <a:custGeom>
              <a:avLst/>
              <a:gdLst/>
              <a:ahLst/>
              <a:cxnLst/>
              <a:rect l="l" t="t" r="r" b="b"/>
              <a:pathLst>
                <a:path w="663" h="548" extrusionOk="0">
                  <a:moveTo>
                    <a:pt x="366" y="0"/>
                  </a:moveTo>
                  <a:cubicBezTo>
                    <a:pt x="229" y="0"/>
                    <a:pt x="92" y="46"/>
                    <a:pt x="1" y="183"/>
                  </a:cubicBezTo>
                  <a:cubicBezTo>
                    <a:pt x="69" y="297"/>
                    <a:pt x="115" y="434"/>
                    <a:pt x="184" y="548"/>
                  </a:cubicBezTo>
                  <a:lnTo>
                    <a:pt x="549" y="548"/>
                  </a:lnTo>
                  <a:cubicBezTo>
                    <a:pt x="663" y="434"/>
                    <a:pt x="663" y="297"/>
                    <a:pt x="549" y="183"/>
                  </a:cubicBezTo>
                  <a:cubicBezTo>
                    <a:pt x="503" y="137"/>
                    <a:pt x="435" y="69"/>
                    <a:pt x="366" y="0"/>
                  </a:cubicBezTo>
                  <a:close/>
                </a:path>
              </a:pathLst>
            </a:custGeom>
            <a:solidFill>
              <a:srgbClr val="DD8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7" name="Google Shape;2180;p48"/>
            <p:cNvSpPr/>
            <p:nvPr/>
          </p:nvSpPr>
          <p:spPr>
            <a:xfrm rot="823658">
              <a:off x="8119143" y="3756165"/>
              <a:ext cx="10483" cy="9063"/>
            </a:xfrm>
            <a:custGeom>
              <a:avLst/>
              <a:gdLst/>
              <a:ahLst/>
              <a:cxnLst/>
              <a:rect l="l" t="t" r="r" b="b"/>
              <a:pathLst>
                <a:path w="480" h="415" extrusionOk="0">
                  <a:moveTo>
                    <a:pt x="206" y="0"/>
                  </a:moveTo>
                  <a:cubicBezTo>
                    <a:pt x="147" y="0"/>
                    <a:pt x="91" y="30"/>
                    <a:pt x="46" y="120"/>
                  </a:cubicBezTo>
                  <a:cubicBezTo>
                    <a:pt x="0" y="257"/>
                    <a:pt x="91" y="371"/>
                    <a:pt x="205" y="394"/>
                  </a:cubicBezTo>
                  <a:cubicBezTo>
                    <a:pt x="245" y="408"/>
                    <a:pt x="279" y="415"/>
                    <a:pt x="307" y="415"/>
                  </a:cubicBezTo>
                  <a:cubicBezTo>
                    <a:pt x="457" y="415"/>
                    <a:pt x="460" y="232"/>
                    <a:pt x="479" y="97"/>
                  </a:cubicBezTo>
                  <a:cubicBezTo>
                    <a:pt x="397" y="70"/>
                    <a:pt x="297" y="0"/>
                    <a:pt x="206" y="0"/>
                  </a:cubicBezTo>
                  <a:close/>
                </a:path>
              </a:pathLst>
            </a:custGeom>
            <a:solidFill>
              <a:srgbClr val="B55A6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8" name="Google Shape;2181;p48"/>
            <p:cNvSpPr/>
            <p:nvPr/>
          </p:nvSpPr>
          <p:spPr>
            <a:xfrm rot="823658">
              <a:off x="8123436" y="3788413"/>
              <a:ext cx="6988" cy="5634"/>
            </a:xfrm>
            <a:custGeom>
              <a:avLst/>
              <a:gdLst/>
              <a:ahLst/>
              <a:cxnLst/>
              <a:rect l="l" t="t" r="r" b="b"/>
              <a:pathLst>
                <a:path w="320" h="258" extrusionOk="0">
                  <a:moveTo>
                    <a:pt x="199" y="1"/>
                  </a:moveTo>
                  <a:cubicBezTo>
                    <a:pt x="120" y="1"/>
                    <a:pt x="49" y="29"/>
                    <a:pt x="0" y="126"/>
                  </a:cubicBezTo>
                  <a:cubicBezTo>
                    <a:pt x="0" y="149"/>
                    <a:pt x="0" y="195"/>
                    <a:pt x="23" y="217"/>
                  </a:cubicBezTo>
                  <a:cubicBezTo>
                    <a:pt x="52" y="246"/>
                    <a:pt x="78" y="258"/>
                    <a:pt x="103" y="258"/>
                  </a:cubicBezTo>
                  <a:cubicBezTo>
                    <a:pt x="175" y="258"/>
                    <a:pt x="234" y="160"/>
                    <a:pt x="320" y="126"/>
                  </a:cubicBezTo>
                  <a:cubicBezTo>
                    <a:pt x="297" y="103"/>
                    <a:pt x="297" y="58"/>
                    <a:pt x="297" y="12"/>
                  </a:cubicBezTo>
                  <a:cubicBezTo>
                    <a:pt x="264" y="5"/>
                    <a:pt x="231" y="1"/>
                    <a:pt x="199" y="1"/>
                  </a:cubicBezTo>
                  <a:close/>
                </a:path>
              </a:pathLst>
            </a:custGeom>
            <a:solidFill>
              <a:srgbClr val="933E4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39" name="Google Shape;2182;p48"/>
            <p:cNvSpPr/>
            <p:nvPr/>
          </p:nvSpPr>
          <p:spPr>
            <a:xfrm rot="823658">
              <a:off x="8020757" y="3856467"/>
              <a:ext cx="10767" cy="8998"/>
            </a:xfrm>
            <a:custGeom>
              <a:avLst/>
              <a:gdLst/>
              <a:ahLst/>
              <a:cxnLst/>
              <a:rect l="l" t="t" r="r" b="b"/>
              <a:pathLst>
                <a:path w="493" h="412" extrusionOk="0">
                  <a:moveTo>
                    <a:pt x="274" y="1"/>
                  </a:moveTo>
                  <a:cubicBezTo>
                    <a:pt x="0" y="46"/>
                    <a:pt x="137" y="252"/>
                    <a:pt x="114" y="411"/>
                  </a:cubicBezTo>
                  <a:cubicBezTo>
                    <a:pt x="137" y="411"/>
                    <a:pt x="161" y="412"/>
                    <a:pt x="186" y="412"/>
                  </a:cubicBezTo>
                  <a:cubicBezTo>
                    <a:pt x="333" y="412"/>
                    <a:pt x="493" y="395"/>
                    <a:pt x="434" y="160"/>
                  </a:cubicBezTo>
                  <a:cubicBezTo>
                    <a:pt x="434" y="92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97475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0" name="Google Shape;2183;p48"/>
            <p:cNvSpPr/>
            <p:nvPr/>
          </p:nvSpPr>
          <p:spPr>
            <a:xfrm rot="823658">
              <a:off x="8085126" y="3817913"/>
              <a:ext cx="16466" cy="17733"/>
            </a:xfrm>
            <a:custGeom>
              <a:avLst/>
              <a:gdLst/>
              <a:ahLst/>
              <a:cxnLst/>
              <a:rect l="l" t="t" r="r" b="b"/>
              <a:pathLst>
                <a:path w="754" h="812" extrusionOk="0">
                  <a:moveTo>
                    <a:pt x="377" y="1"/>
                  </a:moveTo>
                  <a:cubicBezTo>
                    <a:pt x="290" y="1"/>
                    <a:pt x="188" y="108"/>
                    <a:pt x="0" y="306"/>
                  </a:cubicBezTo>
                  <a:cubicBezTo>
                    <a:pt x="186" y="652"/>
                    <a:pt x="271" y="811"/>
                    <a:pt x="375" y="811"/>
                  </a:cubicBezTo>
                  <a:cubicBezTo>
                    <a:pt x="463" y="811"/>
                    <a:pt x="565" y="698"/>
                    <a:pt x="753" y="489"/>
                  </a:cubicBezTo>
                  <a:cubicBezTo>
                    <a:pt x="567" y="153"/>
                    <a:pt x="482" y="1"/>
                    <a:pt x="377" y="1"/>
                  </a:cubicBezTo>
                  <a:close/>
                </a:path>
              </a:pathLst>
            </a:custGeom>
            <a:solidFill>
              <a:srgbClr val="8F434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1" name="Google Shape;2184;p48"/>
            <p:cNvSpPr/>
            <p:nvPr/>
          </p:nvSpPr>
          <p:spPr>
            <a:xfrm rot="823658">
              <a:off x="8065223" y="3787752"/>
              <a:ext cx="12885" cy="10308"/>
            </a:xfrm>
            <a:custGeom>
              <a:avLst/>
              <a:gdLst/>
              <a:ahLst/>
              <a:cxnLst/>
              <a:rect l="l" t="t" r="r" b="b"/>
              <a:pathLst>
                <a:path w="590" h="472" extrusionOk="0">
                  <a:moveTo>
                    <a:pt x="165" y="1"/>
                  </a:moveTo>
                  <a:cubicBezTo>
                    <a:pt x="68" y="1"/>
                    <a:pt x="1" y="66"/>
                    <a:pt x="19" y="174"/>
                  </a:cubicBezTo>
                  <a:cubicBezTo>
                    <a:pt x="41" y="334"/>
                    <a:pt x="178" y="426"/>
                    <a:pt x="315" y="471"/>
                  </a:cubicBezTo>
                  <a:cubicBezTo>
                    <a:pt x="452" y="448"/>
                    <a:pt x="589" y="403"/>
                    <a:pt x="589" y="266"/>
                  </a:cubicBezTo>
                  <a:cubicBezTo>
                    <a:pt x="566" y="83"/>
                    <a:pt x="384" y="37"/>
                    <a:pt x="247" y="15"/>
                  </a:cubicBezTo>
                  <a:cubicBezTo>
                    <a:pt x="218" y="5"/>
                    <a:pt x="191" y="1"/>
                    <a:pt x="165" y="1"/>
                  </a:cubicBezTo>
                  <a:close/>
                </a:path>
              </a:pathLst>
            </a:custGeom>
            <a:solidFill>
              <a:srgbClr val="913D4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2" name="Google Shape;2185;p48"/>
            <p:cNvSpPr/>
            <p:nvPr/>
          </p:nvSpPr>
          <p:spPr>
            <a:xfrm rot="823658">
              <a:off x="8143308" y="3817336"/>
              <a:ext cx="7993" cy="11990"/>
            </a:xfrm>
            <a:custGeom>
              <a:avLst/>
              <a:gdLst/>
              <a:ahLst/>
              <a:cxnLst/>
              <a:rect l="l" t="t" r="r" b="b"/>
              <a:pathLst>
                <a:path w="366" h="549" extrusionOk="0">
                  <a:moveTo>
                    <a:pt x="366" y="1"/>
                  </a:moveTo>
                  <a:cubicBezTo>
                    <a:pt x="183" y="24"/>
                    <a:pt x="1" y="92"/>
                    <a:pt x="46" y="321"/>
                  </a:cubicBezTo>
                  <a:cubicBezTo>
                    <a:pt x="46" y="526"/>
                    <a:pt x="229" y="526"/>
                    <a:pt x="366" y="549"/>
                  </a:cubicBezTo>
                  <a:cubicBezTo>
                    <a:pt x="366" y="366"/>
                    <a:pt x="366" y="184"/>
                    <a:pt x="366" y="1"/>
                  </a:cubicBezTo>
                  <a:close/>
                </a:path>
              </a:pathLst>
            </a:custGeom>
            <a:solidFill>
              <a:srgbClr val="C5586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3" name="Google Shape;2186;p48"/>
            <p:cNvSpPr/>
            <p:nvPr/>
          </p:nvSpPr>
          <p:spPr>
            <a:xfrm rot="823658">
              <a:off x="8332289" y="3754406"/>
              <a:ext cx="2533" cy="1529"/>
            </a:xfrm>
            <a:custGeom>
              <a:avLst/>
              <a:gdLst/>
              <a:ahLst/>
              <a:cxnLst/>
              <a:rect l="l" t="t" r="r" b="b"/>
              <a:pathLst>
                <a:path w="116" h="70" extrusionOk="0">
                  <a:moveTo>
                    <a:pt x="47" y="1"/>
                  </a:moveTo>
                  <a:cubicBezTo>
                    <a:pt x="47" y="1"/>
                    <a:pt x="24" y="47"/>
                    <a:pt x="1" y="69"/>
                  </a:cubicBezTo>
                  <a:cubicBezTo>
                    <a:pt x="92" y="47"/>
                    <a:pt x="115" y="1"/>
                    <a:pt x="47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4" name="Google Shape;2187;p48"/>
            <p:cNvSpPr/>
            <p:nvPr/>
          </p:nvSpPr>
          <p:spPr>
            <a:xfrm rot="823658">
              <a:off x="7493609" y="3337977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24" y="0"/>
                  </a:moveTo>
                  <a:lnTo>
                    <a:pt x="24" y="0"/>
                  </a:lnTo>
                  <a:cubicBezTo>
                    <a:pt x="1" y="160"/>
                    <a:pt x="46" y="274"/>
                    <a:pt x="161" y="388"/>
                  </a:cubicBezTo>
                  <a:cubicBezTo>
                    <a:pt x="206" y="228"/>
                    <a:pt x="183" y="91"/>
                    <a:pt x="2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5" name="Google Shape;2188;p48"/>
            <p:cNvSpPr/>
            <p:nvPr/>
          </p:nvSpPr>
          <p:spPr>
            <a:xfrm rot="823658">
              <a:off x="8410791" y="3562014"/>
              <a:ext cx="4521" cy="849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184" y="0"/>
                  </a:moveTo>
                  <a:cubicBezTo>
                    <a:pt x="24" y="91"/>
                    <a:pt x="1" y="228"/>
                    <a:pt x="47" y="388"/>
                  </a:cubicBezTo>
                  <a:cubicBezTo>
                    <a:pt x="161" y="297"/>
                    <a:pt x="206" y="160"/>
                    <a:pt x="184" y="0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6" name="Google Shape;2189;p48"/>
            <p:cNvSpPr/>
            <p:nvPr/>
          </p:nvSpPr>
          <p:spPr>
            <a:xfrm rot="823658">
              <a:off x="7371865" y="3404983"/>
              <a:ext cx="929679" cy="1083446"/>
            </a:xfrm>
            <a:custGeom>
              <a:avLst/>
              <a:gdLst/>
              <a:ahLst/>
              <a:cxnLst/>
              <a:rect l="l" t="t" r="r" b="b"/>
              <a:pathLst>
                <a:path w="42570" h="49611" extrusionOk="0">
                  <a:moveTo>
                    <a:pt x="11664" y="1586"/>
                  </a:moveTo>
                  <a:cubicBezTo>
                    <a:pt x="11687" y="1586"/>
                    <a:pt x="11733" y="1609"/>
                    <a:pt x="11756" y="1631"/>
                  </a:cubicBezTo>
                  <a:lnTo>
                    <a:pt x="11687" y="1631"/>
                  </a:lnTo>
                  <a:cubicBezTo>
                    <a:pt x="11664" y="1631"/>
                    <a:pt x="11664" y="1609"/>
                    <a:pt x="11664" y="1609"/>
                  </a:cubicBezTo>
                  <a:lnTo>
                    <a:pt x="11687" y="1609"/>
                  </a:lnTo>
                  <a:cubicBezTo>
                    <a:pt x="11664" y="1609"/>
                    <a:pt x="11664" y="1586"/>
                    <a:pt x="11664" y="1586"/>
                  </a:cubicBezTo>
                  <a:close/>
                  <a:moveTo>
                    <a:pt x="28646" y="3777"/>
                  </a:moveTo>
                  <a:cubicBezTo>
                    <a:pt x="28646" y="3777"/>
                    <a:pt x="28646" y="3777"/>
                    <a:pt x="28646" y="3800"/>
                  </a:cubicBezTo>
                  <a:lnTo>
                    <a:pt x="28624" y="3800"/>
                  </a:lnTo>
                  <a:cubicBezTo>
                    <a:pt x="28646" y="3800"/>
                    <a:pt x="28646" y="3800"/>
                    <a:pt x="28646" y="3777"/>
                  </a:cubicBezTo>
                  <a:close/>
                  <a:moveTo>
                    <a:pt x="22050" y="4918"/>
                  </a:moveTo>
                  <a:cubicBezTo>
                    <a:pt x="22050" y="4930"/>
                    <a:pt x="22056" y="4930"/>
                    <a:pt x="22061" y="4930"/>
                  </a:cubicBezTo>
                  <a:cubicBezTo>
                    <a:pt x="22067" y="4930"/>
                    <a:pt x="22073" y="4930"/>
                    <a:pt x="22073" y="4941"/>
                  </a:cubicBezTo>
                  <a:cubicBezTo>
                    <a:pt x="22050" y="4941"/>
                    <a:pt x="22050" y="4964"/>
                    <a:pt x="22027" y="4964"/>
                  </a:cubicBezTo>
                  <a:cubicBezTo>
                    <a:pt x="22050" y="4941"/>
                    <a:pt x="22050" y="4941"/>
                    <a:pt x="22050" y="4918"/>
                  </a:cubicBezTo>
                  <a:close/>
                  <a:moveTo>
                    <a:pt x="31796" y="6858"/>
                  </a:moveTo>
                  <a:cubicBezTo>
                    <a:pt x="31796" y="6881"/>
                    <a:pt x="31796" y="6881"/>
                    <a:pt x="31796" y="6881"/>
                  </a:cubicBezTo>
                  <a:cubicBezTo>
                    <a:pt x="31682" y="6904"/>
                    <a:pt x="31614" y="6995"/>
                    <a:pt x="31568" y="7087"/>
                  </a:cubicBezTo>
                  <a:cubicBezTo>
                    <a:pt x="31591" y="6973"/>
                    <a:pt x="31614" y="6858"/>
                    <a:pt x="31796" y="6858"/>
                  </a:cubicBezTo>
                  <a:close/>
                  <a:moveTo>
                    <a:pt x="34330" y="7064"/>
                  </a:moveTo>
                  <a:cubicBezTo>
                    <a:pt x="34330" y="7064"/>
                    <a:pt x="34330" y="7087"/>
                    <a:pt x="34307" y="7087"/>
                  </a:cubicBezTo>
                  <a:cubicBezTo>
                    <a:pt x="34307" y="7110"/>
                    <a:pt x="34307" y="7110"/>
                    <a:pt x="34307" y="7110"/>
                  </a:cubicBezTo>
                  <a:lnTo>
                    <a:pt x="34284" y="7110"/>
                  </a:lnTo>
                  <a:cubicBezTo>
                    <a:pt x="34284" y="7087"/>
                    <a:pt x="34284" y="7087"/>
                    <a:pt x="34284" y="7087"/>
                  </a:cubicBezTo>
                  <a:lnTo>
                    <a:pt x="34307" y="7087"/>
                  </a:lnTo>
                  <a:cubicBezTo>
                    <a:pt x="34307" y="7087"/>
                    <a:pt x="34307" y="7087"/>
                    <a:pt x="34307" y="7064"/>
                  </a:cubicBezTo>
                  <a:close/>
                  <a:moveTo>
                    <a:pt x="28350" y="6653"/>
                  </a:moveTo>
                  <a:lnTo>
                    <a:pt x="28350" y="6653"/>
                  </a:lnTo>
                  <a:cubicBezTo>
                    <a:pt x="28532" y="6950"/>
                    <a:pt x="28715" y="7224"/>
                    <a:pt x="28806" y="7543"/>
                  </a:cubicBezTo>
                  <a:cubicBezTo>
                    <a:pt x="28783" y="7520"/>
                    <a:pt x="28738" y="7498"/>
                    <a:pt x="28715" y="7475"/>
                  </a:cubicBezTo>
                  <a:cubicBezTo>
                    <a:pt x="28532" y="7361"/>
                    <a:pt x="28487" y="7201"/>
                    <a:pt x="28418" y="7041"/>
                  </a:cubicBezTo>
                  <a:cubicBezTo>
                    <a:pt x="28372" y="6973"/>
                    <a:pt x="28327" y="6950"/>
                    <a:pt x="28281" y="6927"/>
                  </a:cubicBezTo>
                  <a:cubicBezTo>
                    <a:pt x="28350" y="6836"/>
                    <a:pt x="28372" y="6744"/>
                    <a:pt x="28350" y="6653"/>
                  </a:cubicBezTo>
                  <a:close/>
                  <a:moveTo>
                    <a:pt x="32207" y="7840"/>
                  </a:moveTo>
                  <a:cubicBezTo>
                    <a:pt x="32207" y="7840"/>
                    <a:pt x="32230" y="7863"/>
                    <a:pt x="32230" y="7863"/>
                  </a:cubicBezTo>
                  <a:cubicBezTo>
                    <a:pt x="32230" y="7863"/>
                    <a:pt x="32207" y="7886"/>
                    <a:pt x="32184" y="7886"/>
                  </a:cubicBezTo>
                  <a:cubicBezTo>
                    <a:pt x="32184" y="7863"/>
                    <a:pt x="32184" y="7840"/>
                    <a:pt x="32207" y="7840"/>
                  </a:cubicBezTo>
                  <a:close/>
                  <a:moveTo>
                    <a:pt x="4931" y="9620"/>
                  </a:moveTo>
                  <a:lnTo>
                    <a:pt x="4931" y="9643"/>
                  </a:lnTo>
                  <a:lnTo>
                    <a:pt x="4908" y="9643"/>
                  </a:lnTo>
                  <a:cubicBezTo>
                    <a:pt x="4908" y="9643"/>
                    <a:pt x="4908" y="9620"/>
                    <a:pt x="4931" y="9620"/>
                  </a:cubicBezTo>
                  <a:close/>
                  <a:moveTo>
                    <a:pt x="40196" y="11081"/>
                  </a:moveTo>
                  <a:cubicBezTo>
                    <a:pt x="40196" y="11127"/>
                    <a:pt x="40196" y="11195"/>
                    <a:pt x="40173" y="11241"/>
                  </a:cubicBezTo>
                  <a:cubicBezTo>
                    <a:pt x="40150" y="11172"/>
                    <a:pt x="40150" y="11127"/>
                    <a:pt x="40196" y="11081"/>
                  </a:cubicBezTo>
                  <a:close/>
                  <a:moveTo>
                    <a:pt x="30107" y="7520"/>
                  </a:moveTo>
                  <a:cubicBezTo>
                    <a:pt x="30176" y="7840"/>
                    <a:pt x="30313" y="8114"/>
                    <a:pt x="30769" y="8114"/>
                  </a:cubicBezTo>
                  <a:cubicBezTo>
                    <a:pt x="30906" y="8045"/>
                    <a:pt x="30997" y="7977"/>
                    <a:pt x="31089" y="7886"/>
                  </a:cubicBezTo>
                  <a:lnTo>
                    <a:pt x="31089" y="7886"/>
                  </a:lnTo>
                  <a:cubicBezTo>
                    <a:pt x="31020" y="8000"/>
                    <a:pt x="30975" y="8114"/>
                    <a:pt x="30952" y="8251"/>
                  </a:cubicBezTo>
                  <a:cubicBezTo>
                    <a:pt x="30997" y="8593"/>
                    <a:pt x="31248" y="8776"/>
                    <a:pt x="31431" y="9004"/>
                  </a:cubicBezTo>
                  <a:cubicBezTo>
                    <a:pt x="32253" y="10008"/>
                    <a:pt x="32184" y="10739"/>
                    <a:pt x="31226" y="11606"/>
                  </a:cubicBezTo>
                  <a:cubicBezTo>
                    <a:pt x="31111" y="11697"/>
                    <a:pt x="30997" y="11789"/>
                    <a:pt x="30952" y="11948"/>
                  </a:cubicBezTo>
                  <a:cubicBezTo>
                    <a:pt x="30975" y="11971"/>
                    <a:pt x="30975" y="11971"/>
                    <a:pt x="30975" y="11994"/>
                  </a:cubicBezTo>
                  <a:cubicBezTo>
                    <a:pt x="30888" y="11951"/>
                    <a:pt x="30792" y="11935"/>
                    <a:pt x="30692" y="11935"/>
                  </a:cubicBezTo>
                  <a:cubicBezTo>
                    <a:pt x="30635" y="11935"/>
                    <a:pt x="30576" y="11940"/>
                    <a:pt x="30518" y="11948"/>
                  </a:cubicBezTo>
                  <a:cubicBezTo>
                    <a:pt x="30389" y="11957"/>
                    <a:pt x="30258" y="11963"/>
                    <a:pt x="30128" y="11963"/>
                  </a:cubicBezTo>
                  <a:cubicBezTo>
                    <a:pt x="29548" y="11963"/>
                    <a:pt x="28990" y="11842"/>
                    <a:pt x="28692" y="11264"/>
                  </a:cubicBezTo>
                  <a:cubicBezTo>
                    <a:pt x="28327" y="10556"/>
                    <a:pt x="28350" y="9803"/>
                    <a:pt x="28875" y="9118"/>
                  </a:cubicBezTo>
                  <a:cubicBezTo>
                    <a:pt x="29012" y="8913"/>
                    <a:pt x="29217" y="8707"/>
                    <a:pt x="29034" y="8388"/>
                  </a:cubicBezTo>
                  <a:lnTo>
                    <a:pt x="29034" y="8388"/>
                  </a:lnTo>
                  <a:cubicBezTo>
                    <a:pt x="29057" y="8411"/>
                    <a:pt x="29057" y="8411"/>
                    <a:pt x="29080" y="8433"/>
                  </a:cubicBezTo>
                  <a:cubicBezTo>
                    <a:pt x="29118" y="8436"/>
                    <a:pt x="29156" y="8438"/>
                    <a:pt x="29193" y="8438"/>
                  </a:cubicBezTo>
                  <a:cubicBezTo>
                    <a:pt x="29464" y="8438"/>
                    <a:pt x="29701" y="8360"/>
                    <a:pt x="29902" y="8159"/>
                  </a:cubicBezTo>
                  <a:cubicBezTo>
                    <a:pt x="30016" y="7954"/>
                    <a:pt x="30084" y="7726"/>
                    <a:pt x="30107" y="7520"/>
                  </a:cubicBezTo>
                  <a:close/>
                  <a:moveTo>
                    <a:pt x="25748" y="12519"/>
                  </a:moveTo>
                  <a:cubicBezTo>
                    <a:pt x="25748" y="12542"/>
                    <a:pt x="25748" y="12542"/>
                    <a:pt x="25770" y="12542"/>
                  </a:cubicBezTo>
                  <a:cubicBezTo>
                    <a:pt x="25748" y="12565"/>
                    <a:pt x="25748" y="12565"/>
                    <a:pt x="25748" y="12565"/>
                  </a:cubicBezTo>
                  <a:cubicBezTo>
                    <a:pt x="25748" y="12542"/>
                    <a:pt x="25748" y="12542"/>
                    <a:pt x="25748" y="12519"/>
                  </a:cubicBezTo>
                  <a:close/>
                  <a:moveTo>
                    <a:pt x="35768" y="13455"/>
                  </a:moveTo>
                  <a:cubicBezTo>
                    <a:pt x="35791" y="13478"/>
                    <a:pt x="35791" y="13478"/>
                    <a:pt x="35791" y="13478"/>
                  </a:cubicBezTo>
                  <a:lnTo>
                    <a:pt x="35768" y="13478"/>
                  </a:lnTo>
                  <a:cubicBezTo>
                    <a:pt x="35768" y="13478"/>
                    <a:pt x="35768" y="13478"/>
                    <a:pt x="35768" y="13455"/>
                  </a:cubicBezTo>
                  <a:close/>
                  <a:moveTo>
                    <a:pt x="5479" y="13866"/>
                  </a:moveTo>
                  <a:cubicBezTo>
                    <a:pt x="5479" y="13889"/>
                    <a:pt x="5501" y="13934"/>
                    <a:pt x="5524" y="13957"/>
                  </a:cubicBezTo>
                  <a:cubicBezTo>
                    <a:pt x="5524" y="13957"/>
                    <a:pt x="5547" y="13957"/>
                    <a:pt x="5547" y="13980"/>
                  </a:cubicBezTo>
                  <a:lnTo>
                    <a:pt x="5524" y="13980"/>
                  </a:lnTo>
                  <a:cubicBezTo>
                    <a:pt x="5479" y="13957"/>
                    <a:pt x="5456" y="13934"/>
                    <a:pt x="5433" y="13911"/>
                  </a:cubicBezTo>
                  <a:cubicBezTo>
                    <a:pt x="5433" y="13889"/>
                    <a:pt x="5456" y="13866"/>
                    <a:pt x="5479" y="13866"/>
                  </a:cubicBezTo>
                  <a:close/>
                  <a:moveTo>
                    <a:pt x="27254" y="14322"/>
                  </a:moveTo>
                  <a:cubicBezTo>
                    <a:pt x="27277" y="14345"/>
                    <a:pt x="27300" y="14391"/>
                    <a:pt x="27300" y="14414"/>
                  </a:cubicBezTo>
                  <a:cubicBezTo>
                    <a:pt x="27322" y="14482"/>
                    <a:pt x="27322" y="14551"/>
                    <a:pt x="27322" y="14596"/>
                  </a:cubicBezTo>
                  <a:cubicBezTo>
                    <a:pt x="27300" y="14642"/>
                    <a:pt x="27277" y="14665"/>
                    <a:pt x="27254" y="14688"/>
                  </a:cubicBezTo>
                  <a:lnTo>
                    <a:pt x="27208" y="14688"/>
                  </a:lnTo>
                  <a:cubicBezTo>
                    <a:pt x="27254" y="14573"/>
                    <a:pt x="27208" y="14459"/>
                    <a:pt x="27163" y="14368"/>
                  </a:cubicBezTo>
                  <a:cubicBezTo>
                    <a:pt x="27186" y="14345"/>
                    <a:pt x="27231" y="14345"/>
                    <a:pt x="27254" y="14322"/>
                  </a:cubicBezTo>
                  <a:close/>
                  <a:moveTo>
                    <a:pt x="35562" y="14756"/>
                  </a:moveTo>
                  <a:cubicBezTo>
                    <a:pt x="35585" y="14756"/>
                    <a:pt x="35585" y="14756"/>
                    <a:pt x="35608" y="14779"/>
                  </a:cubicBezTo>
                  <a:cubicBezTo>
                    <a:pt x="35585" y="14779"/>
                    <a:pt x="35562" y="14756"/>
                    <a:pt x="35540" y="14756"/>
                  </a:cubicBezTo>
                  <a:close/>
                  <a:moveTo>
                    <a:pt x="23832" y="10304"/>
                  </a:moveTo>
                  <a:cubicBezTo>
                    <a:pt x="24059" y="10304"/>
                    <a:pt x="24064" y="10606"/>
                    <a:pt x="24218" y="10739"/>
                  </a:cubicBezTo>
                  <a:cubicBezTo>
                    <a:pt x="24218" y="10739"/>
                    <a:pt x="24241" y="10739"/>
                    <a:pt x="24241" y="10762"/>
                  </a:cubicBezTo>
                  <a:cubicBezTo>
                    <a:pt x="23899" y="10899"/>
                    <a:pt x="23876" y="11241"/>
                    <a:pt x="23853" y="11538"/>
                  </a:cubicBezTo>
                  <a:cubicBezTo>
                    <a:pt x="23807" y="12108"/>
                    <a:pt x="23716" y="12656"/>
                    <a:pt x="23579" y="13204"/>
                  </a:cubicBezTo>
                  <a:cubicBezTo>
                    <a:pt x="23579" y="13797"/>
                    <a:pt x="23031" y="14254"/>
                    <a:pt x="23145" y="14847"/>
                  </a:cubicBezTo>
                  <a:cubicBezTo>
                    <a:pt x="22826" y="14939"/>
                    <a:pt x="22643" y="15167"/>
                    <a:pt x="22461" y="15395"/>
                  </a:cubicBezTo>
                  <a:cubicBezTo>
                    <a:pt x="22438" y="15418"/>
                    <a:pt x="22438" y="15418"/>
                    <a:pt x="22438" y="15441"/>
                  </a:cubicBezTo>
                  <a:cubicBezTo>
                    <a:pt x="21799" y="15372"/>
                    <a:pt x="21160" y="15418"/>
                    <a:pt x="20657" y="14939"/>
                  </a:cubicBezTo>
                  <a:cubicBezTo>
                    <a:pt x="20475" y="14802"/>
                    <a:pt x="20338" y="14619"/>
                    <a:pt x="20201" y="14436"/>
                  </a:cubicBezTo>
                  <a:cubicBezTo>
                    <a:pt x="20132" y="14368"/>
                    <a:pt x="20064" y="14345"/>
                    <a:pt x="19996" y="14322"/>
                  </a:cubicBezTo>
                  <a:lnTo>
                    <a:pt x="19973" y="14322"/>
                  </a:lnTo>
                  <a:cubicBezTo>
                    <a:pt x="20018" y="13592"/>
                    <a:pt x="19904" y="12907"/>
                    <a:pt x="19334" y="12382"/>
                  </a:cubicBezTo>
                  <a:cubicBezTo>
                    <a:pt x="19311" y="12382"/>
                    <a:pt x="19311" y="12359"/>
                    <a:pt x="19288" y="12337"/>
                  </a:cubicBezTo>
                  <a:cubicBezTo>
                    <a:pt x="19334" y="12337"/>
                    <a:pt x="19402" y="12314"/>
                    <a:pt x="19448" y="12291"/>
                  </a:cubicBezTo>
                  <a:cubicBezTo>
                    <a:pt x="19699" y="11675"/>
                    <a:pt x="19516" y="11035"/>
                    <a:pt x="19608" y="10396"/>
                  </a:cubicBezTo>
                  <a:lnTo>
                    <a:pt x="19608" y="10396"/>
                  </a:lnTo>
                  <a:cubicBezTo>
                    <a:pt x="19744" y="10670"/>
                    <a:pt x="19630" y="11035"/>
                    <a:pt x="19996" y="11150"/>
                  </a:cubicBezTo>
                  <a:cubicBezTo>
                    <a:pt x="20018" y="11127"/>
                    <a:pt x="20041" y="11104"/>
                    <a:pt x="20064" y="11081"/>
                  </a:cubicBezTo>
                  <a:cubicBezTo>
                    <a:pt x="20064" y="11104"/>
                    <a:pt x="20064" y="11127"/>
                    <a:pt x="20064" y="11127"/>
                  </a:cubicBezTo>
                  <a:cubicBezTo>
                    <a:pt x="19722" y="11287"/>
                    <a:pt x="19813" y="11583"/>
                    <a:pt x="19859" y="11834"/>
                  </a:cubicBezTo>
                  <a:cubicBezTo>
                    <a:pt x="19996" y="12610"/>
                    <a:pt x="20087" y="13386"/>
                    <a:pt x="20429" y="14117"/>
                  </a:cubicBezTo>
                  <a:cubicBezTo>
                    <a:pt x="20705" y="14604"/>
                    <a:pt x="20980" y="15131"/>
                    <a:pt x="21621" y="15131"/>
                  </a:cubicBezTo>
                  <a:cubicBezTo>
                    <a:pt x="21670" y="15131"/>
                    <a:pt x="21722" y="15128"/>
                    <a:pt x="21776" y="15121"/>
                  </a:cubicBezTo>
                  <a:cubicBezTo>
                    <a:pt x="22506" y="15053"/>
                    <a:pt x="22735" y="14482"/>
                    <a:pt x="22963" y="13911"/>
                  </a:cubicBezTo>
                  <a:cubicBezTo>
                    <a:pt x="23031" y="13774"/>
                    <a:pt x="23054" y="13615"/>
                    <a:pt x="23100" y="13478"/>
                  </a:cubicBezTo>
                  <a:cubicBezTo>
                    <a:pt x="23123" y="13386"/>
                    <a:pt x="23145" y="13295"/>
                    <a:pt x="23168" y="13204"/>
                  </a:cubicBezTo>
                  <a:cubicBezTo>
                    <a:pt x="23191" y="13113"/>
                    <a:pt x="23214" y="13021"/>
                    <a:pt x="23214" y="12930"/>
                  </a:cubicBezTo>
                  <a:cubicBezTo>
                    <a:pt x="23260" y="12725"/>
                    <a:pt x="23328" y="12519"/>
                    <a:pt x="23374" y="12314"/>
                  </a:cubicBezTo>
                  <a:cubicBezTo>
                    <a:pt x="23465" y="11812"/>
                    <a:pt x="23579" y="11332"/>
                    <a:pt x="23602" y="10830"/>
                  </a:cubicBezTo>
                  <a:cubicBezTo>
                    <a:pt x="23602" y="10625"/>
                    <a:pt x="23556" y="10351"/>
                    <a:pt x="23807" y="10305"/>
                  </a:cubicBezTo>
                  <a:cubicBezTo>
                    <a:pt x="23816" y="10304"/>
                    <a:pt x="23824" y="10304"/>
                    <a:pt x="23832" y="10304"/>
                  </a:cubicBezTo>
                  <a:close/>
                  <a:moveTo>
                    <a:pt x="2762" y="16742"/>
                  </a:moveTo>
                  <a:cubicBezTo>
                    <a:pt x="2762" y="16765"/>
                    <a:pt x="2762" y="16787"/>
                    <a:pt x="2762" y="16810"/>
                  </a:cubicBezTo>
                  <a:lnTo>
                    <a:pt x="2694" y="16810"/>
                  </a:lnTo>
                  <a:cubicBezTo>
                    <a:pt x="2717" y="16787"/>
                    <a:pt x="2740" y="16765"/>
                    <a:pt x="2762" y="16742"/>
                  </a:cubicBezTo>
                  <a:close/>
                  <a:moveTo>
                    <a:pt x="17142" y="18066"/>
                  </a:moveTo>
                  <a:cubicBezTo>
                    <a:pt x="17097" y="18111"/>
                    <a:pt x="17074" y="18134"/>
                    <a:pt x="17051" y="18157"/>
                  </a:cubicBezTo>
                  <a:cubicBezTo>
                    <a:pt x="17074" y="18111"/>
                    <a:pt x="17097" y="18088"/>
                    <a:pt x="17120" y="18066"/>
                  </a:cubicBezTo>
                  <a:close/>
                  <a:moveTo>
                    <a:pt x="18603" y="18180"/>
                  </a:moveTo>
                  <a:cubicBezTo>
                    <a:pt x="18603" y="18180"/>
                    <a:pt x="18603" y="18203"/>
                    <a:pt x="18603" y="18203"/>
                  </a:cubicBezTo>
                  <a:lnTo>
                    <a:pt x="18580" y="18203"/>
                  </a:lnTo>
                  <a:cubicBezTo>
                    <a:pt x="18580" y="18180"/>
                    <a:pt x="18603" y="18180"/>
                    <a:pt x="18603" y="18180"/>
                  </a:cubicBezTo>
                  <a:close/>
                  <a:moveTo>
                    <a:pt x="19560" y="18887"/>
                  </a:moveTo>
                  <a:cubicBezTo>
                    <a:pt x="19582" y="18887"/>
                    <a:pt x="19605" y="18901"/>
                    <a:pt x="19630" y="18933"/>
                  </a:cubicBezTo>
                  <a:cubicBezTo>
                    <a:pt x="19539" y="19047"/>
                    <a:pt x="19471" y="19138"/>
                    <a:pt x="19425" y="19230"/>
                  </a:cubicBezTo>
                  <a:cubicBezTo>
                    <a:pt x="19425" y="19184"/>
                    <a:pt x="19448" y="19138"/>
                    <a:pt x="19448" y="19116"/>
                  </a:cubicBezTo>
                  <a:cubicBezTo>
                    <a:pt x="19464" y="18984"/>
                    <a:pt x="19505" y="18887"/>
                    <a:pt x="19560" y="18887"/>
                  </a:cubicBezTo>
                  <a:close/>
                  <a:moveTo>
                    <a:pt x="13091" y="6090"/>
                  </a:moveTo>
                  <a:cubicBezTo>
                    <a:pt x="13110" y="6090"/>
                    <a:pt x="13129" y="6096"/>
                    <a:pt x="13148" y="6105"/>
                  </a:cubicBezTo>
                  <a:cubicBezTo>
                    <a:pt x="13079" y="6721"/>
                    <a:pt x="13011" y="7361"/>
                    <a:pt x="12965" y="8000"/>
                  </a:cubicBezTo>
                  <a:cubicBezTo>
                    <a:pt x="13034" y="8045"/>
                    <a:pt x="13079" y="8114"/>
                    <a:pt x="13148" y="8182"/>
                  </a:cubicBezTo>
                  <a:lnTo>
                    <a:pt x="13148" y="8159"/>
                  </a:lnTo>
                  <a:cubicBezTo>
                    <a:pt x="13211" y="8238"/>
                    <a:pt x="13285" y="8263"/>
                    <a:pt x="13370" y="8263"/>
                  </a:cubicBezTo>
                  <a:cubicBezTo>
                    <a:pt x="13408" y="8263"/>
                    <a:pt x="13448" y="8258"/>
                    <a:pt x="13490" y="8251"/>
                  </a:cubicBezTo>
                  <a:cubicBezTo>
                    <a:pt x="13536" y="8182"/>
                    <a:pt x="13582" y="8114"/>
                    <a:pt x="13582" y="8023"/>
                  </a:cubicBezTo>
                  <a:cubicBezTo>
                    <a:pt x="13536" y="7726"/>
                    <a:pt x="13604" y="7498"/>
                    <a:pt x="13924" y="7383"/>
                  </a:cubicBezTo>
                  <a:cubicBezTo>
                    <a:pt x="13992" y="7338"/>
                    <a:pt x="14061" y="7292"/>
                    <a:pt x="14061" y="7201"/>
                  </a:cubicBezTo>
                  <a:cubicBezTo>
                    <a:pt x="14244" y="7155"/>
                    <a:pt x="14358" y="7041"/>
                    <a:pt x="14449" y="6881"/>
                  </a:cubicBezTo>
                  <a:cubicBezTo>
                    <a:pt x="14495" y="6836"/>
                    <a:pt x="14495" y="6813"/>
                    <a:pt x="14495" y="6790"/>
                  </a:cubicBezTo>
                  <a:cubicBezTo>
                    <a:pt x="14495" y="6813"/>
                    <a:pt x="14495" y="6813"/>
                    <a:pt x="14495" y="6813"/>
                  </a:cubicBezTo>
                  <a:cubicBezTo>
                    <a:pt x="14563" y="6881"/>
                    <a:pt x="14403" y="6950"/>
                    <a:pt x="14403" y="7041"/>
                  </a:cubicBezTo>
                  <a:cubicBezTo>
                    <a:pt x="14244" y="7269"/>
                    <a:pt x="14038" y="7498"/>
                    <a:pt x="14107" y="7817"/>
                  </a:cubicBezTo>
                  <a:cubicBezTo>
                    <a:pt x="13810" y="7817"/>
                    <a:pt x="13741" y="8045"/>
                    <a:pt x="13764" y="8342"/>
                  </a:cubicBezTo>
                  <a:cubicBezTo>
                    <a:pt x="13810" y="8570"/>
                    <a:pt x="13878" y="8753"/>
                    <a:pt x="14129" y="8753"/>
                  </a:cubicBezTo>
                  <a:cubicBezTo>
                    <a:pt x="14129" y="8958"/>
                    <a:pt x="14198" y="9164"/>
                    <a:pt x="14289" y="9346"/>
                  </a:cubicBezTo>
                  <a:cubicBezTo>
                    <a:pt x="14837" y="10762"/>
                    <a:pt x="14563" y="11401"/>
                    <a:pt x="13102" y="12063"/>
                  </a:cubicBezTo>
                  <a:cubicBezTo>
                    <a:pt x="12372" y="12565"/>
                    <a:pt x="12897" y="12793"/>
                    <a:pt x="13331" y="13044"/>
                  </a:cubicBezTo>
                  <a:cubicBezTo>
                    <a:pt x="13559" y="13181"/>
                    <a:pt x="13764" y="13386"/>
                    <a:pt x="13947" y="13592"/>
                  </a:cubicBezTo>
                  <a:cubicBezTo>
                    <a:pt x="14061" y="13729"/>
                    <a:pt x="14152" y="13843"/>
                    <a:pt x="14335" y="13889"/>
                  </a:cubicBezTo>
                  <a:cubicBezTo>
                    <a:pt x="14420" y="13876"/>
                    <a:pt x="14512" y="13851"/>
                    <a:pt x="14593" y="13851"/>
                  </a:cubicBezTo>
                  <a:cubicBezTo>
                    <a:pt x="14664" y="13851"/>
                    <a:pt x="14726" y="13870"/>
                    <a:pt x="14769" y="13934"/>
                  </a:cubicBezTo>
                  <a:cubicBezTo>
                    <a:pt x="15225" y="14688"/>
                    <a:pt x="16092" y="15258"/>
                    <a:pt x="15819" y="16354"/>
                  </a:cubicBezTo>
                  <a:cubicBezTo>
                    <a:pt x="15864" y="16787"/>
                    <a:pt x="15590" y="17221"/>
                    <a:pt x="15864" y="17655"/>
                  </a:cubicBezTo>
                  <a:cubicBezTo>
                    <a:pt x="15819" y="17700"/>
                    <a:pt x="15773" y="17746"/>
                    <a:pt x="15727" y="17815"/>
                  </a:cubicBezTo>
                  <a:cubicBezTo>
                    <a:pt x="15590" y="18522"/>
                    <a:pt x="15362" y="19207"/>
                    <a:pt x="15590" y="19846"/>
                  </a:cubicBezTo>
                  <a:cubicBezTo>
                    <a:pt x="15499" y="19663"/>
                    <a:pt x="15225" y="19572"/>
                    <a:pt x="14997" y="19435"/>
                  </a:cubicBezTo>
                  <a:cubicBezTo>
                    <a:pt x="14997" y="19002"/>
                    <a:pt x="14869" y="18817"/>
                    <a:pt x="14654" y="18817"/>
                  </a:cubicBezTo>
                  <a:cubicBezTo>
                    <a:pt x="14518" y="18817"/>
                    <a:pt x="14347" y="18891"/>
                    <a:pt x="14152" y="19024"/>
                  </a:cubicBezTo>
                  <a:cubicBezTo>
                    <a:pt x="13655" y="19350"/>
                    <a:pt x="13144" y="19586"/>
                    <a:pt x="12572" y="19586"/>
                  </a:cubicBezTo>
                  <a:cubicBezTo>
                    <a:pt x="12383" y="19586"/>
                    <a:pt x="12188" y="19560"/>
                    <a:pt x="11984" y="19504"/>
                  </a:cubicBezTo>
                  <a:cubicBezTo>
                    <a:pt x="11824" y="19504"/>
                    <a:pt x="11641" y="19526"/>
                    <a:pt x="11527" y="19663"/>
                  </a:cubicBezTo>
                  <a:cubicBezTo>
                    <a:pt x="11556" y="19874"/>
                    <a:pt x="11513" y="19932"/>
                    <a:pt x="11444" y="19932"/>
                  </a:cubicBezTo>
                  <a:cubicBezTo>
                    <a:pt x="11359" y="19932"/>
                    <a:pt x="11235" y="19842"/>
                    <a:pt x="11163" y="19842"/>
                  </a:cubicBezTo>
                  <a:cubicBezTo>
                    <a:pt x="11154" y="19842"/>
                    <a:pt x="11146" y="19843"/>
                    <a:pt x="11139" y="19846"/>
                  </a:cubicBezTo>
                  <a:cubicBezTo>
                    <a:pt x="10989" y="19894"/>
                    <a:pt x="10843" y="19914"/>
                    <a:pt x="10699" y="19914"/>
                  </a:cubicBezTo>
                  <a:cubicBezTo>
                    <a:pt x="10168" y="19914"/>
                    <a:pt x="9675" y="19644"/>
                    <a:pt x="9154" y="19572"/>
                  </a:cubicBezTo>
                  <a:cubicBezTo>
                    <a:pt x="9103" y="19585"/>
                    <a:pt x="9032" y="19639"/>
                    <a:pt x="8986" y="19639"/>
                  </a:cubicBezTo>
                  <a:cubicBezTo>
                    <a:pt x="8948" y="19639"/>
                    <a:pt x="8928" y="19603"/>
                    <a:pt x="8948" y="19481"/>
                  </a:cubicBezTo>
                  <a:cubicBezTo>
                    <a:pt x="8126" y="19070"/>
                    <a:pt x="7784" y="18431"/>
                    <a:pt x="7967" y="17541"/>
                  </a:cubicBezTo>
                  <a:cubicBezTo>
                    <a:pt x="7989" y="17449"/>
                    <a:pt x="7944" y="17358"/>
                    <a:pt x="7898" y="17290"/>
                  </a:cubicBezTo>
                  <a:cubicBezTo>
                    <a:pt x="7784" y="17130"/>
                    <a:pt x="7647" y="17016"/>
                    <a:pt x="7442" y="16993"/>
                  </a:cubicBezTo>
                  <a:cubicBezTo>
                    <a:pt x="6688" y="16924"/>
                    <a:pt x="6643" y="16491"/>
                    <a:pt x="6894" y="15920"/>
                  </a:cubicBezTo>
                  <a:cubicBezTo>
                    <a:pt x="6939" y="15806"/>
                    <a:pt x="6985" y="15669"/>
                    <a:pt x="6962" y="15555"/>
                  </a:cubicBezTo>
                  <a:lnTo>
                    <a:pt x="6962" y="15555"/>
                  </a:lnTo>
                  <a:cubicBezTo>
                    <a:pt x="6991" y="15556"/>
                    <a:pt x="7018" y="15557"/>
                    <a:pt x="7046" y="15557"/>
                  </a:cubicBezTo>
                  <a:cubicBezTo>
                    <a:pt x="7525" y="15557"/>
                    <a:pt x="7849" y="15362"/>
                    <a:pt x="7784" y="14779"/>
                  </a:cubicBezTo>
                  <a:cubicBezTo>
                    <a:pt x="7761" y="14551"/>
                    <a:pt x="7738" y="14299"/>
                    <a:pt x="7989" y="14231"/>
                  </a:cubicBezTo>
                  <a:cubicBezTo>
                    <a:pt x="8720" y="14048"/>
                    <a:pt x="8400" y="13501"/>
                    <a:pt x="8423" y="13067"/>
                  </a:cubicBezTo>
                  <a:lnTo>
                    <a:pt x="8423" y="13067"/>
                  </a:lnTo>
                  <a:cubicBezTo>
                    <a:pt x="8662" y="13258"/>
                    <a:pt x="8913" y="13324"/>
                    <a:pt x="9167" y="13324"/>
                  </a:cubicBezTo>
                  <a:cubicBezTo>
                    <a:pt x="9399" y="13324"/>
                    <a:pt x="9633" y="13269"/>
                    <a:pt x="9861" y="13204"/>
                  </a:cubicBezTo>
                  <a:cubicBezTo>
                    <a:pt x="9949" y="13172"/>
                    <a:pt x="10023" y="13154"/>
                    <a:pt x="10087" y="13154"/>
                  </a:cubicBezTo>
                  <a:cubicBezTo>
                    <a:pt x="10205" y="13154"/>
                    <a:pt x="10289" y="13215"/>
                    <a:pt x="10363" y="13364"/>
                  </a:cubicBezTo>
                  <a:cubicBezTo>
                    <a:pt x="10522" y="13505"/>
                    <a:pt x="10695" y="13592"/>
                    <a:pt x="10893" y="13592"/>
                  </a:cubicBezTo>
                  <a:cubicBezTo>
                    <a:pt x="10950" y="13592"/>
                    <a:pt x="11009" y="13584"/>
                    <a:pt x="11071" y="13569"/>
                  </a:cubicBezTo>
                  <a:cubicBezTo>
                    <a:pt x="11231" y="13501"/>
                    <a:pt x="11345" y="13364"/>
                    <a:pt x="11482" y="13250"/>
                  </a:cubicBezTo>
                  <a:cubicBezTo>
                    <a:pt x="11984" y="13044"/>
                    <a:pt x="12623" y="12976"/>
                    <a:pt x="12349" y="12154"/>
                  </a:cubicBezTo>
                  <a:cubicBezTo>
                    <a:pt x="12281" y="11994"/>
                    <a:pt x="12144" y="11880"/>
                    <a:pt x="12007" y="11766"/>
                  </a:cubicBezTo>
                  <a:cubicBezTo>
                    <a:pt x="10797" y="10830"/>
                    <a:pt x="10683" y="10100"/>
                    <a:pt x="11596" y="8890"/>
                  </a:cubicBezTo>
                  <a:cubicBezTo>
                    <a:pt x="11687" y="8753"/>
                    <a:pt x="11801" y="8616"/>
                    <a:pt x="11893" y="8479"/>
                  </a:cubicBezTo>
                  <a:cubicBezTo>
                    <a:pt x="11938" y="8411"/>
                    <a:pt x="11961" y="8319"/>
                    <a:pt x="11984" y="8228"/>
                  </a:cubicBezTo>
                  <a:cubicBezTo>
                    <a:pt x="11893" y="7703"/>
                    <a:pt x="11459" y="7338"/>
                    <a:pt x="11276" y="6858"/>
                  </a:cubicBezTo>
                  <a:cubicBezTo>
                    <a:pt x="11253" y="6813"/>
                    <a:pt x="11231" y="6767"/>
                    <a:pt x="11231" y="6699"/>
                  </a:cubicBezTo>
                  <a:lnTo>
                    <a:pt x="11231" y="6699"/>
                  </a:lnTo>
                  <a:cubicBezTo>
                    <a:pt x="11276" y="6744"/>
                    <a:pt x="11276" y="6813"/>
                    <a:pt x="11299" y="6858"/>
                  </a:cubicBezTo>
                  <a:cubicBezTo>
                    <a:pt x="11550" y="7338"/>
                    <a:pt x="11824" y="7794"/>
                    <a:pt x="12166" y="8205"/>
                  </a:cubicBezTo>
                  <a:cubicBezTo>
                    <a:pt x="12243" y="8266"/>
                    <a:pt x="12329" y="8286"/>
                    <a:pt x="12412" y="8286"/>
                  </a:cubicBezTo>
                  <a:cubicBezTo>
                    <a:pt x="12453" y="8286"/>
                    <a:pt x="12494" y="8281"/>
                    <a:pt x="12532" y="8274"/>
                  </a:cubicBezTo>
                  <a:cubicBezTo>
                    <a:pt x="12623" y="8228"/>
                    <a:pt x="12669" y="8159"/>
                    <a:pt x="12714" y="8091"/>
                  </a:cubicBezTo>
                  <a:cubicBezTo>
                    <a:pt x="12760" y="8000"/>
                    <a:pt x="12783" y="7931"/>
                    <a:pt x="12783" y="7840"/>
                  </a:cubicBezTo>
                  <a:cubicBezTo>
                    <a:pt x="12806" y="7269"/>
                    <a:pt x="12965" y="6721"/>
                    <a:pt x="13011" y="6128"/>
                  </a:cubicBezTo>
                  <a:cubicBezTo>
                    <a:pt x="13038" y="6101"/>
                    <a:pt x="13064" y="6090"/>
                    <a:pt x="13091" y="6090"/>
                  </a:cubicBezTo>
                  <a:close/>
                  <a:moveTo>
                    <a:pt x="30838" y="12747"/>
                  </a:moveTo>
                  <a:cubicBezTo>
                    <a:pt x="30838" y="12793"/>
                    <a:pt x="30815" y="12839"/>
                    <a:pt x="30792" y="12861"/>
                  </a:cubicBezTo>
                  <a:cubicBezTo>
                    <a:pt x="30964" y="13134"/>
                    <a:pt x="31175" y="13201"/>
                    <a:pt x="31400" y="13201"/>
                  </a:cubicBezTo>
                  <a:cubicBezTo>
                    <a:pt x="31618" y="13201"/>
                    <a:pt x="31847" y="13138"/>
                    <a:pt x="32064" y="13138"/>
                  </a:cubicBezTo>
                  <a:cubicBezTo>
                    <a:pt x="32128" y="13138"/>
                    <a:pt x="32191" y="13144"/>
                    <a:pt x="32253" y="13158"/>
                  </a:cubicBezTo>
                  <a:cubicBezTo>
                    <a:pt x="32297" y="13180"/>
                    <a:pt x="32338" y="13190"/>
                    <a:pt x="32377" y="13190"/>
                  </a:cubicBezTo>
                  <a:cubicBezTo>
                    <a:pt x="32601" y="13190"/>
                    <a:pt x="32747" y="12877"/>
                    <a:pt x="32948" y="12877"/>
                  </a:cubicBezTo>
                  <a:cubicBezTo>
                    <a:pt x="33001" y="12877"/>
                    <a:pt x="33058" y="12899"/>
                    <a:pt x="33120" y="12953"/>
                  </a:cubicBezTo>
                  <a:cubicBezTo>
                    <a:pt x="33417" y="13204"/>
                    <a:pt x="33759" y="13409"/>
                    <a:pt x="33965" y="13752"/>
                  </a:cubicBezTo>
                  <a:cubicBezTo>
                    <a:pt x="34170" y="14071"/>
                    <a:pt x="33851" y="14482"/>
                    <a:pt x="34170" y="14779"/>
                  </a:cubicBezTo>
                  <a:cubicBezTo>
                    <a:pt x="34307" y="14824"/>
                    <a:pt x="34490" y="14802"/>
                    <a:pt x="34581" y="14984"/>
                  </a:cubicBezTo>
                  <a:cubicBezTo>
                    <a:pt x="34522" y="14945"/>
                    <a:pt x="34463" y="14888"/>
                    <a:pt x="34374" y="14888"/>
                  </a:cubicBezTo>
                  <a:cubicBezTo>
                    <a:pt x="34360" y="14888"/>
                    <a:pt x="34345" y="14890"/>
                    <a:pt x="34330" y="14893"/>
                  </a:cubicBezTo>
                  <a:cubicBezTo>
                    <a:pt x="34056" y="15030"/>
                    <a:pt x="34033" y="15235"/>
                    <a:pt x="34193" y="15486"/>
                  </a:cubicBezTo>
                  <a:cubicBezTo>
                    <a:pt x="34261" y="15601"/>
                    <a:pt x="34353" y="15669"/>
                    <a:pt x="34444" y="15737"/>
                  </a:cubicBezTo>
                  <a:cubicBezTo>
                    <a:pt x="34512" y="15806"/>
                    <a:pt x="34581" y="15852"/>
                    <a:pt x="34627" y="15897"/>
                  </a:cubicBezTo>
                  <a:cubicBezTo>
                    <a:pt x="34878" y="16057"/>
                    <a:pt x="34695" y="16399"/>
                    <a:pt x="34855" y="16605"/>
                  </a:cubicBezTo>
                  <a:cubicBezTo>
                    <a:pt x="34775" y="16864"/>
                    <a:pt x="34800" y="17001"/>
                    <a:pt x="34975" y="17001"/>
                  </a:cubicBezTo>
                  <a:cubicBezTo>
                    <a:pt x="35000" y="17001"/>
                    <a:pt x="35029" y="16999"/>
                    <a:pt x="35060" y="16993"/>
                  </a:cubicBezTo>
                  <a:lnTo>
                    <a:pt x="35060" y="16993"/>
                  </a:lnTo>
                  <a:cubicBezTo>
                    <a:pt x="35037" y="17495"/>
                    <a:pt x="35083" y="17974"/>
                    <a:pt x="35152" y="18476"/>
                  </a:cubicBezTo>
                  <a:cubicBezTo>
                    <a:pt x="35135" y="18472"/>
                    <a:pt x="35118" y="18470"/>
                    <a:pt x="35101" y="18470"/>
                  </a:cubicBezTo>
                  <a:cubicBezTo>
                    <a:pt x="35027" y="18470"/>
                    <a:pt x="34952" y="18508"/>
                    <a:pt x="34878" y="18545"/>
                  </a:cubicBezTo>
                  <a:cubicBezTo>
                    <a:pt x="34832" y="18613"/>
                    <a:pt x="34809" y="18659"/>
                    <a:pt x="34809" y="18750"/>
                  </a:cubicBezTo>
                  <a:cubicBezTo>
                    <a:pt x="34832" y="18796"/>
                    <a:pt x="34855" y="18842"/>
                    <a:pt x="34855" y="18910"/>
                  </a:cubicBezTo>
                  <a:cubicBezTo>
                    <a:pt x="34764" y="18865"/>
                    <a:pt x="34718" y="18773"/>
                    <a:pt x="34649" y="18728"/>
                  </a:cubicBezTo>
                  <a:cubicBezTo>
                    <a:pt x="34587" y="18715"/>
                    <a:pt x="34530" y="18709"/>
                    <a:pt x="34480" y="18709"/>
                  </a:cubicBezTo>
                  <a:cubicBezTo>
                    <a:pt x="34259" y="18709"/>
                    <a:pt x="34177" y="18836"/>
                    <a:pt x="34307" y="19116"/>
                  </a:cubicBezTo>
                  <a:cubicBezTo>
                    <a:pt x="34284" y="19116"/>
                    <a:pt x="34261" y="19116"/>
                    <a:pt x="34239" y="19138"/>
                  </a:cubicBezTo>
                  <a:cubicBezTo>
                    <a:pt x="34124" y="19207"/>
                    <a:pt x="34033" y="19298"/>
                    <a:pt x="33965" y="19412"/>
                  </a:cubicBezTo>
                  <a:cubicBezTo>
                    <a:pt x="33919" y="19458"/>
                    <a:pt x="33896" y="19504"/>
                    <a:pt x="33896" y="19572"/>
                  </a:cubicBezTo>
                  <a:cubicBezTo>
                    <a:pt x="33805" y="19663"/>
                    <a:pt x="33714" y="19755"/>
                    <a:pt x="33622" y="19846"/>
                  </a:cubicBezTo>
                  <a:cubicBezTo>
                    <a:pt x="33599" y="19823"/>
                    <a:pt x="33599" y="19800"/>
                    <a:pt x="33577" y="19800"/>
                  </a:cubicBezTo>
                  <a:cubicBezTo>
                    <a:pt x="33440" y="19709"/>
                    <a:pt x="33280" y="19663"/>
                    <a:pt x="33143" y="19618"/>
                  </a:cubicBezTo>
                  <a:cubicBezTo>
                    <a:pt x="33074" y="19595"/>
                    <a:pt x="33006" y="19572"/>
                    <a:pt x="32915" y="19572"/>
                  </a:cubicBezTo>
                  <a:cubicBezTo>
                    <a:pt x="32892" y="19565"/>
                    <a:pt x="32869" y="19562"/>
                    <a:pt x="32846" y="19562"/>
                  </a:cubicBezTo>
                  <a:cubicBezTo>
                    <a:pt x="32801" y="19562"/>
                    <a:pt x="32755" y="19572"/>
                    <a:pt x="32709" y="19572"/>
                  </a:cubicBezTo>
                  <a:cubicBezTo>
                    <a:pt x="32641" y="19595"/>
                    <a:pt x="32572" y="19641"/>
                    <a:pt x="32504" y="19686"/>
                  </a:cubicBezTo>
                  <a:cubicBezTo>
                    <a:pt x="32458" y="19709"/>
                    <a:pt x="32390" y="19755"/>
                    <a:pt x="32344" y="19800"/>
                  </a:cubicBezTo>
                  <a:cubicBezTo>
                    <a:pt x="32207" y="19914"/>
                    <a:pt x="32070" y="20029"/>
                    <a:pt x="32002" y="20188"/>
                  </a:cubicBezTo>
                  <a:cubicBezTo>
                    <a:pt x="31979" y="20211"/>
                    <a:pt x="31979" y="20211"/>
                    <a:pt x="31979" y="20234"/>
                  </a:cubicBezTo>
                  <a:lnTo>
                    <a:pt x="31819" y="20234"/>
                  </a:lnTo>
                  <a:cubicBezTo>
                    <a:pt x="31819" y="20188"/>
                    <a:pt x="31819" y="20166"/>
                    <a:pt x="31819" y="20143"/>
                  </a:cubicBezTo>
                  <a:cubicBezTo>
                    <a:pt x="31796" y="20074"/>
                    <a:pt x="31751" y="20029"/>
                    <a:pt x="31705" y="19983"/>
                  </a:cubicBezTo>
                  <a:cubicBezTo>
                    <a:pt x="31589" y="19912"/>
                    <a:pt x="31473" y="19882"/>
                    <a:pt x="31359" y="19882"/>
                  </a:cubicBezTo>
                  <a:cubicBezTo>
                    <a:pt x="31180" y="19882"/>
                    <a:pt x="31005" y="19954"/>
                    <a:pt x="30838" y="20051"/>
                  </a:cubicBezTo>
                  <a:cubicBezTo>
                    <a:pt x="30746" y="20097"/>
                    <a:pt x="30655" y="20166"/>
                    <a:pt x="30541" y="20188"/>
                  </a:cubicBezTo>
                  <a:cubicBezTo>
                    <a:pt x="30450" y="20211"/>
                    <a:pt x="30335" y="20211"/>
                    <a:pt x="30221" y="20211"/>
                  </a:cubicBezTo>
                  <a:cubicBezTo>
                    <a:pt x="29993" y="20211"/>
                    <a:pt x="29788" y="20188"/>
                    <a:pt x="29559" y="20166"/>
                  </a:cubicBezTo>
                  <a:cubicBezTo>
                    <a:pt x="29331" y="20166"/>
                    <a:pt x="29103" y="20166"/>
                    <a:pt x="28897" y="20211"/>
                  </a:cubicBezTo>
                  <a:cubicBezTo>
                    <a:pt x="28920" y="20006"/>
                    <a:pt x="28897" y="19800"/>
                    <a:pt x="28920" y="19618"/>
                  </a:cubicBezTo>
                  <a:cubicBezTo>
                    <a:pt x="28897" y="19526"/>
                    <a:pt x="28852" y="19458"/>
                    <a:pt x="28783" y="19412"/>
                  </a:cubicBezTo>
                  <a:cubicBezTo>
                    <a:pt x="28395" y="19344"/>
                    <a:pt x="28281" y="19116"/>
                    <a:pt x="28235" y="18750"/>
                  </a:cubicBezTo>
                  <a:cubicBezTo>
                    <a:pt x="28190" y="18271"/>
                    <a:pt x="27984" y="17883"/>
                    <a:pt x="27459" y="17860"/>
                  </a:cubicBezTo>
                  <a:cubicBezTo>
                    <a:pt x="27437" y="17837"/>
                    <a:pt x="27437" y="17815"/>
                    <a:pt x="27437" y="17792"/>
                  </a:cubicBezTo>
                  <a:cubicBezTo>
                    <a:pt x="27277" y="17609"/>
                    <a:pt x="27208" y="17381"/>
                    <a:pt x="27277" y="17153"/>
                  </a:cubicBezTo>
                  <a:cubicBezTo>
                    <a:pt x="27322" y="16993"/>
                    <a:pt x="27368" y="16833"/>
                    <a:pt x="27391" y="16673"/>
                  </a:cubicBezTo>
                  <a:cubicBezTo>
                    <a:pt x="27437" y="16240"/>
                    <a:pt x="27437" y="15806"/>
                    <a:pt x="27528" y="15372"/>
                  </a:cubicBezTo>
                  <a:cubicBezTo>
                    <a:pt x="27528" y="15349"/>
                    <a:pt x="27528" y="15349"/>
                    <a:pt x="27528" y="15327"/>
                  </a:cubicBezTo>
                  <a:cubicBezTo>
                    <a:pt x="27733" y="15327"/>
                    <a:pt x="27870" y="15167"/>
                    <a:pt x="28030" y="15076"/>
                  </a:cubicBezTo>
                  <a:cubicBezTo>
                    <a:pt x="28395" y="14939"/>
                    <a:pt x="28555" y="14619"/>
                    <a:pt x="28646" y="14277"/>
                  </a:cubicBezTo>
                  <a:cubicBezTo>
                    <a:pt x="28715" y="14140"/>
                    <a:pt x="28829" y="14071"/>
                    <a:pt x="28966" y="14026"/>
                  </a:cubicBezTo>
                  <a:cubicBezTo>
                    <a:pt x="29080" y="13980"/>
                    <a:pt x="29194" y="13934"/>
                    <a:pt x="29263" y="13843"/>
                  </a:cubicBezTo>
                  <a:cubicBezTo>
                    <a:pt x="29338" y="13506"/>
                    <a:pt x="29366" y="13122"/>
                    <a:pt x="29728" y="13122"/>
                  </a:cubicBezTo>
                  <a:cubicBezTo>
                    <a:pt x="29807" y="13122"/>
                    <a:pt x="29902" y="13140"/>
                    <a:pt x="30016" y="13181"/>
                  </a:cubicBezTo>
                  <a:lnTo>
                    <a:pt x="30130" y="13181"/>
                  </a:lnTo>
                  <a:cubicBezTo>
                    <a:pt x="30221" y="13158"/>
                    <a:pt x="30290" y="13113"/>
                    <a:pt x="30358" y="13090"/>
                  </a:cubicBezTo>
                  <a:cubicBezTo>
                    <a:pt x="30541" y="12976"/>
                    <a:pt x="30723" y="12907"/>
                    <a:pt x="30838" y="12747"/>
                  </a:cubicBezTo>
                  <a:close/>
                  <a:moveTo>
                    <a:pt x="33029" y="20462"/>
                  </a:moveTo>
                  <a:lnTo>
                    <a:pt x="33029" y="20462"/>
                  </a:lnTo>
                  <a:cubicBezTo>
                    <a:pt x="33006" y="20485"/>
                    <a:pt x="33006" y="20531"/>
                    <a:pt x="33006" y="20554"/>
                  </a:cubicBezTo>
                  <a:cubicBezTo>
                    <a:pt x="32983" y="20554"/>
                    <a:pt x="32983" y="20554"/>
                    <a:pt x="32983" y="20531"/>
                  </a:cubicBezTo>
                  <a:cubicBezTo>
                    <a:pt x="33006" y="20508"/>
                    <a:pt x="33006" y="20485"/>
                    <a:pt x="33029" y="20462"/>
                  </a:cubicBezTo>
                  <a:close/>
                  <a:moveTo>
                    <a:pt x="26638" y="20736"/>
                  </a:moveTo>
                  <a:cubicBezTo>
                    <a:pt x="26638" y="20759"/>
                    <a:pt x="26638" y="20759"/>
                    <a:pt x="26661" y="20782"/>
                  </a:cubicBezTo>
                  <a:lnTo>
                    <a:pt x="26638" y="20782"/>
                  </a:lnTo>
                  <a:cubicBezTo>
                    <a:pt x="26638" y="20759"/>
                    <a:pt x="26638" y="20759"/>
                    <a:pt x="26615" y="20759"/>
                  </a:cubicBezTo>
                  <a:cubicBezTo>
                    <a:pt x="26615" y="20736"/>
                    <a:pt x="26615" y="20736"/>
                    <a:pt x="26638" y="20736"/>
                  </a:cubicBezTo>
                  <a:close/>
                  <a:moveTo>
                    <a:pt x="35745" y="20896"/>
                  </a:moveTo>
                  <a:cubicBezTo>
                    <a:pt x="35745" y="20919"/>
                    <a:pt x="35745" y="20919"/>
                    <a:pt x="35768" y="20942"/>
                  </a:cubicBezTo>
                  <a:cubicBezTo>
                    <a:pt x="35745" y="20964"/>
                    <a:pt x="35745" y="20987"/>
                    <a:pt x="35722" y="20987"/>
                  </a:cubicBezTo>
                  <a:cubicBezTo>
                    <a:pt x="35722" y="20964"/>
                    <a:pt x="35745" y="20942"/>
                    <a:pt x="35745" y="20896"/>
                  </a:cubicBezTo>
                  <a:close/>
                  <a:moveTo>
                    <a:pt x="7850" y="26083"/>
                  </a:moveTo>
                  <a:cubicBezTo>
                    <a:pt x="7858" y="26083"/>
                    <a:pt x="7864" y="26089"/>
                    <a:pt x="7875" y="26100"/>
                  </a:cubicBezTo>
                  <a:cubicBezTo>
                    <a:pt x="7868" y="26093"/>
                    <a:pt x="7860" y="26090"/>
                    <a:pt x="7852" y="26090"/>
                  </a:cubicBezTo>
                  <a:cubicBezTo>
                    <a:pt x="7837" y="26090"/>
                    <a:pt x="7822" y="26100"/>
                    <a:pt x="7807" y="26100"/>
                  </a:cubicBezTo>
                  <a:cubicBezTo>
                    <a:pt x="7830" y="26089"/>
                    <a:pt x="7841" y="26083"/>
                    <a:pt x="7850" y="26083"/>
                  </a:cubicBezTo>
                  <a:close/>
                  <a:moveTo>
                    <a:pt x="7921" y="26146"/>
                  </a:moveTo>
                  <a:cubicBezTo>
                    <a:pt x="7921" y="26169"/>
                    <a:pt x="7944" y="26169"/>
                    <a:pt x="7944" y="26169"/>
                  </a:cubicBezTo>
                  <a:lnTo>
                    <a:pt x="7921" y="26169"/>
                  </a:lnTo>
                  <a:cubicBezTo>
                    <a:pt x="7921" y="26146"/>
                    <a:pt x="7921" y="26146"/>
                    <a:pt x="7921" y="26146"/>
                  </a:cubicBezTo>
                  <a:close/>
                  <a:moveTo>
                    <a:pt x="7989" y="26214"/>
                  </a:moveTo>
                  <a:cubicBezTo>
                    <a:pt x="8012" y="26237"/>
                    <a:pt x="8035" y="26237"/>
                    <a:pt x="8035" y="26260"/>
                  </a:cubicBezTo>
                  <a:cubicBezTo>
                    <a:pt x="8012" y="26237"/>
                    <a:pt x="8012" y="26237"/>
                    <a:pt x="7989" y="26214"/>
                  </a:cubicBezTo>
                  <a:close/>
                  <a:moveTo>
                    <a:pt x="11505" y="27515"/>
                  </a:moveTo>
                  <a:lnTo>
                    <a:pt x="11505" y="27515"/>
                  </a:lnTo>
                  <a:cubicBezTo>
                    <a:pt x="11527" y="27538"/>
                    <a:pt x="11550" y="27561"/>
                    <a:pt x="11596" y="27584"/>
                  </a:cubicBezTo>
                  <a:lnTo>
                    <a:pt x="11527" y="27584"/>
                  </a:lnTo>
                  <a:cubicBezTo>
                    <a:pt x="11527" y="27561"/>
                    <a:pt x="11505" y="27538"/>
                    <a:pt x="11505" y="27515"/>
                  </a:cubicBezTo>
                  <a:close/>
                  <a:moveTo>
                    <a:pt x="14198" y="27858"/>
                  </a:moveTo>
                  <a:lnTo>
                    <a:pt x="14198" y="27858"/>
                  </a:lnTo>
                  <a:cubicBezTo>
                    <a:pt x="14198" y="27858"/>
                    <a:pt x="14221" y="27881"/>
                    <a:pt x="14221" y="27903"/>
                  </a:cubicBezTo>
                  <a:cubicBezTo>
                    <a:pt x="14198" y="27903"/>
                    <a:pt x="14198" y="27881"/>
                    <a:pt x="14198" y="27858"/>
                  </a:cubicBezTo>
                  <a:close/>
                  <a:moveTo>
                    <a:pt x="34627" y="28200"/>
                  </a:moveTo>
                  <a:cubicBezTo>
                    <a:pt x="34672" y="28246"/>
                    <a:pt x="34718" y="28291"/>
                    <a:pt x="34764" y="28314"/>
                  </a:cubicBezTo>
                  <a:cubicBezTo>
                    <a:pt x="34718" y="28314"/>
                    <a:pt x="34672" y="28291"/>
                    <a:pt x="34627" y="28269"/>
                  </a:cubicBezTo>
                  <a:cubicBezTo>
                    <a:pt x="34627" y="28246"/>
                    <a:pt x="34627" y="28223"/>
                    <a:pt x="34627" y="28200"/>
                  </a:cubicBezTo>
                  <a:close/>
                  <a:moveTo>
                    <a:pt x="9967" y="29750"/>
                  </a:moveTo>
                  <a:lnTo>
                    <a:pt x="9967" y="29750"/>
                  </a:lnTo>
                  <a:cubicBezTo>
                    <a:pt x="9977" y="29752"/>
                    <a:pt x="9988" y="29752"/>
                    <a:pt x="9998" y="29752"/>
                  </a:cubicBezTo>
                  <a:cubicBezTo>
                    <a:pt x="9998" y="29759"/>
                    <a:pt x="9996" y="29762"/>
                    <a:pt x="9992" y="29762"/>
                  </a:cubicBezTo>
                  <a:cubicBezTo>
                    <a:pt x="9987" y="29762"/>
                    <a:pt x="9979" y="29757"/>
                    <a:pt x="9967" y="29750"/>
                  </a:cubicBezTo>
                  <a:close/>
                  <a:moveTo>
                    <a:pt x="33493" y="30160"/>
                  </a:moveTo>
                  <a:cubicBezTo>
                    <a:pt x="33511" y="30160"/>
                    <a:pt x="33533" y="30183"/>
                    <a:pt x="33508" y="30232"/>
                  </a:cubicBezTo>
                  <a:cubicBezTo>
                    <a:pt x="33485" y="30232"/>
                    <a:pt x="33508" y="30209"/>
                    <a:pt x="33485" y="30209"/>
                  </a:cubicBezTo>
                  <a:cubicBezTo>
                    <a:pt x="33464" y="30177"/>
                    <a:pt x="33477" y="30160"/>
                    <a:pt x="33493" y="30160"/>
                  </a:cubicBezTo>
                  <a:close/>
                  <a:moveTo>
                    <a:pt x="19836" y="35344"/>
                  </a:moveTo>
                  <a:cubicBezTo>
                    <a:pt x="19859" y="35367"/>
                    <a:pt x="19859" y="35390"/>
                    <a:pt x="19881" y="35413"/>
                  </a:cubicBezTo>
                  <a:cubicBezTo>
                    <a:pt x="20087" y="36006"/>
                    <a:pt x="20201" y="36645"/>
                    <a:pt x="20794" y="37033"/>
                  </a:cubicBezTo>
                  <a:cubicBezTo>
                    <a:pt x="20817" y="37079"/>
                    <a:pt x="20840" y="37102"/>
                    <a:pt x="20863" y="37148"/>
                  </a:cubicBezTo>
                  <a:cubicBezTo>
                    <a:pt x="20817" y="37125"/>
                    <a:pt x="20772" y="37102"/>
                    <a:pt x="20726" y="37079"/>
                  </a:cubicBezTo>
                  <a:cubicBezTo>
                    <a:pt x="20543" y="37695"/>
                    <a:pt x="20201" y="38220"/>
                    <a:pt x="19676" y="38631"/>
                  </a:cubicBezTo>
                  <a:cubicBezTo>
                    <a:pt x="19394" y="38837"/>
                    <a:pt x="19097" y="38940"/>
                    <a:pt x="18789" y="38940"/>
                  </a:cubicBezTo>
                  <a:cubicBezTo>
                    <a:pt x="18449" y="38940"/>
                    <a:pt x="18095" y="38814"/>
                    <a:pt x="17736" y="38563"/>
                  </a:cubicBezTo>
                  <a:cubicBezTo>
                    <a:pt x="17097" y="38129"/>
                    <a:pt x="16846" y="37330"/>
                    <a:pt x="17097" y="36531"/>
                  </a:cubicBezTo>
                  <a:cubicBezTo>
                    <a:pt x="17302" y="35869"/>
                    <a:pt x="17736" y="35458"/>
                    <a:pt x="18489" y="35436"/>
                  </a:cubicBezTo>
                  <a:cubicBezTo>
                    <a:pt x="18517" y="35434"/>
                    <a:pt x="18544" y="35434"/>
                    <a:pt x="18571" y="35434"/>
                  </a:cubicBezTo>
                  <a:cubicBezTo>
                    <a:pt x="18872" y="35434"/>
                    <a:pt x="19164" y="35510"/>
                    <a:pt x="19460" y="35510"/>
                  </a:cubicBezTo>
                  <a:cubicBezTo>
                    <a:pt x="19584" y="35510"/>
                    <a:pt x="19709" y="35497"/>
                    <a:pt x="19836" y="35458"/>
                  </a:cubicBezTo>
                  <a:cubicBezTo>
                    <a:pt x="19836" y="35413"/>
                    <a:pt x="19836" y="35390"/>
                    <a:pt x="19836" y="35344"/>
                  </a:cubicBezTo>
                  <a:close/>
                  <a:moveTo>
                    <a:pt x="34307" y="35687"/>
                  </a:moveTo>
                  <a:cubicBezTo>
                    <a:pt x="34946" y="35869"/>
                    <a:pt x="35677" y="35824"/>
                    <a:pt x="36110" y="36440"/>
                  </a:cubicBezTo>
                  <a:cubicBezTo>
                    <a:pt x="36224" y="36600"/>
                    <a:pt x="36293" y="36782"/>
                    <a:pt x="36338" y="36965"/>
                  </a:cubicBezTo>
                  <a:cubicBezTo>
                    <a:pt x="36361" y="37033"/>
                    <a:pt x="36384" y="37125"/>
                    <a:pt x="36407" y="37193"/>
                  </a:cubicBezTo>
                  <a:cubicBezTo>
                    <a:pt x="36498" y="37536"/>
                    <a:pt x="36498" y="37878"/>
                    <a:pt x="36270" y="38152"/>
                  </a:cubicBezTo>
                  <a:cubicBezTo>
                    <a:pt x="36224" y="38220"/>
                    <a:pt x="36179" y="38289"/>
                    <a:pt x="36133" y="38357"/>
                  </a:cubicBezTo>
                  <a:cubicBezTo>
                    <a:pt x="35859" y="38859"/>
                    <a:pt x="35380" y="39133"/>
                    <a:pt x="34900" y="39407"/>
                  </a:cubicBezTo>
                  <a:cubicBezTo>
                    <a:pt x="34786" y="39499"/>
                    <a:pt x="34627" y="39544"/>
                    <a:pt x="34467" y="39613"/>
                  </a:cubicBezTo>
                  <a:cubicBezTo>
                    <a:pt x="34223" y="39613"/>
                    <a:pt x="33962" y="39541"/>
                    <a:pt x="33698" y="39541"/>
                  </a:cubicBezTo>
                  <a:cubicBezTo>
                    <a:pt x="33665" y="39541"/>
                    <a:pt x="33632" y="39542"/>
                    <a:pt x="33599" y="39544"/>
                  </a:cubicBezTo>
                  <a:cubicBezTo>
                    <a:pt x="33462" y="39316"/>
                    <a:pt x="33348" y="39065"/>
                    <a:pt x="33052" y="38974"/>
                  </a:cubicBezTo>
                  <a:cubicBezTo>
                    <a:pt x="33029" y="38654"/>
                    <a:pt x="33052" y="38312"/>
                    <a:pt x="32960" y="37992"/>
                  </a:cubicBezTo>
                  <a:cubicBezTo>
                    <a:pt x="32778" y="37285"/>
                    <a:pt x="32869" y="36691"/>
                    <a:pt x="33348" y="36235"/>
                  </a:cubicBezTo>
                  <a:cubicBezTo>
                    <a:pt x="33440" y="36189"/>
                    <a:pt x="33554" y="36166"/>
                    <a:pt x="33645" y="36120"/>
                  </a:cubicBezTo>
                  <a:cubicBezTo>
                    <a:pt x="33759" y="36098"/>
                    <a:pt x="33873" y="36052"/>
                    <a:pt x="33965" y="35961"/>
                  </a:cubicBezTo>
                  <a:cubicBezTo>
                    <a:pt x="34079" y="35869"/>
                    <a:pt x="34170" y="35778"/>
                    <a:pt x="34284" y="35687"/>
                  </a:cubicBezTo>
                  <a:close/>
                  <a:moveTo>
                    <a:pt x="17120" y="39887"/>
                  </a:moveTo>
                  <a:cubicBezTo>
                    <a:pt x="17120" y="39909"/>
                    <a:pt x="17097" y="39932"/>
                    <a:pt x="17097" y="39955"/>
                  </a:cubicBezTo>
                  <a:cubicBezTo>
                    <a:pt x="17097" y="39955"/>
                    <a:pt x="17074" y="39932"/>
                    <a:pt x="17074" y="39932"/>
                  </a:cubicBezTo>
                  <a:cubicBezTo>
                    <a:pt x="17074" y="39909"/>
                    <a:pt x="17097" y="39909"/>
                    <a:pt x="17120" y="39887"/>
                  </a:cubicBezTo>
                  <a:close/>
                  <a:moveTo>
                    <a:pt x="29012" y="35732"/>
                  </a:moveTo>
                  <a:cubicBezTo>
                    <a:pt x="29034" y="35755"/>
                    <a:pt x="29057" y="35801"/>
                    <a:pt x="29080" y="35824"/>
                  </a:cubicBezTo>
                  <a:cubicBezTo>
                    <a:pt x="29742" y="35915"/>
                    <a:pt x="30495" y="35755"/>
                    <a:pt x="30860" y="36508"/>
                  </a:cubicBezTo>
                  <a:cubicBezTo>
                    <a:pt x="30929" y="36577"/>
                    <a:pt x="30975" y="36645"/>
                    <a:pt x="31020" y="36714"/>
                  </a:cubicBezTo>
                  <a:cubicBezTo>
                    <a:pt x="31089" y="36760"/>
                    <a:pt x="31134" y="36828"/>
                    <a:pt x="31180" y="36896"/>
                  </a:cubicBezTo>
                  <a:cubicBezTo>
                    <a:pt x="31614" y="37353"/>
                    <a:pt x="31522" y="37924"/>
                    <a:pt x="31545" y="38471"/>
                  </a:cubicBezTo>
                  <a:cubicBezTo>
                    <a:pt x="31568" y="38608"/>
                    <a:pt x="31545" y="38768"/>
                    <a:pt x="31545" y="38905"/>
                  </a:cubicBezTo>
                  <a:cubicBezTo>
                    <a:pt x="31545" y="38951"/>
                    <a:pt x="31545" y="38974"/>
                    <a:pt x="31568" y="39019"/>
                  </a:cubicBezTo>
                  <a:cubicBezTo>
                    <a:pt x="31568" y="39019"/>
                    <a:pt x="31568" y="39042"/>
                    <a:pt x="31568" y="39042"/>
                  </a:cubicBezTo>
                  <a:cubicBezTo>
                    <a:pt x="31545" y="39039"/>
                    <a:pt x="31523" y="39038"/>
                    <a:pt x="31502" y="39038"/>
                  </a:cubicBezTo>
                  <a:cubicBezTo>
                    <a:pt x="31153" y="39038"/>
                    <a:pt x="30933" y="39368"/>
                    <a:pt x="30632" y="39476"/>
                  </a:cubicBezTo>
                  <a:cubicBezTo>
                    <a:pt x="30472" y="39613"/>
                    <a:pt x="30313" y="39750"/>
                    <a:pt x="30290" y="39978"/>
                  </a:cubicBezTo>
                  <a:cubicBezTo>
                    <a:pt x="30267" y="39932"/>
                    <a:pt x="30244" y="39887"/>
                    <a:pt x="30221" y="39841"/>
                  </a:cubicBezTo>
                  <a:cubicBezTo>
                    <a:pt x="30116" y="39864"/>
                    <a:pt x="30011" y="39872"/>
                    <a:pt x="29906" y="39872"/>
                  </a:cubicBezTo>
                  <a:cubicBezTo>
                    <a:pt x="29637" y="39872"/>
                    <a:pt x="29369" y="39818"/>
                    <a:pt x="29105" y="39818"/>
                  </a:cubicBezTo>
                  <a:cubicBezTo>
                    <a:pt x="28958" y="39818"/>
                    <a:pt x="28813" y="39834"/>
                    <a:pt x="28669" y="39887"/>
                  </a:cubicBezTo>
                  <a:cubicBezTo>
                    <a:pt x="28646" y="39864"/>
                    <a:pt x="28624" y="39818"/>
                    <a:pt x="28578" y="39795"/>
                  </a:cubicBezTo>
                  <a:cubicBezTo>
                    <a:pt x="27756" y="38723"/>
                    <a:pt x="27939" y="37536"/>
                    <a:pt x="28190" y="36326"/>
                  </a:cubicBezTo>
                  <a:cubicBezTo>
                    <a:pt x="28190" y="36326"/>
                    <a:pt x="28190" y="36303"/>
                    <a:pt x="28190" y="36280"/>
                  </a:cubicBezTo>
                  <a:cubicBezTo>
                    <a:pt x="28213" y="36280"/>
                    <a:pt x="28213" y="36280"/>
                    <a:pt x="28235" y="36257"/>
                  </a:cubicBezTo>
                  <a:cubicBezTo>
                    <a:pt x="28418" y="35983"/>
                    <a:pt x="28806" y="35983"/>
                    <a:pt x="29012" y="35732"/>
                  </a:cubicBezTo>
                  <a:close/>
                  <a:moveTo>
                    <a:pt x="11487" y="36514"/>
                  </a:moveTo>
                  <a:cubicBezTo>
                    <a:pt x="11800" y="36514"/>
                    <a:pt x="12118" y="36557"/>
                    <a:pt x="12440" y="36600"/>
                  </a:cubicBezTo>
                  <a:cubicBezTo>
                    <a:pt x="12806" y="36691"/>
                    <a:pt x="12988" y="36988"/>
                    <a:pt x="13171" y="37285"/>
                  </a:cubicBezTo>
                  <a:cubicBezTo>
                    <a:pt x="13262" y="37421"/>
                    <a:pt x="13331" y="37558"/>
                    <a:pt x="13376" y="37695"/>
                  </a:cubicBezTo>
                  <a:cubicBezTo>
                    <a:pt x="13490" y="38015"/>
                    <a:pt x="13399" y="38334"/>
                    <a:pt x="13308" y="38631"/>
                  </a:cubicBezTo>
                  <a:cubicBezTo>
                    <a:pt x="13216" y="38974"/>
                    <a:pt x="12943" y="39293"/>
                    <a:pt x="13102" y="39658"/>
                  </a:cubicBezTo>
                  <a:lnTo>
                    <a:pt x="13079" y="39658"/>
                  </a:lnTo>
                  <a:cubicBezTo>
                    <a:pt x="12520" y="39836"/>
                    <a:pt x="11960" y="40050"/>
                    <a:pt x="11412" y="40050"/>
                  </a:cubicBezTo>
                  <a:cubicBezTo>
                    <a:pt x="10977" y="40050"/>
                    <a:pt x="10549" y="39915"/>
                    <a:pt x="10135" y="39521"/>
                  </a:cubicBezTo>
                  <a:cubicBezTo>
                    <a:pt x="10089" y="39544"/>
                    <a:pt x="10067" y="39544"/>
                    <a:pt x="10044" y="39567"/>
                  </a:cubicBezTo>
                  <a:cubicBezTo>
                    <a:pt x="10044" y="39567"/>
                    <a:pt x="10044" y="39567"/>
                    <a:pt x="10044" y="39544"/>
                  </a:cubicBezTo>
                  <a:cubicBezTo>
                    <a:pt x="10089" y="39499"/>
                    <a:pt x="10112" y="39407"/>
                    <a:pt x="10112" y="39339"/>
                  </a:cubicBezTo>
                  <a:cubicBezTo>
                    <a:pt x="10089" y="39225"/>
                    <a:pt x="10044" y="39111"/>
                    <a:pt x="10021" y="38996"/>
                  </a:cubicBezTo>
                  <a:cubicBezTo>
                    <a:pt x="9930" y="38449"/>
                    <a:pt x="9679" y="37901"/>
                    <a:pt x="9930" y="37330"/>
                  </a:cubicBezTo>
                  <a:cubicBezTo>
                    <a:pt x="9998" y="37193"/>
                    <a:pt x="10067" y="37056"/>
                    <a:pt x="10181" y="36942"/>
                  </a:cubicBezTo>
                  <a:cubicBezTo>
                    <a:pt x="10203" y="36919"/>
                    <a:pt x="10226" y="36896"/>
                    <a:pt x="10272" y="36874"/>
                  </a:cubicBezTo>
                  <a:cubicBezTo>
                    <a:pt x="10318" y="36828"/>
                    <a:pt x="10386" y="36782"/>
                    <a:pt x="10455" y="36737"/>
                  </a:cubicBezTo>
                  <a:cubicBezTo>
                    <a:pt x="10792" y="36568"/>
                    <a:pt x="11137" y="36514"/>
                    <a:pt x="11487" y="36514"/>
                  </a:cubicBezTo>
                  <a:close/>
                  <a:moveTo>
                    <a:pt x="23556" y="36372"/>
                  </a:moveTo>
                  <a:cubicBezTo>
                    <a:pt x="23579" y="36372"/>
                    <a:pt x="23602" y="36394"/>
                    <a:pt x="23625" y="36417"/>
                  </a:cubicBezTo>
                  <a:cubicBezTo>
                    <a:pt x="23967" y="36577"/>
                    <a:pt x="24378" y="36463"/>
                    <a:pt x="24720" y="36645"/>
                  </a:cubicBezTo>
                  <a:cubicBezTo>
                    <a:pt x="26341" y="37536"/>
                    <a:pt x="26524" y="37878"/>
                    <a:pt x="26273" y="39362"/>
                  </a:cubicBezTo>
                  <a:cubicBezTo>
                    <a:pt x="26273" y="39521"/>
                    <a:pt x="26250" y="39658"/>
                    <a:pt x="26227" y="39818"/>
                  </a:cubicBezTo>
                  <a:cubicBezTo>
                    <a:pt x="26204" y="39887"/>
                    <a:pt x="26181" y="39955"/>
                    <a:pt x="26181" y="40024"/>
                  </a:cubicBezTo>
                  <a:cubicBezTo>
                    <a:pt x="26158" y="40115"/>
                    <a:pt x="26181" y="40206"/>
                    <a:pt x="26250" y="40275"/>
                  </a:cubicBezTo>
                  <a:cubicBezTo>
                    <a:pt x="26044" y="40343"/>
                    <a:pt x="25907" y="40503"/>
                    <a:pt x="25748" y="40640"/>
                  </a:cubicBezTo>
                  <a:cubicBezTo>
                    <a:pt x="25679" y="40685"/>
                    <a:pt x="25611" y="40731"/>
                    <a:pt x="25565" y="40777"/>
                  </a:cubicBezTo>
                  <a:cubicBezTo>
                    <a:pt x="25291" y="40982"/>
                    <a:pt x="25017" y="41005"/>
                    <a:pt x="24698" y="41028"/>
                  </a:cubicBezTo>
                  <a:cubicBezTo>
                    <a:pt x="24563" y="41065"/>
                    <a:pt x="24428" y="41078"/>
                    <a:pt x="24293" y="41078"/>
                  </a:cubicBezTo>
                  <a:cubicBezTo>
                    <a:pt x="23926" y="41078"/>
                    <a:pt x="23559" y="40976"/>
                    <a:pt x="23191" y="40959"/>
                  </a:cubicBezTo>
                  <a:cubicBezTo>
                    <a:pt x="23100" y="40959"/>
                    <a:pt x="23031" y="40959"/>
                    <a:pt x="22963" y="40982"/>
                  </a:cubicBezTo>
                  <a:cubicBezTo>
                    <a:pt x="22917" y="40937"/>
                    <a:pt x="22849" y="40914"/>
                    <a:pt x="22826" y="40845"/>
                  </a:cubicBezTo>
                  <a:cubicBezTo>
                    <a:pt x="22369" y="40320"/>
                    <a:pt x="22232" y="39681"/>
                    <a:pt x="22073" y="39042"/>
                  </a:cubicBezTo>
                  <a:cubicBezTo>
                    <a:pt x="22141" y="38426"/>
                    <a:pt x="21981" y="37764"/>
                    <a:pt x="22461" y="37262"/>
                  </a:cubicBezTo>
                  <a:cubicBezTo>
                    <a:pt x="22484" y="37193"/>
                    <a:pt x="22529" y="37148"/>
                    <a:pt x="22598" y="37125"/>
                  </a:cubicBezTo>
                  <a:cubicBezTo>
                    <a:pt x="22620" y="37102"/>
                    <a:pt x="22666" y="37079"/>
                    <a:pt x="22689" y="37079"/>
                  </a:cubicBezTo>
                  <a:cubicBezTo>
                    <a:pt x="22735" y="37033"/>
                    <a:pt x="22780" y="36988"/>
                    <a:pt x="22826" y="36942"/>
                  </a:cubicBezTo>
                  <a:cubicBezTo>
                    <a:pt x="22849" y="36896"/>
                    <a:pt x="22849" y="36874"/>
                    <a:pt x="22872" y="36851"/>
                  </a:cubicBezTo>
                  <a:cubicBezTo>
                    <a:pt x="22872" y="36805"/>
                    <a:pt x="22872" y="36782"/>
                    <a:pt x="22872" y="36737"/>
                  </a:cubicBezTo>
                  <a:cubicBezTo>
                    <a:pt x="22849" y="36714"/>
                    <a:pt x="22849" y="36714"/>
                    <a:pt x="22826" y="36691"/>
                  </a:cubicBezTo>
                  <a:lnTo>
                    <a:pt x="22826" y="36691"/>
                  </a:lnTo>
                  <a:cubicBezTo>
                    <a:pt x="22872" y="36714"/>
                    <a:pt x="22917" y="36737"/>
                    <a:pt x="22963" y="36737"/>
                  </a:cubicBezTo>
                  <a:cubicBezTo>
                    <a:pt x="23008" y="36737"/>
                    <a:pt x="23031" y="36737"/>
                    <a:pt x="23054" y="36714"/>
                  </a:cubicBezTo>
                  <a:cubicBezTo>
                    <a:pt x="23123" y="36691"/>
                    <a:pt x="23168" y="36668"/>
                    <a:pt x="23237" y="36623"/>
                  </a:cubicBezTo>
                  <a:cubicBezTo>
                    <a:pt x="23282" y="36600"/>
                    <a:pt x="23351" y="36577"/>
                    <a:pt x="23397" y="36554"/>
                  </a:cubicBezTo>
                  <a:cubicBezTo>
                    <a:pt x="23442" y="36508"/>
                    <a:pt x="23488" y="36463"/>
                    <a:pt x="23533" y="36417"/>
                  </a:cubicBezTo>
                  <a:cubicBezTo>
                    <a:pt x="23533" y="36394"/>
                    <a:pt x="23556" y="36372"/>
                    <a:pt x="23556" y="36372"/>
                  </a:cubicBezTo>
                  <a:close/>
                  <a:moveTo>
                    <a:pt x="28304" y="40685"/>
                  </a:moveTo>
                  <a:cubicBezTo>
                    <a:pt x="28372" y="40765"/>
                    <a:pt x="28469" y="40765"/>
                    <a:pt x="28566" y="40765"/>
                  </a:cubicBezTo>
                  <a:cubicBezTo>
                    <a:pt x="28663" y="40765"/>
                    <a:pt x="28760" y="40765"/>
                    <a:pt x="28829" y="40845"/>
                  </a:cubicBezTo>
                  <a:cubicBezTo>
                    <a:pt x="29194" y="41096"/>
                    <a:pt x="29537" y="41325"/>
                    <a:pt x="29628" y="41804"/>
                  </a:cubicBezTo>
                  <a:cubicBezTo>
                    <a:pt x="29651" y="41827"/>
                    <a:pt x="29651" y="41850"/>
                    <a:pt x="29673" y="41872"/>
                  </a:cubicBezTo>
                  <a:cubicBezTo>
                    <a:pt x="29605" y="41850"/>
                    <a:pt x="29559" y="41804"/>
                    <a:pt x="29514" y="41781"/>
                  </a:cubicBezTo>
                  <a:cubicBezTo>
                    <a:pt x="29445" y="41850"/>
                    <a:pt x="29422" y="41918"/>
                    <a:pt x="29400" y="42009"/>
                  </a:cubicBezTo>
                  <a:cubicBezTo>
                    <a:pt x="29217" y="43767"/>
                    <a:pt x="29057" y="43949"/>
                    <a:pt x="27665" y="44132"/>
                  </a:cubicBezTo>
                  <a:cubicBezTo>
                    <a:pt x="27506" y="44172"/>
                    <a:pt x="27339" y="44196"/>
                    <a:pt x="27173" y="44196"/>
                  </a:cubicBezTo>
                  <a:cubicBezTo>
                    <a:pt x="27054" y="44196"/>
                    <a:pt x="26935" y="44184"/>
                    <a:pt x="26820" y="44155"/>
                  </a:cubicBezTo>
                  <a:cubicBezTo>
                    <a:pt x="26706" y="44132"/>
                    <a:pt x="26569" y="44109"/>
                    <a:pt x="26455" y="44109"/>
                  </a:cubicBezTo>
                  <a:cubicBezTo>
                    <a:pt x="26364" y="44109"/>
                    <a:pt x="26295" y="44086"/>
                    <a:pt x="26204" y="44086"/>
                  </a:cubicBezTo>
                  <a:cubicBezTo>
                    <a:pt x="25611" y="44041"/>
                    <a:pt x="25428" y="43653"/>
                    <a:pt x="25405" y="43128"/>
                  </a:cubicBezTo>
                  <a:cubicBezTo>
                    <a:pt x="25382" y="42648"/>
                    <a:pt x="25565" y="42260"/>
                    <a:pt x="25702" y="41827"/>
                  </a:cubicBezTo>
                  <a:cubicBezTo>
                    <a:pt x="25748" y="41667"/>
                    <a:pt x="25793" y="41484"/>
                    <a:pt x="25953" y="41370"/>
                  </a:cubicBezTo>
                  <a:cubicBezTo>
                    <a:pt x="26021" y="41325"/>
                    <a:pt x="26067" y="41279"/>
                    <a:pt x="26136" y="41233"/>
                  </a:cubicBezTo>
                  <a:cubicBezTo>
                    <a:pt x="26387" y="41005"/>
                    <a:pt x="26820" y="41028"/>
                    <a:pt x="27003" y="40685"/>
                  </a:cubicBezTo>
                  <a:cubicBezTo>
                    <a:pt x="27201" y="40857"/>
                    <a:pt x="27414" y="40914"/>
                    <a:pt x="27634" y="40914"/>
                  </a:cubicBezTo>
                  <a:cubicBezTo>
                    <a:pt x="27794" y="40914"/>
                    <a:pt x="27958" y="40884"/>
                    <a:pt x="28121" y="40845"/>
                  </a:cubicBezTo>
                  <a:cubicBezTo>
                    <a:pt x="28167" y="40777"/>
                    <a:pt x="28235" y="40731"/>
                    <a:pt x="28304" y="40685"/>
                  </a:cubicBezTo>
                  <a:close/>
                  <a:moveTo>
                    <a:pt x="15978" y="40160"/>
                  </a:moveTo>
                  <a:cubicBezTo>
                    <a:pt x="16252" y="40252"/>
                    <a:pt x="16572" y="40229"/>
                    <a:pt x="16800" y="40457"/>
                  </a:cubicBezTo>
                  <a:cubicBezTo>
                    <a:pt x="16914" y="40480"/>
                    <a:pt x="17028" y="40503"/>
                    <a:pt x="17142" y="40503"/>
                  </a:cubicBezTo>
                  <a:cubicBezTo>
                    <a:pt x="17142" y="40526"/>
                    <a:pt x="17142" y="40526"/>
                    <a:pt x="17142" y="40526"/>
                  </a:cubicBezTo>
                  <a:lnTo>
                    <a:pt x="17165" y="40526"/>
                  </a:lnTo>
                  <a:cubicBezTo>
                    <a:pt x="17142" y="40549"/>
                    <a:pt x="17120" y="40594"/>
                    <a:pt x="17120" y="40663"/>
                  </a:cubicBezTo>
                  <a:cubicBezTo>
                    <a:pt x="17416" y="41644"/>
                    <a:pt x="17348" y="42580"/>
                    <a:pt x="16846" y="43470"/>
                  </a:cubicBezTo>
                  <a:cubicBezTo>
                    <a:pt x="16363" y="44056"/>
                    <a:pt x="16067" y="44303"/>
                    <a:pt x="15653" y="44303"/>
                  </a:cubicBezTo>
                  <a:cubicBezTo>
                    <a:pt x="15421" y="44303"/>
                    <a:pt x="15152" y="44226"/>
                    <a:pt x="14791" y="44086"/>
                  </a:cubicBezTo>
                  <a:cubicBezTo>
                    <a:pt x="14700" y="44018"/>
                    <a:pt x="14609" y="43927"/>
                    <a:pt x="14517" y="43858"/>
                  </a:cubicBezTo>
                  <a:cubicBezTo>
                    <a:pt x="14289" y="43630"/>
                    <a:pt x="14129" y="43356"/>
                    <a:pt x="13992" y="43082"/>
                  </a:cubicBezTo>
                  <a:cubicBezTo>
                    <a:pt x="13787" y="42489"/>
                    <a:pt x="13627" y="41872"/>
                    <a:pt x="13787" y="41233"/>
                  </a:cubicBezTo>
                  <a:cubicBezTo>
                    <a:pt x="13810" y="41165"/>
                    <a:pt x="13833" y="41096"/>
                    <a:pt x="13878" y="41028"/>
                  </a:cubicBezTo>
                  <a:cubicBezTo>
                    <a:pt x="14015" y="40640"/>
                    <a:pt x="14358" y="40549"/>
                    <a:pt x="14700" y="40434"/>
                  </a:cubicBezTo>
                  <a:cubicBezTo>
                    <a:pt x="14814" y="40389"/>
                    <a:pt x="14928" y="40320"/>
                    <a:pt x="14997" y="40206"/>
                  </a:cubicBezTo>
                  <a:cubicBezTo>
                    <a:pt x="15083" y="40370"/>
                    <a:pt x="15183" y="40423"/>
                    <a:pt x="15289" y="40423"/>
                  </a:cubicBezTo>
                  <a:cubicBezTo>
                    <a:pt x="15464" y="40423"/>
                    <a:pt x="15657" y="40280"/>
                    <a:pt x="15841" y="40252"/>
                  </a:cubicBezTo>
                  <a:cubicBezTo>
                    <a:pt x="15887" y="40229"/>
                    <a:pt x="15933" y="40206"/>
                    <a:pt x="15978" y="40160"/>
                  </a:cubicBezTo>
                  <a:close/>
                  <a:moveTo>
                    <a:pt x="33211" y="40640"/>
                  </a:moveTo>
                  <a:cubicBezTo>
                    <a:pt x="33440" y="40685"/>
                    <a:pt x="33645" y="40754"/>
                    <a:pt x="33828" y="40868"/>
                  </a:cubicBezTo>
                  <a:cubicBezTo>
                    <a:pt x="34284" y="41096"/>
                    <a:pt x="34604" y="41553"/>
                    <a:pt x="35083" y="41781"/>
                  </a:cubicBezTo>
                  <a:cubicBezTo>
                    <a:pt x="35037" y="41804"/>
                    <a:pt x="34969" y="41850"/>
                    <a:pt x="34900" y="41918"/>
                  </a:cubicBezTo>
                  <a:cubicBezTo>
                    <a:pt x="34741" y="42329"/>
                    <a:pt x="34946" y="42740"/>
                    <a:pt x="34946" y="43151"/>
                  </a:cubicBezTo>
                  <a:cubicBezTo>
                    <a:pt x="34969" y="43721"/>
                    <a:pt x="34809" y="44201"/>
                    <a:pt x="34147" y="44246"/>
                  </a:cubicBezTo>
                  <a:cubicBezTo>
                    <a:pt x="33766" y="44281"/>
                    <a:pt x="33381" y="44319"/>
                    <a:pt x="33001" y="44319"/>
                  </a:cubicBezTo>
                  <a:cubicBezTo>
                    <a:pt x="32379" y="44319"/>
                    <a:pt x="31769" y="44218"/>
                    <a:pt x="31203" y="43835"/>
                  </a:cubicBezTo>
                  <a:cubicBezTo>
                    <a:pt x="31157" y="43813"/>
                    <a:pt x="31134" y="43790"/>
                    <a:pt x="31089" y="43790"/>
                  </a:cubicBezTo>
                  <a:cubicBezTo>
                    <a:pt x="31408" y="42900"/>
                    <a:pt x="31317" y="41895"/>
                    <a:pt x="31682" y="41005"/>
                  </a:cubicBezTo>
                  <a:cubicBezTo>
                    <a:pt x="31682" y="40982"/>
                    <a:pt x="31682" y="40937"/>
                    <a:pt x="31659" y="40891"/>
                  </a:cubicBezTo>
                  <a:lnTo>
                    <a:pt x="31705" y="40891"/>
                  </a:lnTo>
                  <a:lnTo>
                    <a:pt x="31751" y="40868"/>
                  </a:lnTo>
                  <a:cubicBezTo>
                    <a:pt x="32230" y="40731"/>
                    <a:pt x="32732" y="40640"/>
                    <a:pt x="33211" y="40640"/>
                  </a:cubicBezTo>
                  <a:close/>
                  <a:moveTo>
                    <a:pt x="8583" y="41256"/>
                  </a:moveTo>
                  <a:cubicBezTo>
                    <a:pt x="8811" y="41507"/>
                    <a:pt x="9108" y="41484"/>
                    <a:pt x="9427" y="41507"/>
                  </a:cubicBezTo>
                  <a:cubicBezTo>
                    <a:pt x="10477" y="41553"/>
                    <a:pt x="10934" y="42146"/>
                    <a:pt x="10888" y="43379"/>
                  </a:cubicBezTo>
                  <a:cubicBezTo>
                    <a:pt x="10843" y="44201"/>
                    <a:pt x="10295" y="44657"/>
                    <a:pt x="9336" y="44657"/>
                  </a:cubicBezTo>
                  <a:cubicBezTo>
                    <a:pt x="8788" y="44634"/>
                    <a:pt x="8309" y="44497"/>
                    <a:pt x="7967" y="44064"/>
                  </a:cubicBezTo>
                  <a:cubicBezTo>
                    <a:pt x="7373" y="43539"/>
                    <a:pt x="7556" y="42854"/>
                    <a:pt x="7556" y="42215"/>
                  </a:cubicBezTo>
                  <a:cubicBezTo>
                    <a:pt x="7533" y="42169"/>
                    <a:pt x="7533" y="42146"/>
                    <a:pt x="7510" y="42123"/>
                  </a:cubicBezTo>
                  <a:lnTo>
                    <a:pt x="7624" y="42123"/>
                  </a:lnTo>
                  <a:cubicBezTo>
                    <a:pt x="7624" y="42101"/>
                    <a:pt x="7624" y="42055"/>
                    <a:pt x="7624" y="42032"/>
                  </a:cubicBezTo>
                  <a:cubicBezTo>
                    <a:pt x="7647" y="42032"/>
                    <a:pt x="7647" y="42055"/>
                    <a:pt x="7670" y="42055"/>
                  </a:cubicBezTo>
                  <a:cubicBezTo>
                    <a:pt x="7852" y="42032"/>
                    <a:pt x="7967" y="41895"/>
                    <a:pt x="8035" y="41735"/>
                  </a:cubicBezTo>
                  <a:cubicBezTo>
                    <a:pt x="8058" y="41667"/>
                    <a:pt x="8081" y="41621"/>
                    <a:pt x="8104" y="41553"/>
                  </a:cubicBezTo>
                  <a:cubicBezTo>
                    <a:pt x="8286" y="41484"/>
                    <a:pt x="8423" y="41393"/>
                    <a:pt x="8583" y="41256"/>
                  </a:cubicBezTo>
                  <a:close/>
                  <a:moveTo>
                    <a:pt x="19379" y="41256"/>
                  </a:moveTo>
                  <a:lnTo>
                    <a:pt x="19379" y="41256"/>
                  </a:lnTo>
                  <a:cubicBezTo>
                    <a:pt x="19607" y="41433"/>
                    <a:pt x="19849" y="41477"/>
                    <a:pt x="20101" y="41477"/>
                  </a:cubicBezTo>
                  <a:cubicBezTo>
                    <a:pt x="20303" y="41477"/>
                    <a:pt x="20512" y="41449"/>
                    <a:pt x="20726" y="41439"/>
                  </a:cubicBezTo>
                  <a:cubicBezTo>
                    <a:pt x="20772" y="41416"/>
                    <a:pt x="20817" y="41393"/>
                    <a:pt x="20886" y="41370"/>
                  </a:cubicBezTo>
                  <a:cubicBezTo>
                    <a:pt x="21160" y="41667"/>
                    <a:pt x="21434" y="41987"/>
                    <a:pt x="21707" y="42283"/>
                  </a:cubicBezTo>
                  <a:cubicBezTo>
                    <a:pt x="21685" y="42306"/>
                    <a:pt x="21662" y="42352"/>
                    <a:pt x="21639" y="42397"/>
                  </a:cubicBezTo>
                  <a:cubicBezTo>
                    <a:pt x="21867" y="43356"/>
                    <a:pt x="21434" y="44132"/>
                    <a:pt x="20931" y="44885"/>
                  </a:cubicBezTo>
                  <a:cubicBezTo>
                    <a:pt x="20931" y="44908"/>
                    <a:pt x="20931" y="44908"/>
                    <a:pt x="20931" y="44908"/>
                  </a:cubicBezTo>
                  <a:cubicBezTo>
                    <a:pt x="20706" y="45091"/>
                    <a:pt x="20463" y="45161"/>
                    <a:pt x="20208" y="45161"/>
                  </a:cubicBezTo>
                  <a:cubicBezTo>
                    <a:pt x="20050" y="45161"/>
                    <a:pt x="19888" y="45134"/>
                    <a:pt x="19722" y="45091"/>
                  </a:cubicBezTo>
                  <a:cubicBezTo>
                    <a:pt x="19356" y="44885"/>
                    <a:pt x="19128" y="44543"/>
                    <a:pt x="18831" y="44269"/>
                  </a:cubicBezTo>
                  <a:cubicBezTo>
                    <a:pt x="18831" y="44223"/>
                    <a:pt x="18831" y="44178"/>
                    <a:pt x="18831" y="44132"/>
                  </a:cubicBezTo>
                  <a:cubicBezTo>
                    <a:pt x="18466" y="43082"/>
                    <a:pt x="18649" y="42146"/>
                    <a:pt x="19402" y="41325"/>
                  </a:cubicBezTo>
                  <a:cubicBezTo>
                    <a:pt x="19402" y="41302"/>
                    <a:pt x="19379" y="41279"/>
                    <a:pt x="19379" y="41256"/>
                  </a:cubicBezTo>
                  <a:close/>
                  <a:moveTo>
                    <a:pt x="27847" y="46985"/>
                  </a:moveTo>
                  <a:lnTo>
                    <a:pt x="27847" y="46985"/>
                  </a:lnTo>
                  <a:cubicBezTo>
                    <a:pt x="27893" y="47054"/>
                    <a:pt x="27916" y="47145"/>
                    <a:pt x="27916" y="47259"/>
                  </a:cubicBezTo>
                  <a:cubicBezTo>
                    <a:pt x="27893" y="47168"/>
                    <a:pt x="27870" y="47077"/>
                    <a:pt x="27847" y="46985"/>
                  </a:cubicBezTo>
                  <a:close/>
                  <a:moveTo>
                    <a:pt x="23827" y="44201"/>
                  </a:moveTo>
                  <a:cubicBezTo>
                    <a:pt x="24038" y="44201"/>
                    <a:pt x="24261" y="44226"/>
                    <a:pt x="24492" y="44269"/>
                  </a:cubicBezTo>
                  <a:cubicBezTo>
                    <a:pt x="24720" y="44338"/>
                    <a:pt x="24903" y="44474"/>
                    <a:pt x="24971" y="44726"/>
                  </a:cubicBezTo>
                  <a:cubicBezTo>
                    <a:pt x="25223" y="45456"/>
                    <a:pt x="25223" y="46164"/>
                    <a:pt x="24675" y="46780"/>
                  </a:cubicBezTo>
                  <a:cubicBezTo>
                    <a:pt x="24606" y="46848"/>
                    <a:pt x="24561" y="46917"/>
                    <a:pt x="24469" y="46962"/>
                  </a:cubicBezTo>
                  <a:cubicBezTo>
                    <a:pt x="24074" y="47206"/>
                    <a:pt x="23648" y="47338"/>
                    <a:pt x="23218" y="47338"/>
                  </a:cubicBezTo>
                  <a:cubicBezTo>
                    <a:pt x="23003" y="47338"/>
                    <a:pt x="22788" y="47305"/>
                    <a:pt x="22575" y="47236"/>
                  </a:cubicBezTo>
                  <a:cubicBezTo>
                    <a:pt x="21936" y="47031"/>
                    <a:pt x="22210" y="46369"/>
                    <a:pt x="22095" y="45912"/>
                  </a:cubicBezTo>
                  <a:cubicBezTo>
                    <a:pt x="22073" y="45798"/>
                    <a:pt x="22027" y="45684"/>
                    <a:pt x="21959" y="45593"/>
                  </a:cubicBezTo>
                  <a:cubicBezTo>
                    <a:pt x="21936" y="45570"/>
                    <a:pt x="21913" y="45570"/>
                    <a:pt x="21890" y="45547"/>
                  </a:cubicBezTo>
                  <a:cubicBezTo>
                    <a:pt x="21890" y="45547"/>
                    <a:pt x="21890" y="45524"/>
                    <a:pt x="21890" y="45502"/>
                  </a:cubicBezTo>
                  <a:lnTo>
                    <a:pt x="21913" y="45502"/>
                  </a:lnTo>
                  <a:cubicBezTo>
                    <a:pt x="22073" y="45479"/>
                    <a:pt x="22187" y="45387"/>
                    <a:pt x="22255" y="45251"/>
                  </a:cubicBezTo>
                  <a:cubicBezTo>
                    <a:pt x="22587" y="44466"/>
                    <a:pt x="23144" y="44201"/>
                    <a:pt x="23827" y="44201"/>
                  </a:cubicBezTo>
                  <a:close/>
                  <a:moveTo>
                    <a:pt x="30472" y="44543"/>
                  </a:moveTo>
                  <a:lnTo>
                    <a:pt x="30472" y="44543"/>
                  </a:lnTo>
                  <a:cubicBezTo>
                    <a:pt x="30450" y="44634"/>
                    <a:pt x="30472" y="44703"/>
                    <a:pt x="30541" y="44771"/>
                  </a:cubicBezTo>
                  <a:cubicBezTo>
                    <a:pt x="31728" y="45616"/>
                    <a:pt x="31888" y="46049"/>
                    <a:pt x="31591" y="47419"/>
                  </a:cubicBezTo>
                  <a:cubicBezTo>
                    <a:pt x="31454" y="47738"/>
                    <a:pt x="31226" y="47921"/>
                    <a:pt x="30906" y="47990"/>
                  </a:cubicBezTo>
                  <a:cubicBezTo>
                    <a:pt x="30646" y="48113"/>
                    <a:pt x="30390" y="48160"/>
                    <a:pt x="30136" y="48160"/>
                  </a:cubicBezTo>
                  <a:cubicBezTo>
                    <a:pt x="29590" y="48160"/>
                    <a:pt x="29055" y="47940"/>
                    <a:pt x="28509" y="47784"/>
                  </a:cubicBezTo>
                  <a:cubicBezTo>
                    <a:pt x="28509" y="47784"/>
                    <a:pt x="28509" y="47761"/>
                    <a:pt x="28487" y="47761"/>
                  </a:cubicBezTo>
                  <a:lnTo>
                    <a:pt x="28532" y="47761"/>
                  </a:lnTo>
                  <a:cubicBezTo>
                    <a:pt x="28601" y="47624"/>
                    <a:pt x="28624" y="47510"/>
                    <a:pt x="28601" y="47373"/>
                  </a:cubicBezTo>
                  <a:cubicBezTo>
                    <a:pt x="28372" y="45273"/>
                    <a:pt x="28509" y="45068"/>
                    <a:pt x="30404" y="44611"/>
                  </a:cubicBezTo>
                  <a:cubicBezTo>
                    <a:pt x="30427" y="44589"/>
                    <a:pt x="30450" y="44566"/>
                    <a:pt x="30472" y="44543"/>
                  </a:cubicBezTo>
                  <a:close/>
                  <a:moveTo>
                    <a:pt x="26731" y="46606"/>
                  </a:moveTo>
                  <a:cubicBezTo>
                    <a:pt x="26969" y="46606"/>
                    <a:pt x="27267" y="46717"/>
                    <a:pt x="27642" y="46940"/>
                  </a:cubicBezTo>
                  <a:cubicBezTo>
                    <a:pt x="27688" y="46917"/>
                    <a:pt x="27711" y="46894"/>
                    <a:pt x="27733" y="46871"/>
                  </a:cubicBezTo>
                  <a:lnTo>
                    <a:pt x="27733" y="46894"/>
                  </a:lnTo>
                  <a:lnTo>
                    <a:pt x="27711" y="46894"/>
                  </a:lnTo>
                  <a:cubicBezTo>
                    <a:pt x="27482" y="47099"/>
                    <a:pt x="27551" y="47396"/>
                    <a:pt x="27482" y="47647"/>
                  </a:cubicBezTo>
                  <a:cubicBezTo>
                    <a:pt x="27381" y="48070"/>
                    <a:pt x="27130" y="48267"/>
                    <a:pt x="26811" y="48267"/>
                  </a:cubicBezTo>
                  <a:cubicBezTo>
                    <a:pt x="26700" y="48267"/>
                    <a:pt x="26580" y="48242"/>
                    <a:pt x="26455" y="48195"/>
                  </a:cubicBezTo>
                  <a:cubicBezTo>
                    <a:pt x="25976" y="48012"/>
                    <a:pt x="25907" y="47579"/>
                    <a:pt x="26090" y="47122"/>
                  </a:cubicBezTo>
                  <a:cubicBezTo>
                    <a:pt x="26230" y="46780"/>
                    <a:pt x="26433" y="46606"/>
                    <a:pt x="26731" y="46606"/>
                  </a:cubicBezTo>
                  <a:close/>
                  <a:moveTo>
                    <a:pt x="7944" y="46027"/>
                  </a:moveTo>
                  <a:cubicBezTo>
                    <a:pt x="8400" y="46027"/>
                    <a:pt x="8834" y="46095"/>
                    <a:pt x="9062" y="46574"/>
                  </a:cubicBezTo>
                  <a:cubicBezTo>
                    <a:pt x="9290" y="47054"/>
                    <a:pt x="9222" y="47442"/>
                    <a:pt x="8834" y="47784"/>
                  </a:cubicBezTo>
                  <a:cubicBezTo>
                    <a:pt x="8674" y="47921"/>
                    <a:pt x="8469" y="48081"/>
                    <a:pt x="8560" y="48332"/>
                  </a:cubicBezTo>
                  <a:lnTo>
                    <a:pt x="8514" y="48332"/>
                  </a:lnTo>
                  <a:cubicBezTo>
                    <a:pt x="7967" y="48058"/>
                    <a:pt x="7350" y="48012"/>
                    <a:pt x="6803" y="47716"/>
                  </a:cubicBezTo>
                  <a:lnTo>
                    <a:pt x="6780" y="47716"/>
                  </a:lnTo>
                  <a:cubicBezTo>
                    <a:pt x="6916" y="47218"/>
                    <a:pt x="7029" y="46697"/>
                    <a:pt x="6942" y="46177"/>
                  </a:cubicBezTo>
                  <a:lnTo>
                    <a:pt x="6942" y="46177"/>
                  </a:lnTo>
                  <a:cubicBezTo>
                    <a:pt x="6947" y="46194"/>
                    <a:pt x="6962" y="46209"/>
                    <a:pt x="6962" y="46209"/>
                  </a:cubicBezTo>
                  <a:cubicBezTo>
                    <a:pt x="6980" y="46210"/>
                    <a:pt x="6998" y="46211"/>
                    <a:pt x="7016" y="46211"/>
                  </a:cubicBezTo>
                  <a:cubicBezTo>
                    <a:pt x="7336" y="46211"/>
                    <a:pt x="7619" y="46027"/>
                    <a:pt x="7944" y="46027"/>
                  </a:cubicBezTo>
                  <a:close/>
                  <a:moveTo>
                    <a:pt x="9679" y="48834"/>
                  </a:moveTo>
                  <a:cubicBezTo>
                    <a:pt x="9679" y="48857"/>
                    <a:pt x="9679" y="48880"/>
                    <a:pt x="9656" y="48903"/>
                  </a:cubicBezTo>
                  <a:cubicBezTo>
                    <a:pt x="9656" y="48880"/>
                    <a:pt x="9656" y="48857"/>
                    <a:pt x="9633" y="48834"/>
                  </a:cubicBezTo>
                  <a:close/>
                  <a:moveTo>
                    <a:pt x="21263" y="1"/>
                  </a:moveTo>
                  <a:cubicBezTo>
                    <a:pt x="21177" y="1"/>
                    <a:pt x="21038" y="56"/>
                    <a:pt x="20817" y="148"/>
                  </a:cubicBezTo>
                  <a:cubicBezTo>
                    <a:pt x="20749" y="216"/>
                    <a:pt x="20726" y="285"/>
                    <a:pt x="20840" y="330"/>
                  </a:cubicBezTo>
                  <a:cubicBezTo>
                    <a:pt x="20886" y="330"/>
                    <a:pt x="20931" y="353"/>
                    <a:pt x="20977" y="376"/>
                  </a:cubicBezTo>
                  <a:cubicBezTo>
                    <a:pt x="20758" y="315"/>
                    <a:pt x="20536" y="294"/>
                    <a:pt x="20311" y="294"/>
                  </a:cubicBezTo>
                  <a:cubicBezTo>
                    <a:pt x="19951" y="294"/>
                    <a:pt x="19585" y="348"/>
                    <a:pt x="19219" y="376"/>
                  </a:cubicBezTo>
                  <a:cubicBezTo>
                    <a:pt x="19037" y="399"/>
                    <a:pt x="18900" y="490"/>
                    <a:pt x="18831" y="673"/>
                  </a:cubicBezTo>
                  <a:cubicBezTo>
                    <a:pt x="18831" y="696"/>
                    <a:pt x="18831" y="718"/>
                    <a:pt x="18831" y="741"/>
                  </a:cubicBezTo>
                  <a:cubicBezTo>
                    <a:pt x="18763" y="627"/>
                    <a:pt x="18672" y="513"/>
                    <a:pt x="18558" y="399"/>
                  </a:cubicBezTo>
                  <a:cubicBezTo>
                    <a:pt x="17439" y="422"/>
                    <a:pt x="16321" y="445"/>
                    <a:pt x="15202" y="445"/>
                  </a:cubicBezTo>
                  <a:cubicBezTo>
                    <a:pt x="15076" y="447"/>
                    <a:pt x="14949" y="448"/>
                    <a:pt x="14823" y="448"/>
                  </a:cubicBezTo>
                  <a:cubicBezTo>
                    <a:pt x="14266" y="448"/>
                    <a:pt x="13706" y="430"/>
                    <a:pt x="13143" y="430"/>
                  </a:cubicBezTo>
                  <a:cubicBezTo>
                    <a:pt x="12538" y="430"/>
                    <a:pt x="11930" y="451"/>
                    <a:pt x="11322" y="536"/>
                  </a:cubicBezTo>
                  <a:cubicBezTo>
                    <a:pt x="11253" y="581"/>
                    <a:pt x="11139" y="650"/>
                    <a:pt x="11116" y="718"/>
                  </a:cubicBezTo>
                  <a:lnTo>
                    <a:pt x="10820" y="718"/>
                  </a:lnTo>
                  <a:cubicBezTo>
                    <a:pt x="10774" y="673"/>
                    <a:pt x="10706" y="627"/>
                    <a:pt x="10660" y="559"/>
                  </a:cubicBezTo>
                  <a:cubicBezTo>
                    <a:pt x="10592" y="536"/>
                    <a:pt x="10523" y="513"/>
                    <a:pt x="10455" y="513"/>
                  </a:cubicBezTo>
                  <a:lnTo>
                    <a:pt x="10569" y="513"/>
                  </a:lnTo>
                  <a:cubicBezTo>
                    <a:pt x="10774" y="399"/>
                    <a:pt x="10774" y="285"/>
                    <a:pt x="10569" y="171"/>
                  </a:cubicBezTo>
                  <a:cubicBezTo>
                    <a:pt x="10523" y="171"/>
                    <a:pt x="10455" y="148"/>
                    <a:pt x="10409" y="148"/>
                  </a:cubicBezTo>
                  <a:cubicBezTo>
                    <a:pt x="10249" y="148"/>
                    <a:pt x="10112" y="171"/>
                    <a:pt x="10044" y="330"/>
                  </a:cubicBezTo>
                  <a:cubicBezTo>
                    <a:pt x="10158" y="399"/>
                    <a:pt x="10295" y="467"/>
                    <a:pt x="10432" y="490"/>
                  </a:cubicBezTo>
                  <a:cubicBezTo>
                    <a:pt x="10226" y="467"/>
                    <a:pt x="10021" y="467"/>
                    <a:pt x="9838" y="445"/>
                  </a:cubicBezTo>
                  <a:lnTo>
                    <a:pt x="9542" y="445"/>
                  </a:lnTo>
                  <a:cubicBezTo>
                    <a:pt x="9154" y="490"/>
                    <a:pt x="8720" y="376"/>
                    <a:pt x="8400" y="718"/>
                  </a:cubicBezTo>
                  <a:cubicBezTo>
                    <a:pt x="8377" y="627"/>
                    <a:pt x="8309" y="581"/>
                    <a:pt x="8172" y="536"/>
                  </a:cubicBezTo>
                  <a:cubicBezTo>
                    <a:pt x="7864" y="456"/>
                    <a:pt x="7556" y="439"/>
                    <a:pt x="7245" y="439"/>
                  </a:cubicBezTo>
                  <a:cubicBezTo>
                    <a:pt x="7012" y="439"/>
                    <a:pt x="6777" y="448"/>
                    <a:pt x="6539" y="448"/>
                  </a:cubicBezTo>
                  <a:cubicBezTo>
                    <a:pt x="6460" y="448"/>
                    <a:pt x="6380" y="447"/>
                    <a:pt x="6300" y="445"/>
                  </a:cubicBezTo>
                  <a:cubicBezTo>
                    <a:pt x="5570" y="422"/>
                    <a:pt x="4817" y="399"/>
                    <a:pt x="4086" y="399"/>
                  </a:cubicBezTo>
                  <a:cubicBezTo>
                    <a:pt x="4063" y="376"/>
                    <a:pt x="4041" y="353"/>
                    <a:pt x="3995" y="353"/>
                  </a:cubicBezTo>
                  <a:cubicBezTo>
                    <a:pt x="3949" y="353"/>
                    <a:pt x="3881" y="330"/>
                    <a:pt x="3835" y="330"/>
                  </a:cubicBezTo>
                  <a:cubicBezTo>
                    <a:pt x="3801" y="296"/>
                    <a:pt x="3767" y="279"/>
                    <a:pt x="3735" y="279"/>
                  </a:cubicBezTo>
                  <a:cubicBezTo>
                    <a:pt x="3704" y="279"/>
                    <a:pt x="3675" y="296"/>
                    <a:pt x="3653" y="330"/>
                  </a:cubicBezTo>
                  <a:cubicBezTo>
                    <a:pt x="3630" y="353"/>
                    <a:pt x="3653" y="376"/>
                    <a:pt x="3653" y="399"/>
                  </a:cubicBezTo>
                  <a:cubicBezTo>
                    <a:pt x="3379" y="399"/>
                    <a:pt x="3105" y="399"/>
                    <a:pt x="2854" y="422"/>
                  </a:cubicBezTo>
                  <a:lnTo>
                    <a:pt x="2557" y="422"/>
                  </a:lnTo>
                  <a:cubicBezTo>
                    <a:pt x="2290" y="448"/>
                    <a:pt x="2030" y="460"/>
                    <a:pt x="1769" y="460"/>
                  </a:cubicBezTo>
                  <a:cubicBezTo>
                    <a:pt x="1585" y="460"/>
                    <a:pt x="1399" y="454"/>
                    <a:pt x="1210" y="445"/>
                  </a:cubicBezTo>
                  <a:cubicBezTo>
                    <a:pt x="1152" y="445"/>
                    <a:pt x="1095" y="444"/>
                    <a:pt x="1037" y="444"/>
                  </a:cubicBezTo>
                  <a:cubicBezTo>
                    <a:pt x="663" y="444"/>
                    <a:pt x="297" y="461"/>
                    <a:pt x="1" y="718"/>
                  </a:cubicBezTo>
                  <a:cubicBezTo>
                    <a:pt x="1" y="833"/>
                    <a:pt x="1" y="947"/>
                    <a:pt x="1" y="1061"/>
                  </a:cubicBezTo>
                  <a:cubicBezTo>
                    <a:pt x="252" y="1883"/>
                    <a:pt x="206" y="2773"/>
                    <a:pt x="320" y="3617"/>
                  </a:cubicBezTo>
                  <a:cubicBezTo>
                    <a:pt x="252" y="3754"/>
                    <a:pt x="252" y="3868"/>
                    <a:pt x="389" y="3937"/>
                  </a:cubicBezTo>
                  <a:cubicBezTo>
                    <a:pt x="594" y="4234"/>
                    <a:pt x="480" y="4576"/>
                    <a:pt x="526" y="4895"/>
                  </a:cubicBezTo>
                  <a:cubicBezTo>
                    <a:pt x="594" y="5147"/>
                    <a:pt x="480" y="5443"/>
                    <a:pt x="708" y="5672"/>
                  </a:cubicBezTo>
                  <a:cubicBezTo>
                    <a:pt x="685" y="5717"/>
                    <a:pt x="708" y="5763"/>
                    <a:pt x="731" y="5808"/>
                  </a:cubicBezTo>
                  <a:cubicBezTo>
                    <a:pt x="640" y="6288"/>
                    <a:pt x="799" y="6767"/>
                    <a:pt x="754" y="7224"/>
                  </a:cubicBezTo>
                  <a:cubicBezTo>
                    <a:pt x="799" y="7246"/>
                    <a:pt x="845" y="7269"/>
                    <a:pt x="914" y="7269"/>
                  </a:cubicBezTo>
                  <a:cubicBezTo>
                    <a:pt x="1028" y="8000"/>
                    <a:pt x="1142" y="8707"/>
                    <a:pt x="1096" y="9461"/>
                  </a:cubicBezTo>
                  <a:cubicBezTo>
                    <a:pt x="1096" y="9643"/>
                    <a:pt x="1051" y="9849"/>
                    <a:pt x="1233" y="10008"/>
                  </a:cubicBezTo>
                  <a:lnTo>
                    <a:pt x="1279" y="10921"/>
                  </a:lnTo>
                  <a:cubicBezTo>
                    <a:pt x="1507" y="11629"/>
                    <a:pt x="1644" y="12359"/>
                    <a:pt x="1598" y="13113"/>
                  </a:cubicBezTo>
                  <a:lnTo>
                    <a:pt x="1644" y="13478"/>
                  </a:lnTo>
                  <a:cubicBezTo>
                    <a:pt x="1758" y="13957"/>
                    <a:pt x="1849" y="14436"/>
                    <a:pt x="1827" y="14939"/>
                  </a:cubicBezTo>
                  <a:cubicBezTo>
                    <a:pt x="2055" y="15874"/>
                    <a:pt x="2192" y="16833"/>
                    <a:pt x="2215" y="17792"/>
                  </a:cubicBezTo>
                  <a:cubicBezTo>
                    <a:pt x="2215" y="17837"/>
                    <a:pt x="2237" y="17860"/>
                    <a:pt x="2283" y="17883"/>
                  </a:cubicBezTo>
                  <a:cubicBezTo>
                    <a:pt x="2283" y="17929"/>
                    <a:pt x="2283" y="17974"/>
                    <a:pt x="2283" y="18020"/>
                  </a:cubicBezTo>
                  <a:cubicBezTo>
                    <a:pt x="2283" y="18088"/>
                    <a:pt x="2283" y="18157"/>
                    <a:pt x="2306" y="18225"/>
                  </a:cubicBezTo>
                  <a:cubicBezTo>
                    <a:pt x="2397" y="18956"/>
                    <a:pt x="2625" y="19663"/>
                    <a:pt x="2534" y="20417"/>
                  </a:cubicBezTo>
                  <a:cubicBezTo>
                    <a:pt x="2192" y="20805"/>
                    <a:pt x="2534" y="21056"/>
                    <a:pt x="2717" y="21330"/>
                  </a:cubicBezTo>
                  <a:cubicBezTo>
                    <a:pt x="2717" y="21489"/>
                    <a:pt x="2740" y="21672"/>
                    <a:pt x="2762" y="21832"/>
                  </a:cubicBezTo>
                  <a:cubicBezTo>
                    <a:pt x="2740" y="22037"/>
                    <a:pt x="2717" y="22243"/>
                    <a:pt x="2717" y="22448"/>
                  </a:cubicBezTo>
                  <a:cubicBezTo>
                    <a:pt x="2740" y="22585"/>
                    <a:pt x="2785" y="22699"/>
                    <a:pt x="2899" y="22790"/>
                  </a:cubicBezTo>
                  <a:cubicBezTo>
                    <a:pt x="2899" y="22905"/>
                    <a:pt x="2899" y="23019"/>
                    <a:pt x="2899" y="23156"/>
                  </a:cubicBezTo>
                  <a:cubicBezTo>
                    <a:pt x="3150" y="23795"/>
                    <a:pt x="3059" y="24502"/>
                    <a:pt x="3265" y="25164"/>
                  </a:cubicBezTo>
                  <a:lnTo>
                    <a:pt x="3287" y="26443"/>
                  </a:lnTo>
                  <a:cubicBezTo>
                    <a:pt x="3310" y="26579"/>
                    <a:pt x="3310" y="26739"/>
                    <a:pt x="3447" y="26831"/>
                  </a:cubicBezTo>
                  <a:cubicBezTo>
                    <a:pt x="3379" y="27629"/>
                    <a:pt x="3744" y="28383"/>
                    <a:pt x="3653" y="29182"/>
                  </a:cubicBezTo>
                  <a:cubicBezTo>
                    <a:pt x="3904" y="29455"/>
                    <a:pt x="3790" y="29775"/>
                    <a:pt x="3790" y="30095"/>
                  </a:cubicBezTo>
                  <a:cubicBezTo>
                    <a:pt x="3904" y="30346"/>
                    <a:pt x="3790" y="30642"/>
                    <a:pt x="3995" y="30871"/>
                  </a:cubicBezTo>
                  <a:cubicBezTo>
                    <a:pt x="3995" y="31281"/>
                    <a:pt x="3995" y="31692"/>
                    <a:pt x="4018" y="32103"/>
                  </a:cubicBezTo>
                  <a:cubicBezTo>
                    <a:pt x="4041" y="32331"/>
                    <a:pt x="4063" y="32583"/>
                    <a:pt x="4109" y="32834"/>
                  </a:cubicBezTo>
                  <a:cubicBezTo>
                    <a:pt x="4497" y="34112"/>
                    <a:pt x="4474" y="35458"/>
                    <a:pt x="4703" y="36782"/>
                  </a:cubicBezTo>
                  <a:cubicBezTo>
                    <a:pt x="4794" y="37467"/>
                    <a:pt x="5022" y="38152"/>
                    <a:pt x="4908" y="38859"/>
                  </a:cubicBezTo>
                  <a:cubicBezTo>
                    <a:pt x="4931" y="38905"/>
                    <a:pt x="4931" y="38974"/>
                    <a:pt x="4931" y="39042"/>
                  </a:cubicBezTo>
                  <a:cubicBezTo>
                    <a:pt x="5045" y="39156"/>
                    <a:pt x="5022" y="39293"/>
                    <a:pt x="4931" y="39430"/>
                  </a:cubicBezTo>
                  <a:cubicBezTo>
                    <a:pt x="4954" y="39476"/>
                    <a:pt x="4954" y="39499"/>
                    <a:pt x="4954" y="39544"/>
                  </a:cubicBezTo>
                  <a:cubicBezTo>
                    <a:pt x="5068" y="39727"/>
                    <a:pt x="4954" y="39955"/>
                    <a:pt x="5091" y="40115"/>
                  </a:cubicBezTo>
                  <a:cubicBezTo>
                    <a:pt x="5136" y="40617"/>
                    <a:pt x="5365" y="41074"/>
                    <a:pt x="5228" y="41598"/>
                  </a:cubicBezTo>
                  <a:cubicBezTo>
                    <a:pt x="5250" y="41827"/>
                    <a:pt x="5273" y="42078"/>
                    <a:pt x="5296" y="42306"/>
                  </a:cubicBezTo>
                  <a:cubicBezTo>
                    <a:pt x="5387" y="42420"/>
                    <a:pt x="5365" y="42557"/>
                    <a:pt x="5433" y="42671"/>
                  </a:cubicBezTo>
                  <a:cubicBezTo>
                    <a:pt x="5524" y="43288"/>
                    <a:pt x="5753" y="43881"/>
                    <a:pt x="5638" y="44497"/>
                  </a:cubicBezTo>
                  <a:cubicBezTo>
                    <a:pt x="5730" y="44931"/>
                    <a:pt x="5912" y="45342"/>
                    <a:pt x="5775" y="45798"/>
                  </a:cubicBezTo>
                  <a:cubicBezTo>
                    <a:pt x="5798" y="45912"/>
                    <a:pt x="5821" y="46004"/>
                    <a:pt x="5844" y="46118"/>
                  </a:cubicBezTo>
                  <a:cubicBezTo>
                    <a:pt x="5981" y="46300"/>
                    <a:pt x="5867" y="46506"/>
                    <a:pt x="5981" y="46689"/>
                  </a:cubicBezTo>
                  <a:cubicBezTo>
                    <a:pt x="6049" y="47122"/>
                    <a:pt x="6141" y="47556"/>
                    <a:pt x="6209" y="47990"/>
                  </a:cubicBezTo>
                  <a:cubicBezTo>
                    <a:pt x="6209" y="48400"/>
                    <a:pt x="6049" y="48857"/>
                    <a:pt x="6437" y="49222"/>
                  </a:cubicBezTo>
                  <a:cubicBezTo>
                    <a:pt x="6586" y="49171"/>
                    <a:pt x="6733" y="49152"/>
                    <a:pt x="6880" y="49152"/>
                  </a:cubicBezTo>
                  <a:cubicBezTo>
                    <a:pt x="7304" y="49152"/>
                    <a:pt x="7720" y="49311"/>
                    <a:pt x="8135" y="49311"/>
                  </a:cubicBezTo>
                  <a:cubicBezTo>
                    <a:pt x="8216" y="49311"/>
                    <a:pt x="8297" y="49305"/>
                    <a:pt x="8377" y="49291"/>
                  </a:cubicBezTo>
                  <a:cubicBezTo>
                    <a:pt x="8686" y="49450"/>
                    <a:pt x="8994" y="49525"/>
                    <a:pt x="9302" y="49525"/>
                  </a:cubicBezTo>
                  <a:cubicBezTo>
                    <a:pt x="9610" y="49525"/>
                    <a:pt x="9918" y="49450"/>
                    <a:pt x="10226" y="49313"/>
                  </a:cubicBezTo>
                  <a:cubicBezTo>
                    <a:pt x="10523" y="49291"/>
                    <a:pt x="10820" y="49268"/>
                    <a:pt x="11116" y="49245"/>
                  </a:cubicBezTo>
                  <a:lnTo>
                    <a:pt x="11687" y="49245"/>
                  </a:lnTo>
                  <a:cubicBezTo>
                    <a:pt x="11847" y="48971"/>
                    <a:pt x="11893" y="48674"/>
                    <a:pt x="11915" y="48355"/>
                  </a:cubicBezTo>
                  <a:cubicBezTo>
                    <a:pt x="11824" y="48035"/>
                    <a:pt x="11527" y="47830"/>
                    <a:pt x="11368" y="47533"/>
                  </a:cubicBezTo>
                  <a:cubicBezTo>
                    <a:pt x="11002" y="46940"/>
                    <a:pt x="11139" y="45890"/>
                    <a:pt x="11573" y="45524"/>
                  </a:cubicBezTo>
                  <a:cubicBezTo>
                    <a:pt x="11889" y="45264"/>
                    <a:pt x="12419" y="45119"/>
                    <a:pt x="12885" y="45119"/>
                  </a:cubicBezTo>
                  <a:cubicBezTo>
                    <a:pt x="13195" y="45119"/>
                    <a:pt x="13477" y="45182"/>
                    <a:pt x="13650" y="45319"/>
                  </a:cubicBezTo>
                  <a:cubicBezTo>
                    <a:pt x="14084" y="45661"/>
                    <a:pt x="14129" y="46597"/>
                    <a:pt x="13719" y="47350"/>
                  </a:cubicBezTo>
                  <a:cubicBezTo>
                    <a:pt x="13627" y="47533"/>
                    <a:pt x="13490" y="47693"/>
                    <a:pt x="13353" y="47875"/>
                  </a:cubicBezTo>
                  <a:cubicBezTo>
                    <a:pt x="13148" y="48127"/>
                    <a:pt x="12828" y="48286"/>
                    <a:pt x="12714" y="48606"/>
                  </a:cubicBezTo>
                  <a:cubicBezTo>
                    <a:pt x="12760" y="48880"/>
                    <a:pt x="12920" y="49062"/>
                    <a:pt x="13079" y="49268"/>
                  </a:cubicBezTo>
                  <a:cubicBezTo>
                    <a:pt x="13130" y="49301"/>
                    <a:pt x="13180" y="49322"/>
                    <a:pt x="13239" y="49322"/>
                  </a:cubicBezTo>
                  <a:cubicBezTo>
                    <a:pt x="13260" y="49322"/>
                    <a:pt x="13283" y="49320"/>
                    <a:pt x="13308" y="49313"/>
                  </a:cubicBezTo>
                  <a:cubicBezTo>
                    <a:pt x="13438" y="49212"/>
                    <a:pt x="13558" y="49175"/>
                    <a:pt x="13674" y="49175"/>
                  </a:cubicBezTo>
                  <a:cubicBezTo>
                    <a:pt x="13925" y="49175"/>
                    <a:pt x="14154" y="49349"/>
                    <a:pt x="14403" y="49428"/>
                  </a:cubicBezTo>
                  <a:cubicBezTo>
                    <a:pt x="14498" y="49451"/>
                    <a:pt x="14590" y="49464"/>
                    <a:pt x="14679" y="49464"/>
                  </a:cubicBezTo>
                  <a:cubicBezTo>
                    <a:pt x="14848" y="49464"/>
                    <a:pt x="15007" y="49418"/>
                    <a:pt x="15157" y="49313"/>
                  </a:cubicBezTo>
                  <a:lnTo>
                    <a:pt x="15864" y="49313"/>
                  </a:lnTo>
                  <a:cubicBezTo>
                    <a:pt x="16451" y="49495"/>
                    <a:pt x="17043" y="49537"/>
                    <a:pt x="17637" y="49537"/>
                  </a:cubicBezTo>
                  <a:cubicBezTo>
                    <a:pt x="18144" y="49537"/>
                    <a:pt x="18653" y="49506"/>
                    <a:pt x="19162" y="49506"/>
                  </a:cubicBezTo>
                  <a:cubicBezTo>
                    <a:pt x="19333" y="49506"/>
                    <a:pt x="19505" y="49510"/>
                    <a:pt x="19676" y="49519"/>
                  </a:cubicBezTo>
                  <a:cubicBezTo>
                    <a:pt x="19836" y="49519"/>
                    <a:pt x="19996" y="49519"/>
                    <a:pt x="20132" y="49496"/>
                  </a:cubicBezTo>
                  <a:lnTo>
                    <a:pt x="20886" y="49496"/>
                  </a:lnTo>
                  <a:cubicBezTo>
                    <a:pt x="20913" y="49494"/>
                    <a:pt x="20939" y="49493"/>
                    <a:pt x="20966" y="49493"/>
                  </a:cubicBezTo>
                  <a:cubicBezTo>
                    <a:pt x="21212" y="49493"/>
                    <a:pt x="21458" y="49561"/>
                    <a:pt x="21704" y="49561"/>
                  </a:cubicBezTo>
                  <a:cubicBezTo>
                    <a:pt x="21774" y="49561"/>
                    <a:pt x="21843" y="49556"/>
                    <a:pt x="21913" y="49542"/>
                  </a:cubicBezTo>
                  <a:cubicBezTo>
                    <a:pt x="22529" y="49512"/>
                    <a:pt x="23150" y="49504"/>
                    <a:pt x="23771" y="49504"/>
                  </a:cubicBezTo>
                  <a:cubicBezTo>
                    <a:pt x="24599" y="49504"/>
                    <a:pt x="25428" y="49519"/>
                    <a:pt x="26250" y="49519"/>
                  </a:cubicBezTo>
                  <a:cubicBezTo>
                    <a:pt x="26391" y="49510"/>
                    <a:pt x="26533" y="49507"/>
                    <a:pt x="26674" y="49507"/>
                  </a:cubicBezTo>
                  <a:cubicBezTo>
                    <a:pt x="26929" y="49507"/>
                    <a:pt x="27184" y="49516"/>
                    <a:pt x="27439" y="49516"/>
                  </a:cubicBezTo>
                  <a:cubicBezTo>
                    <a:pt x="27773" y="49516"/>
                    <a:pt x="28107" y="49501"/>
                    <a:pt x="28441" y="49428"/>
                  </a:cubicBezTo>
                  <a:cubicBezTo>
                    <a:pt x="28532" y="49405"/>
                    <a:pt x="28624" y="49359"/>
                    <a:pt x="28692" y="49268"/>
                  </a:cubicBezTo>
                  <a:cubicBezTo>
                    <a:pt x="28692" y="49268"/>
                    <a:pt x="28692" y="49268"/>
                    <a:pt x="28692" y="49245"/>
                  </a:cubicBezTo>
                  <a:cubicBezTo>
                    <a:pt x="28715" y="49291"/>
                    <a:pt x="28760" y="49313"/>
                    <a:pt x="28829" y="49313"/>
                  </a:cubicBezTo>
                  <a:cubicBezTo>
                    <a:pt x="28969" y="49167"/>
                    <a:pt x="29096" y="49113"/>
                    <a:pt x="29215" y="49113"/>
                  </a:cubicBezTo>
                  <a:cubicBezTo>
                    <a:pt x="29503" y="49113"/>
                    <a:pt x="29748" y="49425"/>
                    <a:pt x="30039" y="49473"/>
                  </a:cubicBezTo>
                  <a:cubicBezTo>
                    <a:pt x="30440" y="49508"/>
                    <a:pt x="30841" y="49523"/>
                    <a:pt x="31243" y="49523"/>
                  </a:cubicBezTo>
                  <a:cubicBezTo>
                    <a:pt x="31894" y="49523"/>
                    <a:pt x="32548" y="49484"/>
                    <a:pt x="33211" y="49428"/>
                  </a:cubicBezTo>
                  <a:cubicBezTo>
                    <a:pt x="33280" y="49428"/>
                    <a:pt x="33326" y="49450"/>
                    <a:pt x="33394" y="49450"/>
                  </a:cubicBezTo>
                  <a:cubicBezTo>
                    <a:pt x="33403" y="49449"/>
                    <a:pt x="33411" y="49448"/>
                    <a:pt x="33418" y="49448"/>
                  </a:cubicBezTo>
                  <a:cubicBezTo>
                    <a:pt x="33509" y="49448"/>
                    <a:pt x="33513" y="49568"/>
                    <a:pt x="33577" y="49610"/>
                  </a:cubicBezTo>
                  <a:cubicBezTo>
                    <a:pt x="33668" y="49542"/>
                    <a:pt x="33736" y="49496"/>
                    <a:pt x="33805" y="49428"/>
                  </a:cubicBezTo>
                  <a:cubicBezTo>
                    <a:pt x="33884" y="49358"/>
                    <a:pt x="33959" y="49332"/>
                    <a:pt x="34034" y="49332"/>
                  </a:cubicBezTo>
                  <a:cubicBezTo>
                    <a:pt x="34131" y="49332"/>
                    <a:pt x="34227" y="49376"/>
                    <a:pt x="34330" y="49428"/>
                  </a:cubicBezTo>
                  <a:lnTo>
                    <a:pt x="34490" y="49428"/>
                  </a:lnTo>
                  <a:cubicBezTo>
                    <a:pt x="34558" y="49382"/>
                    <a:pt x="34627" y="49336"/>
                    <a:pt x="34695" y="49291"/>
                  </a:cubicBezTo>
                  <a:cubicBezTo>
                    <a:pt x="34786" y="49268"/>
                    <a:pt x="34900" y="49245"/>
                    <a:pt x="35015" y="49222"/>
                  </a:cubicBezTo>
                  <a:cubicBezTo>
                    <a:pt x="35165" y="49112"/>
                    <a:pt x="35323" y="49090"/>
                    <a:pt x="35485" y="49090"/>
                  </a:cubicBezTo>
                  <a:cubicBezTo>
                    <a:pt x="35596" y="49090"/>
                    <a:pt x="35708" y="49100"/>
                    <a:pt x="35820" y="49100"/>
                  </a:cubicBezTo>
                  <a:cubicBezTo>
                    <a:pt x="35917" y="49100"/>
                    <a:pt x="36015" y="49092"/>
                    <a:pt x="36110" y="49062"/>
                  </a:cubicBezTo>
                  <a:cubicBezTo>
                    <a:pt x="36110" y="47738"/>
                    <a:pt x="36384" y="46415"/>
                    <a:pt x="36567" y="45091"/>
                  </a:cubicBezTo>
                  <a:cubicBezTo>
                    <a:pt x="36658" y="44474"/>
                    <a:pt x="36544" y="43813"/>
                    <a:pt x="36818" y="43219"/>
                  </a:cubicBezTo>
                  <a:cubicBezTo>
                    <a:pt x="36909" y="42740"/>
                    <a:pt x="37000" y="42260"/>
                    <a:pt x="37092" y="41781"/>
                  </a:cubicBezTo>
                  <a:cubicBezTo>
                    <a:pt x="37092" y="41530"/>
                    <a:pt x="37069" y="41279"/>
                    <a:pt x="37069" y="41051"/>
                  </a:cubicBezTo>
                  <a:cubicBezTo>
                    <a:pt x="37206" y="40754"/>
                    <a:pt x="37206" y="40434"/>
                    <a:pt x="37206" y="40115"/>
                  </a:cubicBezTo>
                  <a:cubicBezTo>
                    <a:pt x="37115" y="40092"/>
                    <a:pt x="37046" y="40069"/>
                    <a:pt x="36978" y="40024"/>
                  </a:cubicBezTo>
                  <a:lnTo>
                    <a:pt x="36978" y="40024"/>
                  </a:lnTo>
                  <a:cubicBezTo>
                    <a:pt x="37046" y="40046"/>
                    <a:pt x="37115" y="40069"/>
                    <a:pt x="37206" y="40115"/>
                  </a:cubicBezTo>
                  <a:lnTo>
                    <a:pt x="37251" y="40138"/>
                  </a:lnTo>
                  <a:cubicBezTo>
                    <a:pt x="37434" y="39841"/>
                    <a:pt x="37206" y="39499"/>
                    <a:pt x="37411" y="39202"/>
                  </a:cubicBezTo>
                  <a:cubicBezTo>
                    <a:pt x="37411" y="39088"/>
                    <a:pt x="37411" y="38974"/>
                    <a:pt x="37411" y="38859"/>
                  </a:cubicBezTo>
                  <a:cubicBezTo>
                    <a:pt x="37434" y="38334"/>
                    <a:pt x="37480" y="37855"/>
                    <a:pt x="37571" y="37330"/>
                  </a:cubicBezTo>
                  <a:cubicBezTo>
                    <a:pt x="37662" y="36760"/>
                    <a:pt x="37845" y="36166"/>
                    <a:pt x="37754" y="35550"/>
                  </a:cubicBezTo>
                  <a:cubicBezTo>
                    <a:pt x="37776" y="35504"/>
                    <a:pt x="37799" y="35436"/>
                    <a:pt x="37799" y="35390"/>
                  </a:cubicBezTo>
                  <a:cubicBezTo>
                    <a:pt x="37868" y="34660"/>
                    <a:pt x="37936" y="33929"/>
                    <a:pt x="38005" y="33199"/>
                  </a:cubicBezTo>
                  <a:cubicBezTo>
                    <a:pt x="38256" y="33016"/>
                    <a:pt x="38050" y="32651"/>
                    <a:pt x="38324" y="32468"/>
                  </a:cubicBezTo>
                  <a:cubicBezTo>
                    <a:pt x="38233" y="31670"/>
                    <a:pt x="38393" y="30871"/>
                    <a:pt x="38530" y="30095"/>
                  </a:cubicBezTo>
                  <a:cubicBezTo>
                    <a:pt x="38507" y="29433"/>
                    <a:pt x="38621" y="28794"/>
                    <a:pt x="38781" y="28154"/>
                  </a:cubicBezTo>
                  <a:cubicBezTo>
                    <a:pt x="38895" y="27721"/>
                    <a:pt x="38689" y="27173"/>
                    <a:pt x="39100" y="26808"/>
                  </a:cubicBezTo>
                  <a:cubicBezTo>
                    <a:pt x="38986" y="26123"/>
                    <a:pt x="39055" y="25438"/>
                    <a:pt x="39214" y="24753"/>
                  </a:cubicBezTo>
                  <a:cubicBezTo>
                    <a:pt x="39192" y="24320"/>
                    <a:pt x="39260" y="23909"/>
                    <a:pt x="39420" y="23521"/>
                  </a:cubicBezTo>
                  <a:cubicBezTo>
                    <a:pt x="39420" y="23452"/>
                    <a:pt x="39420" y="23407"/>
                    <a:pt x="39420" y="23338"/>
                  </a:cubicBezTo>
                  <a:cubicBezTo>
                    <a:pt x="39443" y="23315"/>
                    <a:pt x="39488" y="23315"/>
                    <a:pt x="39488" y="23293"/>
                  </a:cubicBezTo>
                  <a:cubicBezTo>
                    <a:pt x="39534" y="23224"/>
                    <a:pt x="39511" y="23179"/>
                    <a:pt x="39443" y="23156"/>
                  </a:cubicBezTo>
                  <a:cubicBezTo>
                    <a:pt x="39443" y="23042"/>
                    <a:pt x="39443" y="22905"/>
                    <a:pt x="39443" y="22790"/>
                  </a:cubicBezTo>
                  <a:cubicBezTo>
                    <a:pt x="39557" y="21695"/>
                    <a:pt x="39785" y="20645"/>
                    <a:pt x="39808" y="19549"/>
                  </a:cubicBezTo>
                  <a:cubicBezTo>
                    <a:pt x="40013" y="19253"/>
                    <a:pt x="39854" y="18887"/>
                    <a:pt x="39991" y="18591"/>
                  </a:cubicBezTo>
                  <a:cubicBezTo>
                    <a:pt x="39991" y="18294"/>
                    <a:pt x="40013" y="17997"/>
                    <a:pt x="40013" y="17700"/>
                  </a:cubicBezTo>
                  <a:cubicBezTo>
                    <a:pt x="40264" y="16491"/>
                    <a:pt x="40447" y="15281"/>
                    <a:pt x="40538" y="14071"/>
                  </a:cubicBezTo>
                  <a:cubicBezTo>
                    <a:pt x="40721" y="13911"/>
                    <a:pt x="40675" y="13683"/>
                    <a:pt x="40698" y="13478"/>
                  </a:cubicBezTo>
                  <a:cubicBezTo>
                    <a:pt x="40698" y="13409"/>
                    <a:pt x="40721" y="13364"/>
                    <a:pt x="40721" y="13295"/>
                  </a:cubicBezTo>
                  <a:cubicBezTo>
                    <a:pt x="40698" y="13044"/>
                    <a:pt x="40698" y="12816"/>
                    <a:pt x="40698" y="12565"/>
                  </a:cubicBezTo>
                  <a:cubicBezTo>
                    <a:pt x="40698" y="12451"/>
                    <a:pt x="40698" y="12337"/>
                    <a:pt x="40721" y="12245"/>
                  </a:cubicBezTo>
                  <a:cubicBezTo>
                    <a:pt x="40881" y="12063"/>
                    <a:pt x="40881" y="11880"/>
                    <a:pt x="40858" y="11652"/>
                  </a:cubicBezTo>
                  <a:cubicBezTo>
                    <a:pt x="40949" y="11423"/>
                    <a:pt x="40904" y="11150"/>
                    <a:pt x="41063" y="10921"/>
                  </a:cubicBezTo>
                  <a:cubicBezTo>
                    <a:pt x="41086" y="10625"/>
                    <a:pt x="41086" y="10305"/>
                    <a:pt x="41109" y="10008"/>
                  </a:cubicBezTo>
                  <a:cubicBezTo>
                    <a:pt x="41292" y="9849"/>
                    <a:pt x="41246" y="9643"/>
                    <a:pt x="41246" y="9438"/>
                  </a:cubicBezTo>
                  <a:cubicBezTo>
                    <a:pt x="41246" y="9392"/>
                    <a:pt x="41246" y="9346"/>
                    <a:pt x="41269" y="9278"/>
                  </a:cubicBezTo>
                  <a:cubicBezTo>
                    <a:pt x="41269" y="9209"/>
                    <a:pt x="41246" y="9164"/>
                    <a:pt x="41223" y="9095"/>
                  </a:cubicBezTo>
                  <a:cubicBezTo>
                    <a:pt x="41223" y="8981"/>
                    <a:pt x="41223" y="8867"/>
                    <a:pt x="41223" y="8753"/>
                  </a:cubicBezTo>
                  <a:cubicBezTo>
                    <a:pt x="41223" y="8684"/>
                    <a:pt x="41223" y="8616"/>
                    <a:pt x="41246" y="8548"/>
                  </a:cubicBezTo>
                  <a:lnTo>
                    <a:pt x="41269" y="8182"/>
                  </a:lnTo>
                  <a:cubicBezTo>
                    <a:pt x="41292" y="8114"/>
                    <a:pt x="41292" y="8068"/>
                    <a:pt x="41269" y="8023"/>
                  </a:cubicBezTo>
                  <a:cubicBezTo>
                    <a:pt x="41497" y="7794"/>
                    <a:pt x="41337" y="7429"/>
                    <a:pt x="41588" y="7246"/>
                  </a:cubicBezTo>
                  <a:cubicBezTo>
                    <a:pt x="41611" y="6311"/>
                    <a:pt x="41680" y="5398"/>
                    <a:pt x="41953" y="4485"/>
                  </a:cubicBezTo>
                  <a:cubicBezTo>
                    <a:pt x="42045" y="4211"/>
                    <a:pt x="42090" y="3914"/>
                    <a:pt x="42022" y="3617"/>
                  </a:cubicBezTo>
                  <a:cubicBezTo>
                    <a:pt x="42113" y="2773"/>
                    <a:pt x="42113" y="1883"/>
                    <a:pt x="42319" y="1038"/>
                  </a:cubicBezTo>
                  <a:cubicBezTo>
                    <a:pt x="42319" y="992"/>
                    <a:pt x="42342" y="924"/>
                    <a:pt x="42364" y="878"/>
                  </a:cubicBezTo>
                  <a:cubicBezTo>
                    <a:pt x="42570" y="422"/>
                    <a:pt x="42364" y="216"/>
                    <a:pt x="41885" y="193"/>
                  </a:cubicBezTo>
                  <a:cubicBezTo>
                    <a:pt x="41474" y="159"/>
                    <a:pt x="41058" y="154"/>
                    <a:pt x="40638" y="154"/>
                  </a:cubicBezTo>
                  <a:cubicBezTo>
                    <a:pt x="40428" y="154"/>
                    <a:pt x="40218" y="155"/>
                    <a:pt x="40007" y="155"/>
                  </a:cubicBezTo>
                  <a:cubicBezTo>
                    <a:pt x="39797" y="155"/>
                    <a:pt x="39585" y="154"/>
                    <a:pt x="39374" y="148"/>
                  </a:cubicBezTo>
                  <a:cubicBezTo>
                    <a:pt x="39184" y="165"/>
                    <a:pt x="39006" y="209"/>
                    <a:pt x="38822" y="209"/>
                  </a:cubicBezTo>
                  <a:cubicBezTo>
                    <a:pt x="38763" y="209"/>
                    <a:pt x="38704" y="204"/>
                    <a:pt x="38644" y="193"/>
                  </a:cubicBezTo>
                  <a:cubicBezTo>
                    <a:pt x="38287" y="209"/>
                    <a:pt x="37941" y="256"/>
                    <a:pt x="37591" y="256"/>
                  </a:cubicBezTo>
                  <a:cubicBezTo>
                    <a:pt x="37426" y="256"/>
                    <a:pt x="37260" y="246"/>
                    <a:pt x="37092" y="216"/>
                  </a:cubicBezTo>
                  <a:cubicBezTo>
                    <a:pt x="36932" y="216"/>
                    <a:pt x="36772" y="262"/>
                    <a:pt x="36635" y="330"/>
                  </a:cubicBezTo>
                  <a:cubicBezTo>
                    <a:pt x="36529" y="383"/>
                    <a:pt x="36423" y="421"/>
                    <a:pt x="36318" y="421"/>
                  </a:cubicBezTo>
                  <a:cubicBezTo>
                    <a:pt x="36241" y="421"/>
                    <a:pt x="36164" y="401"/>
                    <a:pt x="36087" y="353"/>
                  </a:cubicBezTo>
                  <a:cubicBezTo>
                    <a:pt x="35873" y="303"/>
                    <a:pt x="35658" y="287"/>
                    <a:pt x="35444" y="287"/>
                  </a:cubicBezTo>
                  <a:cubicBezTo>
                    <a:pt x="35270" y="287"/>
                    <a:pt x="35097" y="297"/>
                    <a:pt x="34923" y="308"/>
                  </a:cubicBezTo>
                  <a:cubicBezTo>
                    <a:pt x="34832" y="330"/>
                    <a:pt x="34764" y="330"/>
                    <a:pt x="34672" y="353"/>
                  </a:cubicBezTo>
                  <a:cubicBezTo>
                    <a:pt x="34627" y="376"/>
                    <a:pt x="34581" y="399"/>
                    <a:pt x="34535" y="422"/>
                  </a:cubicBezTo>
                  <a:cubicBezTo>
                    <a:pt x="34318" y="285"/>
                    <a:pt x="34079" y="256"/>
                    <a:pt x="33836" y="256"/>
                  </a:cubicBezTo>
                  <a:cubicBezTo>
                    <a:pt x="33663" y="256"/>
                    <a:pt x="33488" y="271"/>
                    <a:pt x="33319" y="271"/>
                  </a:cubicBezTo>
                  <a:cubicBezTo>
                    <a:pt x="33252" y="271"/>
                    <a:pt x="33185" y="268"/>
                    <a:pt x="33120" y="262"/>
                  </a:cubicBezTo>
                  <a:lnTo>
                    <a:pt x="31203" y="262"/>
                  </a:lnTo>
                  <a:cubicBezTo>
                    <a:pt x="31190" y="123"/>
                    <a:pt x="31136" y="75"/>
                    <a:pt x="31059" y="75"/>
                  </a:cubicBezTo>
                  <a:cubicBezTo>
                    <a:pt x="30997" y="75"/>
                    <a:pt x="30919" y="107"/>
                    <a:pt x="30838" y="148"/>
                  </a:cubicBezTo>
                  <a:cubicBezTo>
                    <a:pt x="30769" y="193"/>
                    <a:pt x="30746" y="216"/>
                    <a:pt x="30746" y="262"/>
                  </a:cubicBezTo>
                  <a:lnTo>
                    <a:pt x="28806" y="262"/>
                  </a:lnTo>
                  <a:cubicBezTo>
                    <a:pt x="28395" y="285"/>
                    <a:pt x="27962" y="285"/>
                    <a:pt x="27528" y="285"/>
                  </a:cubicBezTo>
                  <a:lnTo>
                    <a:pt x="26843" y="285"/>
                  </a:lnTo>
                  <a:cubicBezTo>
                    <a:pt x="26661" y="262"/>
                    <a:pt x="26478" y="216"/>
                    <a:pt x="26295" y="216"/>
                  </a:cubicBezTo>
                  <a:cubicBezTo>
                    <a:pt x="25994" y="257"/>
                    <a:pt x="25685" y="266"/>
                    <a:pt x="25372" y="266"/>
                  </a:cubicBezTo>
                  <a:cubicBezTo>
                    <a:pt x="25163" y="266"/>
                    <a:pt x="24953" y="262"/>
                    <a:pt x="24743" y="262"/>
                  </a:cubicBezTo>
                  <a:cubicBezTo>
                    <a:pt x="24332" y="308"/>
                    <a:pt x="23899" y="193"/>
                    <a:pt x="23533" y="513"/>
                  </a:cubicBezTo>
                  <a:cubicBezTo>
                    <a:pt x="23511" y="559"/>
                    <a:pt x="23488" y="604"/>
                    <a:pt x="23488" y="650"/>
                  </a:cubicBezTo>
                  <a:cubicBezTo>
                    <a:pt x="23457" y="650"/>
                    <a:pt x="23427" y="640"/>
                    <a:pt x="23390" y="640"/>
                  </a:cubicBezTo>
                  <a:cubicBezTo>
                    <a:pt x="23371" y="640"/>
                    <a:pt x="23351" y="642"/>
                    <a:pt x="23328" y="650"/>
                  </a:cubicBezTo>
                  <a:cubicBezTo>
                    <a:pt x="23282" y="604"/>
                    <a:pt x="23237" y="559"/>
                    <a:pt x="23191" y="536"/>
                  </a:cubicBezTo>
                  <a:cubicBezTo>
                    <a:pt x="23123" y="581"/>
                    <a:pt x="23077" y="627"/>
                    <a:pt x="23031" y="696"/>
                  </a:cubicBezTo>
                  <a:cubicBezTo>
                    <a:pt x="22940" y="605"/>
                    <a:pt x="22849" y="565"/>
                    <a:pt x="22754" y="565"/>
                  </a:cubicBezTo>
                  <a:cubicBezTo>
                    <a:pt x="22682" y="565"/>
                    <a:pt x="22608" y="588"/>
                    <a:pt x="22529" y="627"/>
                  </a:cubicBezTo>
                  <a:cubicBezTo>
                    <a:pt x="22506" y="604"/>
                    <a:pt x="22506" y="604"/>
                    <a:pt x="22484" y="581"/>
                  </a:cubicBezTo>
                  <a:cubicBezTo>
                    <a:pt x="22324" y="513"/>
                    <a:pt x="22187" y="422"/>
                    <a:pt x="22027" y="376"/>
                  </a:cubicBezTo>
                  <a:cubicBezTo>
                    <a:pt x="21935" y="356"/>
                    <a:pt x="21838" y="344"/>
                    <a:pt x="21740" y="344"/>
                  </a:cubicBezTo>
                  <a:cubicBezTo>
                    <a:pt x="21621" y="344"/>
                    <a:pt x="21502" y="361"/>
                    <a:pt x="21389" y="399"/>
                  </a:cubicBezTo>
                  <a:lnTo>
                    <a:pt x="21389" y="399"/>
                  </a:lnTo>
                  <a:cubicBezTo>
                    <a:pt x="21401" y="116"/>
                    <a:pt x="21387" y="1"/>
                    <a:pt x="21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7" name="Google Shape;2190;p48"/>
            <p:cNvSpPr/>
            <p:nvPr/>
          </p:nvSpPr>
          <p:spPr>
            <a:xfrm rot="823658">
              <a:off x="7478568" y="3545653"/>
              <a:ext cx="2031" cy="1682"/>
            </a:xfrm>
            <a:custGeom>
              <a:avLst/>
              <a:gdLst/>
              <a:ahLst/>
              <a:cxnLst/>
              <a:rect l="l" t="t" r="r" b="b"/>
              <a:pathLst>
                <a:path w="93" h="77" extrusionOk="0">
                  <a:moveTo>
                    <a:pt x="31" y="1"/>
                  </a:moveTo>
                  <a:cubicBezTo>
                    <a:pt x="20" y="1"/>
                    <a:pt x="10" y="12"/>
                    <a:pt x="1" y="31"/>
                  </a:cubicBezTo>
                  <a:cubicBezTo>
                    <a:pt x="1" y="54"/>
                    <a:pt x="47" y="54"/>
                    <a:pt x="92" y="76"/>
                  </a:cubicBezTo>
                  <a:cubicBezTo>
                    <a:pt x="65" y="23"/>
                    <a:pt x="47" y="1"/>
                    <a:pt x="31" y="1"/>
                  </a:cubicBezTo>
                  <a:close/>
                </a:path>
              </a:pathLst>
            </a:custGeom>
            <a:solidFill>
              <a:srgbClr val="FFAEB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8" name="Google Shape;2191;p48"/>
            <p:cNvSpPr/>
            <p:nvPr/>
          </p:nvSpPr>
          <p:spPr>
            <a:xfrm rot="823658">
              <a:off x="7467339" y="3699298"/>
              <a:ext cx="3516" cy="5001"/>
            </a:xfrm>
            <a:custGeom>
              <a:avLst/>
              <a:gdLst/>
              <a:ahLst/>
              <a:cxnLst/>
              <a:rect l="l" t="t" r="r" b="b"/>
              <a:pathLst>
                <a:path w="161" h="229" extrusionOk="0">
                  <a:moveTo>
                    <a:pt x="1" y="1"/>
                  </a:moveTo>
                  <a:lnTo>
                    <a:pt x="1" y="1"/>
                  </a:lnTo>
                  <a:cubicBezTo>
                    <a:pt x="46" y="92"/>
                    <a:pt x="69" y="161"/>
                    <a:pt x="92" y="229"/>
                  </a:cubicBezTo>
                  <a:cubicBezTo>
                    <a:pt x="115" y="183"/>
                    <a:pt x="138" y="138"/>
                    <a:pt x="161" y="92"/>
                  </a:cubicBezTo>
                  <a:cubicBezTo>
                    <a:pt x="115" y="69"/>
                    <a:pt x="69" y="46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49" name="Google Shape;2192;p48"/>
            <p:cNvSpPr/>
            <p:nvPr/>
          </p:nvSpPr>
          <p:spPr>
            <a:xfrm rot="823658">
              <a:off x="7995378" y="3736827"/>
              <a:ext cx="186460" cy="170365"/>
            </a:xfrm>
            <a:custGeom>
              <a:avLst/>
              <a:gdLst/>
              <a:ahLst/>
              <a:cxnLst/>
              <a:rect l="l" t="t" r="r" b="b"/>
              <a:pathLst>
                <a:path w="8538" h="7801" extrusionOk="0">
                  <a:moveTo>
                    <a:pt x="6209" y="3573"/>
                  </a:moveTo>
                  <a:cubicBezTo>
                    <a:pt x="6232" y="3596"/>
                    <a:pt x="6232" y="3619"/>
                    <a:pt x="6232" y="3664"/>
                  </a:cubicBezTo>
                  <a:cubicBezTo>
                    <a:pt x="6232" y="3641"/>
                    <a:pt x="6209" y="3619"/>
                    <a:pt x="6209" y="3573"/>
                  </a:cubicBezTo>
                  <a:close/>
                  <a:moveTo>
                    <a:pt x="4485" y="4038"/>
                  </a:moveTo>
                  <a:cubicBezTo>
                    <a:pt x="4596" y="4038"/>
                    <a:pt x="4688" y="4091"/>
                    <a:pt x="4794" y="4144"/>
                  </a:cubicBezTo>
                  <a:cubicBezTo>
                    <a:pt x="4657" y="4144"/>
                    <a:pt x="4520" y="4098"/>
                    <a:pt x="4383" y="4052"/>
                  </a:cubicBezTo>
                  <a:cubicBezTo>
                    <a:pt x="4419" y="4042"/>
                    <a:pt x="4453" y="4038"/>
                    <a:pt x="4485" y="4038"/>
                  </a:cubicBezTo>
                  <a:close/>
                  <a:moveTo>
                    <a:pt x="6232" y="5376"/>
                  </a:moveTo>
                  <a:lnTo>
                    <a:pt x="6232" y="5376"/>
                  </a:lnTo>
                  <a:cubicBezTo>
                    <a:pt x="6324" y="5490"/>
                    <a:pt x="6415" y="5604"/>
                    <a:pt x="6552" y="5627"/>
                  </a:cubicBezTo>
                  <a:cubicBezTo>
                    <a:pt x="6552" y="5673"/>
                    <a:pt x="6529" y="5741"/>
                    <a:pt x="6506" y="5787"/>
                  </a:cubicBezTo>
                  <a:cubicBezTo>
                    <a:pt x="6392" y="5673"/>
                    <a:pt x="6301" y="5536"/>
                    <a:pt x="6232" y="5376"/>
                  </a:cubicBezTo>
                  <a:close/>
                  <a:moveTo>
                    <a:pt x="6137" y="1"/>
                  </a:moveTo>
                  <a:cubicBezTo>
                    <a:pt x="5944" y="1"/>
                    <a:pt x="5816" y="358"/>
                    <a:pt x="5639" y="358"/>
                  </a:cubicBezTo>
                  <a:cubicBezTo>
                    <a:pt x="5603" y="358"/>
                    <a:pt x="5565" y="344"/>
                    <a:pt x="5525" y="309"/>
                  </a:cubicBezTo>
                  <a:cubicBezTo>
                    <a:pt x="5517" y="301"/>
                    <a:pt x="5507" y="299"/>
                    <a:pt x="5496" y="299"/>
                  </a:cubicBezTo>
                  <a:cubicBezTo>
                    <a:pt x="5474" y="299"/>
                    <a:pt x="5449" y="309"/>
                    <a:pt x="5433" y="309"/>
                  </a:cubicBezTo>
                  <a:cubicBezTo>
                    <a:pt x="5376" y="313"/>
                    <a:pt x="5319" y="314"/>
                    <a:pt x="5261" y="314"/>
                  </a:cubicBezTo>
                  <a:cubicBezTo>
                    <a:pt x="5144" y="314"/>
                    <a:pt x="5026" y="309"/>
                    <a:pt x="4908" y="309"/>
                  </a:cubicBezTo>
                  <a:cubicBezTo>
                    <a:pt x="4732" y="309"/>
                    <a:pt x="4555" y="320"/>
                    <a:pt x="4383" y="377"/>
                  </a:cubicBezTo>
                  <a:cubicBezTo>
                    <a:pt x="4350" y="389"/>
                    <a:pt x="4319" y="394"/>
                    <a:pt x="4290" y="394"/>
                  </a:cubicBezTo>
                  <a:cubicBezTo>
                    <a:pt x="4141" y="394"/>
                    <a:pt x="4049" y="260"/>
                    <a:pt x="3973" y="126"/>
                  </a:cubicBezTo>
                  <a:cubicBezTo>
                    <a:pt x="3935" y="126"/>
                    <a:pt x="3898" y="126"/>
                    <a:pt x="3861" y="126"/>
                  </a:cubicBezTo>
                  <a:cubicBezTo>
                    <a:pt x="3695" y="126"/>
                    <a:pt x="3537" y="141"/>
                    <a:pt x="3425" y="309"/>
                  </a:cubicBezTo>
                  <a:cubicBezTo>
                    <a:pt x="3379" y="377"/>
                    <a:pt x="3311" y="446"/>
                    <a:pt x="3242" y="492"/>
                  </a:cubicBezTo>
                  <a:cubicBezTo>
                    <a:pt x="3071" y="435"/>
                    <a:pt x="2964" y="236"/>
                    <a:pt x="2749" y="236"/>
                  </a:cubicBezTo>
                  <a:cubicBezTo>
                    <a:pt x="2705" y="236"/>
                    <a:pt x="2657" y="244"/>
                    <a:pt x="2603" y="263"/>
                  </a:cubicBezTo>
                  <a:cubicBezTo>
                    <a:pt x="2032" y="469"/>
                    <a:pt x="2283" y="857"/>
                    <a:pt x="2329" y="1222"/>
                  </a:cubicBezTo>
                  <a:lnTo>
                    <a:pt x="1964" y="1222"/>
                  </a:lnTo>
                  <a:cubicBezTo>
                    <a:pt x="1827" y="1222"/>
                    <a:pt x="1690" y="1268"/>
                    <a:pt x="1599" y="1405"/>
                  </a:cubicBezTo>
                  <a:cubicBezTo>
                    <a:pt x="1599" y="1815"/>
                    <a:pt x="1439" y="2135"/>
                    <a:pt x="1051" y="2318"/>
                  </a:cubicBezTo>
                  <a:cubicBezTo>
                    <a:pt x="868" y="2432"/>
                    <a:pt x="686" y="2569"/>
                    <a:pt x="503" y="2683"/>
                  </a:cubicBezTo>
                  <a:cubicBezTo>
                    <a:pt x="229" y="3139"/>
                    <a:pt x="366" y="3641"/>
                    <a:pt x="321" y="4144"/>
                  </a:cubicBezTo>
                  <a:cubicBezTo>
                    <a:pt x="526" y="4326"/>
                    <a:pt x="480" y="4532"/>
                    <a:pt x="412" y="4760"/>
                  </a:cubicBezTo>
                  <a:cubicBezTo>
                    <a:pt x="321" y="4669"/>
                    <a:pt x="252" y="4554"/>
                    <a:pt x="161" y="4463"/>
                  </a:cubicBezTo>
                  <a:lnTo>
                    <a:pt x="161" y="4463"/>
                  </a:lnTo>
                  <a:cubicBezTo>
                    <a:pt x="184" y="4760"/>
                    <a:pt x="1" y="5171"/>
                    <a:pt x="503" y="5239"/>
                  </a:cubicBezTo>
                  <a:cubicBezTo>
                    <a:pt x="1348" y="5559"/>
                    <a:pt x="1097" y="6380"/>
                    <a:pt x="1325" y="6997"/>
                  </a:cubicBezTo>
                  <a:cubicBezTo>
                    <a:pt x="1576" y="6951"/>
                    <a:pt x="1759" y="6928"/>
                    <a:pt x="1964" y="6883"/>
                  </a:cubicBezTo>
                  <a:cubicBezTo>
                    <a:pt x="1964" y="6951"/>
                    <a:pt x="1964" y="6997"/>
                    <a:pt x="1964" y="7065"/>
                  </a:cubicBezTo>
                  <a:cubicBezTo>
                    <a:pt x="1644" y="7316"/>
                    <a:pt x="1873" y="7545"/>
                    <a:pt x="1964" y="7796"/>
                  </a:cubicBezTo>
                  <a:lnTo>
                    <a:pt x="2694" y="7613"/>
                  </a:lnTo>
                  <a:cubicBezTo>
                    <a:pt x="2814" y="7773"/>
                    <a:pt x="2957" y="7800"/>
                    <a:pt x="3105" y="7800"/>
                  </a:cubicBezTo>
                  <a:cubicBezTo>
                    <a:pt x="3185" y="7800"/>
                    <a:pt x="3266" y="7792"/>
                    <a:pt x="3346" y="7792"/>
                  </a:cubicBezTo>
                  <a:cubicBezTo>
                    <a:pt x="3372" y="7792"/>
                    <a:pt x="3399" y="7793"/>
                    <a:pt x="3425" y="7796"/>
                  </a:cubicBezTo>
                  <a:lnTo>
                    <a:pt x="3790" y="7796"/>
                  </a:lnTo>
                  <a:cubicBezTo>
                    <a:pt x="3858" y="7727"/>
                    <a:pt x="3927" y="7682"/>
                    <a:pt x="3973" y="7613"/>
                  </a:cubicBezTo>
                  <a:cubicBezTo>
                    <a:pt x="4163" y="7531"/>
                    <a:pt x="4345" y="7426"/>
                    <a:pt x="4524" y="7426"/>
                  </a:cubicBezTo>
                  <a:cubicBezTo>
                    <a:pt x="4645" y="7426"/>
                    <a:pt x="4766" y="7475"/>
                    <a:pt x="4886" y="7613"/>
                  </a:cubicBezTo>
                  <a:cubicBezTo>
                    <a:pt x="4946" y="7661"/>
                    <a:pt x="5012" y="7690"/>
                    <a:pt x="5079" y="7690"/>
                  </a:cubicBezTo>
                  <a:cubicBezTo>
                    <a:pt x="5138" y="7690"/>
                    <a:pt x="5197" y="7667"/>
                    <a:pt x="5251" y="7613"/>
                  </a:cubicBezTo>
                  <a:cubicBezTo>
                    <a:pt x="5365" y="7499"/>
                    <a:pt x="5502" y="7362"/>
                    <a:pt x="5616" y="7248"/>
                  </a:cubicBezTo>
                  <a:cubicBezTo>
                    <a:pt x="5684" y="7179"/>
                    <a:pt x="5730" y="7111"/>
                    <a:pt x="5799" y="7065"/>
                  </a:cubicBezTo>
                  <a:lnTo>
                    <a:pt x="6164" y="7065"/>
                  </a:lnTo>
                  <a:cubicBezTo>
                    <a:pt x="6255" y="7202"/>
                    <a:pt x="6392" y="7248"/>
                    <a:pt x="6529" y="7248"/>
                  </a:cubicBezTo>
                  <a:lnTo>
                    <a:pt x="6712" y="7248"/>
                  </a:lnTo>
                  <a:cubicBezTo>
                    <a:pt x="6753" y="7259"/>
                    <a:pt x="6789" y="7264"/>
                    <a:pt x="6819" y="7264"/>
                  </a:cubicBezTo>
                  <a:cubicBezTo>
                    <a:pt x="7035" y="7264"/>
                    <a:pt x="6977" y="7003"/>
                    <a:pt x="7077" y="6883"/>
                  </a:cubicBezTo>
                  <a:lnTo>
                    <a:pt x="7259" y="6883"/>
                  </a:lnTo>
                  <a:cubicBezTo>
                    <a:pt x="7419" y="6814"/>
                    <a:pt x="7442" y="6677"/>
                    <a:pt x="7442" y="6517"/>
                  </a:cubicBezTo>
                  <a:cubicBezTo>
                    <a:pt x="7473" y="6364"/>
                    <a:pt x="7504" y="6210"/>
                    <a:pt x="7611" y="6210"/>
                  </a:cubicBezTo>
                  <a:cubicBezTo>
                    <a:pt x="7663" y="6210"/>
                    <a:pt x="7733" y="6246"/>
                    <a:pt x="7830" y="6335"/>
                  </a:cubicBezTo>
                  <a:cubicBezTo>
                    <a:pt x="7863" y="6344"/>
                    <a:pt x="7891" y="6349"/>
                    <a:pt x="7916" y="6349"/>
                  </a:cubicBezTo>
                  <a:cubicBezTo>
                    <a:pt x="8012" y="6349"/>
                    <a:pt x="8044" y="6279"/>
                    <a:pt x="7990" y="6152"/>
                  </a:cubicBezTo>
                  <a:cubicBezTo>
                    <a:pt x="8102" y="5984"/>
                    <a:pt x="8260" y="5969"/>
                    <a:pt x="8426" y="5969"/>
                  </a:cubicBezTo>
                  <a:cubicBezTo>
                    <a:pt x="8463" y="5969"/>
                    <a:pt x="8500" y="5970"/>
                    <a:pt x="8538" y="5970"/>
                  </a:cubicBezTo>
                  <a:cubicBezTo>
                    <a:pt x="8424" y="5422"/>
                    <a:pt x="8355" y="4874"/>
                    <a:pt x="8355" y="4326"/>
                  </a:cubicBezTo>
                  <a:cubicBezTo>
                    <a:pt x="8127" y="4326"/>
                    <a:pt x="8013" y="4189"/>
                    <a:pt x="7990" y="3961"/>
                  </a:cubicBezTo>
                  <a:cubicBezTo>
                    <a:pt x="8104" y="3619"/>
                    <a:pt x="8469" y="3231"/>
                    <a:pt x="7807" y="3048"/>
                  </a:cubicBezTo>
                  <a:lnTo>
                    <a:pt x="7625" y="3048"/>
                  </a:lnTo>
                  <a:cubicBezTo>
                    <a:pt x="7579" y="2980"/>
                    <a:pt x="7510" y="2934"/>
                    <a:pt x="7442" y="2865"/>
                  </a:cubicBezTo>
                  <a:cubicBezTo>
                    <a:pt x="7328" y="2683"/>
                    <a:pt x="7328" y="2500"/>
                    <a:pt x="7442" y="2318"/>
                  </a:cubicBezTo>
                  <a:cubicBezTo>
                    <a:pt x="7651" y="2375"/>
                    <a:pt x="7670" y="2732"/>
                    <a:pt x="8013" y="2732"/>
                  </a:cubicBezTo>
                  <a:cubicBezTo>
                    <a:pt x="8082" y="2732"/>
                    <a:pt x="8164" y="2717"/>
                    <a:pt x="8264" y="2683"/>
                  </a:cubicBezTo>
                  <a:cubicBezTo>
                    <a:pt x="7888" y="2537"/>
                    <a:pt x="7894" y="2124"/>
                    <a:pt x="7549" y="2124"/>
                  </a:cubicBezTo>
                  <a:cubicBezTo>
                    <a:pt x="7517" y="2124"/>
                    <a:pt x="7481" y="2127"/>
                    <a:pt x="7442" y="2135"/>
                  </a:cubicBezTo>
                  <a:cubicBezTo>
                    <a:pt x="7396" y="2067"/>
                    <a:pt x="7305" y="1975"/>
                    <a:pt x="7328" y="1907"/>
                  </a:cubicBezTo>
                  <a:cubicBezTo>
                    <a:pt x="7396" y="1542"/>
                    <a:pt x="7625" y="1176"/>
                    <a:pt x="7237" y="857"/>
                  </a:cubicBezTo>
                  <a:cubicBezTo>
                    <a:pt x="6940" y="629"/>
                    <a:pt x="6575" y="469"/>
                    <a:pt x="6392" y="195"/>
                  </a:cubicBezTo>
                  <a:cubicBezTo>
                    <a:pt x="6293" y="52"/>
                    <a:pt x="6210" y="1"/>
                    <a:pt x="613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0" name="Google Shape;2193;p48"/>
            <p:cNvSpPr/>
            <p:nvPr/>
          </p:nvSpPr>
          <p:spPr>
            <a:xfrm rot="823658">
              <a:off x="8108757" y="3913228"/>
              <a:ext cx="2031" cy="1507"/>
            </a:xfrm>
            <a:custGeom>
              <a:avLst/>
              <a:gdLst/>
              <a:ahLst/>
              <a:cxnLst/>
              <a:rect l="l" t="t" r="r" b="b"/>
              <a:pathLst>
                <a:path w="93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1" name="Google Shape;2194;p48"/>
            <p:cNvSpPr/>
            <p:nvPr/>
          </p:nvSpPr>
          <p:spPr>
            <a:xfrm rot="823658">
              <a:off x="7560115" y="3624797"/>
              <a:ext cx="220332" cy="181066"/>
            </a:xfrm>
            <a:custGeom>
              <a:avLst/>
              <a:gdLst/>
              <a:ahLst/>
              <a:cxnLst/>
              <a:rect l="l" t="t" r="r" b="b"/>
              <a:pathLst>
                <a:path w="10089" h="8291" extrusionOk="0">
                  <a:moveTo>
                    <a:pt x="5159" y="1233"/>
                  </a:moveTo>
                  <a:lnTo>
                    <a:pt x="5159" y="1233"/>
                  </a:lnTo>
                  <a:cubicBezTo>
                    <a:pt x="5204" y="1302"/>
                    <a:pt x="5273" y="1325"/>
                    <a:pt x="5341" y="1370"/>
                  </a:cubicBezTo>
                  <a:cubicBezTo>
                    <a:pt x="5341" y="1393"/>
                    <a:pt x="5341" y="1439"/>
                    <a:pt x="5341" y="1484"/>
                  </a:cubicBezTo>
                  <a:lnTo>
                    <a:pt x="5250" y="1484"/>
                  </a:lnTo>
                  <a:cubicBezTo>
                    <a:pt x="5204" y="1393"/>
                    <a:pt x="5182" y="1325"/>
                    <a:pt x="5159" y="1233"/>
                  </a:cubicBezTo>
                  <a:close/>
                  <a:moveTo>
                    <a:pt x="3310" y="2534"/>
                  </a:moveTo>
                  <a:cubicBezTo>
                    <a:pt x="3310" y="2534"/>
                    <a:pt x="3310" y="2557"/>
                    <a:pt x="3310" y="2557"/>
                  </a:cubicBezTo>
                  <a:cubicBezTo>
                    <a:pt x="3310" y="2534"/>
                    <a:pt x="3310" y="2534"/>
                    <a:pt x="3287" y="2534"/>
                  </a:cubicBezTo>
                  <a:close/>
                  <a:moveTo>
                    <a:pt x="7099" y="4452"/>
                  </a:moveTo>
                  <a:cubicBezTo>
                    <a:pt x="7122" y="4497"/>
                    <a:pt x="7122" y="4566"/>
                    <a:pt x="7145" y="4611"/>
                  </a:cubicBezTo>
                  <a:cubicBezTo>
                    <a:pt x="7122" y="4589"/>
                    <a:pt x="7076" y="4566"/>
                    <a:pt x="7053" y="4566"/>
                  </a:cubicBezTo>
                  <a:cubicBezTo>
                    <a:pt x="7053" y="4543"/>
                    <a:pt x="7030" y="4520"/>
                    <a:pt x="7030" y="4497"/>
                  </a:cubicBezTo>
                  <a:cubicBezTo>
                    <a:pt x="7030" y="4497"/>
                    <a:pt x="7030" y="4474"/>
                    <a:pt x="7030" y="4474"/>
                  </a:cubicBezTo>
                  <a:cubicBezTo>
                    <a:pt x="7053" y="4474"/>
                    <a:pt x="7076" y="4474"/>
                    <a:pt x="7099" y="4452"/>
                  </a:cubicBezTo>
                  <a:close/>
                  <a:moveTo>
                    <a:pt x="5912" y="1"/>
                  </a:moveTo>
                  <a:cubicBezTo>
                    <a:pt x="5931" y="397"/>
                    <a:pt x="5887" y="731"/>
                    <a:pt x="5497" y="731"/>
                  </a:cubicBezTo>
                  <a:cubicBezTo>
                    <a:pt x="5415" y="731"/>
                    <a:pt x="5319" y="717"/>
                    <a:pt x="5204" y="685"/>
                  </a:cubicBezTo>
                  <a:cubicBezTo>
                    <a:pt x="5159" y="685"/>
                    <a:pt x="5067" y="845"/>
                    <a:pt x="4976" y="937"/>
                  </a:cubicBezTo>
                  <a:cubicBezTo>
                    <a:pt x="4839" y="1005"/>
                    <a:pt x="4816" y="1142"/>
                    <a:pt x="4793" y="1302"/>
                  </a:cubicBezTo>
                  <a:cubicBezTo>
                    <a:pt x="4565" y="1233"/>
                    <a:pt x="4314" y="1188"/>
                    <a:pt x="4086" y="1119"/>
                  </a:cubicBezTo>
                  <a:cubicBezTo>
                    <a:pt x="4086" y="1028"/>
                    <a:pt x="4086" y="937"/>
                    <a:pt x="4063" y="845"/>
                  </a:cubicBezTo>
                  <a:cubicBezTo>
                    <a:pt x="4063" y="708"/>
                    <a:pt x="4109" y="526"/>
                    <a:pt x="3903" y="480"/>
                  </a:cubicBezTo>
                  <a:cubicBezTo>
                    <a:pt x="3876" y="472"/>
                    <a:pt x="3850" y="468"/>
                    <a:pt x="3825" y="468"/>
                  </a:cubicBezTo>
                  <a:cubicBezTo>
                    <a:pt x="3707" y="468"/>
                    <a:pt x="3625" y="557"/>
                    <a:pt x="3607" y="708"/>
                  </a:cubicBezTo>
                  <a:cubicBezTo>
                    <a:pt x="3607" y="811"/>
                    <a:pt x="3570" y="894"/>
                    <a:pt x="3497" y="894"/>
                  </a:cubicBezTo>
                  <a:cubicBezTo>
                    <a:pt x="3488" y="894"/>
                    <a:pt x="3479" y="893"/>
                    <a:pt x="3470" y="891"/>
                  </a:cubicBezTo>
                  <a:cubicBezTo>
                    <a:pt x="3401" y="868"/>
                    <a:pt x="3334" y="860"/>
                    <a:pt x="3268" y="860"/>
                  </a:cubicBezTo>
                  <a:cubicBezTo>
                    <a:pt x="3069" y="860"/>
                    <a:pt x="2876" y="937"/>
                    <a:pt x="2671" y="937"/>
                  </a:cubicBezTo>
                  <a:cubicBezTo>
                    <a:pt x="2657" y="938"/>
                    <a:pt x="2644" y="938"/>
                    <a:pt x="2631" y="938"/>
                  </a:cubicBezTo>
                  <a:cubicBezTo>
                    <a:pt x="2336" y="938"/>
                    <a:pt x="2160" y="700"/>
                    <a:pt x="1963" y="503"/>
                  </a:cubicBezTo>
                  <a:lnTo>
                    <a:pt x="1963" y="503"/>
                  </a:lnTo>
                  <a:cubicBezTo>
                    <a:pt x="1826" y="754"/>
                    <a:pt x="1986" y="914"/>
                    <a:pt x="1918" y="1096"/>
                  </a:cubicBezTo>
                  <a:cubicBezTo>
                    <a:pt x="1826" y="1347"/>
                    <a:pt x="1621" y="1872"/>
                    <a:pt x="1393" y="1918"/>
                  </a:cubicBezTo>
                  <a:cubicBezTo>
                    <a:pt x="1141" y="1987"/>
                    <a:pt x="1096" y="2169"/>
                    <a:pt x="1187" y="2306"/>
                  </a:cubicBezTo>
                  <a:cubicBezTo>
                    <a:pt x="1529" y="2968"/>
                    <a:pt x="1073" y="3151"/>
                    <a:pt x="616" y="3310"/>
                  </a:cubicBezTo>
                  <a:cubicBezTo>
                    <a:pt x="525" y="3425"/>
                    <a:pt x="388" y="3539"/>
                    <a:pt x="365" y="3676"/>
                  </a:cubicBezTo>
                  <a:cubicBezTo>
                    <a:pt x="297" y="3995"/>
                    <a:pt x="0" y="4223"/>
                    <a:pt x="274" y="4657"/>
                  </a:cubicBezTo>
                  <a:cubicBezTo>
                    <a:pt x="458" y="4941"/>
                    <a:pt x="617" y="5030"/>
                    <a:pt x="842" y="5030"/>
                  </a:cubicBezTo>
                  <a:cubicBezTo>
                    <a:pt x="924" y="5030"/>
                    <a:pt x="1015" y="5018"/>
                    <a:pt x="1119" y="4999"/>
                  </a:cubicBezTo>
                  <a:cubicBezTo>
                    <a:pt x="1135" y="4993"/>
                    <a:pt x="1151" y="4990"/>
                    <a:pt x="1168" y="4990"/>
                  </a:cubicBezTo>
                  <a:cubicBezTo>
                    <a:pt x="1271" y="4990"/>
                    <a:pt x="1389" y="5097"/>
                    <a:pt x="1507" y="5136"/>
                  </a:cubicBezTo>
                  <a:cubicBezTo>
                    <a:pt x="1301" y="6620"/>
                    <a:pt x="1301" y="6620"/>
                    <a:pt x="2557" y="7442"/>
                  </a:cubicBezTo>
                  <a:cubicBezTo>
                    <a:pt x="2579" y="7442"/>
                    <a:pt x="2602" y="7487"/>
                    <a:pt x="2625" y="7510"/>
                  </a:cubicBezTo>
                  <a:cubicBezTo>
                    <a:pt x="3082" y="7554"/>
                    <a:pt x="3476" y="7970"/>
                    <a:pt x="3848" y="7970"/>
                  </a:cubicBezTo>
                  <a:cubicBezTo>
                    <a:pt x="3866" y="7970"/>
                    <a:pt x="3885" y="7969"/>
                    <a:pt x="3903" y="7967"/>
                  </a:cubicBezTo>
                  <a:cubicBezTo>
                    <a:pt x="4383" y="7921"/>
                    <a:pt x="4885" y="7944"/>
                    <a:pt x="5410" y="7830"/>
                  </a:cubicBezTo>
                  <a:cubicBezTo>
                    <a:pt x="5296" y="7693"/>
                    <a:pt x="5250" y="7602"/>
                    <a:pt x="5182" y="7510"/>
                  </a:cubicBezTo>
                  <a:lnTo>
                    <a:pt x="5729" y="7510"/>
                  </a:lnTo>
                  <a:cubicBezTo>
                    <a:pt x="6026" y="7670"/>
                    <a:pt x="6460" y="7465"/>
                    <a:pt x="6734" y="7807"/>
                  </a:cubicBezTo>
                  <a:cubicBezTo>
                    <a:pt x="6764" y="7847"/>
                    <a:pt x="6824" y="7865"/>
                    <a:pt x="6885" y="7865"/>
                  </a:cubicBezTo>
                  <a:cubicBezTo>
                    <a:pt x="6963" y="7865"/>
                    <a:pt x="7040" y="7835"/>
                    <a:pt x="7053" y="7784"/>
                  </a:cubicBezTo>
                  <a:cubicBezTo>
                    <a:pt x="7076" y="7145"/>
                    <a:pt x="7829" y="7350"/>
                    <a:pt x="8058" y="6940"/>
                  </a:cubicBezTo>
                  <a:cubicBezTo>
                    <a:pt x="8099" y="6857"/>
                    <a:pt x="8189" y="6792"/>
                    <a:pt x="8289" y="6792"/>
                  </a:cubicBezTo>
                  <a:cubicBezTo>
                    <a:pt x="8356" y="6792"/>
                    <a:pt x="8427" y="6821"/>
                    <a:pt x="8491" y="6894"/>
                  </a:cubicBezTo>
                  <a:cubicBezTo>
                    <a:pt x="8560" y="7145"/>
                    <a:pt x="7898" y="7145"/>
                    <a:pt x="8263" y="7510"/>
                  </a:cubicBezTo>
                  <a:cubicBezTo>
                    <a:pt x="8333" y="7501"/>
                    <a:pt x="8401" y="7496"/>
                    <a:pt x="8465" y="7496"/>
                  </a:cubicBezTo>
                  <a:cubicBezTo>
                    <a:pt x="8882" y="7496"/>
                    <a:pt x="9178" y="7692"/>
                    <a:pt x="9336" y="8127"/>
                  </a:cubicBezTo>
                  <a:cubicBezTo>
                    <a:pt x="9373" y="8240"/>
                    <a:pt x="9425" y="8290"/>
                    <a:pt x="9487" y="8290"/>
                  </a:cubicBezTo>
                  <a:cubicBezTo>
                    <a:pt x="9537" y="8290"/>
                    <a:pt x="9594" y="8257"/>
                    <a:pt x="9655" y="8195"/>
                  </a:cubicBezTo>
                  <a:cubicBezTo>
                    <a:pt x="9747" y="8127"/>
                    <a:pt x="9861" y="7967"/>
                    <a:pt x="9724" y="7921"/>
                  </a:cubicBezTo>
                  <a:cubicBezTo>
                    <a:pt x="9153" y="7670"/>
                    <a:pt x="9404" y="7236"/>
                    <a:pt x="9427" y="6825"/>
                  </a:cubicBezTo>
                  <a:cubicBezTo>
                    <a:pt x="9473" y="6392"/>
                    <a:pt x="9518" y="5935"/>
                    <a:pt x="9541" y="5502"/>
                  </a:cubicBezTo>
                  <a:lnTo>
                    <a:pt x="9724" y="4223"/>
                  </a:lnTo>
                  <a:cubicBezTo>
                    <a:pt x="9632" y="3584"/>
                    <a:pt x="10089" y="2740"/>
                    <a:pt x="9107" y="2420"/>
                  </a:cubicBezTo>
                  <a:cubicBezTo>
                    <a:pt x="9085" y="2420"/>
                    <a:pt x="9062" y="2375"/>
                    <a:pt x="9062" y="2352"/>
                  </a:cubicBezTo>
                  <a:cubicBezTo>
                    <a:pt x="9199" y="1872"/>
                    <a:pt x="8582" y="1804"/>
                    <a:pt x="8537" y="1370"/>
                  </a:cubicBezTo>
                  <a:cubicBezTo>
                    <a:pt x="8527" y="1268"/>
                    <a:pt x="8471" y="1226"/>
                    <a:pt x="8403" y="1226"/>
                  </a:cubicBezTo>
                  <a:cubicBezTo>
                    <a:pt x="8317" y="1226"/>
                    <a:pt x="8212" y="1292"/>
                    <a:pt x="8149" y="1393"/>
                  </a:cubicBezTo>
                  <a:cubicBezTo>
                    <a:pt x="8080" y="1484"/>
                    <a:pt x="7989" y="1576"/>
                    <a:pt x="7921" y="1667"/>
                  </a:cubicBezTo>
                  <a:cubicBezTo>
                    <a:pt x="7898" y="1507"/>
                    <a:pt x="7875" y="1370"/>
                    <a:pt x="7738" y="1302"/>
                  </a:cubicBezTo>
                  <a:cubicBezTo>
                    <a:pt x="7601" y="1051"/>
                    <a:pt x="7418" y="868"/>
                    <a:pt x="7190" y="754"/>
                  </a:cubicBezTo>
                  <a:cubicBezTo>
                    <a:pt x="7122" y="640"/>
                    <a:pt x="7008" y="594"/>
                    <a:pt x="6893" y="571"/>
                  </a:cubicBezTo>
                  <a:cubicBezTo>
                    <a:pt x="6391" y="457"/>
                    <a:pt x="6597" y="252"/>
                    <a:pt x="6802" y="46"/>
                  </a:cubicBezTo>
                  <a:cubicBezTo>
                    <a:pt x="6505" y="24"/>
                    <a:pt x="6209" y="1"/>
                    <a:pt x="59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2" name="Google Shape;2195;p48"/>
            <p:cNvSpPr/>
            <p:nvPr/>
          </p:nvSpPr>
          <p:spPr>
            <a:xfrm rot="823658">
              <a:off x="7598863" y="3773857"/>
              <a:ext cx="2533" cy="1507"/>
            </a:xfrm>
            <a:custGeom>
              <a:avLst/>
              <a:gdLst/>
              <a:ahLst/>
              <a:cxnLst/>
              <a:rect l="l" t="t" r="r" b="b"/>
              <a:pathLst>
                <a:path w="116" h="69" extrusionOk="0">
                  <a:moveTo>
                    <a:pt x="115" y="0"/>
                  </a:moveTo>
                  <a:lnTo>
                    <a:pt x="115" y="0"/>
                  </a:lnTo>
                  <a:cubicBezTo>
                    <a:pt x="24" y="23"/>
                    <a:pt x="1" y="69"/>
                    <a:pt x="69" y="69"/>
                  </a:cubicBezTo>
                  <a:cubicBezTo>
                    <a:pt x="69" y="69"/>
                    <a:pt x="92" y="23"/>
                    <a:pt x="115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3" name="Google Shape;2196;p48"/>
            <p:cNvSpPr/>
            <p:nvPr/>
          </p:nvSpPr>
          <p:spPr>
            <a:xfrm rot="823658">
              <a:off x="7770443" y="3739306"/>
              <a:ext cx="12994" cy="19961"/>
            </a:xfrm>
            <a:custGeom>
              <a:avLst/>
              <a:gdLst/>
              <a:ahLst/>
              <a:cxnLst/>
              <a:rect l="l" t="t" r="r" b="b"/>
              <a:pathLst>
                <a:path w="595" h="914" extrusionOk="0">
                  <a:moveTo>
                    <a:pt x="594" y="1"/>
                  </a:moveTo>
                  <a:cubicBezTo>
                    <a:pt x="275" y="138"/>
                    <a:pt x="1" y="275"/>
                    <a:pt x="389" y="663"/>
                  </a:cubicBezTo>
                  <a:cubicBezTo>
                    <a:pt x="457" y="731"/>
                    <a:pt x="526" y="823"/>
                    <a:pt x="594" y="914"/>
                  </a:cubicBezTo>
                  <a:lnTo>
                    <a:pt x="594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4" name="Google Shape;2197;p48"/>
            <p:cNvSpPr/>
            <p:nvPr/>
          </p:nvSpPr>
          <p:spPr>
            <a:xfrm rot="823658">
              <a:off x="7774982" y="3764206"/>
              <a:ext cx="7491" cy="7993"/>
            </a:xfrm>
            <a:custGeom>
              <a:avLst/>
              <a:gdLst/>
              <a:ahLst/>
              <a:cxnLst/>
              <a:rect l="l" t="t" r="r" b="b"/>
              <a:pathLst>
                <a:path w="343" h="366" extrusionOk="0">
                  <a:moveTo>
                    <a:pt x="183" y="0"/>
                  </a:moveTo>
                  <a:lnTo>
                    <a:pt x="183" y="0"/>
                  </a:lnTo>
                  <a:cubicBezTo>
                    <a:pt x="46" y="69"/>
                    <a:pt x="23" y="206"/>
                    <a:pt x="1" y="366"/>
                  </a:cubicBezTo>
                  <a:cubicBezTo>
                    <a:pt x="343" y="366"/>
                    <a:pt x="297" y="206"/>
                    <a:pt x="183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5" name="Google Shape;2198;p48"/>
            <p:cNvSpPr/>
            <p:nvPr/>
          </p:nvSpPr>
          <p:spPr>
            <a:xfrm rot="823658">
              <a:off x="7851327" y="370666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1" y="69"/>
                  </a:lnTo>
                  <a:lnTo>
                    <a:pt x="1" y="69"/>
                  </a:lnTo>
                  <a:lnTo>
                    <a:pt x="92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6" name="Google Shape;2199;p48"/>
            <p:cNvSpPr/>
            <p:nvPr/>
          </p:nvSpPr>
          <p:spPr>
            <a:xfrm rot="823658">
              <a:off x="8186670" y="3806456"/>
              <a:ext cx="1507" cy="1529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69" y="1"/>
                  </a:moveTo>
                  <a:lnTo>
                    <a:pt x="0" y="47"/>
                  </a:lnTo>
                  <a:lnTo>
                    <a:pt x="23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7" name="Google Shape;2200;p48"/>
            <p:cNvSpPr/>
            <p:nvPr/>
          </p:nvSpPr>
          <p:spPr>
            <a:xfrm rot="823658">
              <a:off x="8158744" y="3890365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0" y="0"/>
                  </a:moveTo>
                  <a:lnTo>
                    <a:pt x="0" y="0"/>
                  </a:lnTo>
                  <a:cubicBezTo>
                    <a:pt x="23" y="137"/>
                    <a:pt x="46" y="274"/>
                    <a:pt x="183" y="365"/>
                  </a:cubicBezTo>
                  <a:cubicBezTo>
                    <a:pt x="183" y="206"/>
                    <a:pt x="160" y="69"/>
                    <a:pt x="0" y="0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8" name="Google Shape;2201;p48"/>
            <p:cNvSpPr/>
            <p:nvPr/>
          </p:nvSpPr>
          <p:spPr>
            <a:xfrm rot="823658">
              <a:off x="7794153" y="3788030"/>
              <a:ext cx="4499" cy="8998"/>
            </a:xfrm>
            <a:custGeom>
              <a:avLst/>
              <a:gdLst/>
              <a:ahLst/>
              <a:cxnLst/>
              <a:rect l="l" t="t" r="r" b="b"/>
              <a:pathLst>
                <a:path w="206" h="412" extrusionOk="0">
                  <a:moveTo>
                    <a:pt x="46" y="1"/>
                  </a:moveTo>
                  <a:cubicBezTo>
                    <a:pt x="23" y="115"/>
                    <a:pt x="0" y="183"/>
                    <a:pt x="0" y="275"/>
                  </a:cubicBezTo>
                  <a:cubicBezTo>
                    <a:pt x="0" y="320"/>
                    <a:pt x="68" y="412"/>
                    <a:pt x="68" y="412"/>
                  </a:cubicBezTo>
                  <a:cubicBezTo>
                    <a:pt x="205" y="366"/>
                    <a:pt x="160" y="252"/>
                    <a:pt x="160" y="138"/>
                  </a:cubicBezTo>
                  <a:cubicBezTo>
                    <a:pt x="137" y="92"/>
                    <a:pt x="91" y="69"/>
                    <a:pt x="46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59" name="Google Shape;2202;p48"/>
            <p:cNvSpPr/>
            <p:nvPr/>
          </p:nvSpPr>
          <p:spPr>
            <a:xfrm rot="823658">
              <a:off x="8022608" y="3758639"/>
              <a:ext cx="4521" cy="7993"/>
            </a:xfrm>
            <a:custGeom>
              <a:avLst/>
              <a:gdLst/>
              <a:ahLst/>
              <a:cxnLst/>
              <a:rect l="l" t="t" r="r" b="b"/>
              <a:pathLst>
                <a:path w="207" h="366" extrusionOk="0">
                  <a:moveTo>
                    <a:pt x="1" y="1"/>
                  </a:moveTo>
                  <a:cubicBezTo>
                    <a:pt x="1" y="115"/>
                    <a:pt x="1" y="252"/>
                    <a:pt x="1" y="366"/>
                  </a:cubicBezTo>
                  <a:cubicBezTo>
                    <a:pt x="206" y="252"/>
                    <a:pt x="206" y="115"/>
                    <a:pt x="1" y="1"/>
                  </a:cubicBez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0" name="Google Shape;2203;p48"/>
            <p:cNvSpPr/>
            <p:nvPr/>
          </p:nvSpPr>
          <p:spPr>
            <a:xfrm rot="823658">
              <a:off x="7996656" y="3727219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1" name="Google Shape;2204;p48"/>
            <p:cNvSpPr/>
            <p:nvPr/>
          </p:nvSpPr>
          <p:spPr>
            <a:xfrm rot="823658">
              <a:off x="7993053" y="3708376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23"/>
                  </a:lnTo>
                  <a:lnTo>
                    <a:pt x="69" y="69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2" name="Google Shape;2205;p48"/>
            <p:cNvSpPr/>
            <p:nvPr/>
          </p:nvSpPr>
          <p:spPr>
            <a:xfrm rot="823658">
              <a:off x="7918989" y="3765772"/>
              <a:ext cx="2009" cy="1529"/>
            </a:xfrm>
            <a:custGeom>
              <a:avLst/>
              <a:gdLst/>
              <a:ahLst/>
              <a:cxnLst/>
              <a:rect l="l" t="t" r="r" b="b"/>
              <a:pathLst>
                <a:path w="92" h="70" extrusionOk="0">
                  <a:moveTo>
                    <a:pt x="1" y="1"/>
                  </a:moveTo>
                  <a:lnTo>
                    <a:pt x="46" y="69"/>
                  </a:lnTo>
                  <a:lnTo>
                    <a:pt x="92" y="46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FE8A9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3" name="Google Shape;2206;p48"/>
            <p:cNvSpPr/>
            <p:nvPr/>
          </p:nvSpPr>
          <p:spPr>
            <a:xfrm rot="823658">
              <a:off x="7433503" y="3187366"/>
              <a:ext cx="138611" cy="120529"/>
            </a:xfrm>
            <a:custGeom>
              <a:avLst/>
              <a:gdLst/>
              <a:ahLst/>
              <a:cxnLst/>
              <a:rect l="l" t="t" r="r" b="b"/>
              <a:pathLst>
                <a:path w="6347" h="5519" extrusionOk="0">
                  <a:moveTo>
                    <a:pt x="5844" y="0"/>
                  </a:moveTo>
                  <a:cubicBezTo>
                    <a:pt x="5753" y="23"/>
                    <a:pt x="5684" y="46"/>
                    <a:pt x="5639" y="115"/>
                  </a:cubicBezTo>
                  <a:cubicBezTo>
                    <a:pt x="5468" y="232"/>
                    <a:pt x="5283" y="268"/>
                    <a:pt x="5096" y="268"/>
                  </a:cubicBezTo>
                  <a:cubicBezTo>
                    <a:pt x="4957" y="268"/>
                    <a:pt x="4816" y="248"/>
                    <a:pt x="4680" y="229"/>
                  </a:cubicBezTo>
                  <a:cubicBezTo>
                    <a:pt x="4571" y="221"/>
                    <a:pt x="4463" y="217"/>
                    <a:pt x="4356" y="217"/>
                  </a:cubicBezTo>
                  <a:cubicBezTo>
                    <a:pt x="3795" y="217"/>
                    <a:pt x="3276" y="339"/>
                    <a:pt x="2854" y="799"/>
                  </a:cubicBezTo>
                  <a:cubicBezTo>
                    <a:pt x="2854" y="799"/>
                    <a:pt x="2785" y="822"/>
                    <a:pt x="2785" y="822"/>
                  </a:cubicBezTo>
                  <a:cubicBezTo>
                    <a:pt x="2740" y="845"/>
                    <a:pt x="2717" y="891"/>
                    <a:pt x="2671" y="936"/>
                  </a:cubicBezTo>
                  <a:cubicBezTo>
                    <a:pt x="2671" y="936"/>
                    <a:pt x="2649" y="1005"/>
                    <a:pt x="2649" y="1005"/>
                  </a:cubicBezTo>
                  <a:cubicBezTo>
                    <a:pt x="2649" y="1096"/>
                    <a:pt x="2603" y="1142"/>
                    <a:pt x="2512" y="1210"/>
                  </a:cubicBezTo>
                  <a:cubicBezTo>
                    <a:pt x="2397" y="1279"/>
                    <a:pt x="2443" y="1461"/>
                    <a:pt x="2306" y="1530"/>
                  </a:cubicBezTo>
                  <a:lnTo>
                    <a:pt x="2306" y="1553"/>
                  </a:lnTo>
                  <a:cubicBezTo>
                    <a:pt x="2260" y="1621"/>
                    <a:pt x="2192" y="1690"/>
                    <a:pt x="2146" y="1758"/>
                  </a:cubicBezTo>
                  <a:cubicBezTo>
                    <a:pt x="2101" y="1826"/>
                    <a:pt x="2055" y="1872"/>
                    <a:pt x="2009" y="1941"/>
                  </a:cubicBezTo>
                  <a:cubicBezTo>
                    <a:pt x="1964" y="2123"/>
                    <a:pt x="1872" y="2306"/>
                    <a:pt x="1758" y="2466"/>
                  </a:cubicBezTo>
                  <a:cubicBezTo>
                    <a:pt x="1370" y="3150"/>
                    <a:pt x="959" y="3835"/>
                    <a:pt x="480" y="4451"/>
                  </a:cubicBezTo>
                  <a:cubicBezTo>
                    <a:pt x="412" y="4771"/>
                    <a:pt x="1" y="4954"/>
                    <a:pt x="161" y="5342"/>
                  </a:cubicBezTo>
                  <a:cubicBezTo>
                    <a:pt x="391" y="5369"/>
                    <a:pt x="623" y="5378"/>
                    <a:pt x="856" y="5378"/>
                  </a:cubicBezTo>
                  <a:cubicBezTo>
                    <a:pt x="1293" y="5378"/>
                    <a:pt x="1733" y="5346"/>
                    <a:pt x="2171" y="5346"/>
                  </a:cubicBezTo>
                  <a:cubicBezTo>
                    <a:pt x="2468" y="5346"/>
                    <a:pt x="2765" y="5361"/>
                    <a:pt x="3059" y="5410"/>
                  </a:cubicBezTo>
                  <a:cubicBezTo>
                    <a:pt x="3309" y="5452"/>
                    <a:pt x="3567" y="5519"/>
                    <a:pt x="3828" y="5519"/>
                  </a:cubicBezTo>
                  <a:cubicBezTo>
                    <a:pt x="3997" y="5519"/>
                    <a:pt x="4167" y="5491"/>
                    <a:pt x="4338" y="5410"/>
                  </a:cubicBezTo>
                  <a:cubicBezTo>
                    <a:pt x="4383" y="5410"/>
                    <a:pt x="4452" y="5410"/>
                    <a:pt x="4520" y="5387"/>
                  </a:cubicBezTo>
                  <a:cubicBezTo>
                    <a:pt x="4610" y="5418"/>
                    <a:pt x="4685" y="5432"/>
                    <a:pt x="4747" y="5432"/>
                  </a:cubicBezTo>
                  <a:cubicBezTo>
                    <a:pt x="5092" y="5432"/>
                    <a:pt x="5047" y="5003"/>
                    <a:pt x="5182" y="4771"/>
                  </a:cubicBezTo>
                  <a:cubicBezTo>
                    <a:pt x="5228" y="4634"/>
                    <a:pt x="5251" y="4520"/>
                    <a:pt x="5273" y="4383"/>
                  </a:cubicBezTo>
                  <a:cubicBezTo>
                    <a:pt x="5342" y="4018"/>
                    <a:pt x="5433" y="3675"/>
                    <a:pt x="5524" y="3310"/>
                  </a:cubicBezTo>
                  <a:cubicBezTo>
                    <a:pt x="5547" y="3242"/>
                    <a:pt x="5570" y="3150"/>
                    <a:pt x="5593" y="3082"/>
                  </a:cubicBezTo>
                  <a:cubicBezTo>
                    <a:pt x="5616" y="2899"/>
                    <a:pt x="5639" y="2717"/>
                    <a:pt x="5707" y="2557"/>
                  </a:cubicBezTo>
                  <a:cubicBezTo>
                    <a:pt x="5730" y="2488"/>
                    <a:pt x="5753" y="2420"/>
                    <a:pt x="5753" y="2351"/>
                  </a:cubicBezTo>
                  <a:cubicBezTo>
                    <a:pt x="5798" y="2214"/>
                    <a:pt x="5821" y="2078"/>
                    <a:pt x="5890" y="1941"/>
                  </a:cubicBezTo>
                  <a:cubicBezTo>
                    <a:pt x="5913" y="1895"/>
                    <a:pt x="5935" y="1826"/>
                    <a:pt x="5958" y="1758"/>
                  </a:cubicBezTo>
                  <a:cubicBezTo>
                    <a:pt x="5981" y="1530"/>
                    <a:pt x="6049" y="1324"/>
                    <a:pt x="6118" y="1119"/>
                  </a:cubicBezTo>
                  <a:cubicBezTo>
                    <a:pt x="6164" y="777"/>
                    <a:pt x="6346" y="411"/>
                    <a:pt x="6072" y="92"/>
                  </a:cubicBezTo>
                  <a:cubicBezTo>
                    <a:pt x="6004" y="46"/>
                    <a:pt x="5935" y="0"/>
                    <a:pt x="584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4" name="Google Shape;2207;p48"/>
            <p:cNvSpPr/>
            <p:nvPr/>
          </p:nvSpPr>
          <p:spPr>
            <a:xfrm rot="823658">
              <a:off x="8505019" y="35479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5" name="Google Shape;2208;p48"/>
            <p:cNvSpPr/>
            <p:nvPr/>
          </p:nvSpPr>
          <p:spPr>
            <a:xfrm rot="823658">
              <a:off x="8373819" y="3418392"/>
              <a:ext cx="147063" cy="119895"/>
            </a:xfrm>
            <a:custGeom>
              <a:avLst/>
              <a:gdLst/>
              <a:ahLst/>
              <a:cxnLst/>
              <a:rect l="l" t="t" r="r" b="b"/>
              <a:pathLst>
                <a:path w="6734" h="5490" extrusionOk="0">
                  <a:moveTo>
                    <a:pt x="800" y="0"/>
                  </a:moveTo>
                  <a:cubicBezTo>
                    <a:pt x="765" y="0"/>
                    <a:pt x="733" y="17"/>
                    <a:pt x="708" y="55"/>
                  </a:cubicBezTo>
                  <a:cubicBezTo>
                    <a:pt x="526" y="78"/>
                    <a:pt x="366" y="78"/>
                    <a:pt x="183" y="101"/>
                  </a:cubicBezTo>
                  <a:cubicBezTo>
                    <a:pt x="137" y="123"/>
                    <a:pt x="115" y="169"/>
                    <a:pt x="92" y="192"/>
                  </a:cubicBezTo>
                  <a:cubicBezTo>
                    <a:pt x="1" y="511"/>
                    <a:pt x="206" y="740"/>
                    <a:pt x="366" y="991"/>
                  </a:cubicBezTo>
                  <a:cubicBezTo>
                    <a:pt x="389" y="1014"/>
                    <a:pt x="411" y="1059"/>
                    <a:pt x="366" y="1105"/>
                  </a:cubicBezTo>
                  <a:cubicBezTo>
                    <a:pt x="411" y="1242"/>
                    <a:pt x="434" y="1402"/>
                    <a:pt x="503" y="1539"/>
                  </a:cubicBezTo>
                  <a:cubicBezTo>
                    <a:pt x="548" y="1561"/>
                    <a:pt x="571" y="1607"/>
                    <a:pt x="548" y="1676"/>
                  </a:cubicBezTo>
                  <a:cubicBezTo>
                    <a:pt x="548" y="1744"/>
                    <a:pt x="548" y="1835"/>
                    <a:pt x="548" y="1904"/>
                  </a:cubicBezTo>
                  <a:cubicBezTo>
                    <a:pt x="571" y="1995"/>
                    <a:pt x="571" y="2086"/>
                    <a:pt x="594" y="2155"/>
                  </a:cubicBezTo>
                  <a:cubicBezTo>
                    <a:pt x="662" y="2337"/>
                    <a:pt x="685" y="2543"/>
                    <a:pt x="708" y="2725"/>
                  </a:cubicBezTo>
                  <a:cubicBezTo>
                    <a:pt x="731" y="2794"/>
                    <a:pt x="754" y="2862"/>
                    <a:pt x="777" y="2954"/>
                  </a:cubicBezTo>
                  <a:cubicBezTo>
                    <a:pt x="799" y="3045"/>
                    <a:pt x="845" y="3136"/>
                    <a:pt x="891" y="3228"/>
                  </a:cubicBezTo>
                  <a:cubicBezTo>
                    <a:pt x="936" y="3273"/>
                    <a:pt x="959" y="3342"/>
                    <a:pt x="1005" y="3387"/>
                  </a:cubicBezTo>
                  <a:cubicBezTo>
                    <a:pt x="1028" y="3433"/>
                    <a:pt x="1073" y="3479"/>
                    <a:pt x="1119" y="3524"/>
                  </a:cubicBezTo>
                  <a:cubicBezTo>
                    <a:pt x="1165" y="3570"/>
                    <a:pt x="1187" y="3616"/>
                    <a:pt x="1233" y="3661"/>
                  </a:cubicBezTo>
                  <a:cubicBezTo>
                    <a:pt x="1256" y="3753"/>
                    <a:pt x="1165" y="3821"/>
                    <a:pt x="1187" y="3912"/>
                  </a:cubicBezTo>
                  <a:cubicBezTo>
                    <a:pt x="1187" y="3958"/>
                    <a:pt x="1210" y="4027"/>
                    <a:pt x="1233" y="4095"/>
                  </a:cubicBezTo>
                  <a:cubicBezTo>
                    <a:pt x="1279" y="4209"/>
                    <a:pt x="1302" y="4300"/>
                    <a:pt x="1347" y="4415"/>
                  </a:cubicBezTo>
                  <a:cubicBezTo>
                    <a:pt x="1694" y="5219"/>
                    <a:pt x="1823" y="5489"/>
                    <a:pt x="2141" y="5489"/>
                  </a:cubicBezTo>
                  <a:cubicBezTo>
                    <a:pt x="2283" y="5489"/>
                    <a:pt x="2463" y="5435"/>
                    <a:pt x="2717" y="5350"/>
                  </a:cubicBezTo>
                  <a:cubicBezTo>
                    <a:pt x="2868" y="5331"/>
                    <a:pt x="3019" y="5320"/>
                    <a:pt x="3171" y="5320"/>
                  </a:cubicBezTo>
                  <a:cubicBezTo>
                    <a:pt x="3384" y="5320"/>
                    <a:pt x="3598" y="5343"/>
                    <a:pt x="3812" y="5396"/>
                  </a:cubicBezTo>
                  <a:cubicBezTo>
                    <a:pt x="4206" y="5465"/>
                    <a:pt x="4599" y="5483"/>
                    <a:pt x="4991" y="5483"/>
                  </a:cubicBezTo>
                  <a:cubicBezTo>
                    <a:pt x="5419" y="5483"/>
                    <a:pt x="5846" y="5461"/>
                    <a:pt x="6267" y="5461"/>
                  </a:cubicBezTo>
                  <a:cubicBezTo>
                    <a:pt x="6355" y="5461"/>
                    <a:pt x="6442" y="5462"/>
                    <a:pt x="6529" y="5465"/>
                  </a:cubicBezTo>
                  <a:cubicBezTo>
                    <a:pt x="6688" y="5465"/>
                    <a:pt x="6734" y="5350"/>
                    <a:pt x="6688" y="5213"/>
                  </a:cubicBezTo>
                  <a:cubicBezTo>
                    <a:pt x="6460" y="5008"/>
                    <a:pt x="6323" y="4734"/>
                    <a:pt x="6186" y="4460"/>
                  </a:cubicBezTo>
                  <a:cubicBezTo>
                    <a:pt x="5798" y="4095"/>
                    <a:pt x="5730" y="3502"/>
                    <a:pt x="5273" y="3182"/>
                  </a:cubicBezTo>
                  <a:cubicBezTo>
                    <a:pt x="5296" y="2885"/>
                    <a:pt x="4976" y="2725"/>
                    <a:pt x="4954" y="2452"/>
                  </a:cubicBezTo>
                  <a:cubicBezTo>
                    <a:pt x="4908" y="2406"/>
                    <a:pt x="4885" y="2383"/>
                    <a:pt x="4885" y="2315"/>
                  </a:cubicBezTo>
                  <a:cubicBezTo>
                    <a:pt x="4862" y="2223"/>
                    <a:pt x="4794" y="2178"/>
                    <a:pt x="4771" y="2086"/>
                  </a:cubicBezTo>
                  <a:cubicBezTo>
                    <a:pt x="4748" y="2018"/>
                    <a:pt x="4725" y="1972"/>
                    <a:pt x="4703" y="1904"/>
                  </a:cubicBezTo>
                  <a:cubicBezTo>
                    <a:pt x="4406" y="1744"/>
                    <a:pt x="4315" y="1447"/>
                    <a:pt x="4200" y="1173"/>
                  </a:cubicBezTo>
                  <a:cubicBezTo>
                    <a:pt x="4178" y="1014"/>
                    <a:pt x="4132" y="899"/>
                    <a:pt x="3972" y="854"/>
                  </a:cubicBezTo>
                  <a:cubicBezTo>
                    <a:pt x="3790" y="626"/>
                    <a:pt x="3653" y="397"/>
                    <a:pt x="3607" y="123"/>
                  </a:cubicBezTo>
                  <a:cubicBezTo>
                    <a:pt x="3376" y="88"/>
                    <a:pt x="3172" y="11"/>
                    <a:pt x="2943" y="11"/>
                  </a:cubicBezTo>
                  <a:cubicBezTo>
                    <a:pt x="2878" y="11"/>
                    <a:pt x="2810" y="17"/>
                    <a:pt x="2740" y="32"/>
                  </a:cubicBezTo>
                  <a:cubicBezTo>
                    <a:pt x="2468" y="82"/>
                    <a:pt x="2197" y="102"/>
                    <a:pt x="1926" y="102"/>
                  </a:cubicBezTo>
                  <a:cubicBezTo>
                    <a:pt x="1581" y="102"/>
                    <a:pt x="1236" y="70"/>
                    <a:pt x="891" y="32"/>
                  </a:cubicBezTo>
                  <a:cubicBezTo>
                    <a:pt x="860" y="12"/>
                    <a:pt x="829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6" name="Google Shape;2209;p48"/>
            <p:cNvSpPr/>
            <p:nvPr/>
          </p:nvSpPr>
          <p:spPr>
            <a:xfrm rot="823658">
              <a:off x="8159384" y="2727044"/>
              <a:ext cx="379362" cy="647740"/>
            </a:xfrm>
            <a:custGeom>
              <a:avLst/>
              <a:gdLst/>
              <a:ahLst/>
              <a:cxnLst/>
              <a:rect l="l" t="t" r="r" b="b"/>
              <a:pathLst>
                <a:path w="17371" h="29660" extrusionOk="0">
                  <a:moveTo>
                    <a:pt x="457" y="0"/>
                  </a:moveTo>
                  <a:cubicBezTo>
                    <a:pt x="0" y="799"/>
                    <a:pt x="46" y="1803"/>
                    <a:pt x="594" y="2397"/>
                  </a:cubicBezTo>
                  <a:cubicBezTo>
                    <a:pt x="594" y="2397"/>
                    <a:pt x="594" y="2397"/>
                    <a:pt x="594" y="2420"/>
                  </a:cubicBezTo>
                  <a:cubicBezTo>
                    <a:pt x="502" y="3310"/>
                    <a:pt x="662" y="4200"/>
                    <a:pt x="617" y="5090"/>
                  </a:cubicBezTo>
                  <a:cubicBezTo>
                    <a:pt x="434" y="5296"/>
                    <a:pt x="388" y="5524"/>
                    <a:pt x="457" y="5775"/>
                  </a:cubicBezTo>
                  <a:cubicBezTo>
                    <a:pt x="639" y="6597"/>
                    <a:pt x="525" y="7441"/>
                    <a:pt x="548" y="8286"/>
                  </a:cubicBezTo>
                  <a:cubicBezTo>
                    <a:pt x="548" y="8583"/>
                    <a:pt x="571" y="8902"/>
                    <a:pt x="617" y="9199"/>
                  </a:cubicBezTo>
                  <a:cubicBezTo>
                    <a:pt x="753" y="9541"/>
                    <a:pt x="708" y="9861"/>
                    <a:pt x="685" y="10203"/>
                  </a:cubicBezTo>
                  <a:cubicBezTo>
                    <a:pt x="708" y="12120"/>
                    <a:pt x="845" y="14038"/>
                    <a:pt x="913" y="15955"/>
                  </a:cubicBezTo>
                  <a:cubicBezTo>
                    <a:pt x="913" y="16115"/>
                    <a:pt x="913" y="16252"/>
                    <a:pt x="936" y="16412"/>
                  </a:cubicBezTo>
                  <a:cubicBezTo>
                    <a:pt x="936" y="16685"/>
                    <a:pt x="936" y="16982"/>
                    <a:pt x="936" y="17279"/>
                  </a:cubicBezTo>
                  <a:cubicBezTo>
                    <a:pt x="959" y="17462"/>
                    <a:pt x="982" y="17667"/>
                    <a:pt x="1073" y="17827"/>
                  </a:cubicBezTo>
                  <a:cubicBezTo>
                    <a:pt x="1119" y="17888"/>
                    <a:pt x="1174" y="17918"/>
                    <a:pt x="1234" y="17918"/>
                  </a:cubicBezTo>
                  <a:cubicBezTo>
                    <a:pt x="1263" y="17918"/>
                    <a:pt x="1294" y="17910"/>
                    <a:pt x="1324" y="17895"/>
                  </a:cubicBezTo>
                  <a:cubicBezTo>
                    <a:pt x="1347" y="17895"/>
                    <a:pt x="1347" y="17918"/>
                    <a:pt x="1370" y="17918"/>
                  </a:cubicBezTo>
                  <a:cubicBezTo>
                    <a:pt x="1324" y="17941"/>
                    <a:pt x="1278" y="17964"/>
                    <a:pt x="1233" y="17987"/>
                  </a:cubicBezTo>
                  <a:cubicBezTo>
                    <a:pt x="982" y="18694"/>
                    <a:pt x="1141" y="19425"/>
                    <a:pt x="1096" y="20155"/>
                  </a:cubicBezTo>
                  <a:cubicBezTo>
                    <a:pt x="1096" y="20406"/>
                    <a:pt x="1096" y="20657"/>
                    <a:pt x="1119" y="20908"/>
                  </a:cubicBezTo>
                  <a:cubicBezTo>
                    <a:pt x="1141" y="21045"/>
                    <a:pt x="1164" y="21182"/>
                    <a:pt x="1187" y="21319"/>
                  </a:cubicBezTo>
                  <a:cubicBezTo>
                    <a:pt x="1347" y="21776"/>
                    <a:pt x="1347" y="22255"/>
                    <a:pt x="1233" y="22711"/>
                  </a:cubicBezTo>
                  <a:cubicBezTo>
                    <a:pt x="1210" y="22848"/>
                    <a:pt x="1210" y="22962"/>
                    <a:pt x="1210" y="23099"/>
                  </a:cubicBezTo>
                  <a:cubicBezTo>
                    <a:pt x="1278" y="23624"/>
                    <a:pt x="1233" y="24172"/>
                    <a:pt x="1370" y="24674"/>
                  </a:cubicBezTo>
                  <a:cubicBezTo>
                    <a:pt x="1461" y="24971"/>
                    <a:pt x="1415" y="25268"/>
                    <a:pt x="1370" y="25542"/>
                  </a:cubicBezTo>
                  <a:cubicBezTo>
                    <a:pt x="1370" y="26021"/>
                    <a:pt x="1530" y="26478"/>
                    <a:pt x="1461" y="26957"/>
                  </a:cubicBezTo>
                  <a:cubicBezTo>
                    <a:pt x="1507" y="27847"/>
                    <a:pt x="1324" y="28806"/>
                    <a:pt x="2055" y="29536"/>
                  </a:cubicBezTo>
                  <a:cubicBezTo>
                    <a:pt x="2250" y="29618"/>
                    <a:pt x="2446" y="29629"/>
                    <a:pt x="2641" y="29629"/>
                  </a:cubicBezTo>
                  <a:cubicBezTo>
                    <a:pt x="2720" y="29629"/>
                    <a:pt x="2798" y="29627"/>
                    <a:pt x="2876" y="29627"/>
                  </a:cubicBezTo>
                  <a:cubicBezTo>
                    <a:pt x="3344" y="29644"/>
                    <a:pt x="3812" y="29660"/>
                    <a:pt x="4280" y="29660"/>
                  </a:cubicBezTo>
                  <a:cubicBezTo>
                    <a:pt x="4474" y="29660"/>
                    <a:pt x="4668" y="29657"/>
                    <a:pt x="4862" y="29650"/>
                  </a:cubicBezTo>
                  <a:cubicBezTo>
                    <a:pt x="5421" y="29639"/>
                    <a:pt x="5980" y="29633"/>
                    <a:pt x="6540" y="29633"/>
                  </a:cubicBezTo>
                  <a:cubicBezTo>
                    <a:pt x="7099" y="29633"/>
                    <a:pt x="7658" y="29639"/>
                    <a:pt x="8217" y="29650"/>
                  </a:cubicBezTo>
                  <a:cubicBezTo>
                    <a:pt x="8354" y="29643"/>
                    <a:pt x="8491" y="29640"/>
                    <a:pt x="8629" y="29640"/>
                  </a:cubicBezTo>
                  <a:cubicBezTo>
                    <a:pt x="8905" y="29640"/>
                    <a:pt x="9184" y="29650"/>
                    <a:pt x="9473" y="29650"/>
                  </a:cubicBezTo>
                  <a:cubicBezTo>
                    <a:pt x="9769" y="29627"/>
                    <a:pt x="10043" y="29627"/>
                    <a:pt x="10340" y="29627"/>
                  </a:cubicBezTo>
                  <a:lnTo>
                    <a:pt x="10637" y="29627"/>
                  </a:lnTo>
                  <a:cubicBezTo>
                    <a:pt x="10819" y="29605"/>
                    <a:pt x="11002" y="29605"/>
                    <a:pt x="11185" y="29605"/>
                  </a:cubicBezTo>
                  <a:lnTo>
                    <a:pt x="11984" y="29605"/>
                  </a:lnTo>
                  <a:cubicBezTo>
                    <a:pt x="12052" y="29627"/>
                    <a:pt x="12143" y="29627"/>
                    <a:pt x="12235" y="29627"/>
                  </a:cubicBezTo>
                  <a:cubicBezTo>
                    <a:pt x="12326" y="29620"/>
                    <a:pt x="12417" y="29617"/>
                    <a:pt x="12508" y="29617"/>
                  </a:cubicBezTo>
                  <a:cubicBezTo>
                    <a:pt x="12691" y="29617"/>
                    <a:pt x="12874" y="29627"/>
                    <a:pt x="13056" y="29627"/>
                  </a:cubicBezTo>
                  <a:cubicBezTo>
                    <a:pt x="13285" y="29627"/>
                    <a:pt x="13536" y="29627"/>
                    <a:pt x="13764" y="29582"/>
                  </a:cubicBezTo>
                  <a:cubicBezTo>
                    <a:pt x="13901" y="29559"/>
                    <a:pt x="14038" y="29490"/>
                    <a:pt x="14129" y="29376"/>
                  </a:cubicBezTo>
                  <a:cubicBezTo>
                    <a:pt x="14677" y="29376"/>
                    <a:pt x="15215" y="29366"/>
                    <a:pt x="15756" y="29366"/>
                  </a:cubicBezTo>
                  <a:cubicBezTo>
                    <a:pt x="16026" y="29366"/>
                    <a:pt x="16297" y="29369"/>
                    <a:pt x="16571" y="29376"/>
                  </a:cubicBezTo>
                  <a:cubicBezTo>
                    <a:pt x="17005" y="29376"/>
                    <a:pt x="17256" y="29217"/>
                    <a:pt x="17211" y="28737"/>
                  </a:cubicBezTo>
                  <a:cubicBezTo>
                    <a:pt x="17211" y="28577"/>
                    <a:pt x="17233" y="28441"/>
                    <a:pt x="17233" y="28281"/>
                  </a:cubicBezTo>
                  <a:cubicBezTo>
                    <a:pt x="17233" y="28235"/>
                    <a:pt x="17233" y="28167"/>
                    <a:pt x="17233" y="28098"/>
                  </a:cubicBezTo>
                  <a:cubicBezTo>
                    <a:pt x="17370" y="27687"/>
                    <a:pt x="17165" y="27254"/>
                    <a:pt x="17211" y="26843"/>
                  </a:cubicBezTo>
                  <a:cubicBezTo>
                    <a:pt x="16982" y="26455"/>
                    <a:pt x="17165" y="26021"/>
                    <a:pt x="17096" y="25610"/>
                  </a:cubicBezTo>
                  <a:cubicBezTo>
                    <a:pt x="16822" y="23716"/>
                    <a:pt x="16571" y="21798"/>
                    <a:pt x="16297" y="19904"/>
                  </a:cubicBezTo>
                  <a:cubicBezTo>
                    <a:pt x="16275" y="19881"/>
                    <a:pt x="16229" y="19858"/>
                    <a:pt x="16229" y="19835"/>
                  </a:cubicBezTo>
                  <a:cubicBezTo>
                    <a:pt x="15750" y="17804"/>
                    <a:pt x="15065" y="15818"/>
                    <a:pt x="14380" y="13855"/>
                  </a:cubicBezTo>
                  <a:cubicBezTo>
                    <a:pt x="14106" y="13056"/>
                    <a:pt x="13627" y="12349"/>
                    <a:pt x="13376" y="11527"/>
                  </a:cubicBezTo>
                  <a:cubicBezTo>
                    <a:pt x="13148" y="11070"/>
                    <a:pt x="12942" y="10614"/>
                    <a:pt x="12691" y="10180"/>
                  </a:cubicBezTo>
                  <a:cubicBezTo>
                    <a:pt x="12326" y="9518"/>
                    <a:pt x="11847" y="8925"/>
                    <a:pt x="11573" y="8217"/>
                  </a:cubicBezTo>
                  <a:cubicBezTo>
                    <a:pt x="11390" y="7989"/>
                    <a:pt x="11322" y="7647"/>
                    <a:pt x="11025" y="7487"/>
                  </a:cubicBezTo>
                  <a:cubicBezTo>
                    <a:pt x="10979" y="7418"/>
                    <a:pt x="10911" y="7350"/>
                    <a:pt x="10865" y="7281"/>
                  </a:cubicBezTo>
                  <a:lnTo>
                    <a:pt x="10842" y="7281"/>
                  </a:lnTo>
                  <a:cubicBezTo>
                    <a:pt x="10797" y="7236"/>
                    <a:pt x="10751" y="7190"/>
                    <a:pt x="10728" y="7099"/>
                  </a:cubicBezTo>
                  <a:cubicBezTo>
                    <a:pt x="10089" y="6414"/>
                    <a:pt x="9678" y="5570"/>
                    <a:pt x="9016" y="4908"/>
                  </a:cubicBezTo>
                  <a:cubicBezTo>
                    <a:pt x="8948" y="4862"/>
                    <a:pt x="8902" y="4794"/>
                    <a:pt x="8834" y="4748"/>
                  </a:cubicBezTo>
                  <a:cubicBezTo>
                    <a:pt x="8788" y="4679"/>
                    <a:pt x="8765" y="4634"/>
                    <a:pt x="8719" y="4565"/>
                  </a:cubicBezTo>
                  <a:cubicBezTo>
                    <a:pt x="8697" y="4542"/>
                    <a:pt x="8674" y="4520"/>
                    <a:pt x="8651" y="4497"/>
                  </a:cubicBezTo>
                  <a:cubicBezTo>
                    <a:pt x="8583" y="4451"/>
                    <a:pt x="8537" y="4428"/>
                    <a:pt x="8491" y="4360"/>
                  </a:cubicBezTo>
                  <a:cubicBezTo>
                    <a:pt x="8354" y="4291"/>
                    <a:pt x="8423" y="4086"/>
                    <a:pt x="8263" y="4040"/>
                  </a:cubicBezTo>
                  <a:cubicBezTo>
                    <a:pt x="8217" y="3903"/>
                    <a:pt x="8012" y="3949"/>
                    <a:pt x="7943" y="3812"/>
                  </a:cubicBezTo>
                  <a:cubicBezTo>
                    <a:pt x="7396" y="3470"/>
                    <a:pt x="6962" y="2945"/>
                    <a:pt x="6460" y="2557"/>
                  </a:cubicBezTo>
                  <a:cubicBezTo>
                    <a:pt x="6414" y="2488"/>
                    <a:pt x="6346" y="2420"/>
                    <a:pt x="6300" y="2351"/>
                  </a:cubicBezTo>
                  <a:lnTo>
                    <a:pt x="6277" y="2351"/>
                  </a:lnTo>
                  <a:cubicBezTo>
                    <a:pt x="5433" y="1826"/>
                    <a:pt x="4565" y="1278"/>
                    <a:pt x="3698" y="731"/>
                  </a:cubicBezTo>
                  <a:cubicBezTo>
                    <a:pt x="3685" y="737"/>
                    <a:pt x="3669" y="740"/>
                    <a:pt x="3653" y="740"/>
                  </a:cubicBezTo>
                  <a:cubicBezTo>
                    <a:pt x="3614" y="740"/>
                    <a:pt x="3570" y="724"/>
                    <a:pt x="3538" y="708"/>
                  </a:cubicBezTo>
                  <a:cubicBezTo>
                    <a:pt x="3470" y="639"/>
                    <a:pt x="3401" y="571"/>
                    <a:pt x="3287" y="571"/>
                  </a:cubicBezTo>
                  <a:cubicBezTo>
                    <a:pt x="2831" y="388"/>
                    <a:pt x="2351" y="206"/>
                    <a:pt x="18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7" name="Google Shape;2210;p48"/>
            <p:cNvSpPr/>
            <p:nvPr/>
          </p:nvSpPr>
          <p:spPr>
            <a:xfrm rot="823658">
              <a:off x="7591744" y="2608088"/>
              <a:ext cx="550841" cy="654837"/>
            </a:xfrm>
            <a:custGeom>
              <a:avLst/>
              <a:gdLst/>
              <a:ahLst/>
              <a:cxnLst/>
              <a:rect l="l" t="t" r="r" b="b"/>
              <a:pathLst>
                <a:path w="25223" h="29985" extrusionOk="0">
                  <a:moveTo>
                    <a:pt x="19452" y="0"/>
                  </a:moveTo>
                  <a:cubicBezTo>
                    <a:pt x="18950" y="0"/>
                    <a:pt x="18447" y="21"/>
                    <a:pt x="17942" y="83"/>
                  </a:cubicBezTo>
                  <a:lnTo>
                    <a:pt x="17964" y="83"/>
                  </a:lnTo>
                  <a:cubicBezTo>
                    <a:pt x="17827" y="152"/>
                    <a:pt x="17668" y="129"/>
                    <a:pt x="17576" y="243"/>
                  </a:cubicBezTo>
                  <a:cubicBezTo>
                    <a:pt x="17211" y="448"/>
                    <a:pt x="16755" y="425"/>
                    <a:pt x="16458" y="768"/>
                  </a:cubicBezTo>
                  <a:cubicBezTo>
                    <a:pt x="16093" y="950"/>
                    <a:pt x="15728" y="1133"/>
                    <a:pt x="15362" y="1316"/>
                  </a:cubicBezTo>
                  <a:cubicBezTo>
                    <a:pt x="15248" y="1384"/>
                    <a:pt x="15134" y="1453"/>
                    <a:pt x="15020" y="1521"/>
                  </a:cubicBezTo>
                  <a:cubicBezTo>
                    <a:pt x="14860" y="1681"/>
                    <a:pt x="14678" y="1795"/>
                    <a:pt x="14449" y="1863"/>
                  </a:cubicBezTo>
                  <a:cubicBezTo>
                    <a:pt x="14175" y="2092"/>
                    <a:pt x="13696" y="2023"/>
                    <a:pt x="13582" y="2480"/>
                  </a:cubicBezTo>
                  <a:cubicBezTo>
                    <a:pt x="13582" y="2525"/>
                    <a:pt x="13582" y="2571"/>
                    <a:pt x="13582" y="2617"/>
                  </a:cubicBezTo>
                  <a:cubicBezTo>
                    <a:pt x="12989" y="2754"/>
                    <a:pt x="12669" y="3324"/>
                    <a:pt x="12144" y="3552"/>
                  </a:cubicBezTo>
                  <a:cubicBezTo>
                    <a:pt x="11779" y="3667"/>
                    <a:pt x="11528" y="3918"/>
                    <a:pt x="11345" y="4237"/>
                  </a:cubicBezTo>
                  <a:cubicBezTo>
                    <a:pt x="11048" y="4557"/>
                    <a:pt x="10752" y="4854"/>
                    <a:pt x="10455" y="5173"/>
                  </a:cubicBezTo>
                  <a:cubicBezTo>
                    <a:pt x="10021" y="5470"/>
                    <a:pt x="9839" y="6018"/>
                    <a:pt x="9336" y="6246"/>
                  </a:cubicBezTo>
                  <a:cubicBezTo>
                    <a:pt x="9291" y="6314"/>
                    <a:pt x="9222" y="6383"/>
                    <a:pt x="9177" y="6451"/>
                  </a:cubicBezTo>
                  <a:cubicBezTo>
                    <a:pt x="8971" y="6862"/>
                    <a:pt x="8697" y="7205"/>
                    <a:pt x="8401" y="7524"/>
                  </a:cubicBezTo>
                  <a:cubicBezTo>
                    <a:pt x="7990" y="8026"/>
                    <a:pt x="7602" y="8528"/>
                    <a:pt x="7214" y="9031"/>
                  </a:cubicBezTo>
                  <a:cubicBezTo>
                    <a:pt x="7214" y="9031"/>
                    <a:pt x="7191" y="9008"/>
                    <a:pt x="7191" y="9008"/>
                  </a:cubicBezTo>
                  <a:cubicBezTo>
                    <a:pt x="7031" y="9099"/>
                    <a:pt x="7077" y="9282"/>
                    <a:pt x="7008" y="9419"/>
                  </a:cubicBezTo>
                  <a:cubicBezTo>
                    <a:pt x="6826" y="9670"/>
                    <a:pt x="6643" y="9898"/>
                    <a:pt x="6460" y="10149"/>
                  </a:cubicBezTo>
                  <a:cubicBezTo>
                    <a:pt x="6301" y="10195"/>
                    <a:pt x="6255" y="10309"/>
                    <a:pt x="6255" y="10469"/>
                  </a:cubicBezTo>
                  <a:cubicBezTo>
                    <a:pt x="5890" y="11130"/>
                    <a:pt x="5502" y="11792"/>
                    <a:pt x="5137" y="12454"/>
                  </a:cubicBezTo>
                  <a:cubicBezTo>
                    <a:pt x="5068" y="12546"/>
                    <a:pt x="5022" y="12614"/>
                    <a:pt x="5000" y="12705"/>
                  </a:cubicBezTo>
                  <a:cubicBezTo>
                    <a:pt x="5000" y="12751"/>
                    <a:pt x="4977" y="12797"/>
                    <a:pt x="4954" y="12820"/>
                  </a:cubicBezTo>
                  <a:cubicBezTo>
                    <a:pt x="4908" y="12911"/>
                    <a:pt x="4817" y="12957"/>
                    <a:pt x="4817" y="13048"/>
                  </a:cubicBezTo>
                  <a:cubicBezTo>
                    <a:pt x="4657" y="13116"/>
                    <a:pt x="4703" y="13299"/>
                    <a:pt x="4634" y="13413"/>
                  </a:cubicBezTo>
                  <a:cubicBezTo>
                    <a:pt x="4634" y="13459"/>
                    <a:pt x="4612" y="13527"/>
                    <a:pt x="4566" y="13550"/>
                  </a:cubicBezTo>
                  <a:cubicBezTo>
                    <a:pt x="4543" y="13641"/>
                    <a:pt x="4520" y="13710"/>
                    <a:pt x="4520" y="13801"/>
                  </a:cubicBezTo>
                  <a:cubicBezTo>
                    <a:pt x="3927" y="15650"/>
                    <a:pt x="3288" y="17499"/>
                    <a:pt x="2352" y="19211"/>
                  </a:cubicBezTo>
                  <a:lnTo>
                    <a:pt x="2215" y="19211"/>
                  </a:lnTo>
                  <a:cubicBezTo>
                    <a:pt x="2169" y="19393"/>
                    <a:pt x="2101" y="19576"/>
                    <a:pt x="2055" y="19758"/>
                  </a:cubicBezTo>
                  <a:cubicBezTo>
                    <a:pt x="1873" y="19918"/>
                    <a:pt x="1827" y="20101"/>
                    <a:pt x="1873" y="20329"/>
                  </a:cubicBezTo>
                  <a:cubicBezTo>
                    <a:pt x="1599" y="21744"/>
                    <a:pt x="1188" y="23159"/>
                    <a:pt x="800" y="24575"/>
                  </a:cubicBezTo>
                  <a:cubicBezTo>
                    <a:pt x="823" y="24620"/>
                    <a:pt x="800" y="24666"/>
                    <a:pt x="754" y="24689"/>
                  </a:cubicBezTo>
                  <a:cubicBezTo>
                    <a:pt x="823" y="25465"/>
                    <a:pt x="617" y="26195"/>
                    <a:pt x="435" y="26926"/>
                  </a:cubicBezTo>
                  <a:cubicBezTo>
                    <a:pt x="47" y="27154"/>
                    <a:pt x="389" y="27542"/>
                    <a:pt x="229" y="27816"/>
                  </a:cubicBezTo>
                  <a:cubicBezTo>
                    <a:pt x="206" y="28341"/>
                    <a:pt x="252" y="28889"/>
                    <a:pt x="69" y="29414"/>
                  </a:cubicBezTo>
                  <a:cubicBezTo>
                    <a:pt x="1" y="29665"/>
                    <a:pt x="115" y="29802"/>
                    <a:pt x="389" y="29802"/>
                  </a:cubicBezTo>
                  <a:cubicBezTo>
                    <a:pt x="514" y="29733"/>
                    <a:pt x="646" y="29705"/>
                    <a:pt x="780" y="29705"/>
                  </a:cubicBezTo>
                  <a:cubicBezTo>
                    <a:pt x="914" y="29705"/>
                    <a:pt x="1051" y="29733"/>
                    <a:pt x="1188" y="29779"/>
                  </a:cubicBezTo>
                  <a:lnTo>
                    <a:pt x="1256" y="29779"/>
                  </a:lnTo>
                  <a:lnTo>
                    <a:pt x="1325" y="29802"/>
                  </a:lnTo>
                  <a:cubicBezTo>
                    <a:pt x="1491" y="29943"/>
                    <a:pt x="1666" y="29984"/>
                    <a:pt x="1846" y="29984"/>
                  </a:cubicBezTo>
                  <a:cubicBezTo>
                    <a:pt x="2102" y="29984"/>
                    <a:pt x="2367" y="29900"/>
                    <a:pt x="2629" y="29900"/>
                  </a:cubicBezTo>
                  <a:cubicBezTo>
                    <a:pt x="2689" y="29900"/>
                    <a:pt x="2749" y="29905"/>
                    <a:pt x="2808" y="29916"/>
                  </a:cubicBezTo>
                  <a:lnTo>
                    <a:pt x="3060" y="29916"/>
                  </a:lnTo>
                  <a:cubicBezTo>
                    <a:pt x="3170" y="29881"/>
                    <a:pt x="3280" y="29870"/>
                    <a:pt x="3390" y="29870"/>
                  </a:cubicBezTo>
                  <a:cubicBezTo>
                    <a:pt x="3616" y="29870"/>
                    <a:pt x="3842" y="29918"/>
                    <a:pt x="4068" y="29918"/>
                  </a:cubicBezTo>
                  <a:cubicBezTo>
                    <a:pt x="4097" y="29918"/>
                    <a:pt x="4126" y="29917"/>
                    <a:pt x="4155" y="29916"/>
                  </a:cubicBezTo>
                  <a:cubicBezTo>
                    <a:pt x="4402" y="29875"/>
                    <a:pt x="4640" y="29866"/>
                    <a:pt x="4875" y="29866"/>
                  </a:cubicBezTo>
                  <a:cubicBezTo>
                    <a:pt x="5032" y="29866"/>
                    <a:pt x="5187" y="29870"/>
                    <a:pt x="5342" y="29870"/>
                  </a:cubicBezTo>
                  <a:lnTo>
                    <a:pt x="7602" y="29870"/>
                  </a:lnTo>
                  <a:cubicBezTo>
                    <a:pt x="7815" y="29878"/>
                    <a:pt x="8028" y="29880"/>
                    <a:pt x="8242" y="29880"/>
                  </a:cubicBezTo>
                  <a:cubicBezTo>
                    <a:pt x="8669" y="29880"/>
                    <a:pt x="9101" y="29870"/>
                    <a:pt x="9542" y="29870"/>
                  </a:cubicBezTo>
                  <a:cubicBezTo>
                    <a:pt x="9702" y="29870"/>
                    <a:pt x="9839" y="29893"/>
                    <a:pt x="9998" y="29893"/>
                  </a:cubicBezTo>
                  <a:cubicBezTo>
                    <a:pt x="10158" y="29888"/>
                    <a:pt x="10316" y="29886"/>
                    <a:pt x="10473" y="29886"/>
                  </a:cubicBezTo>
                  <a:cubicBezTo>
                    <a:pt x="10904" y="29886"/>
                    <a:pt x="11330" y="29899"/>
                    <a:pt x="11760" y="29899"/>
                  </a:cubicBezTo>
                  <a:cubicBezTo>
                    <a:pt x="11918" y="29899"/>
                    <a:pt x="12076" y="29898"/>
                    <a:pt x="12235" y="29893"/>
                  </a:cubicBezTo>
                  <a:cubicBezTo>
                    <a:pt x="12412" y="29879"/>
                    <a:pt x="12588" y="29876"/>
                    <a:pt x="12765" y="29876"/>
                  </a:cubicBezTo>
                  <a:cubicBezTo>
                    <a:pt x="12952" y="29876"/>
                    <a:pt x="13141" y="29880"/>
                    <a:pt x="13330" y="29880"/>
                  </a:cubicBezTo>
                  <a:cubicBezTo>
                    <a:pt x="13564" y="29880"/>
                    <a:pt x="13799" y="29874"/>
                    <a:pt x="14038" y="29847"/>
                  </a:cubicBezTo>
                  <a:cubicBezTo>
                    <a:pt x="14384" y="29808"/>
                    <a:pt x="14735" y="29798"/>
                    <a:pt x="15086" y="29798"/>
                  </a:cubicBezTo>
                  <a:cubicBezTo>
                    <a:pt x="15415" y="29798"/>
                    <a:pt x="15745" y="29807"/>
                    <a:pt x="16072" y="29807"/>
                  </a:cubicBezTo>
                  <a:cubicBezTo>
                    <a:pt x="16201" y="29807"/>
                    <a:pt x="16330" y="29805"/>
                    <a:pt x="16458" y="29802"/>
                  </a:cubicBezTo>
                  <a:cubicBezTo>
                    <a:pt x="16595" y="29802"/>
                    <a:pt x="16709" y="29824"/>
                    <a:pt x="16846" y="29824"/>
                  </a:cubicBezTo>
                  <a:lnTo>
                    <a:pt x="17097" y="29824"/>
                  </a:lnTo>
                  <a:cubicBezTo>
                    <a:pt x="17759" y="29779"/>
                    <a:pt x="18398" y="29733"/>
                    <a:pt x="19037" y="29710"/>
                  </a:cubicBezTo>
                  <a:cubicBezTo>
                    <a:pt x="19220" y="29708"/>
                    <a:pt x="19403" y="29706"/>
                    <a:pt x="19585" y="29706"/>
                  </a:cubicBezTo>
                  <a:cubicBezTo>
                    <a:pt x="20529" y="29706"/>
                    <a:pt x="21466" y="29736"/>
                    <a:pt x="22407" y="29736"/>
                  </a:cubicBezTo>
                  <a:cubicBezTo>
                    <a:pt x="22850" y="29736"/>
                    <a:pt x="23294" y="29730"/>
                    <a:pt x="23739" y="29710"/>
                  </a:cubicBezTo>
                  <a:cubicBezTo>
                    <a:pt x="24150" y="29687"/>
                    <a:pt x="24584" y="29756"/>
                    <a:pt x="24926" y="29459"/>
                  </a:cubicBezTo>
                  <a:cubicBezTo>
                    <a:pt x="25223" y="28660"/>
                    <a:pt x="24835" y="27907"/>
                    <a:pt x="24903" y="27131"/>
                  </a:cubicBezTo>
                  <a:cubicBezTo>
                    <a:pt x="24675" y="26058"/>
                    <a:pt x="24835" y="24963"/>
                    <a:pt x="24675" y="23890"/>
                  </a:cubicBezTo>
                  <a:cubicBezTo>
                    <a:pt x="24470" y="22840"/>
                    <a:pt x="24629" y="21767"/>
                    <a:pt x="24561" y="20717"/>
                  </a:cubicBezTo>
                  <a:cubicBezTo>
                    <a:pt x="24561" y="20557"/>
                    <a:pt x="24538" y="20398"/>
                    <a:pt x="24492" y="20238"/>
                  </a:cubicBezTo>
                  <a:cubicBezTo>
                    <a:pt x="24356" y="19873"/>
                    <a:pt x="24401" y="19507"/>
                    <a:pt x="24401" y="19165"/>
                  </a:cubicBezTo>
                  <a:cubicBezTo>
                    <a:pt x="24401" y="17385"/>
                    <a:pt x="24173" y="15604"/>
                    <a:pt x="24150" y="13847"/>
                  </a:cubicBezTo>
                  <a:cubicBezTo>
                    <a:pt x="23899" y="13093"/>
                    <a:pt x="24104" y="12317"/>
                    <a:pt x="23967" y="11564"/>
                  </a:cubicBezTo>
                  <a:cubicBezTo>
                    <a:pt x="23922" y="11336"/>
                    <a:pt x="23899" y="11108"/>
                    <a:pt x="23922" y="10857"/>
                  </a:cubicBezTo>
                  <a:cubicBezTo>
                    <a:pt x="23808" y="10149"/>
                    <a:pt x="23831" y="9441"/>
                    <a:pt x="23831" y="8734"/>
                  </a:cubicBezTo>
                  <a:cubicBezTo>
                    <a:pt x="23831" y="8643"/>
                    <a:pt x="23831" y="8551"/>
                    <a:pt x="23831" y="8460"/>
                  </a:cubicBezTo>
                  <a:cubicBezTo>
                    <a:pt x="23831" y="8346"/>
                    <a:pt x="23831" y="8255"/>
                    <a:pt x="23808" y="8163"/>
                  </a:cubicBezTo>
                  <a:cubicBezTo>
                    <a:pt x="23808" y="7958"/>
                    <a:pt x="23785" y="7752"/>
                    <a:pt x="23716" y="7547"/>
                  </a:cubicBezTo>
                  <a:cubicBezTo>
                    <a:pt x="23716" y="5767"/>
                    <a:pt x="23465" y="3986"/>
                    <a:pt x="23465" y="2183"/>
                  </a:cubicBezTo>
                  <a:cubicBezTo>
                    <a:pt x="23443" y="1932"/>
                    <a:pt x="23351" y="1681"/>
                    <a:pt x="23169" y="1498"/>
                  </a:cubicBezTo>
                  <a:cubicBezTo>
                    <a:pt x="23191" y="1475"/>
                    <a:pt x="23191" y="1430"/>
                    <a:pt x="23191" y="1384"/>
                  </a:cubicBezTo>
                  <a:cubicBezTo>
                    <a:pt x="22940" y="996"/>
                    <a:pt x="23123" y="494"/>
                    <a:pt x="22940" y="60"/>
                  </a:cubicBezTo>
                  <a:cubicBezTo>
                    <a:pt x="22726" y="69"/>
                    <a:pt x="22513" y="72"/>
                    <a:pt x="22301" y="72"/>
                  </a:cubicBezTo>
                  <a:cubicBezTo>
                    <a:pt x="21344" y="72"/>
                    <a:pt x="20398" y="0"/>
                    <a:pt x="1945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8" name="Google Shape;2211;p48"/>
            <p:cNvSpPr/>
            <p:nvPr/>
          </p:nvSpPr>
          <p:spPr>
            <a:xfrm rot="823658">
              <a:off x="7548458" y="3215657"/>
              <a:ext cx="121140" cy="116466"/>
            </a:xfrm>
            <a:custGeom>
              <a:avLst/>
              <a:gdLst/>
              <a:ahLst/>
              <a:cxnLst/>
              <a:rect l="l" t="t" r="r" b="b"/>
              <a:pathLst>
                <a:path w="5547" h="5333" extrusionOk="0">
                  <a:moveTo>
                    <a:pt x="4935" y="1"/>
                  </a:moveTo>
                  <a:cubicBezTo>
                    <a:pt x="4888" y="1"/>
                    <a:pt x="4841" y="3"/>
                    <a:pt x="4794" y="8"/>
                  </a:cubicBezTo>
                  <a:cubicBezTo>
                    <a:pt x="4342" y="85"/>
                    <a:pt x="3882" y="111"/>
                    <a:pt x="3424" y="111"/>
                  </a:cubicBezTo>
                  <a:cubicBezTo>
                    <a:pt x="3072" y="111"/>
                    <a:pt x="2721" y="96"/>
                    <a:pt x="2374" y="76"/>
                  </a:cubicBezTo>
                  <a:cubicBezTo>
                    <a:pt x="2290" y="69"/>
                    <a:pt x="2210" y="65"/>
                    <a:pt x="2134" y="65"/>
                  </a:cubicBezTo>
                  <a:cubicBezTo>
                    <a:pt x="1472" y="65"/>
                    <a:pt x="1139" y="345"/>
                    <a:pt x="1119" y="1103"/>
                  </a:cubicBezTo>
                  <a:cubicBezTo>
                    <a:pt x="1119" y="1286"/>
                    <a:pt x="1119" y="1491"/>
                    <a:pt x="959" y="1651"/>
                  </a:cubicBezTo>
                  <a:cubicBezTo>
                    <a:pt x="959" y="1902"/>
                    <a:pt x="913" y="2153"/>
                    <a:pt x="754" y="2381"/>
                  </a:cubicBezTo>
                  <a:cubicBezTo>
                    <a:pt x="685" y="2747"/>
                    <a:pt x="617" y="3112"/>
                    <a:pt x="548" y="3454"/>
                  </a:cubicBezTo>
                  <a:cubicBezTo>
                    <a:pt x="457" y="3591"/>
                    <a:pt x="480" y="3751"/>
                    <a:pt x="411" y="3888"/>
                  </a:cubicBezTo>
                  <a:cubicBezTo>
                    <a:pt x="411" y="3934"/>
                    <a:pt x="411" y="3979"/>
                    <a:pt x="366" y="4002"/>
                  </a:cubicBezTo>
                  <a:cubicBezTo>
                    <a:pt x="388" y="4162"/>
                    <a:pt x="388" y="4299"/>
                    <a:pt x="229" y="4390"/>
                  </a:cubicBezTo>
                  <a:cubicBezTo>
                    <a:pt x="0" y="5257"/>
                    <a:pt x="0" y="5257"/>
                    <a:pt x="936" y="5257"/>
                  </a:cubicBezTo>
                  <a:cubicBezTo>
                    <a:pt x="1050" y="5257"/>
                    <a:pt x="1164" y="5280"/>
                    <a:pt x="1301" y="5303"/>
                  </a:cubicBezTo>
                  <a:cubicBezTo>
                    <a:pt x="1521" y="5303"/>
                    <a:pt x="1754" y="5332"/>
                    <a:pt x="1979" y="5332"/>
                  </a:cubicBezTo>
                  <a:cubicBezTo>
                    <a:pt x="2035" y="5332"/>
                    <a:pt x="2091" y="5330"/>
                    <a:pt x="2146" y="5326"/>
                  </a:cubicBezTo>
                  <a:cubicBezTo>
                    <a:pt x="2368" y="5310"/>
                    <a:pt x="2591" y="5306"/>
                    <a:pt x="2815" y="5306"/>
                  </a:cubicBezTo>
                  <a:cubicBezTo>
                    <a:pt x="2975" y="5306"/>
                    <a:pt x="3136" y="5308"/>
                    <a:pt x="3296" y="5308"/>
                  </a:cubicBezTo>
                  <a:cubicBezTo>
                    <a:pt x="3853" y="5308"/>
                    <a:pt x="4404" y="5287"/>
                    <a:pt x="4931" y="5098"/>
                  </a:cubicBezTo>
                  <a:cubicBezTo>
                    <a:pt x="4976" y="5052"/>
                    <a:pt x="4999" y="5029"/>
                    <a:pt x="5045" y="4983"/>
                  </a:cubicBezTo>
                  <a:cubicBezTo>
                    <a:pt x="5296" y="4413"/>
                    <a:pt x="5090" y="3797"/>
                    <a:pt x="5319" y="3226"/>
                  </a:cubicBezTo>
                  <a:cubicBezTo>
                    <a:pt x="5433" y="2313"/>
                    <a:pt x="5547" y="1423"/>
                    <a:pt x="5478" y="510"/>
                  </a:cubicBezTo>
                  <a:cubicBezTo>
                    <a:pt x="5478" y="418"/>
                    <a:pt x="5456" y="327"/>
                    <a:pt x="5456" y="236"/>
                  </a:cubicBezTo>
                  <a:cubicBezTo>
                    <a:pt x="5326" y="51"/>
                    <a:pt x="5136" y="1"/>
                    <a:pt x="493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69" name="Google Shape;2212;p48"/>
            <p:cNvSpPr/>
            <p:nvPr/>
          </p:nvSpPr>
          <p:spPr>
            <a:xfrm rot="823658">
              <a:off x="8280806" y="3393918"/>
              <a:ext cx="123149" cy="116685"/>
            </a:xfrm>
            <a:custGeom>
              <a:avLst/>
              <a:gdLst/>
              <a:ahLst/>
              <a:cxnLst/>
              <a:rect l="l" t="t" r="r" b="b"/>
              <a:pathLst>
                <a:path w="5639" h="5343" extrusionOk="0">
                  <a:moveTo>
                    <a:pt x="388" y="1"/>
                  </a:moveTo>
                  <a:cubicBezTo>
                    <a:pt x="251" y="1"/>
                    <a:pt x="137" y="24"/>
                    <a:pt x="0" y="24"/>
                  </a:cubicBezTo>
                  <a:cubicBezTo>
                    <a:pt x="23" y="206"/>
                    <a:pt x="23" y="366"/>
                    <a:pt x="46" y="526"/>
                  </a:cubicBezTo>
                  <a:cubicBezTo>
                    <a:pt x="92" y="663"/>
                    <a:pt x="92" y="823"/>
                    <a:pt x="183" y="937"/>
                  </a:cubicBezTo>
                  <a:cubicBezTo>
                    <a:pt x="206" y="1005"/>
                    <a:pt x="206" y="1051"/>
                    <a:pt x="206" y="1097"/>
                  </a:cubicBezTo>
                  <a:cubicBezTo>
                    <a:pt x="297" y="1211"/>
                    <a:pt x="251" y="1393"/>
                    <a:pt x="365" y="1485"/>
                  </a:cubicBezTo>
                  <a:cubicBezTo>
                    <a:pt x="411" y="1530"/>
                    <a:pt x="411" y="1576"/>
                    <a:pt x="388" y="1622"/>
                  </a:cubicBezTo>
                  <a:cubicBezTo>
                    <a:pt x="365" y="2306"/>
                    <a:pt x="434" y="2968"/>
                    <a:pt x="617" y="3630"/>
                  </a:cubicBezTo>
                  <a:cubicBezTo>
                    <a:pt x="662" y="3836"/>
                    <a:pt x="685" y="4041"/>
                    <a:pt x="685" y="4269"/>
                  </a:cubicBezTo>
                  <a:cubicBezTo>
                    <a:pt x="708" y="4475"/>
                    <a:pt x="708" y="4680"/>
                    <a:pt x="731" y="4886"/>
                  </a:cubicBezTo>
                  <a:cubicBezTo>
                    <a:pt x="753" y="4954"/>
                    <a:pt x="776" y="5022"/>
                    <a:pt x="845" y="5114"/>
                  </a:cubicBezTo>
                  <a:cubicBezTo>
                    <a:pt x="936" y="5251"/>
                    <a:pt x="1141" y="5182"/>
                    <a:pt x="1256" y="5296"/>
                  </a:cubicBezTo>
                  <a:lnTo>
                    <a:pt x="1324" y="5319"/>
                  </a:lnTo>
                  <a:lnTo>
                    <a:pt x="1415" y="5342"/>
                  </a:lnTo>
                  <a:cubicBezTo>
                    <a:pt x="1575" y="5319"/>
                    <a:pt x="1735" y="5296"/>
                    <a:pt x="1872" y="5296"/>
                  </a:cubicBezTo>
                  <a:cubicBezTo>
                    <a:pt x="2051" y="5243"/>
                    <a:pt x="2230" y="5224"/>
                    <a:pt x="2409" y="5224"/>
                  </a:cubicBezTo>
                  <a:cubicBezTo>
                    <a:pt x="2687" y="5224"/>
                    <a:pt x="2964" y="5269"/>
                    <a:pt x="3241" y="5296"/>
                  </a:cubicBezTo>
                  <a:cubicBezTo>
                    <a:pt x="3858" y="5319"/>
                    <a:pt x="4474" y="5319"/>
                    <a:pt x="5090" y="5319"/>
                  </a:cubicBezTo>
                  <a:cubicBezTo>
                    <a:pt x="5478" y="5319"/>
                    <a:pt x="5638" y="5137"/>
                    <a:pt x="5501" y="4749"/>
                  </a:cubicBezTo>
                  <a:cubicBezTo>
                    <a:pt x="5296" y="4634"/>
                    <a:pt x="5478" y="4361"/>
                    <a:pt x="5296" y="4224"/>
                  </a:cubicBezTo>
                  <a:cubicBezTo>
                    <a:pt x="5250" y="4201"/>
                    <a:pt x="5250" y="4155"/>
                    <a:pt x="5273" y="4109"/>
                  </a:cubicBezTo>
                  <a:cubicBezTo>
                    <a:pt x="5227" y="3973"/>
                    <a:pt x="5227" y="3790"/>
                    <a:pt x="5090" y="3699"/>
                  </a:cubicBezTo>
                  <a:cubicBezTo>
                    <a:pt x="5022" y="3584"/>
                    <a:pt x="5045" y="3425"/>
                    <a:pt x="4953" y="3311"/>
                  </a:cubicBezTo>
                  <a:cubicBezTo>
                    <a:pt x="4908" y="3288"/>
                    <a:pt x="4885" y="3242"/>
                    <a:pt x="4908" y="3196"/>
                  </a:cubicBezTo>
                  <a:cubicBezTo>
                    <a:pt x="4771" y="2945"/>
                    <a:pt x="4931" y="2649"/>
                    <a:pt x="4771" y="2398"/>
                  </a:cubicBezTo>
                  <a:cubicBezTo>
                    <a:pt x="4725" y="2375"/>
                    <a:pt x="4702" y="2352"/>
                    <a:pt x="4725" y="2306"/>
                  </a:cubicBezTo>
                  <a:cubicBezTo>
                    <a:pt x="4679" y="2146"/>
                    <a:pt x="4679" y="1987"/>
                    <a:pt x="4565" y="1850"/>
                  </a:cubicBezTo>
                  <a:cubicBezTo>
                    <a:pt x="4542" y="1804"/>
                    <a:pt x="4520" y="1758"/>
                    <a:pt x="4542" y="1713"/>
                  </a:cubicBezTo>
                  <a:cubicBezTo>
                    <a:pt x="4474" y="1599"/>
                    <a:pt x="4497" y="1416"/>
                    <a:pt x="4383" y="1302"/>
                  </a:cubicBezTo>
                  <a:cubicBezTo>
                    <a:pt x="4337" y="1279"/>
                    <a:pt x="4337" y="1256"/>
                    <a:pt x="4360" y="1211"/>
                  </a:cubicBezTo>
                  <a:cubicBezTo>
                    <a:pt x="4177" y="845"/>
                    <a:pt x="4634" y="275"/>
                    <a:pt x="4017" y="47"/>
                  </a:cubicBezTo>
                  <a:cubicBezTo>
                    <a:pt x="3515" y="47"/>
                    <a:pt x="3036" y="24"/>
                    <a:pt x="2557" y="24"/>
                  </a:cubicBezTo>
                  <a:cubicBezTo>
                    <a:pt x="2328" y="24"/>
                    <a:pt x="2077" y="24"/>
                    <a:pt x="182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0" name="Google Shape;2213;p48"/>
            <p:cNvSpPr/>
            <p:nvPr/>
          </p:nvSpPr>
          <p:spPr>
            <a:xfrm rot="823658">
              <a:off x="8196604" y="3366110"/>
              <a:ext cx="98231" cy="123346"/>
            </a:xfrm>
            <a:custGeom>
              <a:avLst/>
              <a:gdLst/>
              <a:ahLst/>
              <a:cxnLst/>
              <a:rect l="l" t="t" r="r" b="b"/>
              <a:pathLst>
                <a:path w="4498" h="5648" extrusionOk="0">
                  <a:moveTo>
                    <a:pt x="1890" y="1"/>
                  </a:moveTo>
                  <a:cubicBezTo>
                    <a:pt x="1673" y="1"/>
                    <a:pt x="1454" y="23"/>
                    <a:pt x="1239" y="23"/>
                  </a:cubicBezTo>
                  <a:cubicBezTo>
                    <a:pt x="1153" y="23"/>
                    <a:pt x="1067" y="19"/>
                    <a:pt x="982" y="9"/>
                  </a:cubicBezTo>
                  <a:cubicBezTo>
                    <a:pt x="891" y="32"/>
                    <a:pt x="777" y="55"/>
                    <a:pt x="686" y="78"/>
                  </a:cubicBezTo>
                  <a:cubicBezTo>
                    <a:pt x="366" y="215"/>
                    <a:pt x="1" y="329"/>
                    <a:pt x="24" y="808"/>
                  </a:cubicBezTo>
                  <a:cubicBezTo>
                    <a:pt x="46" y="968"/>
                    <a:pt x="115" y="1128"/>
                    <a:pt x="138" y="1265"/>
                  </a:cubicBezTo>
                  <a:cubicBezTo>
                    <a:pt x="138" y="1356"/>
                    <a:pt x="138" y="1424"/>
                    <a:pt x="161" y="1516"/>
                  </a:cubicBezTo>
                  <a:cubicBezTo>
                    <a:pt x="161" y="1584"/>
                    <a:pt x="161" y="1653"/>
                    <a:pt x="161" y="1744"/>
                  </a:cubicBezTo>
                  <a:cubicBezTo>
                    <a:pt x="161" y="1858"/>
                    <a:pt x="161" y="1972"/>
                    <a:pt x="161" y="2086"/>
                  </a:cubicBezTo>
                  <a:cubicBezTo>
                    <a:pt x="161" y="2178"/>
                    <a:pt x="161" y="2246"/>
                    <a:pt x="183" y="2337"/>
                  </a:cubicBezTo>
                  <a:cubicBezTo>
                    <a:pt x="206" y="2406"/>
                    <a:pt x="206" y="2497"/>
                    <a:pt x="229" y="2566"/>
                  </a:cubicBezTo>
                  <a:cubicBezTo>
                    <a:pt x="252" y="2611"/>
                    <a:pt x="252" y="2657"/>
                    <a:pt x="275" y="2703"/>
                  </a:cubicBezTo>
                  <a:cubicBezTo>
                    <a:pt x="343" y="3502"/>
                    <a:pt x="229" y="4323"/>
                    <a:pt x="343" y="5122"/>
                  </a:cubicBezTo>
                  <a:cubicBezTo>
                    <a:pt x="366" y="5213"/>
                    <a:pt x="412" y="5305"/>
                    <a:pt x="457" y="5373"/>
                  </a:cubicBezTo>
                  <a:cubicBezTo>
                    <a:pt x="503" y="5465"/>
                    <a:pt x="571" y="5510"/>
                    <a:pt x="640" y="5579"/>
                  </a:cubicBezTo>
                  <a:cubicBezTo>
                    <a:pt x="754" y="5624"/>
                    <a:pt x="891" y="5647"/>
                    <a:pt x="1005" y="5647"/>
                  </a:cubicBezTo>
                  <a:cubicBezTo>
                    <a:pt x="1173" y="5610"/>
                    <a:pt x="1325" y="5573"/>
                    <a:pt x="1475" y="5573"/>
                  </a:cubicBezTo>
                  <a:cubicBezTo>
                    <a:pt x="1509" y="5573"/>
                    <a:pt x="1542" y="5574"/>
                    <a:pt x="1576" y="5579"/>
                  </a:cubicBezTo>
                  <a:cubicBezTo>
                    <a:pt x="1667" y="5579"/>
                    <a:pt x="1713" y="5556"/>
                    <a:pt x="1758" y="5487"/>
                  </a:cubicBezTo>
                  <a:cubicBezTo>
                    <a:pt x="1864" y="5419"/>
                    <a:pt x="1971" y="5396"/>
                    <a:pt x="2080" y="5396"/>
                  </a:cubicBezTo>
                  <a:cubicBezTo>
                    <a:pt x="2292" y="5396"/>
                    <a:pt x="2508" y="5484"/>
                    <a:pt x="2719" y="5484"/>
                  </a:cubicBezTo>
                  <a:cubicBezTo>
                    <a:pt x="2795" y="5484"/>
                    <a:pt x="2871" y="5472"/>
                    <a:pt x="2945" y="5442"/>
                  </a:cubicBezTo>
                  <a:cubicBezTo>
                    <a:pt x="3038" y="5426"/>
                    <a:pt x="3131" y="5421"/>
                    <a:pt x="3224" y="5421"/>
                  </a:cubicBezTo>
                  <a:cubicBezTo>
                    <a:pt x="3391" y="5421"/>
                    <a:pt x="3557" y="5437"/>
                    <a:pt x="3723" y="5437"/>
                  </a:cubicBezTo>
                  <a:cubicBezTo>
                    <a:pt x="3874" y="5437"/>
                    <a:pt x="4026" y="5424"/>
                    <a:pt x="4178" y="5373"/>
                  </a:cubicBezTo>
                  <a:cubicBezTo>
                    <a:pt x="4223" y="5350"/>
                    <a:pt x="4292" y="5350"/>
                    <a:pt x="4360" y="5328"/>
                  </a:cubicBezTo>
                  <a:cubicBezTo>
                    <a:pt x="4452" y="5236"/>
                    <a:pt x="4497" y="5122"/>
                    <a:pt x="4497" y="4985"/>
                  </a:cubicBezTo>
                  <a:cubicBezTo>
                    <a:pt x="4475" y="4917"/>
                    <a:pt x="4475" y="4825"/>
                    <a:pt x="4452" y="4734"/>
                  </a:cubicBezTo>
                  <a:cubicBezTo>
                    <a:pt x="4360" y="4278"/>
                    <a:pt x="4429" y="3821"/>
                    <a:pt x="4383" y="3365"/>
                  </a:cubicBezTo>
                  <a:cubicBezTo>
                    <a:pt x="4360" y="3273"/>
                    <a:pt x="4338" y="3205"/>
                    <a:pt x="4315" y="3114"/>
                  </a:cubicBezTo>
                  <a:cubicBezTo>
                    <a:pt x="4155" y="2520"/>
                    <a:pt x="3813" y="1972"/>
                    <a:pt x="3790" y="1333"/>
                  </a:cubicBezTo>
                  <a:lnTo>
                    <a:pt x="3813" y="1333"/>
                  </a:lnTo>
                  <a:cubicBezTo>
                    <a:pt x="3721" y="1219"/>
                    <a:pt x="3744" y="1059"/>
                    <a:pt x="3653" y="945"/>
                  </a:cubicBezTo>
                  <a:cubicBezTo>
                    <a:pt x="3515" y="590"/>
                    <a:pt x="3394" y="183"/>
                    <a:pt x="2950" y="183"/>
                  </a:cubicBezTo>
                  <a:cubicBezTo>
                    <a:pt x="2881" y="183"/>
                    <a:pt x="2803" y="193"/>
                    <a:pt x="2717" y="215"/>
                  </a:cubicBezTo>
                  <a:cubicBezTo>
                    <a:pt x="2453" y="39"/>
                    <a:pt x="2173" y="1"/>
                    <a:pt x="189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1" name="Google Shape;2214;p48"/>
            <p:cNvSpPr/>
            <p:nvPr/>
          </p:nvSpPr>
          <p:spPr>
            <a:xfrm rot="823658">
              <a:off x="8088431" y="3344807"/>
              <a:ext cx="116663" cy="121162"/>
            </a:xfrm>
            <a:custGeom>
              <a:avLst/>
              <a:gdLst/>
              <a:ahLst/>
              <a:cxnLst/>
              <a:rect l="l" t="t" r="r" b="b"/>
              <a:pathLst>
                <a:path w="5342" h="5548" extrusionOk="0">
                  <a:moveTo>
                    <a:pt x="4041" y="0"/>
                  </a:moveTo>
                  <a:cubicBezTo>
                    <a:pt x="3949" y="0"/>
                    <a:pt x="3858" y="29"/>
                    <a:pt x="3767" y="109"/>
                  </a:cubicBezTo>
                  <a:cubicBezTo>
                    <a:pt x="3512" y="151"/>
                    <a:pt x="3262" y="169"/>
                    <a:pt x="3013" y="169"/>
                  </a:cubicBezTo>
                  <a:cubicBezTo>
                    <a:pt x="2726" y="169"/>
                    <a:pt x="2439" y="145"/>
                    <a:pt x="2146" y="109"/>
                  </a:cubicBezTo>
                  <a:cubicBezTo>
                    <a:pt x="2101" y="109"/>
                    <a:pt x="2078" y="109"/>
                    <a:pt x="2055" y="86"/>
                  </a:cubicBezTo>
                  <a:cubicBezTo>
                    <a:pt x="2009" y="86"/>
                    <a:pt x="1964" y="76"/>
                    <a:pt x="1918" y="76"/>
                  </a:cubicBezTo>
                  <a:cubicBezTo>
                    <a:pt x="1895" y="76"/>
                    <a:pt x="1872" y="78"/>
                    <a:pt x="1849" y="86"/>
                  </a:cubicBezTo>
                  <a:lnTo>
                    <a:pt x="1758" y="86"/>
                  </a:lnTo>
                  <a:cubicBezTo>
                    <a:pt x="1461" y="86"/>
                    <a:pt x="1165" y="109"/>
                    <a:pt x="868" y="109"/>
                  </a:cubicBezTo>
                  <a:cubicBezTo>
                    <a:pt x="731" y="291"/>
                    <a:pt x="503" y="246"/>
                    <a:pt x="320" y="291"/>
                  </a:cubicBezTo>
                  <a:cubicBezTo>
                    <a:pt x="1" y="725"/>
                    <a:pt x="69" y="1250"/>
                    <a:pt x="69" y="1752"/>
                  </a:cubicBezTo>
                  <a:cubicBezTo>
                    <a:pt x="92" y="1843"/>
                    <a:pt x="92" y="1935"/>
                    <a:pt x="138" y="2049"/>
                  </a:cubicBezTo>
                  <a:cubicBezTo>
                    <a:pt x="366" y="2825"/>
                    <a:pt x="69" y="3601"/>
                    <a:pt x="69" y="4400"/>
                  </a:cubicBezTo>
                  <a:cubicBezTo>
                    <a:pt x="69" y="4605"/>
                    <a:pt x="46" y="4833"/>
                    <a:pt x="46" y="5039"/>
                  </a:cubicBezTo>
                  <a:cubicBezTo>
                    <a:pt x="92" y="5290"/>
                    <a:pt x="274" y="5404"/>
                    <a:pt x="480" y="5473"/>
                  </a:cubicBezTo>
                  <a:cubicBezTo>
                    <a:pt x="548" y="5495"/>
                    <a:pt x="640" y="5495"/>
                    <a:pt x="731" y="5495"/>
                  </a:cubicBezTo>
                  <a:cubicBezTo>
                    <a:pt x="776" y="5490"/>
                    <a:pt x="821" y="5488"/>
                    <a:pt x="866" y="5488"/>
                  </a:cubicBezTo>
                  <a:cubicBezTo>
                    <a:pt x="1099" y="5488"/>
                    <a:pt x="1333" y="5547"/>
                    <a:pt x="1566" y="5547"/>
                  </a:cubicBezTo>
                  <a:cubicBezTo>
                    <a:pt x="1676" y="5547"/>
                    <a:pt x="1785" y="5534"/>
                    <a:pt x="1895" y="5495"/>
                  </a:cubicBezTo>
                  <a:cubicBezTo>
                    <a:pt x="2235" y="5455"/>
                    <a:pt x="2576" y="5437"/>
                    <a:pt x="2916" y="5437"/>
                  </a:cubicBezTo>
                  <a:cubicBezTo>
                    <a:pt x="3352" y="5437"/>
                    <a:pt x="3787" y="5467"/>
                    <a:pt x="4223" y="5518"/>
                  </a:cubicBezTo>
                  <a:cubicBezTo>
                    <a:pt x="4280" y="5528"/>
                    <a:pt x="4337" y="5533"/>
                    <a:pt x="4393" y="5533"/>
                  </a:cubicBezTo>
                  <a:cubicBezTo>
                    <a:pt x="4474" y="5533"/>
                    <a:pt x="4554" y="5522"/>
                    <a:pt x="4634" y="5495"/>
                  </a:cubicBezTo>
                  <a:cubicBezTo>
                    <a:pt x="4771" y="5450"/>
                    <a:pt x="4885" y="5358"/>
                    <a:pt x="4954" y="5244"/>
                  </a:cubicBezTo>
                  <a:cubicBezTo>
                    <a:pt x="5342" y="4537"/>
                    <a:pt x="5182" y="3783"/>
                    <a:pt x="5205" y="3030"/>
                  </a:cubicBezTo>
                  <a:cubicBezTo>
                    <a:pt x="5091" y="2733"/>
                    <a:pt x="5091" y="2414"/>
                    <a:pt x="5045" y="2094"/>
                  </a:cubicBezTo>
                  <a:cubicBezTo>
                    <a:pt x="5022" y="2026"/>
                    <a:pt x="4999" y="1957"/>
                    <a:pt x="4977" y="1889"/>
                  </a:cubicBezTo>
                  <a:cubicBezTo>
                    <a:pt x="4931" y="1706"/>
                    <a:pt x="4931" y="1524"/>
                    <a:pt x="4977" y="1318"/>
                  </a:cubicBezTo>
                  <a:cubicBezTo>
                    <a:pt x="4977" y="1295"/>
                    <a:pt x="4977" y="1250"/>
                    <a:pt x="4977" y="1204"/>
                  </a:cubicBezTo>
                  <a:cubicBezTo>
                    <a:pt x="4977" y="1181"/>
                    <a:pt x="4954" y="1136"/>
                    <a:pt x="4954" y="1090"/>
                  </a:cubicBezTo>
                  <a:cubicBezTo>
                    <a:pt x="4908" y="816"/>
                    <a:pt x="4931" y="519"/>
                    <a:pt x="4817" y="246"/>
                  </a:cubicBezTo>
                  <a:cubicBezTo>
                    <a:pt x="4761" y="152"/>
                    <a:pt x="4689" y="74"/>
                    <a:pt x="4577" y="74"/>
                  </a:cubicBezTo>
                  <a:cubicBezTo>
                    <a:pt x="4553" y="74"/>
                    <a:pt x="4526" y="78"/>
                    <a:pt x="4497" y="86"/>
                  </a:cubicBezTo>
                  <a:lnTo>
                    <a:pt x="4315" y="63"/>
                  </a:lnTo>
                  <a:cubicBezTo>
                    <a:pt x="4223" y="29"/>
                    <a:pt x="4132" y="0"/>
                    <a:pt x="40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2" name="Google Shape;2215;p48"/>
            <p:cNvSpPr/>
            <p:nvPr/>
          </p:nvSpPr>
          <p:spPr>
            <a:xfrm rot="823658">
              <a:off x="7867946" y="3294227"/>
              <a:ext cx="124132" cy="116881"/>
            </a:xfrm>
            <a:custGeom>
              <a:avLst/>
              <a:gdLst/>
              <a:ahLst/>
              <a:cxnLst/>
              <a:rect l="l" t="t" r="r" b="b"/>
              <a:pathLst>
                <a:path w="5684" h="5352" extrusionOk="0">
                  <a:moveTo>
                    <a:pt x="1940" y="1"/>
                  </a:moveTo>
                  <a:cubicBezTo>
                    <a:pt x="1758" y="92"/>
                    <a:pt x="1569" y="109"/>
                    <a:pt x="1378" y="109"/>
                  </a:cubicBezTo>
                  <a:cubicBezTo>
                    <a:pt x="1263" y="109"/>
                    <a:pt x="1148" y="103"/>
                    <a:pt x="1032" y="103"/>
                  </a:cubicBezTo>
                  <a:cubicBezTo>
                    <a:pt x="954" y="103"/>
                    <a:pt x="877" y="106"/>
                    <a:pt x="799" y="115"/>
                  </a:cubicBezTo>
                  <a:cubicBezTo>
                    <a:pt x="594" y="138"/>
                    <a:pt x="365" y="92"/>
                    <a:pt x="274" y="343"/>
                  </a:cubicBezTo>
                  <a:cubicBezTo>
                    <a:pt x="274" y="411"/>
                    <a:pt x="297" y="480"/>
                    <a:pt x="297" y="526"/>
                  </a:cubicBezTo>
                  <a:cubicBezTo>
                    <a:pt x="228" y="594"/>
                    <a:pt x="205" y="685"/>
                    <a:pt x="228" y="754"/>
                  </a:cubicBezTo>
                  <a:cubicBezTo>
                    <a:pt x="251" y="1073"/>
                    <a:pt x="228" y="1370"/>
                    <a:pt x="228" y="1667"/>
                  </a:cubicBezTo>
                  <a:cubicBezTo>
                    <a:pt x="228" y="1804"/>
                    <a:pt x="228" y="1941"/>
                    <a:pt x="228" y="2078"/>
                  </a:cubicBezTo>
                  <a:cubicBezTo>
                    <a:pt x="228" y="2260"/>
                    <a:pt x="228" y="2443"/>
                    <a:pt x="228" y="2648"/>
                  </a:cubicBezTo>
                  <a:cubicBezTo>
                    <a:pt x="205" y="3036"/>
                    <a:pt x="228" y="3424"/>
                    <a:pt x="205" y="3812"/>
                  </a:cubicBezTo>
                  <a:cubicBezTo>
                    <a:pt x="274" y="4269"/>
                    <a:pt x="0" y="4748"/>
                    <a:pt x="320" y="5182"/>
                  </a:cubicBezTo>
                  <a:cubicBezTo>
                    <a:pt x="502" y="5319"/>
                    <a:pt x="708" y="5342"/>
                    <a:pt x="936" y="5342"/>
                  </a:cubicBezTo>
                  <a:cubicBezTo>
                    <a:pt x="1339" y="5349"/>
                    <a:pt x="1745" y="5352"/>
                    <a:pt x="2152" y="5352"/>
                  </a:cubicBezTo>
                  <a:cubicBezTo>
                    <a:pt x="2967" y="5352"/>
                    <a:pt x="3789" y="5342"/>
                    <a:pt x="4611" y="5342"/>
                  </a:cubicBezTo>
                  <a:cubicBezTo>
                    <a:pt x="4953" y="5319"/>
                    <a:pt x="5296" y="5319"/>
                    <a:pt x="5501" y="4999"/>
                  </a:cubicBezTo>
                  <a:cubicBezTo>
                    <a:pt x="5569" y="4908"/>
                    <a:pt x="5592" y="4794"/>
                    <a:pt x="5615" y="4680"/>
                  </a:cubicBezTo>
                  <a:cubicBezTo>
                    <a:pt x="5661" y="4018"/>
                    <a:pt x="5684" y="3333"/>
                    <a:pt x="5592" y="2671"/>
                  </a:cubicBezTo>
                  <a:cubicBezTo>
                    <a:pt x="5478" y="2329"/>
                    <a:pt x="5455" y="2009"/>
                    <a:pt x="5432" y="1667"/>
                  </a:cubicBezTo>
                  <a:cubicBezTo>
                    <a:pt x="5410" y="1553"/>
                    <a:pt x="5387" y="1461"/>
                    <a:pt x="5364" y="1370"/>
                  </a:cubicBezTo>
                  <a:cubicBezTo>
                    <a:pt x="5159" y="914"/>
                    <a:pt x="5455" y="274"/>
                    <a:pt x="4793" y="1"/>
                  </a:cubicBezTo>
                  <a:cubicBezTo>
                    <a:pt x="4474" y="54"/>
                    <a:pt x="4157" y="72"/>
                    <a:pt x="3841" y="72"/>
                  </a:cubicBezTo>
                  <a:cubicBezTo>
                    <a:pt x="3208" y="72"/>
                    <a:pt x="2579" y="1"/>
                    <a:pt x="19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3" name="Google Shape;2216;p48"/>
            <p:cNvSpPr/>
            <p:nvPr/>
          </p:nvSpPr>
          <p:spPr>
            <a:xfrm rot="823658">
              <a:off x="7978549" y="3317798"/>
              <a:ext cx="113671" cy="120812"/>
            </a:xfrm>
            <a:custGeom>
              <a:avLst/>
              <a:gdLst/>
              <a:ahLst/>
              <a:cxnLst/>
              <a:rect l="l" t="t" r="r" b="b"/>
              <a:pathLst>
                <a:path w="5205" h="5532" extrusionOk="0">
                  <a:moveTo>
                    <a:pt x="3994" y="0"/>
                  </a:moveTo>
                  <a:cubicBezTo>
                    <a:pt x="3971" y="0"/>
                    <a:pt x="3948" y="3"/>
                    <a:pt x="3926" y="8"/>
                  </a:cubicBezTo>
                  <a:cubicBezTo>
                    <a:pt x="3903" y="31"/>
                    <a:pt x="3881" y="77"/>
                    <a:pt x="3858" y="100"/>
                  </a:cubicBezTo>
                  <a:cubicBezTo>
                    <a:pt x="3553" y="183"/>
                    <a:pt x="3252" y="211"/>
                    <a:pt x="2951" y="211"/>
                  </a:cubicBezTo>
                  <a:cubicBezTo>
                    <a:pt x="2349" y="211"/>
                    <a:pt x="1750" y="100"/>
                    <a:pt x="1142" y="100"/>
                  </a:cubicBezTo>
                  <a:cubicBezTo>
                    <a:pt x="0" y="259"/>
                    <a:pt x="0" y="259"/>
                    <a:pt x="228" y="1423"/>
                  </a:cubicBezTo>
                  <a:cubicBezTo>
                    <a:pt x="297" y="1743"/>
                    <a:pt x="297" y="2085"/>
                    <a:pt x="343" y="2405"/>
                  </a:cubicBezTo>
                  <a:cubicBezTo>
                    <a:pt x="525" y="3204"/>
                    <a:pt x="548" y="4003"/>
                    <a:pt x="594" y="4802"/>
                  </a:cubicBezTo>
                  <a:cubicBezTo>
                    <a:pt x="594" y="4893"/>
                    <a:pt x="594" y="4984"/>
                    <a:pt x="617" y="5075"/>
                  </a:cubicBezTo>
                  <a:cubicBezTo>
                    <a:pt x="662" y="5167"/>
                    <a:pt x="708" y="5235"/>
                    <a:pt x="799" y="5304"/>
                  </a:cubicBezTo>
                  <a:cubicBezTo>
                    <a:pt x="1598" y="5509"/>
                    <a:pt x="2420" y="5441"/>
                    <a:pt x="3241" y="5532"/>
                  </a:cubicBezTo>
                  <a:cubicBezTo>
                    <a:pt x="3358" y="5512"/>
                    <a:pt x="3477" y="5506"/>
                    <a:pt x="3597" y="5506"/>
                  </a:cubicBezTo>
                  <a:cubicBezTo>
                    <a:pt x="3747" y="5506"/>
                    <a:pt x="3898" y="5515"/>
                    <a:pt x="4049" y="5515"/>
                  </a:cubicBezTo>
                  <a:cubicBezTo>
                    <a:pt x="4320" y="5515"/>
                    <a:pt x="4588" y="5486"/>
                    <a:pt x="4839" y="5327"/>
                  </a:cubicBezTo>
                  <a:cubicBezTo>
                    <a:pt x="4999" y="5053"/>
                    <a:pt x="4999" y="4710"/>
                    <a:pt x="5113" y="4436"/>
                  </a:cubicBezTo>
                  <a:cubicBezTo>
                    <a:pt x="5159" y="4254"/>
                    <a:pt x="5182" y="4048"/>
                    <a:pt x="5182" y="3866"/>
                  </a:cubicBezTo>
                  <a:cubicBezTo>
                    <a:pt x="5182" y="3774"/>
                    <a:pt x="5182" y="3683"/>
                    <a:pt x="5182" y="3569"/>
                  </a:cubicBezTo>
                  <a:cubicBezTo>
                    <a:pt x="5204" y="2930"/>
                    <a:pt x="5182" y="2291"/>
                    <a:pt x="5182" y="1629"/>
                  </a:cubicBezTo>
                  <a:cubicBezTo>
                    <a:pt x="5182" y="1538"/>
                    <a:pt x="5182" y="1423"/>
                    <a:pt x="5182" y="1332"/>
                  </a:cubicBezTo>
                  <a:cubicBezTo>
                    <a:pt x="5182" y="1081"/>
                    <a:pt x="5136" y="830"/>
                    <a:pt x="4976" y="625"/>
                  </a:cubicBezTo>
                  <a:cubicBezTo>
                    <a:pt x="4953" y="77"/>
                    <a:pt x="4520" y="168"/>
                    <a:pt x="4200" y="100"/>
                  </a:cubicBezTo>
                  <a:cubicBezTo>
                    <a:pt x="4148" y="30"/>
                    <a:pt x="4069" y="0"/>
                    <a:pt x="39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4" name="Google Shape;2217;p48"/>
            <p:cNvSpPr/>
            <p:nvPr/>
          </p:nvSpPr>
          <p:spPr>
            <a:xfrm rot="823658">
              <a:off x="7707790" y="323822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FDF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5" name="Google Shape;2218;p48"/>
            <p:cNvSpPr/>
            <p:nvPr/>
          </p:nvSpPr>
          <p:spPr>
            <a:xfrm rot="823658">
              <a:off x="7661419" y="3242009"/>
              <a:ext cx="109194" cy="120572"/>
            </a:xfrm>
            <a:custGeom>
              <a:avLst/>
              <a:gdLst/>
              <a:ahLst/>
              <a:cxnLst/>
              <a:rect l="l" t="t" r="r" b="b"/>
              <a:pathLst>
                <a:path w="5000" h="5521" extrusionOk="0">
                  <a:moveTo>
                    <a:pt x="1438" y="1"/>
                  </a:moveTo>
                  <a:cubicBezTo>
                    <a:pt x="1339" y="80"/>
                    <a:pt x="1223" y="142"/>
                    <a:pt x="1089" y="142"/>
                  </a:cubicBezTo>
                  <a:cubicBezTo>
                    <a:pt x="1069" y="142"/>
                    <a:pt x="1049" y="141"/>
                    <a:pt x="1028" y="138"/>
                  </a:cubicBezTo>
                  <a:cubicBezTo>
                    <a:pt x="997" y="133"/>
                    <a:pt x="969" y="131"/>
                    <a:pt x="943" y="131"/>
                  </a:cubicBezTo>
                  <a:cubicBezTo>
                    <a:pt x="691" y="131"/>
                    <a:pt x="608" y="319"/>
                    <a:pt x="525" y="526"/>
                  </a:cubicBezTo>
                  <a:cubicBezTo>
                    <a:pt x="183" y="1279"/>
                    <a:pt x="252" y="2100"/>
                    <a:pt x="160" y="2877"/>
                  </a:cubicBezTo>
                  <a:cubicBezTo>
                    <a:pt x="160" y="3059"/>
                    <a:pt x="229" y="3242"/>
                    <a:pt x="206" y="3447"/>
                  </a:cubicBezTo>
                  <a:cubicBezTo>
                    <a:pt x="183" y="3516"/>
                    <a:pt x="160" y="3584"/>
                    <a:pt x="160" y="3653"/>
                  </a:cubicBezTo>
                  <a:cubicBezTo>
                    <a:pt x="137" y="3835"/>
                    <a:pt x="92" y="4018"/>
                    <a:pt x="23" y="4200"/>
                  </a:cubicBezTo>
                  <a:cubicBezTo>
                    <a:pt x="0" y="4292"/>
                    <a:pt x="0" y="4406"/>
                    <a:pt x="23" y="4520"/>
                  </a:cubicBezTo>
                  <a:cubicBezTo>
                    <a:pt x="46" y="4611"/>
                    <a:pt x="92" y="4657"/>
                    <a:pt x="137" y="4725"/>
                  </a:cubicBezTo>
                  <a:cubicBezTo>
                    <a:pt x="92" y="5250"/>
                    <a:pt x="503" y="5159"/>
                    <a:pt x="777" y="5228"/>
                  </a:cubicBezTo>
                  <a:cubicBezTo>
                    <a:pt x="809" y="5235"/>
                    <a:pt x="841" y="5238"/>
                    <a:pt x="873" y="5238"/>
                  </a:cubicBezTo>
                  <a:cubicBezTo>
                    <a:pt x="1046" y="5238"/>
                    <a:pt x="1218" y="5148"/>
                    <a:pt x="1385" y="5148"/>
                  </a:cubicBezTo>
                  <a:cubicBezTo>
                    <a:pt x="1473" y="5148"/>
                    <a:pt x="1559" y="5173"/>
                    <a:pt x="1644" y="5250"/>
                  </a:cubicBezTo>
                  <a:cubicBezTo>
                    <a:pt x="1781" y="5433"/>
                    <a:pt x="1969" y="5463"/>
                    <a:pt x="2166" y="5463"/>
                  </a:cubicBezTo>
                  <a:cubicBezTo>
                    <a:pt x="2265" y="5463"/>
                    <a:pt x="2367" y="5456"/>
                    <a:pt x="2466" y="5456"/>
                  </a:cubicBezTo>
                  <a:cubicBezTo>
                    <a:pt x="2579" y="5427"/>
                    <a:pt x="2692" y="5417"/>
                    <a:pt x="2804" y="5417"/>
                  </a:cubicBezTo>
                  <a:cubicBezTo>
                    <a:pt x="3152" y="5417"/>
                    <a:pt x="3494" y="5521"/>
                    <a:pt x="3844" y="5521"/>
                  </a:cubicBezTo>
                  <a:cubicBezTo>
                    <a:pt x="3924" y="5521"/>
                    <a:pt x="4005" y="5515"/>
                    <a:pt x="4086" y="5501"/>
                  </a:cubicBezTo>
                  <a:cubicBezTo>
                    <a:pt x="4566" y="5456"/>
                    <a:pt x="4862" y="5182"/>
                    <a:pt x="4931" y="4703"/>
                  </a:cubicBezTo>
                  <a:cubicBezTo>
                    <a:pt x="4976" y="4063"/>
                    <a:pt x="4976" y="3424"/>
                    <a:pt x="4976" y="2785"/>
                  </a:cubicBezTo>
                  <a:cubicBezTo>
                    <a:pt x="4976" y="2625"/>
                    <a:pt x="4976" y="2466"/>
                    <a:pt x="4976" y="2306"/>
                  </a:cubicBezTo>
                  <a:cubicBezTo>
                    <a:pt x="4954" y="1781"/>
                    <a:pt x="4999" y="1256"/>
                    <a:pt x="4954" y="754"/>
                  </a:cubicBezTo>
                  <a:cubicBezTo>
                    <a:pt x="4954" y="526"/>
                    <a:pt x="4862" y="343"/>
                    <a:pt x="4725" y="160"/>
                  </a:cubicBezTo>
                  <a:cubicBezTo>
                    <a:pt x="4680" y="115"/>
                    <a:pt x="4657" y="69"/>
                    <a:pt x="4657" y="23"/>
                  </a:cubicBezTo>
                  <a:cubicBezTo>
                    <a:pt x="4467" y="74"/>
                    <a:pt x="4277" y="125"/>
                    <a:pt x="4091" y="125"/>
                  </a:cubicBezTo>
                  <a:cubicBezTo>
                    <a:pt x="3942" y="125"/>
                    <a:pt x="3795" y="92"/>
                    <a:pt x="3653" y="1"/>
                  </a:cubicBezTo>
                  <a:cubicBezTo>
                    <a:pt x="3359" y="95"/>
                    <a:pt x="3065" y="146"/>
                    <a:pt x="2775" y="146"/>
                  </a:cubicBezTo>
                  <a:cubicBezTo>
                    <a:pt x="2501" y="146"/>
                    <a:pt x="2229" y="100"/>
                    <a:pt x="19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6" name="Google Shape;2219;p48"/>
            <p:cNvSpPr/>
            <p:nvPr/>
          </p:nvSpPr>
          <p:spPr>
            <a:xfrm rot="823658">
              <a:off x="7765589" y="3267328"/>
              <a:ext cx="108692" cy="116161"/>
            </a:xfrm>
            <a:custGeom>
              <a:avLst/>
              <a:gdLst/>
              <a:ahLst/>
              <a:cxnLst/>
              <a:rect l="l" t="t" r="r" b="b"/>
              <a:pathLst>
                <a:path w="4977" h="5319" extrusionOk="0">
                  <a:moveTo>
                    <a:pt x="4360" y="1"/>
                  </a:moveTo>
                  <a:cubicBezTo>
                    <a:pt x="4363" y="2"/>
                    <a:pt x="4367" y="4"/>
                    <a:pt x="4371" y="5"/>
                  </a:cubicBezTo>
                  <a:lnTo>
                    <a:pt x="4371" y="5"/>
                  </a:lnTo>
                  <a:cubicBezTo>
                    <a:pt x="4375" y="4"/>
                    <a:pt x="4379" y="2"/>
                    <a:pt x="4383" y="1"/>
                  </a:cubicBezTo>
                  <a:close/>
                  <a:moveTo>
                    <a:pt x="4371" y="5"/>
                  </a:moveTo>
                  <a:lnTo>
                    <a:pt x="4371" y="5"/>
                  </a:lnTo>
                  <a:cubicBezTo>
                    <a:pt x="4093" y="117"/>
                    <a:pt x="3815" y="148"/>
                    <a:pt x="3538" y="148"/>
                  </a:cubicBezTo>
                  <a:cubicBezTo>
                    <a:pt x="3431" y="148"/>
                    <a:pt x="3325" y="144"/>
                    <a:pt x="3218" y="138"/>
                  </a:cubicBezTo>
                  <a:cubicBezTo>
                    <a:pt x="2769" y="127"/>
                    <a:pt x="2320" y="117"/>
                    <a:pt x="1873" y="117"/>
                  </a:cubicBezTo>
                  <a:cubicBezTo>
                    <a:pt x="1320" y="117"/>
                    <a:pt x="771" y="133"/>
                    <a:pt x="228" y="183"/>
                  </a:cubicBezTo>
                  <a:cubicBezTo>
                    <a:pt x="91" y="274"/>
                    <a:pt x="69" y="389"/>
                    <a:pt x="69" y="548"/>
                  </a:cubicBezTo>
                  <a:cubicBezTo>
                    <a:pt x="228" y="1073"/>
                    <a:pt x="0" y="1621"/>
                    <a:pt x="183" y="2146"/>
                  </a:cubicBezTo>
                  <a:cubicBezTo>
                    <a:pt x="388" y="2808"/>
                    <a:pt x="342" y="3493"/>
                    <a:pt x="228" y="4178"/>
                  </a:cubicBezTo>
                  <a:cubicBezTo>
                    <a:pt x="206" y="4315"/>
                    <a:pt x="206" y="4429"/>
                    <a:pt x="251" y="4566"/>
                  </a:cubicBezTo>
                  <a:cubicBezTo>
                    <a:pt x="251" y="4566"/>
                    <a:pt x="228" y="4566"/>
                    <a:pt x="228" y="4588"/>
                  </a:cubicBezTo>
                  <a:cubicBezTo>
                    <a:pt x="251" y="4817"/>
                    <a:pt x="228" y="5068"/>
                    <a:pt x="388" y="5250"/>
                  </a:cubicBezTo>
                  <a:cubicBezTo>
                    <a:pt x="411" y="5296"/>
                    <a:pt x="439" y="5319"/>
                    <a:pt x="468" y="5319"/>
                  </a:cubicBezTo>
                  <a:cubicBezTo>
                    <a:pt x="497" y="5319"/>
                    <a:pt x="525" y="5296"/>
                    <a:pt x="548" y="5250"/>
                  </a:cubicBezTo>
                  <a:cubicBezTo>
                    <a:pt x="1149" y="5180"/>
                    <a:pt x="1750" y="5153"/>
                    <a:pt x="2352" y="5153"/>
                  </a:cubicBezTo>
                  <a:cubicBezTo>
                    <a:pt x="2732" y="5153"/>
                    <a:pt x="3112" y="5164"/>
                    <a:pt x="3492" y="5182"/>
                  </a:cubicBezTo>
                  <a:cubicBezTo>
                    <a:pt x="3698" y="5182"/>
                    <a:pt x="3920" y="5239"/>
                    <a:pt x="4134" y="5239"/>
                  </a:cubicBezTo>
                  <a:cubicBezTo>
                    <a:pt x="4348" y="5239"/>
                    <a:pt x="4554" y="5182"/>
                    <a:pt x="4725" y="4954"/>
                  </a:cubicBezTo>
                  <a:cubicBezTo>
                    <a:pt x="4656" y="4520"/>
                    <a:pt x="4588" y="4063"/>
                    <a:pt x="4748" y="3630"/>
                  </a:cubicBezTo>
                  <a:cubicBezTo>
                    <a:pt x="4702" y="3516"/>
                    <a:pt x="4702" y="3379"/>
                    <a:pt x="4679" y="3242"/>
                  </a:cubicBezTo>
                  <a:cubicBezTo>
                    <a:pt x="4771" y="3105"/>
                    <a:pt x="4839" y="2968"/>
                    <a:pt x="4908" y="2808"/>
                  </a:cubicBezTo>
                  <a:cubicBezTo>
                    <a:pt x="4930" y="2740"/>
                    <a:pt x="4953" y="2648"/>
                    <a:pt x="4953" y="2557"/>
                  </a:cubicBezTo>
                  <a:cubicBezTo>
                    <a:pt x="4953" y="2489"/>
                    <a:pt x="4976" y="2397"/>
                    <a:pt x="4953" y="2306"/>
                  </a:cubicBezTo>
                  <a:cubicBezTo>
                    <a:pt x="4953" y="2078"/>
                    <a:pt x="4953" y="1849"/>
                    <a:pt x="4930" y="1621"/>
                  </a:cubicBezTo>
                  <a:cubicBezTo>
                    <a:pt x="4908" y="1530"/>
                    <a:pt x="4885" y="1461"/>
                    <a:pt x="4862" y="1393"/>
                  </a:cubicBezTo>
                  <a:cubicBezTo>
                    <a:pt x="4816" y="1256"/>
                    <a:pt x="4793" y="1119"/>
                    <a:pt x="4771" y="1005"/>
                  </a:cubicBezTo>
                  <a:cubicBezTo>
                    <a:pt x="4771" y="959"/>
                    <a:pt x="4748" y="936"/>
                    <a:pt x="4748" y="891"/>
                  </a:cubicBezTo>
                  <a:cubicBezTo>
                    <a:pt x="4725" y="845"/>
                    <a:pt x="4725" y="799"/>
                    <a:pt x="4748" y="731"/>
                  </a:cubicBezTo>
                  <a:cubicBezTo>
                    <a:pt x="4656" y="594"/>
                    <a:pt x="4656" y="457"/>
                    <a:pt x="4656" y="320"/>
                  </a:cubicBezTo>
                  <a:cubicBezTo>
                    <a:pt x="4634" y="142"/>
                    <a:pt x="4525" y="72"/>
                    <a:pt x="4371" y="5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7" name="Google Shape;2220;p48"/>
            <p:cNvSpPr/>
            <p:nvPr/>
          </p:nvSpPr>
          <p:spPr>
            <a:xfrm rot="823658">
              <a:off x="8023542" y="4547005"/>
              <a:ext cx="4499" cy="3516"/>
            </a:xfrm>
            <a:custGeom>
              <a:avLst/>
              <a:gdLst/>
              <a:ahLst/>
              <a:cxnLst/>
              <a:rect l="l" t="t" r="r" b="b"/>
              <a:pathLst>
                <a:path w="206" h="161" extrusionOk="0">
                  <a:moveTo>
                    <a:pt x="205" y="0"/>
                  </a:moveTo>
                  <a:lnTo>
                    <a:pt x="205" y="0"/>
                  </a:lnTo>
                  <a:cubicBezTo>
                    <a:pt x="114" y="23"/>
                    <a:pt x="46" y="69"/>
                    <a:pt x="0" y="160"/>
                  </a:cubicBezTo>
                  <a:cubicBezTo>
                    <a:pt x="114" y="160"/>
                    <a:pt x="205" y="115"/>
                    <a:pt x="205" y="0"/>
                  </a:cubicBezTo>
                  <a:close/>
                </a:path>
              </a:pathLst>
            </a:custGeom>
            <a:solidFill>
              <a:srgbClr val="715B5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8" name="Google Shape;2221;p48"/>
            <p:cNvSpPr/>
            <p:nvPr/>
          </p:nvSpPr>
          <p:spPr>
            <a:xfrm rot="823658">
              <a:off x="7405502" y="4470328"/>
              <a:ext cx="588229" cy="47980"/>
            </a:xfrm>
            <a:custGeom>
              <a:avLst/>
              <a:gdLst/>
              <a:ahLst/>
              <a:cxnLst/>
              <a:rect l="l" t="t" r="r" b="b"/>
              <a:pathLst>
                <a:path w="26935" h="2197" extrusionOk="0">
                  <a:moveTo>
                    <a:pt x="23352" y="0"/>
                  </a:moveTo>
                  <a:cubicBezTo>
                    <a:pt x="23176" y="0"/>
                    <a:pt x="23001" y="3"/>
                    <a:pt x="22826" y="11"/>
                  </a:cubicBezTo>
                  <a:cubicBezTo>
                    <a:pt x="22232" y="115"/>
                    <a:pt x="21637" y="194"/>
                    <a:pt x="21042" y="194"/>
                  </a:cubicBezTo>
                  <a:cubicBezTo>
                    <a:pt x="20861" y="194"/>
                    <a:pt x="20679" y="186"/>
                    <a:pt x="20498" y="170"/>
                  </a:cubicBezTo>
                  <a:cubicBezTo>
                    <a:pt x="20178" y="170"/>
                    <a:pt x="19859" y="193"/>
                    <a:pt x="19562" y="193"/>
                  </a:cubicBezTo>
                  <a:cubicBezTo>
                    <a:pt x="19505" y="182"/>
                    <a:pt x="19454" y="176"/>
                    <a:pt x="19402" y="176"/>
                  </a:cubicBezTo>
                  <a:cubicBezTo>
                    <a:pt x="19351" y="176"/>
                    <a:pt x="19300" y="182"/>
                    <a:pt x="19243" y="193"/>
                  </a:cubicBezTo>
                  <a:cubicBezTo>
                    <a:pt x="18946" y="193"/>
                    <a:pt x="18626" y="193"/>
                    <a:pt x="18307" y="170"/>
                  </a:cubicBezTo>
                  <a:cubicBezTo>
                    <a:pt x="17907" y="176"/>
                    <a:pt x="17508" y="177"/>
                    <a:pt x="17108" y="177"/>
                  </a:cubicBezTo>
                  <a:cubicBezTo>
                    <a:pt x="16709" y="177"/>
                    <a:pt x="16310" y="176"/>
                    <a:pt x="15910" y="176"/>
                  </a:cubicBezTo>
                  <a:cubicBezTo>
                    <a:pt x="15111" y="176"/>
                    <a:pt x="14312" y="182"/>
                    <a:pt x="13513" y="216"/>
                  </a:cubicBezTo>
                  <a:cubicBezTo>
                    <a:pt x="13352" y="248"/>
                    <a:pt x="13202" y="280"/>
                    <a:pt x="13047" y="280"/>
                  </a:cubicBezTo>
                  <a:cubicBezTo>
                    <a:pt x="12983" y="280"/>
                    <a:pt x="12918" y="275"/>
                    <a:pt x="12852" y="262"/>
                  </a:cubicBezTo>
                  <a:cubicBezTo>
                    <a:pt x="12760" y="262"/>
                    <a:pt x="12669" y="239"/>
                    <a:pt x="12600" y="239"/>
                  </a:cubicBezTo>
                  <a:cubicBezTo>
                    <a:pt x="12509" y="239"/>
                    <a:pt x="12418" y="216"/>
                    <a:pt x="12349" y="216"/>
                  </a:cubicBezTo>
                  <a:lnTo>
                    <a:pt x="11961" y="216"/>
                  </a:lnTo>
                  <a:cubicBezTo>
                    <a:pt x="11706" y="216"/>
                    <a:pt x="11465" y="304"/>
                    <a:pt x="11215" y="304"/>
                  </a:cubicBezTo>
                  <a:cubicBezTo>
                    <a:pt x="11152" y="304"/>
                    <a:pt x="11089" y="298"/>
                    <a:pt x="11026" y="284"/>
                  </a:cubicBezTo>
                  <a:cubicBezTo>
                    <a:pt x="10680" y="284"/>
                    <a:pt x="10343" y="230"/>
                    <a:pt x="10003" y="230"/>
                  </a:cubicBezTo>
                  <a:cubicBezTo>
                    <a:pt x="9805" y="230"/>
                    <a:pt x="9607" y="248"/>
                    <a:pt x="9405" y="307"/>
                  </a:cubicBezTo>
                  <a:cubicBezTo>
                    <a:pt x="9358" y="400"/>
                    <a:pt x="9293" y="421"/>
                    <a:pt x="9223" y="421"/>
                  </a:cubicBezTo>
                  <a:cubicBezTo>
                    <a:pt x="9164" y="421"/>
                    <a:pt x="9102" y="407"/>
                    <a:pt x="9045" y="407"/>
                  </a:cubicBezTo>
                  <a:cubicBezTo>
                    <a:pt x="9002" y="407"/>
                    <a:pt x="8961" y="415"/>
                    <a:pt x="8926" y="444"/>
                  </a:cubicBezTo>
                  <a:cubicBezTo>
                    <a:pt x="7761" y="535"/>
                    <a:pt x="6597" y="581"/>
                    <a:pt x="5410" y="581"/>
                  </a:cubicBezTo>
                  <a:cubicBezTo>
                    <a:pt x="3676" y="581"/>
                    <a:pt x="1918" y="604"/>
                    <a:pt x="161" y="604"/>
                  </a:cubicBezTo>
                  <a:cubicBezTo>
                    <a:pt x="1" y="924"/>
                    <a:pt x="275" y="1243"/>
                    <a:pt x="138" y="1540"/>
                  </a:cubicBezTo>
                  <a:cubicBezTo>
                    <a:pt x="24" y="1722"/>
                    <a:pt x="24" y="1882"/>
                    <a:pt x="206" y="2019"/>
                  </a:cubicBezTo>
                  <a:cubicBezTo>
                    <a:pt x="366" y="2105"/>
                    <a:pt x="526" y="2125"/>
                    <a:pt x="686" y="2125"/>
                  </a:cubicBezTo>
                  <a:cubicBezTo>
                    <a:pt x="823" y="2125"/>
                    <a:pt x="960" y="2110"/>
                    <a:pt x="1096" y="2110"/>
                  </a:cubicBezTo>
                  <a:lnTo>
                    <a:pt x="4566" y="2110"/>
                  </a:lnTo>
                  <a:cubicBezTo>
                    <a:pt x="4623" y="2145"/>
                    <a:pt x="4680" y="2162"/>
                    <a:pt x="4737" y="2162"/>
                  </a:cubicBezTo>
                  <a:cubicBezTo>
                    <a:pt x="4794" y="2162"/>
                    <a:pt x="4851" y="2145"/>
                    <a:pt x="4908" y="2110"/>
                  </a:cubicBezTo>
                  <a:cubicBezTo>
                    <a:pt x="5241" y="2060"/>
                    <a:pt x="5572" y="2044"/>
                    <a:pt x="5902" y="2044"/>
                  </a:cubicBezTo>
                  <a:cubicBezTo>
                    <a:pt x="6490" y="2044"/>
                    <a:pt x="7076" y="2095"/>
                    <a:pt x="7667" y="2095"/>
                  </a:cubicBezTo>
                  <a:cubicBezTo>
                    <a:pt x="7790" y="2095"/>
                    <a:pt x="7912" y="2093"/>
                    <a:pt x="8035" y="2088"/>
                  </a:cubicBezTo>
                  <a:cubicBezTo>
                    <a:pt x="8332" y="2088"/>
                    <a:pt x="8629" y="2065"/>
                    <a:pt x="8926" y="2065"/>
                  </a:cubicBezTo>
                  <a:cubicBezTo>
                    <a:pt x="10455" y="2065"/>
                    <a:pt x="11961" y="2042"/>
                    <a:pt x="13468" y="2042"/>
                  </a:cubicBezTo>
                  <a:cubicBezTo>
                    <a:pt x="13541" y="1969"/>
                    <a:pt x="13614" y="1922"/>
                    <a:pt x="13688" y="1922"/>
                  </a:cubicBezTo>
                  <a:cubicBezTo>
                    <a:pt x="13751" y="1922"/>
                    <a:pt x="13815" y="1957"/>
                    <a:pt x="13879" y="2042"/>
                  </a:cubicBezTo>
                  <a:cubicBezTo>
                    <a:pt x="13929" y="2117"/>
                    <a:pt x="13986" y="2151"/>
                    <a:pt x="14050" y="2151"/>
                  </a:cubicBezTo>
                  <a:cubicBezTo>
                    <a:pt x="14103" y="2151"/>
                    <a:pt x="14159" y="2129"/>
                    <a:pt x="14221" y="2088"/>
                  </a:cubicBezTo>
                  <a:cubicBezTo>
                    <a:pt x="14404" y="2042"/>
                    <a:pt x="14586" y="2025"/>
                    <a:pt x="14769" y="2025"/>
                  </a:cubicBezTo>
                  <a:cubicBezTo>
                    <a:pt x="14951" y="2025"/>
                    <a:pt x="15134" y="2042"/>
                    <a:pt x="15317" y="2065"/>
                  </a:cubicBezTo>
                  <a:lnTo>
                    <a:pt x="16230" y="2065"/>
                  </a:lnTo>
                  <a:cubicBezTo>
                    <a:pt x="16321" y="2156"/>
                    <a:pt x="16412" y="2196"/>
                    <a:pt x="16504" y="2196"/>
                  </a:cubicBezTo>
                  <a:cubicBezTo>
                    <a:pt x="16595" y="2196"/>
                    <a:pt x="16686" y="2156"/>
                    <a:pt x="16777" y="2088"/>
                  </a:cubicBezTo>
                  <a:lnTo>
                    <a:pt x="19882" y="2088"/>
                  </a:lnTo>
                  <a:cubicBezTo>
                    <a:pt x="19950" y="2133"/>
                    <a:pt x="20019" y="2179"/>
                    <a:pt x="20110" y="2179"/>
                  </a:cubicBezTo>
                  <a:cubicBezTo>
                    <a:pt x="20133" y="2179"/>
                    <a:pt x="20178" y="2156"/>
                    <a:pt x="20224" y="2156"/>
                  </a:cubicBezTo>
                  <a:cubicBezTo>
                    <a:pt x="20239" y="2157"/>
                    <a:pt x="20253" y="2157"/>
                    <a:pt x="20268" y="2157"/>
                  </a:cubicBezTo>
                  <a:cubicBezTo>
                    <a:pt x="20548" y="2157"/>
                    <a:pt x="20817" y="2005"/>
                    <a:pt x="21102" y="2005"/>
                  </a:cubicBezTo>
                  <a:cubicBezTo>
                    <a:pt x="21196" y="2005"/>
                    <a:pt x="21291" y="2021"/>
                    <a:pt x="21388" y="2065"/>
                  </a:cubicBezTo>
                  <a:lnTo>
                    <a:pt x="21708" y="2088"/>
                  </a:lnTo>
                  <a:cubicBezTo>
                    <a:pt x="21726" y="2089"/>
                    <a:pt x="21745" y="2089"/>
                    <a:pt x="21763" y="2089"/>
                  </a:cubicBezTo>
                  <a:cubicBezTo>
                    <a:pt x="22074" y="2089"/>
                    <a:pt x="22375" y="1965"/>
                    <a:pt x="22672" y="1965"/>
                  </a:cubicBezTo>
                  <a:cubicBezTo>
                    <a:pt x="22792" y="1965"/>
                    <a:pt x="22912" y="1985"/>
                    <a:pt x="23032" y="2042"/>
                  </a:cubicBezTo>
                  <a:cubicBezTo>
                    <a:pt x="23149" y="1983"/>
                    <a:pt x="23266" y="1966"/>
                    <a:pt x="23382" y="1966"/>
                  </a:cubicBezTo>
                  <a:cubicBezTo>
                    <a:pt x="23536" y="1966"/>
                    <a:pt x="23687" y="1996"/>
                    <a:pt x="23831" y="1996"/>
                  </a:cubicBezTo>
                  <a:cubicBezTo>
                    <a:pt x="24112" y="2009"/>
                    <a:pt x="24393" y="2017"/>
                    <a:pt x="24672" y="2017"/>
                  </a:cubicBezTo>
                  <a:cubicBezTo>
                    <a:pt x="25386" y="2017"/>
                    <a:pt x="26092" y="1968"/>
                    <a:pt x="26798" y="1837"/>
                  </a:cubicBezTo>
                  <a:cubicBezTo>
                    <a:pt x="26912" y="1768"/>
                    <a:pt x="26935" y="1654"/>
                    <a:pt x="26866" y="1540"/>
                  </a:cubicBezTo>
                  <a:cubicBezTo>
                    <a:pt x="26775" y="1334"/>
                    <a:pt x="26889" y="1129"/>
                    <a:pt x="26889" y="924"/>
                  </a:cubicBezTo>
                  <a:cubicBezTo>
                    <a:pt x="26935" y="353"/>
                    <a:pt x="26843" y="262"/>
                    <a:pt x="26273" y="239"/>
                  </a:cubicBezTo>
                  <a:lnTo>
                    <a:pt x="25177" y="239"/>
                  </a:lnTo>
                  <a:cubicBezTo>
                    <a:pt x="24972" y="11"/>
                    <a:pt x="24698" y="11"/>
                    <a:pt x="24424" y="11"/>
                  </a:cubicBezTo>
                  <a:cubicBezTo>
                    <a:pt x="24059" y="11"/>
                    <a:pt x="23704" y="0"/>
                    <a:pt x="233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79" name="Google Shape;2222;p48"/>
            <p:cNvSpPr/>
            <p:nvPr/>
          </p:nvSpPr>
          <p:spPr>
            <a:xfrm rot="823658">
              <a:off x="7502050" y="4400757"/>
              <a:ext cx="37890" cy="19546"/>
            </a:xfrm>
            <a:custGeom>
              <a:avLst/>
              <a:gdLst/>
              <a:ahLst/>
              <a:cxnLst/>
              <a:rect l="l" t="t" r="r" b="b"/>
              <a:pathLst>
                <a:path w="1735" h="895" extrusionOk="0">
                  <a:moveTo>
                    <a:pt x="770" y="1"/>
                  </a:moveTo>
                  <a:cubicBezTo>
                    <a:pt x="671" y="1"/>
                    <a:pt x="568" y="29"/>
                    <a:pt x="457" y="96"/>
                  </a:cubicBezTo>
                  <a:cubicBezTo>
                    <a:pt x="0" y="255"/>
                    <a:pt x="251" y="575"/>
                    <a:pt x="274" y="826"/>
                  </a:cubicBezTo>
                  <a:cubicBezTo>
                    <a:pt x="388" y="849"/>
                    <a:pt x="502" y="872"/>
                    <a:pt x="639" y="894"/>
                  </a:cubicBezTo>
                  <a:cubicBezTo>
                    <a:pt x="685" y="849"/>
                    <a:pt x="753" y="826"/>
                    <a:pt x="822" y="780"/>
                  </a:cubicBezTo>
                  <a:cubicBezTo>
                    <a:pt x="947" y="757"/>
                    <a:pt x="1067" y="740"/>
                    <a:pt x="1184" y="740"/>
                  </a:cubicBezTo>
                  <a:cubicBezTo>
                    <a:pt x="1301" y="740"/>
                    <a:pt x="1415" y="757"/>
                    <a:pt x="1530" y="803"/>
                  </a:cubicBezTo>
                  <a:lnTo>
                    <a:pt x="1712" y="803"/>
                  </a:lnTo>
                  <a:cubicBezTo>
                    <a:pt x="1735" y="529"/>
                    <a:pt x="1689" y="301"/>
                    <a:pt x="1347" y="278"/>
                  </a:cubicBezTo>
                  <a:cubicBezTo>
                    <a:pt x="1162" y="124"/>
                    <a:pt x="977" y="1"/>
                    <a:pt x="77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0" name="Google Shape;2223;p48"/>
            <p:cNvSpPr/>
            <p:nvPr/>
          </p:nvSpPr>
          <p:spPr>
            <a:xfrm rot="823658">
              <a:off x="7435012" y="4403137"/>
              <a:ext cx="40402" cy="5132"/>
            </a:xfrm>
            <a:custGeom>
              <a:avLst/>
              <a:gdLst/>
              <a:ahLst/>
              <a:cxnLst/>
              <a:rect l="l" t="t" r="r" b="b"/>
              <a:pathLst>
                <a:path w="1850" h="235" extrusionOk="0">
                  <a:moveTo>
                    <a:pt x="1062" y="0"/>
                  </a:moveTo>
                  <a:cubicBezTo>
                    <a:pt x="708" y="0"/>
                    <a:pt x="354" y="28"/>
                    <a:pt x="0" y="42"/>
                  </a:cubicBezTo>
                  <a:cubicBezTo>
                    <a:pt x="0" y="87"/>
                    <a:pt x="0" y="133"/>
                    <a:pt x="0" y="179"/>
                  </a:cubicBezTo>
                  <a:cubicBezTo>
                    <a:pt x="190" y="221"/>
                    <a:pt x="379" y="235"/>
                    <a:pt x="568" y="235"/>
                  </a:cubicBezTo>
                  <a:cubicBezTo>
                    <a:pt x="953" y="235"/>
                    <a:pt x="1337" y="176"/>
                    <a:pt x="1722" y="176"/>
                  </a:cubicBezTo>
                  <a:cubicBezTo>
                    <a:pt x="1765" y="176"/>
                    <a:pt x="1807" y="177"/>
                    <a:pt x="1849" y="179"/>
                  </a:cubicBezTo>
                  <a:cubicBezTo>
                    <a:pt x="1849" y="133"/>
                    <a:pt x="1849" y="110"/>
                    <a:pt x="1849" y="64"/>
                  </a:cubicBezTo>
                  <a:cubicBezTo>
                    <a:pt x="1587" y="16"/>
                    <a:pt x="1324" y="0"/>
                    <a:pt x="10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1" name="Google Shape;2224;p48"/>
            <p:cNvSpPr/>
            <p:nvPr/>
          </p:nvSpPr>
          <p:spPr>
            <a:xfrm rot="823658">
              <a:off x="7974989" y="4531796"/>
              <a:ext cx="11487" cy="3603"/>
            </a:xfrm>
            <a:custGeom>
              <a:avLst/>
              <a:gdLst/>
              <a:ahLst/>
              <a:cxnLst/>
              <a:rect l="l" t="t" r="r" b="b"/>
              <a:pathLst>
                <a:path w="526" h="165" extrusionOk="0">
                  <a:moveTo>
                    <a:pt x="234" y="1"/>
                  </a:moveTo>
                  <a:cubicBezTo>
                    <a:pt x="153" y="1"/>
                    <a:pt x="75" y="49"/>
                    <a:pt x="1" y="165"/>
                  </a:cubicBezTo>
                  <a:lnTo>
                    <a:pt x="526" y="165"/>
                  </a:lnTo>
                  <a:cubicBezTo>
                    <a:pt x="427" y="66"/>
                    <a:pt x="329" y="1"/>
                    <a:pt x="234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2" name="Google Shape;2225;p48"/>
            <p:cNvSpPr/>
            <p:nvPr/>
          </p:nvSpPr>
          <p:spPr>
            <a:xfrm rot="823658">
              <a:off x="7965618" y="4531266"/>
              <a:ext cx="3997" cy="5023"/>
            </a:xfrm>
            <a:custGeom>
              <a:avLst/>
              <a:gdLst/>
              <a:ahLst/>
              <a:cxnLst/>
              <a:rect l="l" t="t" r="r" b="b"/>
              <a:pathLst>
                <a:path w="183" h="230" extrusionOk="0">
                  <a:moveTo>
                    <a:pt x="137" y="1"/>
                  </a:moveTo>
                  <a:cubicBezTo>
                    <a:pt x="91" y="24"/>
                    <a:pt x="46" y="47"/>
                    <a:pt x="0" y="69"/>
                  </a:cubicBezTo>
                  <a:cubicBezTo>
                    <a:pt x="68" y="115"/>
                    <a:pt x="137" y="161"/>
                    <a:pt x="183" y="229"/>
                  </a:cubicBezTo>
                  <a:cubicBezTo>
                    <a:pt x="183" y="161"/>
                    <a:pt x="160" y="69"/>
                    <a:pt x="137" y="1"/>
                  </a:cubicBezTo>
                  <a:close/>
                </a:path>
              </a:pathLst>
            </a:custGeom>
            <a:solidFill>
              <a:srgbClr val="84787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3" name="Google Shape;2226;p48"/>
            <p:cNvSpPr/>
            <p:nvPr/>
          </p:nvSpPr>
          <p:spPr>
            <a:xfrm rot="823658">
              <a:off x="7989551" y="4535101"/>
              <a:ext cx="4521" cy="3014"/>
            </a:xfrm>
            <a:custGeom>
              <a:avLst/>
              <a:gdLst/>
              <a:ahLst/>
              <a:cxnLst/>
              <a:rect l="l" t="t" r="r" b="b"/>
              <a:pathLst>
                <a:path w="207" h="138" extrusionOk="0">
                  <a:moveTo>
                    <a:pt x="206" y="1"/>
                  </a:moveTo>
                  <a:cubicBezTo>
                    <a:pt x="92" y="1"/>
                    <a:pt x="23" y="46"/>
                    <a:pt x="1" y="138"/>
                  </a:cubicBezTo>
                  <a:cubicBezTo>
                    <a:pt x="69" y="92"/>
                    <a:pt x="138" y="46"/>
                    <a:pt x="206" y="1"/>
                  </a:cubicBezTo>
                  <a:close/>
                </a:path>
              </a:pathLst>
            </a:custGeom>
            <a:solidFill>
              <a:srgbClr val="9B7277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4" name="Google Shape;2227;p48"/>
            <p:cNvSpPr/>
            <p:nvPr/>
          </p:nvSpPr>
          <p:spPr>
            <a:xfrm rot="823658">
              <a:off x="7541963" y="4418494"/>
              <a:ext cx="19458" cy="7927"/>
            </a:xfrm>
            <a:custGeom>
              <a:avLst/>
              <a:gdLst/>
              <a:ahLst/>
              <a:cxnLst/>
              <a:rect l="l" t="t" r="r" b="b"/>
              <a:pathLst>
                <a:path w="891" h="363" extrusionOk="0">
                  <a:moveTo>
                    <a:pt x="390" y="1"/>
                  </a:moveTo>
                  <a:cubicBezTo>
                    <a:pt x="266" y="1"/>
                    <a:pt x="158" y="115"/>
                    <a:pt x="1" y="340"/>
                  </a:cubicBezTo>
                  <a:lnTo>
                    <a:pt x="183" y="340"/>
                  </a:lnTo>
                  <a:cubicBezTo>
                    <a:pt x="246" y="302"/>
                    <a:pt x="309" y="285"/>
                    <a:pt x="372" y="285"/>
                  </a:cubicBezTo>
                  <a:cubicBezTo>
                    <a:pt x="423" y="285"/>
                    <a:pt x="474" y="297"/>
                    <a:pt x="526" y="317"/>
                  </a:cubicBezTo>
                  <a:lnTo>
                    <a:pt x="891" y="363"/>
                  </a:lnTo>
                  <a:cubicBezTo>
                    <a:pt x="660" y="120"/>
                    <a:pt x="516" y="1"/>
                    <a:pt x="39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5" name="Google Shape;2228;p48"/>
            <p:cNvSpPr/>
            <p:nvPr/>
          </p:nvSpPr>
          <p:spPr>
            <a:xfrm rot="823658">
              <a:off x="7518288" y="4416281"/>
              <a:ext cx="15484" cy="3975"/>
            </a:xfrm>
            <a:custGeom>
              <a:avLst/>
              <a:gdLst/>
              <a:ahLst/>
              <a:cxnLst/>
              <a:rect l="l" t="t" r="r" b="b"/>
              <a:pathLst>
                <a:path w="709" h="182" extrusionOk="0">
                  <a:moveTo>
                    <a:pt x="353" y="0"/>
                  </a:moveTo>
                  <a:cubicBezTo>
                    <a:pt x="239" y="0"/>
                    <a:pt x="123" y="46"/>
                    <a:pt x="1" y="134"/>
                  </a:cubicBezTo>
                  <a:cubicBezTo>
                    <a:pt x="142" y="163"/>
                    <a:pt x="292" y="182"/>
                    <a:pt x="440" y="182"/>
                  </a:cubicBezTo>
                  <a:cubicBezTo>
                    <a:pt x="531" y="182"/>
                    <a:pt x="621" y="175"/>
                    <a:pt x="709" y="157"/>
                  </a:cubicBezTo>
                  <a:cubicBezTo>
                    <a:pt x="591" y="51"/>
                    <a:pt x="474" y="0"/>
                    <a:pt x="35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6" name="Google Shape;2229;p48"/>
            <p:cNvSpPr/>
            <p:nvPr/>
          </p:nvSpPr>
          <p:spPr>
            <a:xfrm rot="823658">
              <a:off x="7545512" y="4422701"/>
              <a:ext cx="7491" cy="2708"/>
            </a:xfrm>
            <a:custGeom>
              <a:avLst/>
              <a:gdLst/>
              <a:ahLst/>
              <a:cxnLst/>
              <a:rect l="l" t="t" r="r" b="b"/>
              <a:pathLst>
                <a:path w="343" h="124" extrusionOk="0">
                  <a:moveTo>
                    <a:pt x="178" y="0"/>
                  </a:moveTo>
                  <a:cubicBezTo>
                    <a:pt x="119" y="0"/>
                    <a:pt x="59" y="40"/>
                    <a:pt x="0" y="123"/>
                  </a:cubicBezTo>
                  <a:cubicBezTo>
                    <a:pt x="114" y="123"/>
                    <a:pt x="228" y="123"/>
                    <a:pt x="343" y="100"/>
                  </a:cubicBezTo>
                  <a:cubicBezTo>
                    <a:pt x="288" y="34"/>
                    <a:pt x="233" y="0"/>
                    <a:pt x="1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7" name="Google Shape;2230;p48"/>
            <p:cNvSpPr/>
            <p:nvPr/>
          </p:nvSpPr>
          <p:spPr>
            <a:xfrm rot="823658">
              <a:off x="7642937" y="4454662"/>
              <a:ext cx="3014" cy="1834"/>
            </a:xfrm>
            <a:custGeom>
              <a:avLst/>
              <a:gdLst/>
              <a:ahLst/>
              <a:cxnLst/>
              <a:rect l="l" t="t" r="r" b="b"/>
              <a:pathLst>
                <a:path w="138" h="84" extrusionOk="0">
                  <a:moveTo>
                    <a:pt x="62" y="0"/>
                  </a:moveTo>
                  <a:cubicBezTo>
                    <a:pt x="41" y="0"/>
                    <a:pt x="21" y="11"/>
                    <a:pt x="0" y="32"/>
                  </a:cubicBezTo>
                  <a:cubicBezTo>
                    <a:pt x="0" y="55"/>
                    <a:pt x="23" y="78"/>
                    <a:pt x="46" y="78"/>
                  </a:cubicBezTo>
                  <a:cubicBezTo>
                    <a:pt x="51" y="82"/>
                    <a:pt x="55" y="84"/>
                    <a:pt x="60" y="84"/>
                  </a:cubicBezTo>
                  <a:cubicBezTo>
                    <a:pt x="79" y="84"/>
                    <a:pt x="101" y="55"/>
                    <a:pt x="137" y="55"/>
                  </a:cubicBezTo>
                  <a:cubicBezTo>
                    <a:pt x="112" y="17"/>
                    <a:pt x="87" y="0"/>
                    <a:pt x="6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8" name="Google Shape;2231;p48"/>
            <p:cNvSpPr/>
            <p:nvPr/>
          </p:nvSpPr>
          <p:spPr>
            <a:xfrm rot="823658">
              <a:off x="8332849" y="3514598"/>
              <a:ext cx="11990" cy="7207"/>
            </a:xfrm>
            <a:custGeom>
              <a:avLst/>
              <a:gdLst/>
              <a:ahLst/>
              <a:cxnLst/>
              <a:rect l="l" t="t" r="r" b="b"/>
              <a:pathLst>
                <a:path w="549" h="330" extrusionOk="0">
                  <a:moveTo>
                    <a:pt x="0" y="24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74" y="303"/>
                    <a:pt x="141" y="329"/>
                    <a:pt x="206" y="329"/>
                  </a:cubicBezTo>
                  <a:cubicBezTo>
                    <a:pt x="323" y="329"/>
                    <a:pt x="431" y="242"/>
                    <a:pt x="548" y="184"/>
                  </a:cubicBezTo>
                  <a:cubicBezTo>
                    <a:pt x="411" y="1"/>
                    <a:pt x="206" y="47"/>
                    <a:pt x="0" y="24"/>
                  </a:cubicBezTo>
                  <a:close/>
                </a:path>
              </a:pathLst>
            </a:custGeom>
            <a:solidFill>
              <a:srgbClr val="64525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89" name="Google Shape;2232;p48"/>
            <p:cNvSpPr/>
            <p:nvPr/>
          </p:nvSpPr>
          <p:spPr>
            <a:xfrm rot="823658">
              <a:off x="7871762" y="4495190"/>
              <a:ext cx="19458" cy="11247"/>
            </a:xfrm>
            <a:custGeom>
              <a:avLst/>
              <a:gdLst/>
              <a:ahLst/>
              <a:cxnLst/>
              <a:rect l="l" t="t" r="r" b="b"/>
              <a:pathLst>
                <a:path w="891" h="515" extrusionOk="0">
                  <a:moveTo>
                    <a:pt x="437" y="1"/>
                  </a:moveTo>
                  <a:cubicBezTo>
                    <a:pt x="326" y="1"/>
                    <a:pt x="218" y="172"/>
                    <a:pt x="1" y="514"/>
                  </a:cubicBezTo>
                  <a:lnTo>
                    <a:pt x="891" y="514"/>
                  </a:lnTo>
                  <a:cubicBezTo>
                    <a:pt x="663" y="172"/>
                    <a:pt x="549" y="1"/>
                    <a:pt x="43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0" name="Google Shape;2233;p48"/>
            <p:cNvSpPr/>
            <p:nvPr/>
          </p:nvSpPr>
          <p:spPr>
            <a:xfrm rot="823658">
              <a:off x="8190489" y="2613412"/>
              <a:ext cx="47390" cy="59292"/>
            </a:xfrm>
            <a:custGeom>
              <a:avLst/>
              <a:gdLst/>
              <a:ahLst/>
              <a:cxnLst/>
              <a:rect l="l" t="t" r="r" b="b"/>
              <a:pathLst>
                <a:path w="2170" h="2715" extrusionOk="0">
                  <a:moveTo>
                    <a:pt x="1867" y="0"/>
                  </a:moveTo>
                  <a:cubicBezTo>
                    <a:pt x="1600" y="0"/>
                    <a:pt x="1372" y="221"/>
                    <a:pt x="1119" y="305"/>
                  </a:cubicBezTo>
                  <a:cubicBezTo>
                    <a:pt x="823" y="465"/>
                    <a:pt x="503" y="557"/>
                    <a:pt x="229" y="716"/>
                  </a:cubicBezTo>
                  <a:cubicBezTo>
                    <a:pt x="206" y="762"/>
                    <a:pt x="161" y="785"/>
                    <a:pt x="138" y="830"/>
                  </a:cubicBezTo>
                  <a:cubicBezTo>
                    <a:pt x="138" y="1196"/>
                    <a:pt x="138" y="1561"/>
                    <a:pt x="138" y="1926"/>
                  </a:cubicBezTo>
                  <a:cubicBezTo>
                    <a:pt x="1" y="2154"/>
                    <a:pt x="1" y="2360"/>
                    <a:pt x="206" y="2542"/>
                  </a:cubicBezTo>
                  <a:cubicBezTo>
                    <a:pt x="421" y="2668"/>
                    <a:pt x="634" y="2715"/>
                    <a:pt x="845" y="2715"/>
                  </a:cubicBezTo>
                  <a:cubicBezTo>
                    <a:pt x="1283" y="2715"/>
                    <a:pt x="1715" y="2513"/>
                    <a:pt x="2146" y="2405"/>
                  </a:cubicBezTo>
                  <a:lnTo>
                    <a:pt x="2169" y="100"/>
                  </a:lnTo>
                  <a:cubicBezTo>
                    <a:pt x="2062" y="28"/>
                    <a:pt x="1962" y="0"/>
                    <a:pt x="18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1" name="Google Shape;2234;p48"/>
            <p:cNvSpPr/>
            <p:nvPr/>
          </p:nvSpPr>
          <p:spPr>
            <a:xfrm rot="823658">
              <a:off x="8079884" y="2306960"/>
              <a:ext cx="177965" cy="232278"/>
            </a:xfrm>
            <a:custGeom>
              <a:avLst/>
              <a:gdLst/>
              <a:ahLst/>
              <a:cxnLst/>
              <a:rect l="l" t="t" r="r" b="b"/>
              <a:pathLst>
                <a:path w="8149" h="10636" extrusionOk="0">
                  <a:moveTo>
                    <a:pt x="1520" y="0"/>
                  </a:moveTo>
                  <a:cubicBezTo>
                    <a:pt x="1475" y="0"/>
                    <a:pt x="1425" y="7"/>
                    <a:pt x="1370" y="22"/>
                  </a:cubicBezTo>
                  <a:cubicBezTo>
                    <a:pt x="1302" y="68"/>
                    <a:pt x="1233" y="136"/>
                    <a:pt x="1187" y="205"/>
                  </a:cubicBezTo>
                  <a:cubicBezTo>
                    <a:pt x="822" y="775"/>
                    <a:pt x="115" y="1095"/>
                    <a:pt x="69" y="1871"/>
                  </a:cubicBezTo>
                  <a:cubicBezTo>
                    <a:pt x="46" y="1871"/>
                    <a:pt x="23" y="1894"/>
                    <a:pt x="23" y="1917"/>
                  </a:cubicBezTo>
                  <a:cubicBezTo>
                    <a:pt x="0" y="1962"/>
                    <a:pt x="23" y="1985"/>
                    <a:pt x="92" y="2031"/>
                  </a:cubicBezTo>
                  <a:lnTo>
                    <a:pt x="229" y="2213"/>
                  </a:lnTo>
                  <a:cubicBezTo>
                    <a:pt x="480" y="2419"/>
                    <a:pt x="662" y="2670"/>
                    <a:pt x="799" y="2944"/>
                  </a:cubicBezTo>
                  <a:cubicBezTo>
                    <a:pt x="1233" y="3560"/>
                    <a:pt x="1667" y="4153"/>
                    <a:pt x="2100" y="4770"/>
                  </a:cubicBezTo>
                  <a:cubicBezTo>
                    <a:pt x="2078" y="5089"/>
                    <a:pt x="2237" y="5295"/>
                    <a:pt x="2466" y="5477"/>
                  </a:cubicBezTo>
                  <a:cubicBezTo>
                    <a:pt x="2511" y="5569"/>
                    <a:pt x="2580" y="5614"/>
                    <a:pt x="2648" y="5637"/>
                  </a:cubicBezTo>
                  <a:lnTo>
                    <a:pt x="2831" y="5865"/>
                  </a:lnTo>
                  <a:cubicBezTo>
                    <a:pt x="2876" y="5911"/>
                    <a:pt x="2922" y="5979"/>
                    <a:pt x="2945" y="6025"/>
                  </a:cubicBezTo>
                  <a:cubicBezTo>
                    <a:pt x="3493" y="6847"/>
                    <a:pt x="4246" y="7532"/>
                    <a:pt x="4657" y="8445"/>
                  </a:cubicBezTo>
                  <a:cubicBezTo>
                    <a:pt x="4954" y="8582"/>
                    <a:pt x="5045" y="8878"/>
                    <a:pt x="5159" y="9129"/>
                  </a:cubicBezTo>
                  <a:cubicBezTo>
                    <a:pt x="5159" y="9129"/>
                    <a:pt x="5182" y="9221"/>
                    <a:pt x="5182" y="9221"/>
                  </a:cubicBezTo>
                  <a:cubicBezTo>
                    <a:pt x="5182" y="9289"/>
                    <a:pt x="5227" y="9335"/>
                    <a:pt x="5250" y="9380"/>
                  </a:cubicBezTo>
                  <a:cubicBezTo>
                    <a:pt x="5296" y="9426"/>
                    <a:pt x="5342" y="9472"/>
                    <a:pt x="5387" y="9472"/>
                  </a:cubicBezTo>
                  <a:cubicBezTo>
                    <a:pt x="5684" y="9860"/>
                    <a:pt x="5981" y="10225"/>
                    <a:pt x="6300" y="10613"/>
                  </a:cubicBezTo>
                  <a:cubicBezTo>
                    <a:pt x="6351" y="10629"/>
                    <a:pt x="6397" y="10636"/>
                    <a:pt x="6441" y="10636"/>
                  </a:cubicBezTo>
                  <a:cubicBezTo>
                    <a:pt x="6711" y="10636"/>
                    <a:pt x="6857" y="10363"/>
                    <a:pt x="7054" y="10225"/>
                  </a:cubicBezTo>
                  <a:cubicBezTo>
                    <a:pt x="7099" y="10156"/>
                    <a:pt x="7168" y="10111"/>
                    <a:pt x="7213" y="10065"/>
                  </a:cubicBezTo>
                  <a:cubicBezTo>
                    <a:pt x="7236" y="10042"/>
                    <a:pt x="7259" y="10020"/>
                    <a:pt x="7305" y="9997"/>
                  </a:cubicBezTo>
                  <a:cubicBezTo>
                    <a:pt x="7350" y="9951"/>
                    <a:pt x="7419" y="9928"/>
                    <a:pt x="7487" y="9905"/>
                  </a:cubicBezTo>
                  <a:cubicBezTo>
                    <a:pt x="7556" y="9860"/>
                    <a:pt x="7624" y="9837"/>
                    <a:pt x="7670" y="9814"/>
                  </a:cubicBezTo>
                  <a:cubicBezTo>
                    <a:pt x="7898" y="9700"/>
                    <a:pt x="8012" y="9517"/>
                    <a:pt x="8081" y="9289"/>
                  </a:cubicBezTo>
                  <a:cubicBezTo>
                    <a:pt x="8103" y="9289"/>
                    <a:pt x="8126" y="9289"/>
                    <a:pt x="8126" y="9266"/>
                  </a:cubicBezTo>
                  <a:cubicBezTo>
                    <a:pt x="8147" y="9225"/>
                    <a:pt x="8149" y="9203"/>
                    <a:pt x="8100" y="9166"/>
                  </a:cubicBezTo>
                  <a:lnTo>
                    <a:pt x="8100" y="9166"/>
                  </a:lnTo>
                  <a:cubicBezTo>
                    <a:pt x="8030" y="8989"/>
                    <a:pt x="7896" y="8899"/>
                    <a:pt x="7761" y="8787"/>
                  </a:cubicBezTo>
                  <a:lnTo>
                    <a:pt x="7761" y="8764"/>
                  </a:lnTo>
                  <a:cubicBezTo>
                    <a:pt x="7624" y="8696"/>
                    <a:pt x="7670" y="8513"/>
                    <a:pt x="7556" y="8422"/>
                  </a:cubicBezTo>
                  <a:lnTo>
                    <a:pt x="7533" y="8422"/>
                  </a:lnTo>
                  <a:cubicBezTo>
                    <a:pt x="7464" y="8308"/>
                    <a:pt x="7442" y="8148"/>
                    <a:pt x="7396" y="8011"/>
                  </a:cubicBezTo>
                  <a:cubicBezTo>
                    <a:pt x="7373" y="7942"/>
                    <a:pt x="7327" y="7897"/>
                    <a:pt x="7282" y="7828"/>
                  </a:cubicBezTo>
                  <a:cubicBezTo>
                    <a:pt x="7259" y="7760"/>
                    <a:pt x="7213" y="7714"/>
                    <a:pt x="7168" y="7646"/>
                  </a:cubicBezTo>
                  <a:cubicBezTo>
                    <a:pt x="7122" y="7600"/>
                    <a:pt x="7076" y="7554"/>
                    <a:pt x="7008" y="7532"/>
                  </a:cubicBezTo>
                  <a:cubicBezTo>
                    <a:pt x="6551" y="7144"/>
                    <a:pt x="6300" y="6641"/>
                    <a:pt x="6072" y="6094"/>
                  </a:cubicBezTo>
                  <a:cubicBezTo>
                    <a:pt x="5775" y="5660"/>
                    <a:pt x="5479" y="5226"/>
                    <a:pt x="5182" y="4793"/>
                  </a:cubicBezTo>
                  <a:cubicBezTo>
                    <a:pt x="4702" y="4222"/>
                    <a:pt x="4246" y="3628"/>
                    <a:pt x="3926" y="2944"/>
                  </a:cubicBezTo>
                  <a:cubicBezTo>
                    <a:pt x="3287" y="2213"/>
                    <a:pt x="2808" y="1369"/>
                    <a:pt x="2260" y="570"/>
                  </a:cubicBezTo>
                  <a:cubicBezTo>
                    <a:pt x="1976" y="448"/>
                    <a:pt x="1890" y="0"/>
                    <a:pt x="15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2" name="Google Shape;2235;p48"/>
            <p:cNvSpPr/>
            <p:nvPr/>
          </p:nvSpPr>
          <p:spPr>
            <a:xfrm rot="823658">
              <a:off x="8190277" y="2536699"/>
              <a:ext cx="51867" cy="34418"/>
            </a:xfrm>
            <a:custGeom>
              <a:avLst/>
              <a:gdLst/>
              <a:ahLst/>
              <a:cxnLst/>
              <a:rect l="l" t="t" r="r" b="b"/>
              <a:pathLst>
                <a:path w="2375" h="1576" extrusionOk="0">
                  <a:moveTo>
                    <a:pt x="1868" y="0"/>
                  </a:moveTo>
                  <a:cubicBezTo>
                    <a:pt x="1712" y="0"/>
                    <a:pt x="1558" y="70"/>
                    <a:pt x="1416" y="117"/>
                  </a:cubicBezTo>
                  <a:cubicBezTo>
                    <a:pt x="1119" y="254"/>
                    <a:pt x="822" y="414"/>
                    <a:pt x="548" y="596"/>
                  </a:cubicBezTo>
                  <a:cubicBezTo>
                    <a:pt x="251" y="825"/>
                    <a:pt x="0" y="1076"/>
                    <a:pt x="251" y="1509"/>
                  </a:cubicBezTo>
                  <a:lnTo>
                    <a:pt x="251" y="1487"/>
                  </a:lnTo>
                  <a:cubicBezTo>
                    <a:pt x="312" y="1547"/>
                    <a:pt x="372" y="1575"/>
                    <a:pt x="432" y="1575"/>
                  </a:cubicBezTo>
                  <a:cubicBezTo>
                    <a:pt x="486" y="1575"/>
                    <a:pt x="540" y="1552"/>
                    <a:pt x="594" y="1509"/>
                  </a:cubicBezTo>
                  <a:cubicBezTo>
                    <a:pt x="845" y="1327"/>
                    <a:pt x="1187" y="1418"/>
                    <a:pt x="1438" y="1235"/>
                  </a:cubicBezTo>
                  <a:cubicBezTo>
                    <a:pt x="1826" y="1007"/>
                    <a:pt x="2374" y="893"/>
                    <a:pt x="2329" y="254"/>
                  </a:cubicBezTo>
                  <a:cubicBezTo>
                    <a:pt x="2329" y="163"/>
                    <a:pt x="2260" y="94"/>
                    <a:pt x="2169" y="71"/>
                  </a:cubicBezTo>
                  <a:cubicBezTo>
                    <a:pt x="2155" y="78"/>
                    <a:pt x="2144" y="81"/>
                    <a:pt x="2134" y="81"/>
                  </a:cubicBezTo>
                  <a:cubicBezTo>
                    <a:pt x="2110" y="81"/>
                    <a:pt x="2094" y="65"/>
                    <a:pt x="2077" y="49"/>
                  </a:cubicBezTo>
                  <a:cubicBezTo>
                    <a:pt x="2008" y="14"/>
                    <a:pt x="1938" y="0"/>
                    <a:pt x="186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3" name="Google Shape;2236;p48"/>
            <p:cNvSpPr/>
            <p:nvPr/>
          </p:nvSpPr>
          <p:spPr>
            <a:xfrm rot="823658">
              <a:off x="8201669" y="2565536"/>
              <a:ext cx="46866" cy="29941"/>
            </a:xfrm>
            <a:custGeom>
              <a:avLst/>
              <a:gdLst/>
              <a:ahLst/>
              <a:cxnLst/>
              <a:rect l="l" t="t" r="r" b="b"/>
              <a:pathLst>
                <a:path w="2146" h="1371" extrusionOk="0">
                  <a:moveTo>
                    <a:pt x="1940" y="1"/>
                  </a:moveTo>
                  <a:cubicBezTo>
                    <a:pt x="1598" y="115"/>
                    <a:pt x="1256" y="229"/>
                    <a:pt x="913" y="320"/>
                  </a:cubicBezTo>
                  <a:cubicBezTo>
                    <a:pt x="731" y="571"/>
                    <a:pt x="434" y="480"/>
                    <a:pt x="183" y="526"/>
                  </a:cubicBezTo>
                  <a:cubicBezTo>
                    <a:pt x="137" y="571"/>
                    <a:pt x="69" y="640"/>
                    <a:pt x="0" y="686"/>
                  </a:cubicBezTo>
                  <a:lnTo>
                    <a:pt x="0" y="1211"/>
                  </a:lnTo>
                  <a:cubicBezTo>
                    <a:pt x="23" y="1233"/>
                    <a:pt x="46" y="1279"/>
                    <a:pt x="69" y="1302"/>
                  </a:cubicBezTo>
                  <a:cubicBezTo>
                    <a:pt x="137" y="1348"/>
                    <a:pt x="206" y="1370"/>
                    <a:pt x="297" y="1370"/>
                  </a:cubicBezTo>
                  <a:cubicBezTo>
                    <a:pt x="365" y="1370"/>
                    <a:pt x="434" y="1370"/>
                    <a:pt x="525" y="1348"/>
                  </a:cubicBezTo>
                  <a:cubicBezTo>
                    <a:pt x="594" y="1325"/>
                    <a:pt x="662" y="1302"/>
                    <a:pt x="731" y="1279"/>
                  </a:cubicBezTo>
                  <a:cubicBezTo>
                    <a:pt x="959" y="1211"/>
                    <a:pt x="1142" y="1051"/>
                    <a:pt x="1278" y="868"/>
                  </a:cubicBezTo>
                  <a:lnTo>
                    <a:pt x="2123" y="480"/>
                  </a:lnTo>
                  <a:cubicBezTo>
                    <a:pt x="2146" y="435"/>
                    <a:pt x="2146" y="389"/>
                    <a:pt x="2146" y="320"/>
                  </a:cubicBezTo>
                  <a:cubicBezTo>
                    <a:pt x="2077" y="229"/>
                    <a:pt x="2009" y="115"/>
                    <a:pt x="194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4" name="Google Shape;2237;p48"/>
            <p:cNvSpPr/>
            <p:nvPr/>
          </p:nvSpPr>
          <p:spPr>
            <a:xfrm rot="823658">
              <a:off x="8102999" y="2677834"/>
              <a:ext cx="89233" cy="647740"/>
            </a:xfrm>
            <a:custGeom>
              <a:avLst/>
              <a:gdLst/>
              <a:ahLst/>
              <a:cxnLst/>
              <a:rect l="l" t="t" r="r" b="b"/>
              <a:pathLst>
                <a:path w="4086" h="29660" extrusionOk="0">
                  <a:moveTo>
                    <a:pt x="365" y="0"/>
                  </a:moveTo>
                  <a:cubicBezTo>
                    <a:pt x="205" y="137"/>
                    <a:pt x="205" y="343"/>
                    <a:pt x="205" y="525"/>
                  </a:cubicBezTo>
                  <a:cubicBezTo>
                    <a:pt x="457" y="1530"/>
                    <a:pt x="0" y="2534"/>
                    <a:pt x="251" y="3538"/>
                  </a:cubicBezTo>
                  <a:cubicBezTo>
                    <a:pt x="251" y="4132"/>
                    <a:pt x="525" y="4725"/>
                    <a:pt x="411" y="5319"/>
                  </a:cubicBezTo>
                  <a:cubicBezTo>
                    <a:pt x="251" y="6095"/>
                    <a:pt x="434" y="6779"/>
                    <a:pt x="708" y="7487"/>
                  </a:cubicBezTo>
                  <a:cubicBezTo>
                    <a:pt x="753" y="8286"/>
                    <a:pt x="822" y="9085"/>
                    <a:pt x="867" y="9884"/>
                  </a:cubicBezTo>
                  <a:cubicBezTo>
                    <a:pt x="890" y="10363"/>
                    <a:pt x="982" y="10819"/>
                    <a:pt x="890" y="11299"/>
                  </a:cubicBezTo>
                  <a:cubicBezTo>
                    <a:pt x="959" y="11664"/>
                    <a:pt x="959" y="12029"/>
                    <a:pt x="913" y="12394"/>
                  </a:cubicBezTo>
                  <a:cubicBezTo>
                    <a:pt x="1301" y="13832"/>
                    <a:pt x="1004" y="15339"/>
                    <a:pt x="1255" y="16777"/>
                  </a:cubicBezTo>
                  <a:cubicBezTo>
                    <a:pt x="936" y="17416"/>
                    <a:pt x="1027" y="18055"/>
                    <a:pt x="1118" y="18717"/>
                  </a:cubicBezTo>
                  <a:cubicBezTo>
                    <a:pt x="1233" y="19219"/>
                    <a:pt x="1233" y="19767"/>
                    <a:pt x="1438" y="20246"/>
                  </a:cubicBezTo>
                  <a:cubicBezTo>
                    <a:pt x="1507" y="20566"/>
                    <a:pt x="1529" y="20863"/>
                    <a:pt x="1461" y="21159"/>
                  </a:cubicBezTo>
                  <a:cubicBezTo>
                    <a:pt x="1370" y="21296"/>
                    <a:pt x="1324" y="21456"/>
                    <a:pt x="1347" y="21616"/>
                  </a:cubicBezTo>
                  <a:cubicBezTo>
                    <a:pt x="1666" y="22346"/>
                    <a:pt x="1438" y="23145"/>
                    <a:pt x="1666" y="23898"/>
                  </a:cubicBezTo>
                  <a:cubicBezTo>
                    <a:pt x="1735" y="24948"/>
                    <a:pt x="1849" y="25975"/>
                    <a:pt x="1803" y="27025"/>
                  </a:cubicBezTo>
                  <a:cubicBezTo>
                    <a:pt x="1666" y="27231"/>
                    <a:pt x="1758" y="27482"/>
                    <a:pt x="1735" y="27710"/>
                  </a:cubicBezTo>
                  <a:cubicBezTo>
                    <a:pt x="1643" y="28212"/>
                    <a:pt x="1712" y="28692"/>
                    <a:pt x="1872" y="29171"/>
                  </a:cubicBezTo>
                  <a:cubicBezTo>
                    <a:pt x="1917" y="29262"/>
                    <a:pt x="1940" y="29354"/>
                    <a:pt x="1963" y="29445"/>
                  </a:cubicBezTo>
                  <a:cubicBezTo>
                    <a:pt x="2009" y="29513"/>
                    <a:pt x="2077" y="29559"/>
                    <a:pt x="2146" y="29627"/>
                  </a:cubicBezTo>
                  <a:cubicBezTo>
                    <a:pt x="2210" y="29644"/>
                    <a:pt x="2263" y="29660"/>
                    <a:pt x="2321" y="29660"/>
                  </a:cubicBezTo>
                  <a:cubicBezTo>
                    <a:pt x="2345" y="29660"/>
                    <a:pt x="2370" y="29657"/>
                    <a:pt x="2397" y="29650"/>
                  </a:cubicBezTo>
                  <a:cubicBezTo>
                    <a:pt x="2671" y="29605"/>
                    <a:pt x="2967" y="29582"/>
                    <a:pt x="3241" y="29536"/>
                  </a:cubicBezTo>
                  <a:cubicBezTo>
                    <a:pt x="3310" y="29513"/>
                    <a:pt x="3401" y="29490"/>
                    <a:pt x="3470" y="29445"/>
                  </a:cubicBezTo>
                  <a:cubicBezTo>
                    <a:pt x="3698" y="29308"/>
                    <a:pt x="4086" y="29285"/>
                    <a:pt x="3835" y="28829"/>
                  </a:cubicBezTo>
                  <a:cubicBezTo>
                    <a:pt x="3538" y="28007"/>
                    <a:pt x="3675" y="27139"/>
                    <a:pt x="3675" y="26272"/>
                  </a:cubicBezTo>
                  <a:cubicBezTo>
                    <a:pt x="3675" y="25542"/>
                    <a:pt x="3401" y="24834"/>
                    <a:pt x="3492" y="24081"/>
                  </a:cubicBezTo>
                  <a:cubicBezTo>
                    <a:pt x="3629" y="23830"/>
                    <a:pt x="3584" y="23533"/>
                    <a:pt x="3629" y="23259"/>
                  </a:cubicBezTo>
                  <a:cubicBezTo>
                    <a:pt x="3401" y="22689"/>
                    <a:pt x="3743" y="22049"/>
                    <a:pt x="3333" y="21524"/>
                  </a:cubicBezTo>
                  <a:cubicBezTo>
                    <a:pt x="3378" y="20863"/>
                    <a:pt x="3196" y="20201"/>
                    <a:pt x="3310" y="19516"/>
                  </a:cubicBezTo>
                  <a:cubicBezTo>
                    <a:pt x="3401" y="19333"/>
                    <a:pt x="3264" y="19151"/>
                    <a:pt x="3287" y="18968"/>
                  </a:cubicBezTo>
                  <a:cubicBezTo>
                    <a:pt x="3264" y="18900"/>
                    <a:pt x="3287" y="18854"/>
                    <a:pt x="3287" y="18785"/>
                  </a:cubicBezTo>
                  <a:cubicBezTo>
                    <a:pt x="3470" y="18169"/>
                    <a:pt x="3310" y="17553"/>
                    <a:pt x="3355" y="16937"/>
                  </a:cubicBezTo>
                  <a:cubicBezTo>
                    <a:pt x="3355" y="16822"/>
                    <a:pt x="3333" y="16731"/>
                    <a:pt x="3333" y="16640"/>
                  </a:cubicBezTo>
                  <a:cubicBezTo>
                    <a:pt x="3310" y="16549"/>
                    <a:pt x="3310" y="16457"/>
                    <a:pt x="3287" y="16366"/>
                  </a:cubicBezTo>
                  <a:cubicBezTo>
                    <a:pt x="3218" y="15065"/>
                    <a:pt x="3173" y="13787"/>
                    <a:pt x="3127" y="12486"/>
                  </a:cubicBezTo>
                  <a:cubicBezTo>
                    <a:pt x="3104" y="12394"/>
                    <a:pt x="3081" y="12303"/>
                    <a:pt x="3036" y="12235"/>
                  </a:cubicBezTo>
                  <a:cubicBezTo>
                    <a:pt x="2945" y="11527"/>
                    <a:pt x="3013" y="10819"/>
                    <a:pt x="2990" y="10089"/>
                  </a:cubicBezTo>
                  <a:cubicBezTo>
                    <a:pt x="2990" y="9952"/>
                    <a:pt x="2990" y="9815"/>
                    <a:pt x="2990" y="9678"/>
                  </a:cubicBezTo>
                  <a:cubicBezTo>
                    <a:pt x="2945" y="9267"/>
                    <a:pt x="2785" y="8856"/>
                    <a:pt x="2876" y="8446"/>
                  </a:cubicBezTo>
                  <a:cubicBezTo>
                    <a:pt x="2785" y="7692"/>
                    <a:pt x="2830" y="6939"/>
                    <a:pt x="2808" y="6186"/>
                  </a:cubicBezTo>
                  <a:cubicBezTo>
                    <a:pt x="2808" y="6049"/>
                    <a:pt x="2785" y="5912"/>
                    <a:pt x="2785" y="5775"/>
                  </a:cubicBezTo>
                  <a:cubicBezTo>
                    <a:pt x="2762" y="5661"/>
                    <a:pt x="2762" y="5524"/>
                    <a:pt x="2716" y="5387"/>
                  </a:cubicBezTo>
                  <a:cubicBezTo>
                    <a:pt x="2716" y="5319"/>
                    <a:pt x="2693" y="5227"/>
                    <a:pt x="2671" y="5159"/>
                  </a:cubicBezTo>
                  <a:cubicBezTo>
                    <a:pt x="2579" y="4930"/>
                    <a:pt x="2602" y="4702"/>
                    <a:pt x="2648" y="4451"/>
                  </a:cubicBezTo>
                  <a:cubicBezTo>
                    <a:pt x="2671" y="4383"/>
                    <a:pt x="2671" y="4314"/>
                    <a:pt x="2671" y="4223"/>
                  </a:cubicBezTo>
                  <a:cubicBezTo>
                    <a:pt x="2648" y="4177"/>
                    <a:pt x="2648" y="4154"/>
                    <a:pt x="2648" y="4109"/>
                  </a:cubicBezTo>
                  <a:cubicBezTo>
                    <a:pt x="2579" y="3903"/>
                    <a:pt x="2579" y="3652"/>
                    <a:pt x="2442" y="3470"/>
                  </a:cubicBezTo>
                  <a:cubicBezTo>
                    <a:pt x="2351" y="2328"/>
                    <a:pt x="2260" y="1187"/>
                    <a:pt x="2146" y="46"/>
                  </a:cubicBezTo>
                  <a:cubicBezTo>
                    <a:pt x="1552" y="23"/>
                    <a:pt x="959" y="0"/>
                    <a:pt x="3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5" name="Google Shape;2238;p48"/>
            <p:cNvSpPr/>
            <p:nvPr/>
          </p:nvSpPr>
          <p:spPr>
            <a:xfrm rot="823658">
              <a:off x="8203828" y="2589411"/>
              <a:ext cx="40402" cy="30924"/>
            </a:xfrm>
            <a:custGeom>
              <a:avLst/>
              <a:gdLst/>
              <a:ahLst/>
              <a:cxnLst/>
              <a:rect l="l" t="t" r="r" b="b"/>
              <a:pathLst>
                <a:path w="1850" h="1416" extrusionOk="0">
                  <a:moveTo>
                    <a:pt x="1781" y="1"/>
                  </a:moveTo>
                  <a:lnTo>
                    <a:pt x="1781" y="1"/>
                  </a:lnTo>
                  <a:cubicBezTo>
                    <a:pt x="1553" y="69"/>
                    <a:pt x="1324" y="115"/>
                    <a:pt x="1096" y="183"/>
                  </a:cubicBezTo>
                  <a:cubicBezTo>
                    <a:pt x="708" y="206"/>
                    <a:pt x="274" y="160"/>
                    <a:pt x="0" y="548"/>
                  </a:cubicBezTo>
                  <a:cubicBezTo>
                    <a:pt x="0" y="822"/>
                    <a:pt x="0" y="1119"/>
                    <a:pt x="0" y="1416"/>
                  </a:cubicBezTo>
                  <a:cubicBezTo>
                    <a:pt x="229" y="1347"/>
                    <a:pt x="480" y="1302"/>
                    <a:pt x="708" y="1233"/>
                  </a:cubicBezTo>
                  <a:lnTo>
                    <a:pt x="708" y="1256"/>
                  </a:lnTo>
                  <a:cubicBezTo>
                    <a:pt x="777" y="1188"/>
                    <a:pt x="822" y="1142"/>
                    <a:pt x="891" y="1096"/>
                  </a:cubicBezTo>
                  <a:cubicBezTo>
                    <a:pt x="1096" y="959"/>
                    <a:pt x="1279" y="799"/>
                    <a:pt x="1484" y="685"/>
                  </a:cubicBezTo>
                  <a:cubicBezTo>
                    <a:pt x="1758" y="526"/>
                    <a:pt x="1849" y="297"/>
                    <a:pt x="17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6" name="Google Shape;2239;p48"/>
            <p:cNvSpPr/>
            <p:nvPr/>
          </p:nvSpPr>
          <p:spPr>
            <a:xfrm rot="823658">
              <a:off x="7878393" y="3559142"/>
              <a:ext cx="3997" cy="7993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7" name="Google Shape;2240;p48"/>
            <p:cNvSpPr/>
            <p:nvPr/>
          </p:nvSpPr>
          <p:spPr>
            <a:xfrm rot="823658">
              <a:off x="7883426" y="3558504"/>
              <a:ext cx="2009" cy="1507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46" y="0"/>
                  </a:moveTo>
                  <a:lnTo>
                    <a:pt x="0" y="69"/>
                  </a:lnTo>
                  <a:lnTo>
                    <a:pt x="0" y="69"/>
                  </a:lnTo>
                  <a:lnTo>
                    <a:pt x="91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FEA5A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8" name="Google Shape;2241;p48"/>
            <p:cNvSpPr/>
            <p:nvPr/>
          </p:nvSpPr>
          <p:spPr>
            <a:xfrm rot="823658">
              <a:off x="7809694" y="3594484"/>
              <a:ext cx="7993" cy="4564"/>
            </a:xfrm>
            <a:custGeom>
              <a:avLst/>
              <a:gdLst/>
              <a:ahLst/>
              <a:cxnLst/>
              <a:rect l="l" t="t" r="r" b="b"/>
              <a:pathLst>
                <a:path w="366" h="209" extrusionOk="0">
                  <a:moveTo>
                    <a:pt x="97" y="1"/>
                  </a:moveTo>
                  <a:cubicBezTo>
                    <a:pt x="87" y="1"/>
                    <a:pt x="77" y="3"/>
                    <a:pt x="68" y="7"/>
                  </a:cubicBezTo>
                  <a:cubicBezTo>
                    <a:pt x="0" y="30"/>
                    <a:pt x="0" y="98"/>
                    <a:pt x="46" y="167"/>
                  </a:cubicBezTo>
                  <a:cubicBezTo>
                    <a:pt x="74" y="196"/>
                    <a:pt x="107" y="208"/>
                    <a:pt x="140" y="208"/>
                  </a:cubicBezTo>
                  <a:cubicBezTo>
                    <a:pt x="187" y="208"/>
                    <a:pt x="234" y="184"/>
                    <a:pt x="274" y="144"/>
                  </a:cubicBezTo>
                  <a:cubicBezTo>
                    <a:pt x="365" y="98"/>
                    <a:pt x="342" y="53"/>
                    <a:pt x="251" y="53"/>
                  </a:cubicBezTo>
                  <a:cubicBezTo>
                    <a:pt x="196" y="34"/>
                    <a:pt x="140" y="1"/>
                    <a:pt x="97" y="1"/>
                  </a:cubicBezTo>
                  <a:close/>
                </a:path>
              </a:pathLst>
            </a:custGeom>
            <a:solidFill>
              <a:srgbClr val="FE9F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999" name="Google Shape;2242;p48"/>
            <p:cNvSpPr/>
            <p:nvPr/>
          </p:nvSpPr>
          <p:spPr>
            <a:xfrm rot="823658">
              <a:off x="7589608" y="3334894"/>
              <a:ext cx="4018" cy="1703"/>
            </a:xfrm>
            <a:custGeom>
              <a:avLst/>
              <a:gdLst/>
              <a:ahLst/>
              <a:cxnLst/>
              <a:rect l="l" t="t" r="r" b="b"/>
              <a:pathLst>
                <a:path w="184" h="78" extrusionOk="0">
                  <a:moveTo>
                    <a:pt x="78" y="0"/>
                  </a:moveTo>
                  <a:cubicBezTo>
                    <a:pt x="49" y="0"/>
                    <a:pt x="22" y="23"/>
                    <a:pt x="1" y="77"/>
                  </a:cubicBezTo>
                  <a:lnTo>
                    <a:pt x="183" y="77"/>
                  </a:lnTo>
                  <a:cubicBezTo>
                    <a:pt x="147" y="29"/>
                    <a:pt x="111" y="0"/>
                    <a:pt x="78" y="0"/>
                  </a:cubicBezTo>
                  <a:close/>
                </a:path>
              </a:pathLst>
            </a:custGeom>
            <a:solidFill>
              <a:srgbClr val="6A646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0" name="Google Shape;2243;p48"/>
            <p:cNvSpPr/>
            <p:nvPr/>
          </p:nvSpPr>
          <p:spPr>
            <a:xfrm rot="823658">
              <a:off x="7756677" y="3373329"/>
              <a:ext cx="4018" cy="2271"/>
            </a:xfrm>
            <a:custGeom>
              <a:avLst/>
              <a:gdLst/>
              <a:ahLst/>
              <a:cxnLst/>
              <a:rect l="l" t="t" r="r" b="b"/>
              <a:pathLst>
                <a:path w="184" h="104" extrusionOk="0">
                  <a:moveTo>
                    <a:pt x="1" y="1"/>
                  </a:moveTo>
                  <a:cubicBezTo>
                    <a:pt x="23" y="69"/>
                    <a:pt x="52" y="104"/>
                    <a:pt x="83" y="104"/>
                  </a:cubicBezTo>
                  <a:cubicBezTo>
                    <a:pt x="115" y="104"/>
                    <a:pt x="149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1" name="Google Shape;2244;p48"/>
            <p:cNvSpPr/>
            <p:nvPr/>
          </p:nvSpPr>
          <p:spPr>
            <a:xfrm rot="823658">
              <a:off x="7744843" y="3370464"/>
              <a:ext cx="4018" cy="4018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183" y="1"/>
                  </a:moveTo>
                  <a:cubicBezTo>
                    <a:pt x="115" y="69"/>
                    <a:pt x="46" y="138"/>
                    <a:pt x="1" y="183"/>
                  </a:cubicBezTo>
                  <a:cubicBezTo>
                    <a:pt x="46" y="138"/>
                    <a:pt x="115" y="69"/>
                    <a:pt x="183" y="1"/>
                  </a:cubicBezTo>
                  <a:close/>
                </a:path>
              </a:pathLst>
            </a:custGeom>
            <a:solidFill>
              <a:srgbClr val="5A5A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2" name="Google Shape;2245;p48"/>
            <p:cNvSpPr/>
            <p:nvPr/>
          </p:nvSpPr>
          <p:spPr>
            <a:xfrm rot="823658">
              <a:off x="8018452" y="3438180"/>
              <a:ext cx="2992" cy="2228"/>
            </a:xfrm>
            <a:custGeom>
              <a:avLst/>
              <a:gdLst/>
              <a:ahLst/>
              <a:cxnLst/>
              <a:rect l="l" t="t" r="r" b="b"/>
              <a:pathLst>
                <a:path w="137" h="102" extrusionOk="0">
                  <a:moveTo>
                    <a:pt x="68" y="0"/>
                  </a:moveTo>
                  <a:cubicBezTo>
                    <a:pt x="46" y="0"/>
                    <a:pt x="23" y="23"/>
                    <a:pt x="0" y="23"/>
                  </a:cubicBezTo>
                  <a:cubicBezTo>
                    <a:pt x="0" y="46"/>
                    <a:pt x="0" y="69"/>
                    <a:pt x="23" y="92"/>
                  </a:cubicBezTo>
                  <a:cubicBezTo>
                    <a:pt x="38" y="92"/>
                    <a:pt x="53" y="102"/>
                    <a:pt x="68" y="102"/>
                  </a:cubicBezTo>
                  <a:cubicBezTo>
                    <a:pt x="76" y="102"/>
                    <a:pt x="84" y="99"/>
                    <a:pt x="91" y="92"/>
                  </a:cubicBezTo>
                  <a:cubicBezTo>
                    <a:pt x="137" y="69"/>
                    <a:pt x="137" y="23"/>
                    <a:pt x="68" y="0"/>
                  </a:cubicBezTo>
                  <a:close/>
                </a:path>
              </a:pathLst>
            </a:custGeom>
            <a:solidFill>
              <a:srgbClr val="53585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3" name="Google Shape;2246;p48"/>
            <p:cNvSpPr/>
            <p:nvPr/>
          </p:nvSpPr>
          <p:spPr>
            <a:xfrm rot="823658">
              <a:off x="8181952" y="3478588"/>
              <a:ext cx="15986" cy="4237"/>
            </a:xfrm>
            <a:custGeom>
              <a:avLst/>
              <a:gdLst/>
              <a:ahLst/>
              <a:cxnLst/>
              <a:rect l="l" t="t" r="r" b="b"/>
              <a:pathLst>
                <a:path w="732" h="194" extrusionOk="0">
                  <a:moveTo>
                    <a:pt x="328" y="1"/>
                  </a:moveTo>
                  <a:cubicBezTo>
                    <a:pt x="246" y="1"/>
                    <a:pt x="162" y="9"/>
                    <a:pt x="81" y="9"/>
                  </a:cubicBezTo>
                  <a:cubicBezTo>
                    <a:pt x="54" y="9"/>
                    <a:pt x="27" y="8"/>
                    <a:pt x="1" y="6"/>
                  </a:cubicBezTo>
                  <a:lnTo>
                    <a:pt x="1" y="6"/>
                  </a:lnTo>
                  <a:cubicBezTo>
                    <a:pt x="121" y="165"/>
                    <a:pt x="263" y="193"/>
                    <a:pt x="412" y="193"/>
                  </a:cubicBezTo>
                  <a:cubicBezTo>
                    <a:pt x="491" y="193"/>
                    <a:pt x="572" y="185"/>
                    <a:pt x="652" y="185"/>
                  </a:cubicBezTo>
                  <a:cubicBezTo>
                    <a:pt x="679" y="185"/>
                    <a:pt x="705" y="186"/>
                    <a:pt x="731" y="188"/>
                  </a:cubicBezTo>
                  <a:cubicBezTo>
                    <a:pt x="625" y="29"/>
                    <a:pt x="480" y="1"/>
                    <a:pt x="328" y="1"/>
                  </a:cubicBezTo>
                  <a:close/>
                </a:path>
              </a:pathLst>
            </a:custGeom>
            <a:solidFill>
              <a:srgbClr val="645D5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4" name="Google Shape;2247;p48"/>
            <p:cNvSpPr/>
            <p:nvPr/>
          </p:nvSpPr>
          <p:spPr>
            <a:xfrm rot="823658">
              <a:off x="7387140" y="2268823"/>
              <a:ext cx="1151016" cy="2295108"/>
            </a:xfrm>
            <a:custGeom>
              <a:avLst/>
              <a:gdLst/>
              <a:ahLst/>
              <a:cxnLst/>
              <a:rect l="l" t="t" r="r" b="b"/>
              <a:pathLst>
                <a:path w="52705" h="105093" extrusionOk="0">
                  <a:moveTo>
                    <a:pt x="21936" y="1032"/>
                  </a:moveTo>
                  <a:cubicBezTo>
                    <a:pt x="22027" y="1055"/>
                    <a:pt x="22095" y="1078"/>
                    <a:pt x="22164" y="1078"/>
                  </a:cubicBezTo>
                  <a:cubicBezTo>
                    <a:pt x="22415" y="1101"/>
                    <a:pt x="22552" y="1398"/>
                    <a:pt x="22803" y="1398"/>
                  </a:cubicBezTo>
                  <a:cubicBezTo>
                    <a:pt x="23260" y="2311"/>
                    <a:pt x="23693" y="3224"/>
                    <a:pt x="24606" y="3817"/>
                  </a:cubicBezTo>
                  <a:cubicBezTo>
                    <a:pt x="24629" y="4639"/>
                    <a:pt x="25108" y="5187"/>
                    <a:pt x="25770" y="5620"/>
                  </a:cubicBezTo>
                  <a:cubicBezTo>
                    <a:pt x="25793" y="5620"/>
                    <a:pt x="25816" y="5620"/>
                    <a:pt x="25839" y="5598"/>
                  </a:cubicBezTo>
                  <a:cubicBezTo>
                    <a:pt x="25884" y="6145"/>
                    <a:pt x="26136" y="6556"/>
                    <a:pt x="26615" y="6830"/>
                  </a:cubicBezTo>
                  <a:cubicBezTo>
                    <a:pt x="26638" y="7492"/>
                    <a:pt x="26980" y="7994"/>
                    <a:pt x="27505" y="8359"/>
                  </a:cubicBezTo>
                  <a:cubicBezTo>
                    <a:pt x="27574" y="8359"/>
                    <a:pt x="27619" y="8359"/>
                    <a:pt x="27665" y="8337"/>
                  </a:cubicBezTo>
                  <a:cubicBezTo>
                    <a:pt x="27665" y="8382"/>
                    <a:pt x="27665" y="8428"/>
                    <a:pt x="27711" y="8474"/>
                  </a:cubicBezTo>
                  <a:cubicBezTo>
                    <a:pt x="27711" y="8565"/>
                    <a:pt x="27756" y="8633"/>
                    <a:pt x="27847" y="8679"/>
                  </a:cubicBezTo>
                  <a:cubicBezTo>
                    <a:pt x="27870" y="8907"/>
                    <a:pt x="27984" y="9067"/>
                    <a:pt x="28144" y="9204"/>
                  </a:cubicBezTo>
                  <a:cubicBezTo>
                    <a:pt x="28144" y="9227"/>
                    <a:pt x="28144" y="9250"/>
                    <a:pt x="28167" y="9250"/>
                  </a:cubicBezTo>
                  <a:cubicBezTo>
                    <a:pt x="28190" y="9364"/>
                    <a:pt x="28235" y="9455"/>
                    <a:pt x="28281" y="9546"/>
                  </a:cubicBezTo>
                  <a:cubicBezTo>
                    <a:pt x="28327" y="9592"/>
                    <a:pt x="28372" y="9660"/>
                    <a:pt x="28418" y="9706"/>
                  </a:cubicBezTo>
                  <a:cubicBezTo>
                    <a:pt x="28487" y="9775"/>
                    <a:pt x="28555" y="9843"/>
                    <a:pt x="28624" y="9911"/>
                  </a:cubicBezTo>
                  <a:cubicBezTo>
                    <a:pt x="28646" y="9934"/>
                    <a:pt x="28692" y="9980"/>
                    <a:pt x="28738" y="10003"/>
                  </a:cubicBezTo>
                  <a:cubicBezTo>
                    <a:pt x="28738" y="10048"/>
                    <a:pt x="28715" y="10071"/>
                    <a:pt x="28738" y="10117"/>
                  </a:cubicBezTo>
                  <a:cubicBezTo>
                    <a:pt x="28738" y="10117"/>
                    <a:pt x="28738" y="10117"/>
                    <a:pt x="28738" y="10094"/>
                  </a:cubicBezTo>
                  <a:cubicBezTo>
                    <a:pt x="28760" y="10094"/>
                    <a:pt x="28783" y="10094"/>
                    <a:pt x="28783" y="10072"/>
                  </a:cubicBezTo>
                  <a:lnTo>
                    <a:pt x="28783" y="10072"/>
                  </a:lnTo>
                  <a:cubicBezTo>
                    <a:pt x="28783" y="10094"/>
                    <a:pt x="28760" y="10117"/>
                    <a:pt x="28738" y="10117"/>
                  </a:cubicBezTo>
                  <a:cubicBezTo>
                    <a:pt x="28715" y="10117"/>
                    <a:pt x="28715" y="10117"/>
                    <a:pt x="28692" y="10140"/>
                  </a:cubicBezTo>
                  <a:cubicBezTo>
                    <a:pt x="28532" y="10254"/>
                    <a:pt x="28372" y="10391"/>
                    <a:pt x="28235" y="10505"/>
                  </a:cubicBezTo>
                  <a:cubicBezTo>
                    <a:pt x="28167" y="10505"/>
                    <a:pt x="28121" y="10505"/>
                    <a:pt x="28076" y="10528"/>
                  </a:cubicBezTo>
                  <a:cubicBezTo>
                    <a:pt x="27962" y="10528"/>
                    <a:pt x="27893" y="10573"/>
                    <a:pt x="27847" y="10688"/>
                  </a:cubicBezTo>
                  <a:cubicBezTo>
                    <a:pt x="27779" y="10733"/>
                    <a:pt x="27733" y="10779"/>
                    <a:pt x="27665" y="10825"/>
                  </a:cubicBezTo>
                  <a:cubicBezTo>
                    <a:pt x="27437" y="10939"/>
                    <a:pt x="27300" y="11190"/>
                    <a:pt x="27094" y="11327"/>
                  </a:cubicBezTo>
                  <a:cubicBezTo>
                    <a:pt x="27094" y="11304"/>
                    <a:pt x="27071" y="11281"/>
                    <a:pt x="27071" y="11235"/>
                  </a:cubicBezTo>
                  <a:cubicBezTo>
                    <a:pt x="26752" y="10893"/>
                    <a:pt x="26638" y="10345"/>
                    <a:pt x="26044" y="10277"/>
                  </a:cubicBezTo>
                  <a:cubicBezTo>
                    <a:pt x="26021" y="10208"/>
                    <a:pt x="26021" y="10163"/>
                    <a:pt x="25999" y="10094"/>
                  </a:cubicBezTo>
                  <a:cubicBezTo>
                    <a:pt x="25999" y="10026"/>
                    <a:pt x="25953" y="10003"/>
                    <a:pt x="25884" y="10003"/>
                  </a:cubicBezTo>
                  <a:cubicBezTo>
                    <a:pt x="25907" y="9957"/>
                    <a:pt x="25907" y="9911"/>
                    <a:pt x="25907" y="9889"/>
                  </a:cubicBezTo>
                  <a:cubicBezTo>
                    <a:pt x="25863" y="9579"/>
                    <a:pt x="25819" y="9248"/>
                    <a:pt x="25443" y="9248"/>
                  </a:cubicBezTo>
                  <a:cubicBezTo>
                    <a:pt x="25431" y="9248"/>
                    <a:pt x="25418" y="9249"/>
                    <a:pt x="25405" y="9250"/>
                  </a:cubicBezTo>
                  <a:cubicBezTo>
                    <a:pt x="25245" y="8245"/>
                    <a:pt x="24424" y="7675"/>
                    <a:pt x="23899" y="6899"/>
                  </a:cubicBezTo>
                  <a:cubicBezTo>
                    <a:pt x="23807" y="6807"/>
                    <a:pt x="23739" y="6716"/>
                    <a:pt x="23670" y="6625"/>
                  </a:cubicBezTo>
                  <a:cubicBezTo>
                    <a:pt x="23602" y="6533"/>
                    <a:pt x="23511" y="6465"/>
                    <a:pt x="23419" y="6396"/>
                  </a:cubicBezTo>
                  <a:cubicBezTo>
                    <a:pt x="23328" y="6328"/>
                    <a:pt x="23237" y="6282"/>
                    <a:pt x="23145" y="6237"/>
                  </a:cubicBezTo>
                  <a:cubicBezTo>
                    <a:pt x="23123" y="6214"/>
                    <a:pt x="23123" y="6214"/>
                    <a:pt x="23100" y="6214"/>
                  </a:cubicBezTo>
                  <a:cubicBezTo>
                    <a:pt x="23054" y="5986"/>
                    <a:pt x="22963" y="5780"/>
                    <a:pt x="22780" y="5598"/>
                  </a:cubicBezTo>
                  <a:cubicBezTo>
                    <a:pt x="22803" y="5598"/>
                    <a:pt x="22803" y="5598"/>
                    <a:pt x="22803" y="5575"/>
                  </a:cubicBezTo>
                  <a:cubicBezTo>
                    <a:pt x="22826" y="5506"/>
                    <a:pt x="22803" y="5415"/>
                    <a:pt x="22780" y="5324"/>
                  </a:cubicBezTo>
                  <a:cubicBezTo>
                    <a:pt x="22438" y="4730"/>
                    <a:pt x="22118" y="4114"/>
                    <a:pt x="21525" y="3680"/>
                  </a:cubicBezTo>
                  <a:lnTo>
                    <a:pt x="21479" y="3680"/>
                  </a:lnTo>
                  <a:cubicBezTo>
                    <a:pt x="21525" y="3269"/>
                    <a:pt x="21297" y="3064"/>
                    <a:pt x="20954" y="2904"/>
                  </a:cubicBezTo>
                  <a:cubicBezTo>
                    <a:pt x="20954" y="2858"/>
                    <a:pt x="20886" y="2790"/>
                    <a:pt x="20817" y="2744"/>
                  </a:cubicBezTo>
                  <a:lnTo>
                    <a:pt x="20749" y="2744"/>
                  </a:lnTo>
                  <a:cubicBezTo>
                    <a:pt x="20749" y="2744"/>
                    <a:pt x="20749" y="2722"/>
                    <a:pt x="20772" y="2722"/>
                  </a:cubicBezTo>
                  <a:cubicBezTo>
                    <a:pt x="20817" y="2676"/>
                    <a:pt x="20863" y="2607"/>
                    <a:pt x="20909" y="2562"/>
                  </a:cubicBezTo>
                  <a:cubicBezTo>
                    <a:pt x="21114" y="1968"/>
                    <a:pt x="21776" y="1694"/>
                    <a:pt x="21867" y="1032"/>
                  </a:cubicBezTo>
                  <a:close/>
                  <a:moveTo>
                    <a:pt x="29012" y="10733"/>
                  </a:moveTo>
                  <a:cubicBezTo>
                    <a:pt x="29080" y="10779"/>
                    <a:pt x="29126" y="10802"/>
                    <a:pt x="29171" y="10847"/>
                  </a:cubicBezTo>
                  <a:cubicBezTo>
                    <a:pt x="29240" y="10893"/>
                    <a:pt x="29285" y="10984"/>
                    <a:pt x="29331" y="11053"/>
                  </a:cubicBezTo>
                  <a:cubicBezTo>
                    <a:pt x="29285" y="11213"/>
                    <a:pt x="29171" y="11327"/>
                    <a:pt x="28989" y="11418"/>
                  </a:cubicBezTo>
                  <a:cubicBezTo>
                    <a:pt x="28783" y="11509"/>
                    <a:pt x="28555" y="11601"/>
                    <a:pt x="28418" y="11783"/>
                  </a:cubicBezTo>
                  <a:cubicBezTo>
                    <a:pt x="28167" y="11806"/>
                    <a:pt x="27962" y="11874"/>
                    <a:pt x="27779" y="12034"/>
                  </a:cubicBezTo>
                  <a:lnTo>
                    <a:pt x="27665" y="12034"/>
                  </a:lnTo>
                  <a:cubicBezTo>
                    <a:pt x="27631" y="12043"/>
                    <a:pt x="27598" y="12048"/>
                    <a:pt x="27566" y="12048"/>
                  </a:cubicBezTo>
                  <a:cubicBezTo>
                    <a:pt x="27510" y="12048"/>
                    <a:pt x="27457" y="12032"/>
                    <a:pt x="27414" y="11989"/>
                  </a:cubicBezTo>
                  <a:cubicBezTo>
                    <a:pt x="27391" y="11943"/>
                    <a:pt x="27345" y="11897"/>
                    <a:pt x="27322" y="11852"/>
                  </a:cubicBezTo>
                  <a:cubicBezTo>
                    <a:pt x="27322" y="11829"/>
                    <a:pt x="27322" y="11829"/>
                    <a:pt x="27322" y="11806"/>
                  </a:cubicBezTo>
                  <a:cubicBezTo>
                    <a:pt x="27345" y="11738"/>
                    <a:pt x="27391" y="11669"/>
                    <a:pt x="27505" y="11601"/>
                  </a:cubicBezTo>
                  <a:cubicBezTo>
                    <a:pt x="27870" y="11372"/>
                    <a:pt x="28258" y="11121"/>
                    <a:pt x="28624" y="10893"/>
                  </a:cubicBezTo>
                  <a:cubicBezTo>
                    <a:pt x="28760" y="10825"/>
                    <a:pt x="28897" y="10779"/>
                    <a:pt x="29012" y="10733"/>
                  </a:cubicBezTo>
                  <a:close/>
                  <a:moveTo>
                    <a:pt x="29810" y="11874"/>
                  </a:moveTo>
                  <a:cubicBezTo>
                    <a:pt x="29765" y="12011"/>
                    <a:pt x="29810" y="12126"/>
                    <a:pt x="29970" y="12194"/>
                  </a:cubicBezTo>
                  <a:cubicBezTo>
                    <a:pt x="29993" y="12171"/>
                    <a:pt x="29993" y="12171"/>
                    <a:pt x="30016" y="12148"/>
                  </a:cubicBezTo>
                  <a:cubicBezTo>
                    <a:pt x="30016" y="12148"/>
                    <a:pt x="30016" y="12171"/>
                    <a:pt x="30016" y="12171"/>
                  </a:cubicBezTo>
                  <a:cubicBezTo>
                    <a:pt x="29993" y="12194"/>
                    <a:pt x="29970" y="12217"/>
                    <a:pt x="29970" y="12263"/>
                  </a:cubicBezTo>
                  <a:cubicBezTo>
                    <a:pt x="29970" y="12263"/>
                    <a:pt x="29970" y="12240"/>
                    <a:pt x="29970" y="12240"/>
                  </a:cubicBezTo>
                  <a:cubicBezTo>
                    <a:pt x="29922" y="12235"/>
                    <a:pt x="29876" y="12232"/>
                    <a:pt x="29831" y="12232"/>
                  </a:cubicBezTo>
                  <a:cubicBezTo>
                    <a:pt x="29472" y="12232"/>
                    <a:pt x="29220" y="12394"/>
                    <a:pt x="29057" y="12719"/>
                  </a:cubicBezTo>
                  <a:cubicBezTo>
                    <a:pt x="29057" y="12719"/>
                    <a:pt x="29057" y="12742"/>
                    <a:pt x="29057" y="12742"/>
                  </a:cubicBezTo>
                  <a:cubicBezTo>
                    <a:pt x="28829" y="12833"/>
                    <a:pt x="28555" y="12833"/>
                    <a:pt x="28395" y="13039"/>
                  </a:cubicBezTo>
                  <a:cubicBezTo>
                    <a:pt x="28281" y="13061"/>
                    <a:pt x="28144" y="13061"/>
                    <a:pt x="28030" y="13061"/>
                  </a:cubicBezTo>
                  <a:cubicBezTo>
                    <a:pt x="27984" y="13061"/>
                    <a:pt x="27962" y="13039"/>
                    <a:pt x="27916" y="13039"/>
                  </a:cubicBezTo>
                  <a:cubicBezTo>
                    <a:pt x="28007" y="12902"/>
                    <a:pt x="28007" y="12742"/>
                    <a:pt x="27939" y="12582"/>
                  </a:cubicBezTo>
                  <a:cubicBezTo>
                    <a:pt x="27939" y="12559"/>
                    <a:pt x="27962" y="12536"/>
                    <a:pt x="27984" y="12514"/>
                  </a:cubicBezTo>
                  <a:cubicBezTo>
                    <a:pt x="28030" y="12491"/>
                    <a:pt x="28053" y="12445"/>
                    <a:pt x="28053" y="12354"/>
                  </a:cubicBezTo>
                  <a:cubicBezTo>
                    <a:pt x="28076" y="12377"/>
                    <a:pt x="28099" y="12399"/>
                    <a:pt x="28121" y="12422"/>
                  </a:cubicBezTo>
                  <a:cubicBezTo>
                    <a:pt x="28234" y="12453"/>
                    <a:pt x="28346" y="12484"/>
                    <a:pt x="28446" y="12484"/>
                  </a:cubicBezTo>
                  <a:cubicBezTo>
                    <a:pt x="28570" y="12484"/>
                    <a:pt x="28675" y="12437"/>
                    <a:pt x="28738" y="12285"/>
                  </a:cubicBezTo>
                  <a:cubicBezTo>
                    <a:pt x="28764" y="12287"/>
                    <a:pt x="28790" y="12287"/>
                    <a:pt x="28815" y="12287"/>
                  </a:cubicBezTo>
                  <a:cubicBezTo>
                    <a:pt x="29192" y="12287"/>
                    <a:pt x="29510" y="12132"/>
                    <a:pt x="29788" y="11897"/>
                  </a:cubicBezTo>
                  <a:cubicBezTo>
                    <a:pt x="29810" y="11875"/>
                    <a:pt x="29810" y="11874"/>
                    <a:pt x="29810" y="11874"/>
                  </a:cubicBezTo>
                  <a:close/>
                  <a:moveTo>
                    <a:pt x="29879" y="13016"/>
                  </a:moveTo>
                  <a:lnTo>
                    <a:pt x="29879" y="13016"/>
                  </a:lnTo>
                  <a:cubicBezTo>
                    <a:pt x="29696" y="13358"/>
                    <a:pt x="29400" y="13541"/>
                    <a:pt x="29148" y="13769"/>
                  </a:cubicBezTo>
                  <a:cubicBezTo>
                    <a:pt x="29057" y="13860"/>
                    <a:pt x="28966" y="13952"/>
                    <a:pt x="28897" y="14066"/>
                  </a:cubicBezTo>
                  <a:cubicBezTo>
                    <a:pt x="28897" y="14089"/>
                    <a:pt x="28897" y="14089"/>
                    <a:pt x="28897" y="14111"/>
                  </a:cubicBezTo>
                  <a:cubicBezTo>
                    <a:pt x="28817" y="14071"/>
                    <a:pt x="28746" y="14054"/>
                    <a:pt x="28679" y="14054"/>
                  </a:cubicBezTo>
                  <a:cubicBezTo>
                    <a:pt x="28557" y="14054"/>
                    <a:pt x="28453" y="14114"/>
                    <a:pt x="28350" y="14203"/>
                  </a:cubicBezTo>
                  <a:cubicBezTo>
                    <a:pt x="28418" y="13974"/>
                    <a:pt x="28418" y="13746"/>
                    <a:pt x="28327" y="13518"/>
                  </a:cubicBezTo>
                  <a:cubicBezTo>
                    <a:pt x="28327" y="13472"/>
                    <a:pt x="28304" y="13449"/>
                    <a:pt x="28281" y="13427"/>
                  </a:cubicBezTo>
                  <a:cubicBezTo>
                    <a:pt x="28624" y="13404"/>
                    <a:pt x="28943" y="13312"/>
                    <a:pt x="29217" y="13130"/>
                  </a:cubicBezTo>
                  <a:cubicBezTo>
                    <a:pt x="29240" y="13153"/>
                    <a:pt x="29263" y="13153"/>
                    <a:pt x="29285" y="13176"/>
                  </a:cubicBezTo>
                  <a:cubicBezTo>
                    <a:pt x="29333" y="13185"/>
                    <a:pt x="29380" y="13190"/>
                    <a:pt x="29425" y="13190"/>
                  </a:cubicBezTo>
                  <a:cubicBezTo>
                    <a:pt x="29597" y="13190"/>
                    <a:pt x="29752" y="13124"/>
                    <a:pt x="29879" y="13016"/>
                  </a:cubicBezTo>
                  <a:close/>
                  <a:moveTo>
                    <a:pt x="30165" y="14156"/>
                  </a:moveTo>
                  <a:cubicBezTo>
                    <a:pt x="30176" y="14156"/>
                    <a:pt x="30187" y="14156"/>
                    <a:pt x="30198" y="14157"/>
                  </a:cubicBezTo>
                  <a:cubicBezTo>
                    <a:pt x="30176" y="14180"/>
                    <a:pt x="30176" y="14180"/>
                    <a:pt x="30153" y="14203"/>
                  </a:cubicBezTo>
                  <a:cubicBezTo>
                    <a:pt x="29810" y="14819"/>
                    <a:pt x="30062" y="15527"/>
                    <a:pt x="29947" y="16166"/>
                  </a:cubicBezTo>
                  <a:cubicBezTo>
                    <a:pt x="29833" y="16303"/>
                    <a:pt x="29742" y="16417"/>
                    <a:pt x="29673" y="16508"/>
                  </a:cubicBezTo>
                  <a:cubicBezTo>
                    <a:pt x="29484" y="16527"/>
                    <a:pt x="29291" y="16538"/>
                    <a:pt x="29096" y="16538"/>
                  </a:cubicBezTo>
                  <a:cubicBezTo>
                    <a:pt x="28820" y="16538"/>
                    <a:pt x="28539" y="16516"/>
                    <a:pt x="28258" y="16462"/>
                  </a:cubicBezTo>
                  <a:cubicBezTo>
                    <a:pt x="28235" y="16303"/>
                    <a:pt x="28213" y="16143"/>
                    <a:pt x="28190" y="15983"/>
                  </a:cubicBezTo>
                  <a:lnTo>
                    <a:pt x="28144" y="15983"/>
                  </a:lnTo>
                  <a:cubicBezTo>
                    <a:pt x="28213" y="15937"/>
                    <a:pt x="28258" y="15892"/>
                    <a:pt x="28350" y="15892"/>
                  </a:cubicBezTo>
                  <a:cubicBezTo>
                    <a:pt x="28464" y="15595"/>
                    <a:pt x="28464" y="15298"/>
                    <a:pt x="28327" y="15002"/>
                  </a:cubicBezTo>
                  <a:cubicBezTo>
                    <a:pt x="28281" y="14933"/>
                    <a:pt x="28235" y="14910"/>
                    <a:pt x="28190" y="14887"/>
                  </a:cubicBezTo>
                  <a:lnTo>
                    <a:pt x="28235" y="14887"/>
                  </a:lnTo>
                  <a:cubicBezTo>
                    <a:pt x="28578" y="14887"/>
                    <a:pt x="28875" y="14773"/>
                    <a:pt x="29148" y="14522"/>
                  </a:cubicBezTo>
                  <a:cubicBezTo>
                    <a:pt x="29159" y="14523"/>
                    <a:pt x="29169" y="14523"/>
                    <a:pt x="29180" y="14523"/>
                  </a:cubicBezTo>
                  <a:cubicBezTo>
                    <a:pt x="29540" y="14523"/>
                    <a:pt x="29785" y="14156"/>
                    <a:pt x="30165" y="14156"/>
                  </a:cubicBezTo>
                  <a:close/>
                  <a:moveTo>
                    <a:pt x="27300" y="16508"/>
                  </a:moveTo>
                  <a:lnTo>
                    <a:pt x="27345" y="16531"/>
                  </a:lnTo>
                  <a:cubicBezTo>
                    <a:pt x="27345" y="16531"/>
                    <a:pt x="27345" y="16554"/>
                    <a:pt x="27345" y="16554"/>
                  </a:cubicBezTo>
                  <a:cubicBezTo>
                    <a:pt x="27322" y="16531"/>
                    <a:pt x="27300" y="16531"/>
                    <a:pt x="27300" y="16508"/>
                  </a:cubicBezTo>
                  <a:close/>
                  <a:moveTo>
                    <a:pt x="28395" y="29678"/>
                  </a:moveTo>
                  <a:lnTo>
                    <a:pt x="28395" y="29678"/>
                  </a:lnTo>
                  <a:cubicBezTo>
                    <a:pt x="28372" y="29701"/>
                    <a:pt x="28372" y="29724"/>
                    <a:pt x="28350" y="29747"/>
                  </a:cubicBezTo>
                  <a:cubicBezTo>
                    <a:pt x="28350" y="29724"/>
                    <a:pt x="28350" y="29701"/>
                    <a:pt x="28395" y="29678"/>
                  </a:cubicBezTo>
                  <a:close/>
                  <a:moveTo>
                    <a:pt x="29445" y="44469"/>
                  </a:moveTo>
                  <a:cubicBezTo>
                    <a:pt x="29468" y="44469"/>
                    <a:pt x="29491" y="44469"/>
                    <a:pt x="29537" y="44492"/>
                  </a:cubicBezTo>
                  <a:cubicBezTo>
                    <a:pt x="29514" y="44492"/>
                    <a:pt x="29514" y="44492"/>
                    <a:pt x="29514" y="44515"/>
                  </a:cubicBezTo>
                  <a:cubicBezTo>
                    <a:pt x="29491" y="44492"/>
                    <a:pt x="29468" y="44469"/>
                    <a:pt x="29445" y="44469"/>
                  </a:cubicBezTo>
                  <a:close/>
                  <a:moveTo>
                    <a:pt x="32435" y="17284"/>
                  </a:moveTo>
                  <a:cubicBezTo>
                    <a:pt x="32502" y="17317"/>
                    <a:pt x="32557" y="17339"/>
                    <a:pt x="32617" y="17339"/>
                  </a:cubicBezTo>
                  <a:cubicBezTo>
                    <a:pt x="32639" y="17339"/>
                    <a:pt x="32662" y="17336"/>
                    <a:pt x="32686" y="17330"/>
                  </a:cubicBezTo>
                  <a:cubicBezTo>
                    <a:pt x="33006" y="17763"/>
                    <a:pt x="33577" y="17718"/>
                    <a:pt x="33987" y="17969"/>
                  </a:cubicBezTo>
                  <a:cubicBezTo>
                    <a:pt x="34124" y="17992"/>
                    <a:pt x="34239" y="18037"/>
                    <a:pt x="34353" y="18060"/>
                  </a:cubicBezTo>
                  <a:cubicBezTo>
                    <a:pt x="34444" y="18060"/>
                    <a:pt x="34512" y="18037"/>
                    <a:pt x="34581" y="17992"/>
                  </a:cubicBezTo>
                  <a:lnTo>
                    <a:pt x="34581" y="17992"/>
                  </a:lnTo>
                  <a:cubicBezTo>
                    <a:pt x="34581" y="18037"/>
                    <a:pt x="34558" y="18060"/>
                    <a:pt x="34558" y="18083"/>
                  </a:cubicBezTo>
                  <a:cubicBezTo>
                    <a:pt x="35289" y="18699"/>
                    <a:pt x="35973" y="19407"/>
                    <a:pt x="36955" y="19589"/>
                  </a:cubicBezTo>
                  <a:lnTo>
                    <a:pt x="36978" y="19589"/>
                  </a:lnTo>
                  <a:cubicBezTo>
                    <a:pt x="37023" y="19658"/>
                    <a:pt x="37069" y="19726"/>
                    <a:pt x="37115" y="19795"/>
                  </a:cubicBezTo>
                  <a:cubicBezTo>
                    <a:pt x="37160" y="19863"/>
                    <a:pt x="37206" y="19932"/>
                    <a:pt x="37274" y="20000"/>
                  </a:cubicBezTo>
                  <a:cubicBezTo>
                    <a:pt x="37754" y="20388"/>
                    <a:pt x="38142" y="20890"/>
                    <a:pt x="38689" y="21210"/>
                  </a:cubicBezTo>
                  <a:cubicBezTo>
                    <a:pt x="38826" y="21278"/>
                    <a:pt x="38986" y="21324"/>
                    <a:pt x="39146" y="21347"/>
                  </a:cubicBezTo>
                  <a:cubicBezTo>
                    <a:pt x="39169" y="21438"/>
                    <a:pt x="39192" y="21507"/>
                    <a:pt x="39260" y="21552"/>
                  </a:cubicBezTo>
                  <a:cubicBezTo>
                    <a:pt x="39283" y="21598"/>
                    <a:pt x="39306" y="21644"/>
                    <a:pt x="39329" y="21689"/>
                  </a:cubicBezTo>
                  <a:cubicBezTo>
                    <a:pt x="39351" y="21712"/>
                    <a:pt x="39374" y="21735"/>
                    <a:pt x="39420" y="21758"/>
                  </a:cubicBezTo>
                  <a:cubicBezTo>
                    <a:pt x="39488" y="21826"/>
                    <a:pt x="39557" y="21895"/>
                    <a:pt x="39602" y="21963"/>
                  </a:cubicBezTo>
                  <a:cubicBezTo>
                    <a:pt x="39625" y="22032"/>
                    <a:pt x="39648" y="22100"/>
                    <a:pt x="39671" y="22146"/>
                  </a:cubicBezTo>
                  <a:cubicBezTo>
                    <a:pt x="39694" y="22191"/>
                    <a:pt x="39717" y="22214"/>
                    <a:pt x="39739" y="22237"/>
                  </a:cubicBezTo>
                  <a:cubicBezTo>
                    <a:pt x="39762" y="22306"/>
                    <a:pt x="39808" y="22374"/>
                    <a:pt x="39854" y="22443"/>
                  </a:cubicBezTo>
                  <a:cubicBezTo>
                    <a:pt x="40424" y="23036"/>
                    <a:pt x="40789" y="23789"/>
                    <a:pt x="41360" y="24383"/>
                  </a:cubicBezTo>
                  <a:cubicBezTo>
                    <a:pt x="41429" y="24451"/>
                    <a:pt x="41474" y="24497"/>
                    <a:pt x="41543" y="24565"/>
                  </a:cubicBezTo>
                  <a:cubicBezTo>
                    <a:pt x="41565" y="24588"/>
                    <a:pt x="41611" y="24611"/>
                    <a:pt x="41634" y="24634"/>
                  </a:cubicBezTo>
                  <a:cubicBezTo>
                    <a:pt x="41702" y="24702"/>
                    <a:pt x="41771" y="24748"/>
                    <a:pt x="41839" y="24794"/>
                  </a:cubicBezTo>
                  <a:cubicBezTo>
                    <a:pt x="41862" y="24794"/>
                    <a:pt x="41908" y="24816"/>
                    <a:pt x="41953" y="24839"/>
                  </a:cubicBezTo>
                  <a:cubicBezTo>
                    <a:pt x="41999" y="24976"/>
                    <a:pt x="42090" y="25113"/>
                    <a:pt x="42205" y="25250"/>
                  </a:cubicBezTo>
                  <a:cubicBezTo>
                    <a:pt x="42227" y="25341"/>
                    <a:pt x="42250" y="25456"/>
                    <a:pt x="42296" y="25570"/>
                  </a:cubicBezTo>
                  <a:cubicBezTo>
                    <a:pt x="42478" y="26049"/>
                    <a:pt x="42684" y="26505"/>
                    <a:pt x="42981" y="26916"/>
                  </a:cubicBezTo>
                  <a:cubicBezTo>
                    <a:pt x="43414" y="27510"/>
                    <a:pt x="43551" y="28286"/>
                    <a:pt x="44168" y="28720"/>
                  </a:cubicBezTo>
                  <a:cubicBezTo>
                    <a:pt x="44168" y="28720"/>
                    <a:pt x="44168" y="28742"/>
                    <a:pt x="44168" y="28742"/>
                  </a:cubicBezTo>
                  <a:cubicBezTo>
                    <a:pt x="44122" y="28925"/>
                    <a:pt x="44122" y="29108"/>
                    <a:pt x="44213" y="29267"/>
                  </a:cubicBezTo>
                  <a:cubicBezTo>
                    <a:pt x="45377" y="31618"/>
                    <a:pt x="46016" y="34152"/>
                    <a:pt x="46747" y="36663"/>
                  </a:cubicBezTo>
                  <a:cubicBezTo>
                    <a:pt x="46838" y="36891"/>
                    <a:pt x="46907" y="37142"/>
                    <a:pt x="47158" y="37233"/>
                  </a:cubicBezTo>
                  <a:cubicBezTo>
                    <a:pt x="46884" y="37895"/>
                    <a:pt x="47112" y="38557"/>
                    <a:pt x="47226" y="39196"/>
                  </a:cubicBezTo>
                  <a:cubicBezTo>
                    <a:pt x="47500" y="40840"/>
                    <a:pt x="47546" y="42529"/>
                    <a:pt x="47911" y="44172"/>
                  </a:cubicBezTo>
                  <a:cubicBezTo>
                    <a:pt x="47934" y="44195"/>
                    <a:pt x="47957" y="44218"/>
                    <a:pt x="47979" y="44264"/>
                  </a:cubicBezTo>
                  <a:cubicBezTo>
                    <a:pt x="47842" y="44560"/>
                    <a:pt x="47888" y="44857"/>
                    <a:pt x="47957" y="45177"/>
                  </a:cubicBezTo>
                  <a:cubicBezTo>
                    <a:pt x="48071" y="45199"/>
                    <a:pt x="48139" y="45245"/>
                    <a:pt x="48208" y="45313"/>
                  </a:cubicBezTo>
                  <a:cubicBezTo>
                    <a:pt x="48185" y="45336"/>
                    <a:pt x="48139" y="45359"/>
                    <a:pt x="48116" y="45359"/>
                  </a:cubicBezTo>
                  <a:cubicBezTo>
                    <a:pt x="48071" y="45428"/>
                    <a:pt x="48071" y="45473"/>
                    <a:pt x="48116" y="45542"/>
                  </a:cubicBezTo>
                  <a:cubicBezTo>
                    <a:pt x="48071" y="45565"/>
                    <a:pt x="48025" y="45610"/>
                    <a:pt x="47979" y="45656"/>
                  </a:cubicBezTo>
                  <a:cubicBezTo>
                    <a:pt x="47842" y="46204"/>
                    <a:pt x="47477" y="46409"/>
                    <a:pt x="46929" y="46409"/>
                  </a:cubicBezTo>
                  <a:cubicBezTo>
                    <a:pt x="46621" y="46409"/>
                    <a:pt x="46307" y="46375"/>
                    <a:pt x="45996" y="46375"/>
                  </a:cubicBezTo>
                  <a:cubicBezTo>
                    <a:pt x="45685" y="46375"/>
                    <a:pt x="45377" y="46409"/>
                    <a:pt x="45081" y="46546"/>
                  </a:cubicBezTo>
                  <a:cubicBezTo>
                    <a:pt x="45058" y="46592"/>
                    <a:pt x="45035" y="46615"/>
                    <a:pt x="45012" y="46637"/>
                  </a:cubicBezTo>
                  <a:lnTo>
                    <a:pt x="44647" y="46637"/>
                  </a:lnTo>
                  <a:cubicBezTo>
                    <a:pt x="44558" y="46621"/>
                    <a:pt x="44472" y="46614"/>
                    <a:pt x="44387" y="46614"/>
                  </a:cubicBezTo>
                  <a:cubicBezTo>
                    <a:pt x="44231" y="46614"/>
                    <a:pt x="44079" y="46639"/>
                    <a:pt x="43916" y="46683"/>
                  </a:cubicBezTo>
                  <a:cubicBezTo>
                    <a:pt x="43723" y="46638"/>
                    <a:pt x="43530" y="46603"/>
                    <a:pt x="43330" y="46603"/>
                  </a:cubicBezTo>
                  <a:cubicBezTo>
                    <a:pt x="43223" y="46603"/>
                    <a:pt x="43115" y="46613"/>
                    <a:pt x="43003" y="46637"/>
                  </a:cubicBezTo>
                  <a:cubicBezTo>
                    <a:pt x="42975" y="46628"/>
                    <a:pt x="42951" y="46622"/>
                    <a:pt x="42928" y="46622"/>
                  </a:cubicBezTo>
                  <a:cubicBezTo>
                    <a:pt x="42897" y="46622"/>
                    <a:pt x="42870" y="46633"/>
                    <a:pt x="42844" y="46660"/>
                  </a:cubicBezTo>
                  <a:lnTo>
                    <a:pt x="42090" y="46660"/>
                  </a:lnTo>
                  <a:cubicBezTo>
                    <a:pt x="42008" y="46629"/>
                    <a:pt x="41926" y="46617"/>
                    <a:pt x="41843" y="46617"/>
                  </a:cubicBezTo>
                  <a:cubicBezTo>
                    <a:pt x="41743" y="46617"/>
                    <a:pt x="41643" y="46635"/>
                    <a:pt x="41543" y="46660"/>
                  </a:cubicBezTo>
                  <a:lnTo>
                    <a:pt x="41383" y="46660"/>
                  </a:lnTo>
                  <a:cubicBezTo>
                    <a:pt x="41208" y="46635"/>
                    <a:pt x="41032" y="46617"/>
                    <a:pt x="40861" y="46617"/>
                  </a:cubicBezTo>
                  <a:cubicBezTo>
                    <a:pt x="40720" y="46617"/>
                    <a:pt x="40581" y="46629"/>
                    <a:pt x="40447" y="46660"/>
                  </a:cubicBezTo>
                  <a:cubicBezTo>
                    <a:pt x="40230" y="46637"/>
                    <a:pt x="40019" y="46626"/>
                    <a:pt x="39808" y="46626"/>
                  </a:cubicBezTo>
                  <a:cubicBezTo>
                    <a:pt x="39597" y="46626"/>
                    <a:pt x="39386" y="46637"/>
                    <a:pt x="39169" y="46660"/>
                  </a:cubicBezTo>
                  <a:cubicBezTo>
                    <a:pt x="38788" y="46637"/>
                    <a:pt x="38405" y="46630"/>
                    <a:pt x="38021" y="46630"/>
                  </a:cubicBezTo>
                  <a:cubicBezTo>
                    <a:pt x="37251" y="46630"/>
                    <a:pt x="36475" y="46660"/>
                    <a:pt x="35699" y="46660"/>
                  </a:cubicBezTo>
                  <a:cubicBezTo>
                    <a:pt x="35037" y="46660"/>
                    <a:pt x="34353" y="46660"/>
                    <a:pt x="33691" y="46683"/>
                  </a:cubicBezTo>
                  <a:cubicBezTo>
                    <a:pt x="33462" y="46683"/>
                    <a:pt x="33211" y="46706"/>
                    <a:pt x="32960" y="46729"/>
                  </a:cubicBezTo>
                  <a:cubicBezTo>
                    <a:pt x="32755" y="46592"/>
                    <a:pt x="32732" y="46409"/>
                    <a:pt x="32732" y="46181"/>
                  </a:cubicBezTo>
                  <a:cubicBezTo>
                    <a:pt x="32686" y="45496"/>
                    <a:pt x="32618" y="44788"/>
                    <a:pt x="32572" y="44081"/>
                  </a:cubicBezTo>
                  <a:cubicBezTo>
                    <a:pt x="32618" y="43579"/>
                    <a:pt x="32458" y="43122"/>
                    <a:pt x="32413" y="42620"/>
                  </a:cubicBezTo>
                  <a:cubicBezTo>
                    <a:pt x="32618" y="42392"/>
                    <a:pt x="32595" y="42141"/>
                    <a:pt x="32413" y="41890"/>
                  </a:cubicBezTo>
                  <a:cubicBezTo>
                    <a:pt x="32378" y="41901"/>
                    <a:pt x="32350" y="41907"/>
                    <a:pt x="32324" y="41907"/>
                  </a:cubicBezTo>
                  <a:cubicBezTo>
                    <a:pt x="32298" y="41907"/>
                    <a:pt x="32276" y="41901"/>
                    <a:pt x="32253" y="41890"/>
                  </a:cubicBezTo>
                  <a:lnTo>
                    <a:pt x="32413" y="41890"/>
                  </a:lnTo>
                  <a:cubicBezTo>
                    <a:pt x="32344" y="41410"/>
                    <a:pt x="32435" y="40908"/>
                    <a:pt x="32207" y="40452"/>
                  </a:cubicBezTo>
                  <a:cubicBezTo>
                    <a:pt x="32230" y="40338"/>
                    <a:pt x="32253" y="40223"/>
                    <a:pt x="32253" y="40109"/>
                  </a:cubicBezTo>
                  <a:cubicBezTo>
                    <a:pt x="32458" y="39653"/>
                    <a:pt x="32458" y="39219"/>
                    <a:pt x="32321" y="38785"/>
                  </a:cubicBezTo>
                  <a:cubicBezTo>
                    <a:pt x="32321" y="38717"/>
                    <a:pt x="32298" y="38671"/>
                    <a:pt x="32253" y="38603"/>
                  </a:cubicBezTo>
                  <a:cubicBezTo>
                    <a:pt x="32253" y="38489"/>
                    <a:pt x="32253" y="38375"/>
                    <a:pt x="32253" y="38238"/>
                  </a:cubicBezTo>
                  <a:lnTo>
                    <a:pt x="32230" y="37507"/>
                  </a:lnTo>
                  <a:cubicBezTo>
                    <a:pt x="32230" y="36731"/>
                    <a:pt x="32230" y="35932"/>
                    <a:pt x="32207" y="35156"/>
                  </a:cubicBezTo>
                  <a:cubicBezTo>
                    <a:pt x="32161" y="35133"/>
                    <a:pt x="32116" y="35111"/>
                    <a:pt x="32070" y="35111"/>
                  </a:cubicBezTo>
                  <a:cubicBezTo>
                    <a:pt x="32093" y="34928"/>
                    <a:pt x="32116" y="34768"/>
                    <a:pt x="32047" y="34586"/>
                  </a:cubicBezTo>
                  <a:cubicBezTo>
                    <a:pt x="32047" y="34289"/>
                    <a:pt x="32024" y="33992"/>
                    <a:pt x="32024" y="33673"/>
                  </a:cubicBezTo>
                  <a:cubicBezTo>
                    <a:pt x="32093" y="33558"/>
                    <a:pt x="32093" y="33444"/>
                    <a:pt x="32047" y="33307"/>
                  </a:cubicBezTo>
                  <a:cubicBezTo>
                    <a:pt x="31979" y="31732"/>
                    <a:pt x="31933" y="30158"/>
                    <a:pt x="31842" y="28560"/>
                  </a:cubicBezTo>
                  <a:cubicBezTo>
                    <a:pt x="31819" y="28149"/>
                    <a:pt x="31910" y="27715"/>
                    <a:pt x="31728" y="27327"/>
                  </a:cubicBezTo>
                  <a:cubicBezTo>
                    <a:pt x="31705" y="27304"/>
                    <a:pt x="31682" y="27282"/>
                    <a:pt x="31636" y="27282"/>
                  </a:cubicBezTo>
                  <a:cubicBezTo>
                    <a:pt x="31636" y="27259"/>
                    <a:pt x="31636" y="27259"/>
                    <a:pt x="31659" y="27259"/>
                  </a:cubicBezTo>
                  <a:cubicBezTo>
                    <a:pt x="31682" y="27282"/>
                    <a:pt x="31705" y="27304"/>
                    <a:pt x="31728" y="27327"/>
                  </a:cubicBezTo>
                  <a:cubicBezTo>
                    <a:pt x="31910" y="27053"/>
                    <a:pt x="31842" y="26802"/>
                    <a:pt x="31728" y="26551"/>
                  </a:cubicBezTo>
                  <a:cubicBezTo>
                    <a:pt x="31705" y="26254"/>
                    <a:pt x="31682" y="25958"/>
                    <a:pt x="31659" y="25638"/>
                  </a:cubicBezTo>
                  <a:cubicBezTo>
                    <a:pt x="31705" y="24542"/>
                    <a:pt x="31636" y="23470"/>
                    <a:pt x="31500" y="22374"/>
                  </a:cubicBezTo>
                  <a:cubicBezTo>
                    <a:pt x="31545" y="22351"/>
                    <a:pt x="31591" y="22306"/>
                    <a:pt x="31636" y="22237"/>
                  </a:cubicBezTo>
                  <a:cubicBezTo>
                    <a:pt x="31796" y="21370"/>
                    <a:pt x="32002" y="20502"/>
                    <a:pt x="31477" y="19681"/>
                  </a:cubicBezTo>
                  <a:cubicBezTo>
                    <a:pt x="31317" y="18973"/>
                    <a:pt x="31248" y="18266"/>
                    <a:pt x="31317" y="17558"/>
                  </a:cubicBezTo>
                  <a:cubicBezTo>
                    <a:pt x="31385" y="17535"/>
                    <a:pt x="31454" y="17512"/>
                    <a:pt x="31522" y="17512"/>
                  </a:cubicBezTo>
                  <a:cubicBezTo>
                    <a:pt x="31842" y="17489"/>
                    <a:pt x="32184" y="17512"/>
                    <a:pt x="32435" y="17284"/>
                  </a:cubicBezTo>
                  <a:close/>
                  <a:moveTo>
                    <a:pt x="28421" y="17354"/>
                  </a:moveTo>
                  <a:lnTo>
                    <a:pt x="28421" y="17354"/>
                  </a:lnTo>
                  <a:cubicBezTo>
                    <a:pt x="28721" y="17466"/>
                    <a:pt x="29014" y="17537"/>
                    <a:pt x="29307" y="17537"/>
                  </a:cubicBezTo>
                  <a:cubicBezTo>
                    <a:pt x="29549" y="17537"/>
                    <a:pt x="29792" y="17489"/>
                    <a:pt x="30039" y="17375"/>
                  </a:cubicBezTo>
                  <a:cubicBezTo>
                    <a:pt x="30062" y="17398"/>
                    <a:pt x="30062" y="17398"/>
                    <a:pt x="30107" y="17421"/>
                  </a:cubicBezTo>
                  <a:cubicBezTo>
                    <a:pt x="30107" y="17421"/>
                    <a:pt x="30107" y="17421"/>
                    <a:pt x="30107" y="17444"/>
                  </a:cubicBezTo>
                  <a:cubicBezTo>
                    <a:pt x="29833" y="18494"/>
                    <a:pt x="30221" y="19544"/>
                    <a:pt x="30267" y="20594"/>
                  </a:cubicBezTo>
                  <a:cubicBezTo>
                    <a:pt x="30313" y="20685"/>
                    <a:pt x="30381" y="20753"/>
                    <a:pt x="30472" y="20799"/>
                  </a:cubicBezTo>
                  <a:cubicBezTo>
                    <a:pt x="30404" y="21027"/>
                    <a:pt x="30358" y="21256"/>
                    <a:pt x="30564" y="21461"/>
                  </a:cubicBezTo>
                  <a:cubicBezTo>
                    <a:pt x="30564" y="21507"/>
                    <a:pt x="30564" y="21552"/>
                    <a:pt x="30586" y="21598"/>
                  </a:cubicBezTo>
                  <a:cubicBezTo>
                    <a:pt x="30381" y="21918"/>
                    <a:pt x="30381" y="22237"/>
                    <a:pt x="30586" y="22557"/>
                  </a:cubicBezTo>
                  <a:cubicBezTo>
                    <a:pt x="30586" y="22671"/>
                    <a:pt x="30609" y="22785"/>
                    <a:pt x="30632" y="22899"/>
                  </a:cubicBezTo>
                  <a:cubicBezTo>
                    <a:pt x="30609" y="23036"/>
                    <a:pt x="30609" y="23150"/>
                    <a:pt x="30586" y="23264"/>
                  </a:cubicBezTo>
                  <a:cubicBezTo>
                    <a:pt x="30586" y="24109"/>
                    <a:pt x="30541" y="24953"/>
                    <a:pt x="30746" y="25775"/>
                  </a:cubicBezTo>
                  <a:cubicBezTo>
                    <a:pt x="30495" y="26186"/>
                    <a:pt x="30792" y="26551"/>
                    <a:pt x="30792" y="26939"/>
                  </a:cubicBezTo>
                  <a:cubicBezTo>
                    <a:pt x="30792" y="27053"/>
                    <a:pt x="30792" y="27167"/>
                    <a:pt x="30792" y="27304"/>
                  </a:cubicBezTo>
                  <a:cubicBezTo>
                    <a:pt x="30838" y="28080"/>
                    <a:pt x="30632" y="28879"/>
                    <a:pt x="30975" y="29655"/>
                  </a:cubicBezTo>
                  <a:cubicBezTo>
                    <a:pt x="30906" y="31002"/>
                    <a:pt x="30997" y="32349"/>
                    <a:pt x="31134" y="33695"/>
                  </a:cubicBezTo>
                  <a:cubicBezTo>
                    <a:pt x="31111" y="33764"/>
                    <a:pt x="31111" y="33810"/>
                    <a:pt x="31157" y="33878"/>
                  </a:cubicBezTo>
                  <a:cubicBezTo>
                    <a:pt x="31157" y="33924"/>
                    <a:pt x="31157" y="33992"/>
                    <a:pt x="31157" y="34061"/>
                  </a:cubicBezTo>
                  <a:cubicBezTo>
                    <a:pt x="31134" y="34700"/>
                    <a:pt x="31066" y="35362"/>
                    <a:pt x="31317" y="36001"/>
                  </a:cubicBezTo>
                  <a:cubicBezTo>
                    <a:pt x="31294" y="36024"/>
                    <a:pt x="31271" y="36046"/>
                    <a:pt x="31248" y="36069"/>
                  </a:cubicBezTo>
                  <a:cubicBezTo>
                    <a:pt x="31226" y="36138"/>
                    <a:pt x="31226" y="36206"/>
                    <a:pt x="31248" y="36297"/>
                  </a:cubicBezTo>
                  <a:cubicBezTo>
                    <a:pt x="31248" y="36297"/>
                    <a:pt x="31248" y="36297"/>
                    <a:pt x="31248" y="36320"/>
                  </a:cubicBezTo>
                  <a:cubicBezTo>
                    <a:pt x="31157" y="36457"/>
                    <a:pt x="31248" y="36617"/>
                    <a:pt x="31317" y="36754"/>
                  </a:cubicBezTo>
                  <a:cubicBezTo>
                    <a:pt x="31248" y="36800"/>
                    <a:pt x="31203" y="36868"/>
                    <a:pt x="31180" y="36937"/>
                  </a:cubicBezTo>
                  <a:cubicBezTo>
                    <a:pt x="31020" y="37507"/>
                    <a:pt x="31020" y="38078"/>
                    <a:pt x="31180" y="38649"/>
                  </a:cubicBezTo>
                  <a:cubicBezTo>
                    <a:pt x="31226" y="38740"/>
                    <a:pt x="31271" y="38808"/>
                    <a:pt x="31363" y="38854"/>
                  </a:cubicBezTo>
                  <a:cubicBezTo>
                    <a:pt x="31477" y="39379"/>
                    <a:pt x="31180" y="39950"/>
                    <a:pt x="31500" y="40475"/>
                  </a:cubicBezTo>
                  <a:lnTo>
                    <a:pt x="31522" y="41228"/>
                  </a:lnTo>
                  <a:cubicBezTo>
                    <a:pt x="31454" y="41342"/>
                    <a:pt x="31408" y="41479"/>
                    <a:pt x="31317" y="41593"/>
                  </a:cubicBezTo>
                  <a:cubicBezTo>
                    <a:pt x="31248" y="42255"/>
                    <a:pt x="31271" y="42894"/>
                    <a:pt x="31659" y="43465"/>
                  </a:cubicBezTo>
                  <a:cubicBezTo>
                    <a:pt x="31614" y="43510"/>
                    <a:pt x="31568" y="43579"/>
                    <a:pt x="31545" y="43647"/>
                  </a:cubicBezTo>
                  <a:cubicBezTo>
                    <a:pt x="31385" y="44423"/>
                    <a:pt x="31340" y="45222"/>
                    <a:pt x="31636" y="45998"/>
                  </a:cubicBezTo>
                  <a:cubicBezTo>
                    <a:pt x="31682" y="46090"/>
                    <a:pt x="31773" y="46158"/>
                    <a:pt x="31842" y="46249"/>
                  </a:cubicBezTo>
                  <a:cubicBezTo>
                    <a:pt x="31751" y="46455"/>
                    <a:pt x="31454" y="46455"/>
                    <a:pt x="31317" y="46637"/>
                  </a:cubicBezTo>
                  <a:cubicBezTo>
                    <a:pt x="31239" y="46655"/>
                    <a:pt x="31158" y="46659"/>
                    <a:pt x="31076" y="46659"/>
                  </a:cubicBezTo>
                  <a:cubicBezTo>
                    <a:pt x="31015" y="46659"/>
                    <a:pt x="30953" y="46657"/>
                    <a:pt x="30891" y="46657"/>
                  </a:cubicBezTo>
                  <a:cubicBezTo>
                    <a:pt x="30721" y="46657"/>
                    <a:pt x="30552" y="46673"/>
                    <a:pt x="30404" y="46797"/>
                  </a:cubicBezTo>
                  <a:lnTo>
                    <a:pt x="30267" y="46797"/>
                  </a:lnTo>
                  <a:cubicBezTo>
                    <a:pt x="30198" y="46751"/>
                    <a:pt x="30130" y="46706"/>
                    <a:pt x="30039" y="46660"/>
                  </a:cubicBezTo>
                  <a:cubicBezTo>
                    <a:pt x="29993" y="46569"/>
                    <a:pt x="29970" y="46455"/>
                    <a:pt x="29947" y="46363"/>
                  </a:cubicBezTo>
                  <a:cubicBezTo>
                    <a:pt x="29947" y="46135"/>
                    <a:pt x="29925" y="45907"/>
                    <a:pt x="29879" y="45702"/>
                  </a:cubicBezTo>
                  <a:cubicBezTo>
                    <a:pt x="29856" y="45473"/>
                    <a:pt x="29879" y="45245"/>
                    <a:pt x="29856" y="44994"/>
                  </a:cubicBezTo>
                  <a:cubicBezTo>
                    <a:pt x="29856" y="44811"/>
                    <a:pt x="29856" y="44606"/>
                    <a:pt x="29833" y="44423"/>
                  </a:cubicBezTo>
                  <a:cubicBezTo>
                    <a:pt x="29902" y="44355"/>
                    <a:pt x="29947" y="44286"/>
                    <a:pt x="30016" y="44195"/>
                  </a:cubicBezTo>
                  <a:cubicBezTo>
                    <a:pt x="30244" y="43191"/>
                    <a:pt x="29993" y="42209"/>
                    <a:pt x="29879" y="41228"/>
                  </a:cubicBezTo>
                  <a:cubicBezTo>
                    <a:pt x="29673" y="40817"/>
                    <a:pt x="29742" y="40360"/>
                    <a:pt x="29673" y="39950"/>
                  </a:cubicBezTo>
                  <a:cubicBezTo>
                    <a:pt x="29673" y="39562"/>
                    <a:pt x="29651" y="39173"/>
                    <a:pt x="29514" y="38785"/>
                  </a:cubicBezTo>
                  <a:cubicBezTo>
                    <a:pt x="29514" y="38717"/>
                    <a:pt x="29514" y="38671"/>
                    <a:pt x="29491" y="38603"/>
                  </a:cubicBezTo>
                  <a:cubicBezTo>
                    <a:pt x="29537" y="38534"/>
                    <a:pt x="29582" y="38466"/>
                    <a:pt x="29628" y="38397"/>
                  </a:cubicBezTo>
                  <a:cubicBezTo>
                    <a:pt x="29719" y="38146"/>
                    <a:pt x="29719" y="37872"/>
                    <a:pt x="29651" y="37599"/>
                  </a:cubicBezTo>
                  <a:cubicBezTo>
                    <a:pt x="29605" y="37484"/>
                    <a:pt x="29537" y="37370"/>
                    <a:pt x="29491" y="37279"/>
                  </a:cubicBezTo>
                  <a:cubicBezTo>
                    <a:pt x="29491" y="36868"/>
                    <a:pt x="29537" y="36434"/>
                    <a:pt x="29354" y="36046"/>
                  </a:cubicBezTo>
                  <a:cubicBezTo>
                    <a:pt x="29377" y="35407"/>
                    <a:pt x="29377" y="34745"/>
                    <a:pt x="29285" y="34083"/>
                  </a:cubicBezTo>
                  <a:lnTo>
                    <a:pt x="29308" y="34083"/>
                  </a:lnTo>
                  <a:cubicBezTo>
                    <a:pt x="29377" y="34038"/>
                    <a:pt x="29445" y="33969"/>
                    <a:pt x="29468" y="33878"/>
                  </a:cubicBezTo>
                  <a:cubicBezTo>
                    <a:pt x="29582" y="32760"/>
                    <a:pt x="29308" y="31664"/>
                    <a:pt x="29377" y="30568"/>
                  </a:cubicBezTo>
                  <a:cubicBezTo>
                    <a:pt x="29377" y="30272"/>
                    <a:pt x="29285" y="29975"/>
                    <a:pt x="29103" y="29724"/>
                  </a:cubicBezTo>
                  <a:cubicBezTo>
                    <a:pt x="29080" y="29678"/>
                    <a:pt x="29034" y="29633"/>
                    <a:pt x="28989" y="29610"/>
                  </a:cubicBezTo>
                  <a:cubicBezTo>
                    <a:pt x="29217" y="29290"/>
                    <a:pt x="29240" y="28971"/>
                    <a:pt x="29012" y="28674"/>
                  </a:cubicBezTo>
                  <a:cubicBezTo>
                    <a:pt x="29057" y="28628"/>
                    <a:pt x="29080" y="28560"/>
                    <a:pt x="29126" y="28468"/>
                  </a:cubicBezTo>
                  <a:cubicBezTo>
                    <a:pt x="29263" y="27236"/>
                    <a:pt x="29080" y="26049"/>
                    <a:pt x="28897" y="24839"/>
                  </a:cubicBezTo>
                  <a:cubicBezTo>
                    <a:pt x="28852" y="24771"/>
                    <a:pt x="28806" y="24725"/>
                    <a:pt x="28738" y="24725"/>
                  </a:cubicBezTo>
                  <a:cubicBezTo>
                    <a:pt x="28669" y="23424"/>
                    <a:pt x="28601" y="22146"/>
                    <a:pt x="28532" y="20845"/>
                  </a:cubicBezTo>
                  <a:cubicBezTo>
                    <a:pt x="28532" y="20799"/>
                    <a:pt x="28464" y="20753"/>
                    <a:pt x="28441" y="20685"/>
                  </a:cubicBezTo>
                  <a:cubicBezTo>
                    <a:pt x="28418" y="19955"/>
                    <a:pt x="28418" y="19224"/>
                    <a:pt x="28395" y="18494"/>
                  </a:cubicBezTo>
                  <a:cubicBezTo>
                    <a:pt x="28418" y="18288"/>
                    <a:pt x="28418" y="18083"/>
                    <a:pt x="28441" y="17878"/>
                  </a:cubicBezTo>
                  <a:cubicBezTo>
                    <a:pt x="28441" y="17703"/>
                    <a:pt x="28441" y="17528"/>
                    <a:pt x="28421" y="17354"/>
                  </a:cubicBezTo>
                  <a:close/>
                  <a:moveTo>
                    <a:pt x="22232" y="17238"/>
                  </a:moveTo>
                  <a:cubicBezTo>
                    <a:pt x="22278" y="17307"/>
                    <a:pt x="22347" y="17353"/>
                    <a:pt x="22461" y="17421"/>
                  </a:cubicBezTo>
                  <a:cubicBezTo>
                    <a:pt x="23368" y="17472"/>
                    <a:pt x="24288" y="17498"/>
                    <a:pt x="25202" y="17498"/>
                  </a:cubicBezTo>
                  <a:cubicBezTo>
                    <a:pt x="25506" y="17498"/>
                    <a:pt x="25810" y="17495"/>
                    <a:pt x="26113" y="17489"/>
                  </a:cubicBezTo>
                  <a:cubicBezTo>
                    <a:pt x="26144" y="17489"/>
                    <a:pt x="26174" y="17489"/>
                    <a:pt x="26205" y="17489"/>
                  </a:cubicBezTo>
                  <a:cubicBezTo>
                    <a:pt x="26690" y="17489"/>
                    <a:pt x="27096" y="17510"/>
                    <a:pt x="27117" y="18197"/>
                  </a:cubicBezTo>
                  <a:cubicBezTo>
                    <a:pt x="27138" y="18343"/>
                    <a:pt x="27197" y="18545"/>
                    <a:pt x="27397" y="18545"/>
                  </a:cubicBezTo>
                  <a:cubicBezTo>
                    <a:pt x="27417" y="18545"/>
                    <a:pt x="27437" y="18543"/>
                    <a:pt x="27459" y="18539"/>
                  </a:cubicBezTo>
                  <a:cubicBezTo>
                    <a:pt x="27459" y="18562"/>
                    <a:pt x="27459" y="18562"/>
                    <a:pt x="27459" y="18585"/>
                  </a:cubicBezTo>
                  <a:cubicBezTo>
                    <a:pt x="27414" y="18631"/>
                    <a:pt x="27368" y="18676"/>
                    <a:pt x="27322" y="18722"/>
                  </a:cubicBezTo>
                  <a:lnTo>
                    <a:pt x="27482" y="19270"/>
                  </a:lnTo>
                  <a:cubicBezTo>
                    <a:pt x="27551" y="20959"/>
                    <a:pt x="27642" y="22648"/>
                    <a:pt x="27711" y="24337"/>
                  </a:cubicBezTo>
                  <a:cubicBezTo>
                    <a:pt x="27733" y="24542"/>
                    <a:pt x="27688" y="24771"/>
                    <a:pt x="27825" y="24953"/>
                  </a:cubicBezTo>
                  <a:cubicBezTo>
                    <a:pt x="27847" y="25113"/>
                    <a:pt x="27870" y="25296"/>
                    <a:pt x="27870" y="25456"/>
                  </a:cubicBezTo>
                  <a:cubicBezTo>
                    <a:pt x="27870" y="25524"/>
                    <a:pt x="27870" y="25592"/>
                    <a:pt x="27870" y="25661"/>
                  </a:cubicBezTo>
                  <a:cubicBezTo>
                    <a:pt x="27870" y="25707"/>
                    <a:pt x="27870" y="25775"/>
                    <a:pt x="27870" y="25844"/>
                  </a:cubicBezTo>
                  <a:cubicBezTo>
                    <a:pt x="27893" y="26620"/>
                    <a:pt x="27779" y="27418"/>
                    <a:pt x="28007" y="28195"/>
                  </a:cubicBezTo>
                  <a:cubicBezTo>
                    <a:pt x="27893" y="28331"/>
                    <a:pt x="27893" y="28446"/>
                    <a:pt x="28030" y="28583"/>
                  </a:cubicBezTo>
                  <a:cubicBezTo>
                    <a:pt x="28030" y="29313"/>
                    <a:pt x="27962" y="30043"/>
                    <a:pt x="28144" y="30774"/>
                  </a:cubicBezTo>
                  <a:cubicBezTo>
                    <a:pt x="28144" y="30842"/>
                    <a:pt x="28167" y="30911"/>
                    <a:pt x="28190" y="30979"/>
                  </a:cubicBezTo>
                  <a:cubicBezTo>
                    <a:pt x="28099" y="32600"/>
                    <a:pt x="28327" y="34220"/>
                    <a:pt x="28418" y="35841"/>
                  </a:cubicBezTo>
                  <a:cubicBezTo>
                    <a:pt x="28464" y="36389"/>
                    <a:pt x="28350" y="36982"/>
                    <a:pt x="28555" y="37530"/>
                  </a:cubicBezTo>
                  <a:cubicBezTo>
                    <a:pt x="28509" y="37644"/>
                    <a:pt x="28509" y="37758"/>
                    <a:pt x="28578" y="37872"/>
                  </a:cubicBezTo>
                  <a:cubicBezTo>
                    <a:pt x="28578" y="38991"/>
                    <a:pt x="28487" y="40132"/>
                    <a:pt x="28738" y="41228"/>
                  </a:cubicBezTo>
                  <a:cubicBezTo>
                    <a:pt x="28760" y="42255"/>
                    <a:pt x="28738" y="43259"/>
                    <a:pt x="28943" y="44264"/>
                  </a:cubicBezTo>
                  <a:cubicBezTo>
                    <a:pt x="28875" y="45062"/>
                    <a:pt x="29034" y="45838"/>
                    <a:pt x="29126" y="46615"/>
                  </a:cubicBezTo>
                  <a:cubicBezTo>
                    <a:pt x="28727" y="46668"/>
                    <a:pt x="28329" y="46680"/>
                    <a:pt x="27930" y="46680"/>
                  </a:cubicBezTo>
                  <a:cubicBezTo>
                    <a:pt x="27607" y="46680"/>
                    <a:pt x="27283" y="46672"/>
                    <a:pt x="26960" y="46672"/>
                  </a:cubicBezTo>
                  <a:cubicBezTo>
                    <a:pt x="26655" y="46672"/>
                    <a:pt x="26349" y="46679"/>
                    <a:pt x="26044" y="46706"/>
                  </a:cubicBezTo>
                  <a:cubicBezTo>
                    <a:pt x="25925" y="46714"/>
                    <a:pt x="25806" y="46717"/>
                    <a:pt x="25686" y="46717"/>
                  </a:cubicBezTo>
                  <a:cubicBezTo>
                    <a:pt x="25172" y="46717"/>
                    <a:pt x="24658" y="46656"/>
                    <a:pt x="24148" y="46656"/>
                  </a:cubicBezTo>
                  <a:cubicBezTo>
                    <a:pt x="23781" y="46656"/>
                    <a:pt x="23416" y="46688"/>
                    <a:pt x="23054" y="46797"/>
                  </a:cubicBezTo>
                  <a:cubicBezTo>
                    <a:pt x="22847" y="46741"/>
                    <a:pt x="22640" y="46722"/>
                    <a:pt x="22433" y="46722"/>
                  </a:cubicBezTo>
                  <a:cubicBezTo>
                    <a:pt x="22047" y="46722"/>
                    <a:pt x="21660" y="46790"/>
                    <a:pt x="21274" y="46820"/>
                  </a:cubicBezTo>
                  <a:lnTo>
                    <a:pt x="20749" y="46820"/>
                  </a:lnTo>
                  <a:cubicBezTo>
                    <a:pt x="20339" y="46769"/>
                    <a:pt x="19921" y="46739"/>
                    <a:pt x="19505" y="46739"/>
                  </a:cubicBezTo>
                  <a:cubicBezTo>
                    <a:pt x="19180" y="46739"/>
                    <a:pt x="18855" y="46757"/>
                    <a:pt x="18535" y="46797"/>
                  </a:cubicBezTo>
                  <a:cubicBezTo>
                    <a:pt x="17873" y="46797"/>
                    <a:pt x="17211" y="46820"/>
                    <a:pt x="16549" y="46843"/>
                  </a:cubicBezTo>
                  <a:cubicBezTo>
                    <a:pt x="16347" y="46802"/>
                    <a:pt x="16144" y="46788"/>
                    <a:pt x="15942" y="46788"/>
                  </a:cubicBezTo>
                  <a:cubicBezTo>
                    <a:pt x="15475" y="46788"/>
                    <a:pt x="15008" y="46863"/>
                    <a:pt x="14541" y="46863"/>
                  </a:cubicBezTo>
                  <a:cubicBezTo>
                    <a:pt x="14412" y="46863"/>
                    <a:pt x="14282" y="46858"/>
                    <a:pt x="14152" y="46843"/>
                  </a:cubicBezTo>
                  <a:cubicBezTo>
                    <a:pt x="14038" y="46843"/>
                    <a:pt x="13924" y="46820"/>
                    <a:pt x="13810" y="46820"/>
                  </a:cubicBezTo>
                  <a:cubicBezTo>
                    <a:pt x="13079" y="46820"/>
                    <a:pt x="12349" y="46843"/>
                    <a:pt x="11619" y="46843"/>
                  </a:cubicBezTo>
                  <a:lnTo>
                    <a:pt x="11413" y="46843"/>
                  </a:lnTo>
                  <a:cubicBezTo>
                    <a:pt x="11390" y="46831"/>
                    <a:pt x="11362" y="46826"/>
                    <a:pt x="11333" y="46826"/>
                  </a:cubicBezTo>
                  <a:cubicBezTo>
                    <a:pt x="11305" y="46826"/>
                    <a:pt x="11276" y="46831"/>
                    <a:pt x="11253" y="46843"/>
                  </a:cubicBezTo>
                  <a:lnTo>
                    <a:pt x="11048" y="46843"/>
                  </a:lnTo>
                  <a:cubicBezTo>
                    <a:pt x="11002" y="46843"/>
                    <a:pt x="10934" y="46843"/>
                    <a:pt x="10888" y="46866"/>
                  </a:cubicBezTo>
                  <a:cubicBezTo>
                    <a:pt x="10650" y="46841"/>
                    <a:pt x="10412" y="46822"/>
                    <a:pt x="10175" y="46822"/>
                  </a:cubicBezTo>
                  <a:cubicBezTo>
                    <a:pt x="9979" y="46822"/>
                    <a:pt x="9783" y="46835"/>
                    <a:pt x="9587" y="46866"/>
                  </a:cubicBezTo>
                  <a:cubicBezTo>
                    <a:pt x="9370" y="46855"/>
                    <a:pt x="9157" y="46828"/>
                    <a:pt x="8948" y="46828"/>
                  </a:cubicBezTo>
                  <a:cubicBezTo>
                    <a:pt x="8717" y="46828"/>
                    <a:pt x="8490" y="46860"/>
                    <a:pt x="8263" y="46980"/>
                  </a:cubicBezTo>
                  <a:cubicBezTo>
                    <a:pt x="8066" y="46918"/>
                    <a:pt x="7875" y="46876"/>
                    <a:pt x="7684" y="46876"/>
                  </a:cubicBezTo>
                  <a:cubicBezTo>
                    <a:pt x="7521" y="46876"/>
                    <a:pt x="7358" y="46906"/>
                    <a:pt x="7191" y="46980"/>
                  </a:cubicBezTo>
                  <a:cubicBezTo>
                    <a:pt x="7172" y="46970"/>
                    <a:pt x="7153" y="46965"/>
                    <a:pt x="7134" y="46965"/>
                  </a:cubicBezTo>
                  <a:cubicBezTo>
                    <a:pt x="7107" y="46965"/>
                    <a:pt x="7080" y="46976"/>
                    <a:pt x="7054" y="47003"/>
                  </a:cubicBezTo>
                  <a:cubicBezTo>
                    <a:pt x="6843" y="46952"/>
                    <a:pt x="6632" y="46933"/>
                    <a:pt x="6421" y="46933"/>
                  </a:cubicBezTo>
                  <a:cubicBezTo>
                    <a:pt x="6152" y="46933"/>
                    <a:pt x="5884" y="46964"/>
                    <a:pt x="5616" y="47003"/>
                  </a:cubicBezTo>
                  <a:cubicBezTo>
                    <a:pt x="5570" y="46934"/>
                    <a:pt x="5524" y="46888"/>
                    <a:pt x="5456" y="46866"/>
                  </a:cubicBezTo>
                  <a:cubicBezTo>
                    <a:pt x="5250" y="46797"/>
                    <a:pt x="5045" y="46797"/>
                    <a:pt x="4840" y="46751"/>
                  </a:cubicBezTo>
                  <a:cubicBezTo>
                    <a:pt x="4452" y="46249"/>
                    <a:pt x="4840" y="45702"/>
                    <a:pt x="4680" y="45177"/>
                  </a:cubicBezTo>
                  <a:cubicBezTo>
                    <a:pt x="4680" y="45108"/>
                    <a:pt x="4657" y="45040"/>
                    <a:pt x="4634" y="44948"/>
                  </a:cubicBezTo>
                  <a:cubicBezTo>
                    <a:pt x="4634" y="44925"/>
                    <a:pt x="4611" y="44925"/>
                    <a:pt x="4611" y="44903"/>
                  </a:cubicBezTo>
                  <a:cubicBezTo>
                    <a:pt x="4771" y="44674"/>
                    <a:pt x="4680" y="44378"/>
                    <a:pt x="4703" y="44127"/>
                  </a:cubicBezTo>
                  <a:cubicBezTo>
                    <a:pt x="4771" y="44127"/>
                    <a:pt x="4840" y="44104"/>
                    <a:pt x="4885" y="44058"/>
                  </a:cubicBezTo>
                  <a:cubicBezTo>
                    <a:pt x="5136" y="43373"/>
                    <a:pt x="5365" y="42666"/>
                    <a:pt x="5136" y="41935"/>
                  </a:cubicBezTo>
                  <a:cubicBezTo>
                    <a:pt x="5113" y="41913"/>
                    <a:pt x="5068" y="41890"/>
                    <a:pt x="5045" y="41867"/>
                  </a:cubicBezTo>
                  <a:lnTo>
                    <a:pt x="5091" y="41844"/>
                  </a:lnTo>
                  <a:lnTo>
                    <a:pt x="5068" y="41776"/>
                  </a:lnTo>
                  <a:cubicBezTo>
                    <a:pt x="5068" y="41730"/>
                    <a:pt x="5068" y="41707"/>
                    <a:pt x="5045" y="41661"/>
                  </a:cubicBezTo>
                  <a:lnTo>
                    <a:pt x="5045" y="41661"/>
                  </a:lnTo>
                  <a:cubicBezTo>
                    <a:pt x="5113" y="41684"/>
                    <a:pt x="5182" y="41684"/>
                    <a:pt x="5250" y="41707"/>
                  </a:cubicBezTo>
                  <a:cubicBezTo>
                    <a:pt x="5730" y="40406"/>
                    <a:pt x="6118" y="39082"/>
                    <a:pt x="6300" y="37690"/>
                  </a:cubicBezTo>
                  <a:cubicBezTo>
                    <a:pt x="6255" y="37621"/>
                    <a:pt x="6232" y="37553"/>
                    <a:pt x="6209" y="37484"/>
                  </a:cubicBezTo>
                  <a:cubicBezTo>
                    <a:pt x="6323" y="37370"/>
                    <a:pt x="6346" y="37211"/>
                    <a:pt x="6323" y="37074"/>
                  </a:cubicBezTo>
                  <a:cubicBezTo>
                    <a:pt x="6346" y="37051"/>
                    <a:pt x="6369" y="37051"/>
                    <a:pt x="6392" y="37028"/>
                  </a:cubicBezTo>
                  <a:cubicBezTo>
                    <a:pt x="6529" y="36891"/>
                    <a:pt x="6643" y="36731"/>
                    <a:pt x="6574" y="36503"/>
                  </a:cubicBezTo>
                  <a:cubicBezTo>
                    <a:pt x="6551" y="36480"/>
                    <a:pt x="6529" y="36434"/>
                    <a:pt x="6483" y="36412"/>
                  </a:cubicBezTo>
                  <a:lnTo>
                    <a:pt x="6483" y="36412"/>
                  </a:lnTo>
                  <a:cubicBezTo>
                    <a:pt x="6529" y="36434"/>
                    <a:pt x="6551" y="36457"/>
                    <a:pt x="6574" y="36480"/>
                  </a:cubicBezTo>
                  <a:cubicBezTo>
                    <a:pt x="6666" y="36480"/>
                    <a:pt x="6734" y="36434"/>
                    <a:pt x="6780" y="36366"/>
                  </a:cubicBezTo>
                  <a:cubicBezTo>
                    <a:pt x="6803" y="36320"/>
                    <a:pt x="6803" y="36297"/>
                    <a:pt x="6825" y="36252"/>
                  </a:cubicBezTo>
                  <a:cubicBezTo>
                    <a:pt x="6848" y="36229"/>
                    <a:pt x="6871" y="36206"/>
                    <a:pt x="6894" y="36206"/>
                  </a:cubicBezTo>
                  <a:cubicBezTo>
                    <a:pt x="7373" y="35978"/>
                    <a:pt x="7693" y="35681"/>
                    <a:pt x="7442" y="35088"/>
                  </a:cubicBezTo>
                  <a:cubicBezTo>
                    <a:pt x="7350" y="34882"/>
                    <a:pt x="7464" y="34677"/>
                    <a:pt x="7670" y="34563"/>
                  </a:cubicBezTo>
                  <a:cubicBezTo>
                    <a:pt x="8218" y="34220"/>
                    <a:pt x="8241" y="33604"/>
                    <a:pt x="8241" y="33079"/>
                  </a:cubicBezTo>
                  <a:cubicBezTo>
                    <a:pt x="8241" y="32737"/>
                    <a:pt x="8263" y="32531"/>
                    <a:pt x="8560" y="32372"/>
                  </a:cubicBezTo>
                  <a:cubicBezTo>
                    <a:pt x="8925" y="32166"/>
                    <a:pt x="9108" y="31915"/>
                    <a:pt x="8902" y="31481"/>
                  </a:cubicBezTo>
                  <a:cubicBezTo>
                    <a:pt x="8834" y="31322"/>
                    <a:pt x="8880" y="31116"/>
                    <a:pt x="8880" y="30956"/>
                  </a:cubicBezTo>
                  <a:cubicBezTo>
                    <a:pt x="8857" y="30911"/>
                    <a:pt x="8857" y="30888"/>
                    <a:pt x="8857" y="30865"/>
                  </a:cubicBezTo>
                  <a:cubicBezTo>
                    <a:pt x="8880" y="30842"/>
                    <a:pt x="8925" y="30819"/>
                    <a:pt x="8948" y="30774"/>
                  </a:cubicBezTo>
                  <a:cubicBezTo>
                    <a:pt x="8971" y="30705"/>
                    <a:pt x="8971" y="30637"/>
                    <a:pt x="8971" y="30568"/>
                  </a:cubicBezTo>
                  <a:cubicBezTo>
                    <a:pt x="8971" y="30568"/>
                    <a:pt x="8971" y="30546"/>
                    <a:pt x="8971" y="30546"/>
                  </a:cubicBezTo>
                  <a:cubicBezTo>
                    <a:pt x="9017" y="30500"/>
                    <a:pt x="9062" y="30431"/>
                    <a:pt x="9062" y="30363"/>
                  </a:cubicBezTo>
                  <a:cubicBezTo>
                    <a:pt x="9085" y="30340"/>
                    <a:pt x="9085" y="30340"/>
                    <a:pt x="9108" y="30340"/>
                  </a:cubicBezTo>
                  <a:cubicBezTo>
                    <a:pt x="9176" y="30272"/>
                    <a:pt x="9222" y="30226"/>
                    <a:pt x="9290" y="30158"/>
                  </a:cubicBezTo>
                  <a:cubicBezTo>
                    <a:pt x="9336" y="30089"/>
                    <a:pt x="9382" y="30021"/>
                    <a:pt x="9427" y="29929"/>
                  </a:cubicBezTo>
                  <a:cubicBezTo>
                    <a:pt x="9473" y="29838"/>
                    <a:pt x="9542" y="29747"/>
                    <a:pt x="9610" y="29633"/>
                  </a:cubicBezTo>
                  <a:cubicBezTo>
                    <a:pt x="9975" y="29016"/>
                    <a:pt x="10455" y="28423"/>
                    <a:pt x="10569" y="27692"/>
                  </a:cubicBezTo>
                  <a:cubicBezTo>
                    <a:pt x="10569" y="27670"/>
                    <a:pt x="10546" y="27670"/>
                    <a:pt x="10546" y="27647"/>
                  </a:cubicBezTo>
                  <a:cubicBezTo>
                    <a:pt x="10660" y="27578"/>
                    <a:pt x="10706" y="27464"/>
                    <a:pt x="10728" y="27350"/>
                  </a:cubicBezTo>
                  <a:cubicBezTo>
                    <a:pt x="10728" y="27327"/>
                    <a:pt x="10728" y="27327"/>
                    <a:pt x="10728" y="27327"/>
                  </a:cubicBezTo>
                  <a:cubicBezTo>
                    <a:pt x="10728" y="27327"/>
                    <a:pt x="10728" y="27327"/>
                    <a:pt x="10751" y="27350"/>
                  </a:cubicBezTo>
                  <a:cubicBezTo>
                    <a:pt x="11117" y="27327"/>
                    <a:pt x="11231" y="27030"/>
                    <a:pt x="11345" y="26757"/>
                  </a:cubicBezTo>
                  <a:cubicBezTo>
                    <a:pt x="11390" y="26620"/>
                    <a:pt x="11436" y="26460"/>
                    <a:pt x="11459" y="26323"/>
                  </a:cubicBezTo>
                  <a:cubicBezTo>
                    <a:pt x="11459" y="26300"/>
                    <a:pt x="11459" y="26254"/>
                    <a:pt x="11482" y="26232"/>
                  </a:cubicBezTo>
                  <a:cubicBezTo>
                    <a:pt x="11459" y="26209"/>
                    <a:pt x="11459" y="26186"/>
                    <a:pt x="11459" y="26163"/>
                  </a:cubicBezTo>
                  <a:cubicBezTo>
                    <a:pt x="12235" y="26003"/>
                    <a:pt x="12440" y="25319"/>
                    <a:pt x="12783" y="24725"/>
                  </a:cubicBezTo>
                  <a:cubicBezTo>
                    <a:pt x="12760" y="24725"/>
                    <a:pt x="12760" y="24702"/>
                    <a:pt x="12760" y="24702"/>
                  </a:cubicBezTo>
                  <a:cubicBezTo>
                    <a:pt x="13194" y="24565"/>
                    <a:pt x="13308" y="24109"/>
                    <a:pt x="13559" y="23789"/>
                  </a:cubicBezTo>
                  <a:cubicBezTo>
                    <a:pt x="13627" y="23698"/>
                    <a:pt x="13673" y="23584"/>
                    <a:pt x="13719" y="23447"/>
                  </a:cubicBezTo>
                  <a:cubicBezTo>
                    <a:pt x="14312" y="23401"/>
                    <a:pt x="14472" y="22876"/>
                    <a:pt x="14769" y="22488"/>
                  </a:cubicBezTo>
                  <a:cubicBezTo>
                    <a:pt x="14769" y="22443"/>
                    <a:pt x="14769" y="22397"/>
                    <a:pt x="14746" y="22374"/>
                  </a:cubicBezTo>
                  <a:cubicBezTo>
                    <a:pt x="15248" y="22328"/>
                    <a:pt x="15453" y="21940"/>
                    <a:pt x="15682" y="21575"/>
                  </a:cubicBezTo>
                  <a:cubicBezTo>
                    <a:pt x="15682" y="21530"/>
                    <a:pt x="15659" y="21484"/>
                    <a:pt x="15636" y="21438"/>
                  </a:cubicBezTo>
                  <a:lnTo>
                    <a:pt x="16275" y="20868"/>
                  </a:lnTo>
                  <a:lnTo>
                    <a:pt x="16412" y="20868"/>
                  </a:lnTo>
                  <a:cubicBezTo>
                    <a:pt x="16983" y="20708"/>
                    <a:pt x="17393" y="20274"/>
                    <a:pt x="17850" y="19932"/>
                  </a:cubicBezTo>
                  <a:cubicBezTo>
                    <a:pt x="17896" y="19863"/>
                    <a:pt x="17941" y="19795"/>
                    <a:pt x="17964" y="19726"/>
                  </a:cubicBezTo>
                  <a:cubicBezTo>
                    <a:pt x="17987" y="19658"/>
                    <a:pt x="18033" y="19589"/>
                    <a:pt x="18055" y="19544"/>
                  </a:cubicBezTo>
                  <a:cubicBezTo>
                    <a:pt x="18215" y="19430"/>
                    <a:pt x="18375" y="19316"/>
                    <a:pt x="18535" y="19201"/>
                  </a:cubicBezTo>
                  <a:cubicBezTo>
                    <a:pt x="18603" y="19201"/>
                    <a:pt x="18649" y="19179"/>
                    <a:pt x="18717" y="19156"/>
                  </a:cubicBezTo>
                  <a:cubicBezTo>
                    <a:pt x="18740" y="19133"/>
                    <a:pt x="18763" y="19110"/>
                    <a:pt x="18763" y="19087"/>
                  </a:cubicBezTo>
                  <a:cubicBezTo>
                    <a:pt x="18836" y="19105"/>
                    <a:pt x="18902" y="19116"/>
                    <a:pt x="18961" y="19116"/>
                  </a:cubicBezTo>
                  <a:cubicBezTo>
                    <a:pt x="19124" y="19116"/>
                    <a:pt x="19232" y="19038"/>
                    <a:pt x="19265" y="18836"/>
                  </a:cubicBezTo>
                  <a:cubicBezTo>
                    <a:pt x="19425" y="18813"/>
                    <a:pt x="19539" y="18722"/>
                    <a:pt x="19608" y="18585"/>
                  </a:cubicBezTo>
                  <a:cubicBezTo>
                    <a:pt x="19630" y="18585"/>
                    <a:pt x="19653" y="18608"/>
                    <a:pt x="19676" y="18608"/>
                  </a:cubicBezTo>
                  <a:cubicBezTo>
                    <a:pt x="20064" y="18517"/>
                    <a:pt x="20566" y="18585"/>
                    <a:pt x="20703" y="18037"/>
                  </a:cubicBezTo>
                  <a:cubicBezTo>
                    <a:pt x="20749" y="18037"/>
                    <a:pt x="20794" y="18014"/>
                    <a:pt x="20840" y="17992"/>
                  </a:cubicBezTo>
                  <a:cubicBezTo>
                    <a:pt x="20931" y="17923"/>
                    <a:pt x="21023" y="17878"/>
                    <a:pt x="21114" y="17832"/>
                  </a:cubicBezTo>
                  <a:cubicBezTo>
                    <a:pt x="21251" y="17786"/>
                    <a:pt x="21365" y="17741"/>
                    <a:pt x="21479" y="17672"/>
                  </a:cubicBezTo>
                  <a:cubicBezTo>
                    <a:pt x="21548" y="17649"/>
                    <a:pt x="21593" y="17626"/>
                    <a:pt x="21662" y="17626"/>
                  </a:cubicBezTo>
                  <a:cubicBezTo>
                    <a:pt x="21730" y="17604"/>
                    <a:pt x="21799" y="17558"/>
                    <a:pt x="21867" y="17535"/>
                  </a:cubicBezTo>
                  <a:cubicBezTo>
                    <a:pt x="21936" y="17489"/>
                    <a:pt x="21981" y="17467"/>
                    <a:pt x="22050" y="17421"/>
                  </a:cubicBezTo>
                  <a:cubicBezTo>
                    <a:pt x="22118" y="17398"/>
                    <a:pt x="22164" y="17353"/>
                    <a:pt x="22232" y="17284"/>
                  </a:cubicBezTo>
                  <a:lnTo>
                    <a:pt x="22210" y="17284"/>
                  </a:lnTo>
                  <a:cubicBezTo>
                    <a:pt x="22210" y="17261"/>
                    <a:pt x="22232" y="17261"/>
                    <a:pt x="22232" y="17238"/>
                  </a:cubicBezTo>
                  <a:close/>
                  <a:moveTo>
                    <a:pt x="45834" y="47139"/>
                  </a:moveTo>
                  <a:cubicBezTo>
                    <a:pt x="45805" y="47159"/>
                    <a:pt x="45788" y="47166"/>
                    <a:pt x="45782" y="47166"/>
                  </a:cubicBezTo>
                  <a:cubicBezTo>
                    <a:pt x="45773" y="47166"/>
                    <a:pt x="45785" y="47153"/>
                    <a:pt x="45811" y="47139"/>
                  </a:cubicBezTo>
                  <a:close/>
                  <a:moveTo>
                    <a:pt x="16754" y="49696"/>
                  </a:moveTo>
                  <a:cubicBezTo>
                    <a:pt x="16754" y="49696"/>
                    <a:pt x="16754" y="49696"/>
                    <a:pt x="16754" y="49719"/>
                  </a:cubicBezTo>
                  <a:lnTo>
                    <a:pt x="16732" y="49719"/>
                  </a:lnTo>
                  <a:cubicBezTo>
                    <a:pt x="16732" y="49719"/>
                    <a:pt x="16754" y="49696"/>
                    <a:pt x="16754" y="49696"/>
                  </a:cubicBezTo>
                  <a:close/>
                  <a:moveTo>
                    <a:pt x="36841" y="49901"/>
                  </a:moveTo>
                  <a:cubicBezTo>
                    <a:pt x="36841" y="49901"/>
                    <a:pt x="36863" y="49924"/>
                    <a:pt x="36863" y="49924"/>
                  </a:cubicBezTo>
                  <a:lnTo>
                    <a:pt x="36841" y="49924"/>
                  </a:lnTo>
                  <a:lnTo>
                    <a:pt x="36841" y="49901"/>
                  </a:lnTo>
                  <a:close/>
                  <a:moveTo>
                    <a:pt x="23328" y="47345"/>
                  </a:moveTo>
                  <a:cubicBezTo>
                    <a:pt x="23328" y="47391"/>
                    <a:pt x="23351" y="47413"/>
                    <a:pt x="23351" y="47459"/>
                  </a:cubicBezTo>
                  <a:cubicBezTo>
                    <a:pt x="23965" y="47635"/>
                    <a:pt x="24589" y="47716"/>
                    <a:pt x="25223" y="47716"/>
                  </a:cubicBezTo>
                  <a:cubicBezTo>
                    <a:pt x="25577" y="47716"/>
                    <a:pt x="25935" y="47691"/>
                    <a:pt x="26295" y="47642"/>
                  </a:cubicBezTo>
                  <a:lnTo>
                    <a:pt x="26364" y="47642"/>
                  </a:lnTo>
                  <a:cubicBezTo>
                    <a:pt x="26455" y="47801"/>
                    <a:pt x="26455" y="48007"/>
                    <a:pt x="26455" y="48212"/>
                  </a:cubicBezTo>
                  <a:cubicBezTo>
                    <a:pt x="26455" y="48441"/>
                    <a:pt x="26387" y="48692"/>
                    <a:pt x="26546" y="48897"/>
                  </a:cubicBezTo>
                  <a:cubicBezTo>
                    <a:pt x="26524" y="48966"/>
                    <a:pt x="26524" y="48988"/>
                    <a:pt x="26569" y="49011"/>
                  </a:cubicBezTo>
                  <a:cubicBezTo>
                    <a:pt x="26638" y="49354"/>
                    <a:pt x="26478" y="49696"/>
                    <a:pt x="26729" y="50015"/>
                  </a:cubicBezTo>
                  <a:cubicBezTo>
                    <a:pt x="26729" y="50700"/>
                    <a:pt x="26752" y="51408"/>
                    <a:pt x="26752" y="52115"/>
                  </a:cubicBezTo>
                  <a:cubicBezTo>
                    <a:pt x="26752" y="52184"/>
                    <a:pt x="26775" y="52252"/>
                    <a:pt x="26775" y="52298"/>
                  </a:cubicBezTo>
                  <a:cubicBezTo>
                    <a:pt x="26663" y="52494"/>
                    <a:pt x="26499" y="52518"/>
                    <a:pt x="26332" y="52518"/>
                  </a:cubicBezTo>
                  <a:cubicBezTo>
                    <a:pt x="26276" y="52518"/>
                    <a:pt x="26221" y="52516"/>
                    <a:pt x="26166" y="52516"/>
                  </a:cubicBezTo>
                  <a:cubicBezTo>
                    <a:pt x="26117" y="52516"/>
                    <a:pt x="26068" y="52518"/>
                    <a:pt x="26021" y="52526"/>
                  </a:cubicBezTo>
                  <a:cubicBezTo>
                    <a:pt x="25320" y="52501"/>
                    <a:pt x="24626" y="52483"/>
                    <a:pt x="23931" y="52483"/>
                  </a:cubicBezTo>
                  <a:cubicBezTo>
                    <a:pt x="23359" y="52483"/>
                    <a:pt x="22787" y="52495"/>
                    <a:pt x="22210" y="52526"/>
                  </a:cubicBezTo>
                  <a:cubicBezTo>
                    <a:pt x="22027" y="52503"/>
                    <a:pt x="21844" y="52481"/>
                    <a:pt x="21662" y="52458"/>
                  </a:cubicBezTo>
                  <a:cubicBezTo>
                    <a:pt x="21799" y="52047"/>
                    <a:pt x="21913" y="51636"/>
                    <a:pt x="21822" y="51202"/>
                  </a:cubicBezTo>
                  <a:cubicBezTo>
                    <a:pt x="21844" y="50769"/>
                    <a:pt x="21936" y="50335"/>
                    <a:pt x="21776" y="49924"/>
                  </a:cubicBezTo>
                  <a:cubicBezTo>
                    <a:pt x="21799" y="49742"/>
                    <a:pt x="21799" y="49559"/>
                    <a:pt x="21822" y="49376"/>
                  </a:cubicBezTo>
                  <a:cubicBezTo>
                    <a:pt x="21867" y="49262"/>
                    <a:pt x="21867" y="49125"/>
                    <a:pt x="21799" y="49011"/>
                  </a:cubicBezTo>
                  <a:cubicBezTo>
                    <a:pt x="21776" y="48692"/>
                    <a:pt x="21890" y="48349"/>
                    <a:pt x="21662" y="48053"/>
                  </a:cubicBezTo>
                  <a:cubicBezTo>
                    <a:pt x="21685" y="48030"/>
                    <a:pt x="21685" y="48030"/>
                    <a:pt x="21685" y="48030"/>
                  </a:cubicBezTo>
                  <a:cubicBezTo>
                    <a:pt x="21685" y="48007"/>
                    <a:pt x="21707" y="47984"/>
                    <a:pt x="21707" y="47961"/>
                  </a:cubicBezTo>
                  <a:cubicBezTo>
                    <a:pt x="21707" y="47893"/>
                    <a:pt x="21707" y="47847"/>
                    <a:pt x="21685" y="47801"/>
                  </a:cubicBezTo>
                  <a:cubicBezTo>
                    <a:pt x="21797" y="47783"/>
                    <a:pt x="21911" y="47778"/>
                    <a:pt x="22027" y="47778"/>
                  </a:cubicBezTo>
                  <a:cubicBezTo>
                    <a:pt x="22129" y="47778"/>
                    <a:pt x="22231" y="47782"/>
                    <a:pt x="22333" y="47782"/>
                  </a:cubicBezTo>
                  <a:cubicBezTo>
                    <a:pt x="22682" y="47782"/>
                    <a:pt x="23024" y="47742"/>
                    <a:pt x="23305" y="47391"/>
                  </a:cubicBezTo>
                  <a:cubicBezTo>
                    <a:pt x="23305" y="47368"/>
                    <a:pt x="23328" y="47368"/>
                    <a:pt x="23328" y="47345"/>
                  </a:cubicBezTo>
                  <a:close/>
                  <a:moveTo>
                    <a:pt x="20931" y="47482"/>
                  </a:moveTo>
                  <a:cubicBezTo>
                    <a:pt x="20931" y="47482"/>
                    <a:pt x="20931" y="47505"/>
                    <a:pt x="20931" y="47505"/>
                  </a:cubicBezTo>
                  <a:cubicBezTo>
                    <a:pt x="21000" y="47596"/>
                    <a:pt x="21046" y="47687"/>
                    <a:pt x="21068" y="47801"/>
                  </a:cubicBezTo>
                  <a:cubicBezTo>
                    <a:pt x="21091" y="47916"/>
                    <a:pt x="21114" y="48030"/>
                    <a:pt x="21160" y="48121"/>
                  </a:cubicBezTo>
                  <a:cubicBezTo>
                    <a:pt x="21182" y="48189"/>
                    <a:pt x="21228" y="48235"/>
                    <a:pt x="21297" y="48281"/>
                  </a:cubicBezTo>
                  <a:lnTo>
                    <a:pt x="21274" y="48281"/>
                  </a:lnTo>
                  <a:lnTo>
                    <a:pt x="21251" y="48258"/>
                  </a:lnTo>
                  <a:lnTo>
                    <a:pt x="21251" y="48258"/>
                  </a:lnTo>
                  <a:cubicBezTo>
                    <a:pt x="21114" y="48463"/>
                    <a:pt x="21068" y="48646"/>
                    <a:pt x="21274" y="48829"/>
                  </a:cubicBezTo>
                  <a:cubicBezTo>
                    <a:pt x="21297" y="49148"/>
                    <a:pt x="21297" y="49445"/>
                    <a:pt x="21297" y="49742"/>
                  </a:cubicBezTo>
                  <a:cubicBezTo>
                    <a:pt x="21297" y="49810"/>
                    <a:pt x="21297" y="49879"/>
                    <a:pt x="21319" y="49924"/>
                  </a:cubicBezTo>
                  <a:cubicBezTo>
                    <a:pt x="21297" y="49993"/>
                    <a:pt x="21274" y="50061"/>
                    <a:pt x="21297" y="50107"/>
                  </a:cubicBezTo>
                  <a:cubicBezTo>
                    <a:pt x="21228" y="50221"/>
                    <a:pt x="21182" y="50335"/>
                    <a:pt x="21114" y="50449"/>
                  </a:cubicBezTo>
                  <a:cubicBezTo>
                    <a:pt x="21228" y="50632"/>
                    <a:pt x="21091" y="50860"/>
                    <a:pt x="21251" y="51043"/>
                  </a:cubicBezTo>
                  <a:cubicBezTo>
                    <a:pt x="21228" y="51065"/>
                    <a:pt x="21205" y="51088"/>
                    <a:pt x="21182" y="51111"/>
                  </a:cubicBezTo>
                  <a:cubicBezTo>
                    <a:pt x="21000" y="51431"/>
                    <a:pt x="21114" y="51773"/>
                    <a:pt x="21000" y="52115"/>
                  </a:cubicBezTo>
                  <a:cubicBezTo>
                    <a:pt x="20822" y="52306"/>
                    <a:pt x="20617" y="52348"/>
                    <a:pt x="20406" y="52348"/>
                  </a:cubicBezTo>
                  <a:cubicBezTo>
                    <a:pt x="20238" y="52348"/>
                    <a:pt x="20067" y="52321"/>
                    <a:pt x="19904" y="52321"/>
                  </a:cubicBezTo>
                  <a:cubicBezTo>
                    <a:pt x="19665" y="52315"/>
                    <a:pt x="19425" y="52311"/>
                    <a:pt x="19186" y="52311"/>
                  </a:cubicBezTo>
                  <a:cubicBezTo>
                    <a:pt x="18468" y="52311"/>
                    <a:pt x="17753" y="52349"/>
                    <a:pt x="17051" y="52503"/>
                  </a:cubicBezTo>
                  <a:cubicBezTo>
                    <a:pt x="17028" y="52526"/>
                    <a:pt x="17028" y="52572"/>
                    <a:pt x="17005" y="52618"/>
                  </a:cubicBezTo>
                  <a:cubicBezTo>
                    <a:pt x="17005" y="52389"/>
                    <a:pt x="16868" y="52230"/>
                    <a:pt x="16800" y="52024"/>
                  </a:cubicBezTo>
                  <a:cubicBezTo>
                    <a:pt x="16800" y="52001"/>
                    <a:pt x="16800" y="52001"/>
                    <a:pt x="16777" y="51978"/>
                  </a:cubicBezTo>
                  <a:lnTo>
                    <a:pt x="16777" y="51978"/>
                  </a:lnTo>
                  <a:cubicBezTo>
                    <a:pt x="16794" y="51984"/>
                    <a:pt x="16809" y="51987"/>
                    <a:pt x="16821" y="51987"/>
                  </a:cubicBezTo>
                  <a:cubicBezTo>
                    <a:pt x="16857" y="51987"/>
                    <a:pt x="16874" y="51961"/>
                    <a:pt x="16891" y="51910"/>
                  </a:cubicBezTo>
                  <a:cubicBezTo>
                    <a:pt x="16891" y="51796"/>
                    <a:pt x="16891" y="51682"/>
                    <a:pt x="16914" y="51568"/>
                  </a:cubicBezTo>
                  <a:cubicBezTo>
                    <a:pt x="17211" y="50814"/>
                    <a:pt x="17165" y="50084"/>
                    <a:pt x="16868" y="49331"/>
                  </a:cubicBezTo>
                  <a:cubicBezTo>
                    <a:pt x="16663" y="48851"/>
                    <a:pt x="17074" y="48326"/>
                    <a:pt x="16754" y="47870"/>
                  </a:cubicBezTo>
                  <a:cubicBezTo>
                    <a:pt x="16754" y="47847"/>
                    <a:pt x="16754" y="47801"/>
                    <a:pt x="16754" y="47779"/>
                  </a:cubicBezTo>
                  <a:cubicBezTo>
                    <a:pt x="16800" y="47779"/>
                    <a:pt x="16846" y="47801"/>
                    <a:pt x="16891" y="47801"/>
                  </a:cubicBezTo>
                  <a:cubicBezTo>
                    <a:pt x="17292" y="47828"/>
                    <a:pt x="17701" y="47839"/>
                    <a:pt x="18109" y="47839"/>
                  </a:cubicBezTo>
                  <a:cubicBezTo>
                    <a:pt x="18397" y="47839"/>
                    <a:pt x="18685" y="47834"/>
                    <a:pt x="18968" y="47824"/>
                  </a:cubicBezTo>
                  <a:cubicBezTo>
                    <a:pt x="19016" y="47823"/>
                    <a:pt x="19063" y="47822"/>
                    <a:pt x="19110" y="47822"/>
                  </a:cubicBezTo>
                  <a:cubicBezTo>
                    <a:pt x="19328" y="47822"/>
                    <a:pt x="19550" y="47836"/>
                    <a:pt x="19770" y="47836"/>
                  </a:cubicBezTo>
                  <a:cubicBezTo>
                    <a:pt x="20155" y="47836"/>
                    <a:pt x="20536" y="47792"/>
                    <a:pt x="20886" y="47550"/>
                  </a:cubicBezTo>
                  <a:cubicBezTo>
                    <a:pt x="20909" y="47528"/>
                    <a:pt x="20909" y="47505"/>
                    <a:pt x="20931" y="47482"/>
                  </a:cubicBezTo>
                  <a:close/>
                  <a:moveTo>
                    <a:pt x="30405" y="47384"/>
                  </a:moveTo>
                  <a:cubicBezTo>
                    <a:pt x="30406" y="47391"/>
                    <a:pt x="30412" y="47391"/>
                    <a:pt x="30427" y="47391"/>
                  </a:cubicBezTo>
                  <a:cubicBezTo>
                    <a:pt x="30475" y="47407"/>
                    <a:pt x="30524" y="47423"/>
                    <a:pt x="30580" y="47423"/>
                  </a:cubicBezTo>
                  <a:cubicBezTo>
                    <a:pt x="30603" y="47423"/>
                    <a:pt x="30628" y="47420"/>
                    <a:pt x="30655" y="47413"/>
                  </a:cubicBezTo>
                  <a:cubicBezTo>
                    <a:pt x="30678" y="47436"/>
                    <a:pt x="30723" y="47459"/>
                    <a:pt x="30746" y="47482"/>
                  </a:cubicBezTo>
                  <a:cubicBezTo>
                    <a:pt x="30997" y="47573"/>
                    <a:pt x="31226" y="47710"/>
                    <a:pt x="31408" y="47916"/>
                  </a:cubicBezTo>
                  <a:cubicBezTo>
                    <a:pt x="31454" y="47938"/>
                    <a:pt x="31477" y="47961"/>
                    <a:pt x="31522" y="47984"/>
                  </a:cubicBezTo>
                  <a:cubicBezTo>
                    <a:pt x="31500" y="48189"/>
                    <a:pt x="31431" y="48418"/>
                    <a:pt x="31522" y="48646"/>
                  </a:cubicBezTo>
                  <a:cubicBezTo>
                    <a:pt x="31500" y="48714"/>
                    <a:pt x="31500" y="48783"/>
                    <a:pt x="31545" y="48829"/>
                  </a:cubicBezTo>
                  <a:cubicBezTo>
                    <a:pt x="31522" y="49559"/>
                    <a:pt x="31522" y="50289"/>
                    <a:pt x="31500" y="51020"/>
                  </a:cubicBezTo>
                  <a:cubicBezTo>
                    <a:pt x="31500" y="51088"/>
                    <a:pt x="31500" y="51157"/>
                    <a:pt x="31500" y="51202"/>
                  </a:cubicBezTo>
                  <a:lnTo>
                    <a:pt x="31477" y="51750"/>
                  </a:lnTo>
                  <a:cubicBezTo>
                    <a:pt x="31226" y="52001"/>
                    <a:pt x="31431" y="52366"/>
                    <a:pt x="31271" y="52640"/>
                  </a:cubicBezTo>
                  <a:cubicBezTo>
                    <a:pt x="31087" y="52579"/>
                    <a:pt x="30907" y="52558"/>
                    <a:pt x="30728" y="52558"/>
                  </a:cubicBezTo>
                  <a:cubicBezTo>
                    <a:pt x="30442" y="52558"/>
                    <a:pt x="30160" y="52612"/>
                    <a:pt x="29879" y="52640"/>
                  </a:cubicBezTo>
                  <a:cubicBezTo>
                    <a:pt x="29788" y="52549"/>
                    <a:pt x="29673" y="52549"/>
                    <a:pt x="29559" y="52549"/>
                  </a:cubicBezTo>
                  <a:cubicBezTo>
                    <a:pt x="28829" y="52526"/>
                    <a:pt x="28076" y="52572"/>
                    <a:pt x="27345" y="52435"/>
                  </a:cubicBezTo>
                  <a:cubicBezTo>
                    <a:pt x="27345" y="52389"/>
                    <a:pt x="27345" y="52344"/>
                    <a:pt x="27300" y="52298"/>
                  </a:cubicBezTo>
                  <a:cubicBezTo>
                    <a:pt x="27345" y="52252"/>
                    <a:pt x="27345" y="52207"/>
                    <a:pt x="27322" y="52161"/>
                  </a:cubicBezTo>
                  <a:cubicBezTo>
                    <a:pt x="27482" y="51339"/>
                    <a:pt x="27300" y="50540"/>
                    <a:pt x="27117" y="49742"/>
                  </a:cubicBezTo>
                  <a:cubicBezTo>
                    <a:pt x="27071" y="49742"/>
                    <a:pt x="27049" y="49696"/>
                    <a:pt x="27026" y="49650"/>
                  </a:cubicBezTo>
                  <a:lnTo>
                    <a:pt x="27026" y="49650"/>
                  </a:lnTo>
                  <a:cubicBezTo>
                    <a:pt x="27049" y="49673"/>
                    <a:pt x="27071" y="49696"/>
                    <a:pt x="27117" y="49742"/>
                  </a:cubicBezTo>
                  <a:cubicBezTo>
                    <a:pt x="27094" y="49399"/>
                    <a:pt x="27071" y="49034"/>
                    <a:pt x="27003" y="48692"/>
                  </a:cubicBezTo>
                  <a:cubicBezTo>
                    <a:pt x="26866" y="48007"/>
                    <a:pt x="26820" y="47779"/>
                    <a:pt x="27049" y="47619"/>
                  </a:cubicBezTo>
                  <a:lnTo>
                    <a:pt x="27574" y="47619"/>
                  </a:lnTo>
                  <a:cubicBezTo>
                    <a:pt x="27636" y="47616"/>
                    <a:pt x="27698" y="47614"/>
                    <a:pt x="27761" y="47614"/>
                  </a:cubicBezTo>
                  <a:cubicBezTo>
                    <a:pt x="28137" y="47614"/>
                    <a:pt x="28526" y="47664"/>
                    <a:pt x="28897" y="47664"/>
                  </a:cubicBezTo>
                  <a:cubicBezTo>
                    <a:pt x="29174" y="47676"/>
                    <a:pt x="29457" y="47739"/>
                    <a:pt x="29729" y="47739"/>
                  </a:cubicBezTo>
                  <a:cubicBezTo>
                    <a:pt x="29974" y="47739"/>
                    <a:pt x="30211" y="47688"/>
                    <a:pt x="30427" y="47505"/>
                  </a:cubicBezTo>
                  <a:cubicBezTo>
                    <a:pt x="30427" y="47464"/>
                    <a:pt x="30409" y="47424"/>
                    <a:pt x="30405" y="47384"/>
                  </a:cubicBezTo>
                  <a:close/>
                  <a:moveTo>
                    <a:pt x="39466" y="47368"/>
                  </a:moveTo>
                  <a:cubicBezTo>
                    <a:pt x="39488" y="47391"/>
                    <a:pt x="39511" y="47436"/>
                    <a:pt x="39557" y="47459"/>
                  </a:cubicBezTo>
                  <a:cubicBezTo>
                    <a:pt x="39854" y="47596"/>
                    <a:pt x="40105" y="47779"/>
                    <a:pt x="40264" y="48075"/>
                  </a:cubicBezTo>
                  <a:cubicBezTo>
                    <a:pt x="40333" y="48212"/>
                    <a:pt x="40424" y="48326"/>
                    <a:pt x="40493" y="48486"/>
                  </a:cubicBezTo>
                  <a:cubicBezTo>
                    <a:pt x="40516" y="48555"/>
                    <a:pt x="40538" y="48623"/>
                    <a:pt x="40561" y="48692"/>
                  </a:cubicBezTo>
                  <a:cubicBezTo>
                    <a:pt x="40584" y="48760"/>
                    <a:pt x="40584" y="48806"/>
                    <a:pt x="40607" y="48874"/>
                  </a:cubicBezTo>
                  <a:cubicBezTo>
                    <a:pt x="40630" y="49376"/>
                    <a:pt x="40789" y="49879"/>
                    <a:pt x="40972" y="50358"/>
                  </a:cubicBezTo>
                  <a:cubicBezTo>
                    <a:pt x="40949" y="50404"/>
                    <a:pt x="40949" y="50449"/>
                    <a:pt x="40995" y="50472"/>
                  </a:cubicBezTo>
                  <a:cubicBezTo>
                    <a:pt x="41132" y="51020"/>
                    <a:pt x="40858" y="51613"/>
                    <a:pt x="41155" y="52138"/>
                  </a:cubicBezTo>
                  <a:lnTo>
                    <a:pt x="41132" y="52138"/>
                  </a:lnTo>
                  <a:cubicBezTo>
                    <a:pt x="41155" y="52207"/>
                    <a:pt x="41155" y="52298"/>
                    <a:pt x="41155" y="52366"/>
                  </a:cubicBezTo>
                  <a:cubicBezTo>
                    <a:pt x="41109" y="52366"/>
                    <a:pt x="41063" y="52389"/>
                    <a:pt x="41018" y="52412"/>
                  </a:cubicBezTo>
                  <a:cubicBezTo>
                    <a:pt x="40995" y="52458"/>
                    <a:pt x="40972" y="52481"/>
                    <a:pt x="40972" y="52526"/>
                  </a:cubicBezTo>
                  <a:cubicBezTo>
                    <a:pt x="40739" y="52526"/>
                    <a:pt x="40515" y="52477"/>
                    <a:pt x="40293" y="52477"/>
                  </a:cubicBezTo>
                  <a:cubicBezTo>
                    <a:pt x="40146" y="52477"/>
                    <a:pt x="40000" y="52499"/>
                    <a:pt x="39854" y="52572"/>
                  </a:cubicBezTo>
                  <a:cubicBezTo>
                    <a:pt x="39785" y="52526"/>
                    <a:pt x="39739" y="52503"/>
                    <a:pt x="39671" y="52481"/>
                  </a:cubicBezTo>
                  <a:cubicBezTo>
                    <a:pt x="39435" y="52481"/>
                    <a:pt x="39198" y="52375"/>
                    <a:pt x="38968" y="52375"/>
                  </a:cubicBezTo>
                  <a:cubicBezTo>
                    <a:pt x="38843" y="52375"/>
                    <a:pt x="38719" y="52407"/>
                    <a:pt x="38598" y="52503"/>
                  </a:cubicBezTo>
                  <a:cubicBezTo>
                    <a:pt x="38598" y="52549"/>
                    <a:pt x="38575" y="52595"/>
                    <a:pt x="38553" y="52618"/>
                  </a:cubicBezTo>
                  <a:cubicBezTo>
                    <a:pt x="38530" y="52618"/>
                    <a:pt x="38484" y="52618"/>
                    <a:pt x="38461" y="52640"/>
                  </a:cubicBezTo>
                  <a:cubicBezTo>
                    <a:pt x="38340" y="52543"/>
                    <a:pt x="38225" y="52491"/>
                    <a:pt x="38113" y="52491"/>
                  </a:cubicBezTo>
                  <a:cubicBezTo>
                    <a:pt x="38015" y="52491"/>
                    <a:pt x="37918" y="52532"/>
                    <a:pt x="37822" y="52618"/>
                  </a:cubicBezTo>
                  <a:cubicBezTo>
                    <a:pt x="37731" y="52640"/>
                    <a:pt x="37662" y="52640"/>
                    <a:pt x="37594" y="52640"/>
                  </a:cubicBezTo>
                  <a:cubicBezTo>
                    <a:pt x="37503" y="52595"/>
                    <a:pt x="37434" y="52526"/>
                    <a:pt x="37366" y="52458"/>
                  </a:cubicBezTo>
                  <a:lnTo>
                    <a:pt x="37366" y="52458"/>
                  </a:lnTo>
                  <a:cubicBezTo>
                    <a:pt x="37367" y="52124"/>
                    <a:pt x="37387" y="51812"/>
                    <a:pt x="37343" y="51499"/>
                  </a:cubicBezTo>
                  <a:cubicBezTo>
                    <a:pt x="37251" y="50837"/>
                    <a:pt x="37480" y="50175"/>
                    <a:pt x="37183" y="49559"/>
                  </a:cubicBezTo>
                  <a:cubicBezTo>
                    <a:pt x="37229" y="49490"/>
                    <a:pt x="37206" y="49445"/>
                    <a:pt x="37160" y="49376"/>
                  </a:cubicBezTo>
                  <a:cubicBezTo>
                    <a:pt x="37160" y="49331"/>
                    <a:pt x="37160" y="49262"/>
                    <a:pt x="37160" y="49194"/>
                  </a:cubicBezTo>
                  <a:cubicBezTo>
                    <a:pt x="37160" y="49080"/>
                    <a:pt x="37160" y="48966"/>
                    <a:pt x="37160" y="48829"/>
                  </a:cubicBezTo>
                  <a:cubicBezTo>
                    <a:pt x="37160" y="48783"/>
                    <a:pt x="37160" y="48714"/>
                    <a:pt x="37160" y="48646"/>
                  </a:cubicBezTo>
                  <a:cubicBezTo>
                    <a:pt x="37137" y="48600"/>
                    <a:pt x="37137" y="48532"/>
                    <a:pt x="37137" y="48463"/>
                  </a:cubicBezTo>
                  <a:cubicBezTo>
                    <a:pt x="37183" y="48326"/>
                    <a:pt x="37137" y="48189"/>
                    <a:pt x="37000" y="48075"/>
                  </a:cubicBezTo>
                  <a:cubicBezTo>
                    <a:pt x="36909" y="47710"/>
                    <a:pt x="37092" y="47550"/>
                    <a:pt x="37343" y="47459"/>
                  </a:cubicBezTo>
                  <a:cubicBezTo>
                    <a:pt x="37411" y="47459"/>
                    <a:pt x="37480" y="47436"/>
                    <a:pt x="37548" y="47391"/>
                  </a:cubicBezTo>
                  <a:lnTo>
                    <a:pt x="37525" y="47368"/>
                  </a:lnTo>
                  <a:lnTo>
                    <a:pt x="37525" y="47368"/>
                  </a:lnTo>
                  <a:cubicBezTo>
                    <a:pt x="37845" y="47391"/>
                    <a:pt x="38170" y="47402"/>
                    <a:pt x="38495" y="47402"/>
                  </a:cubicBezTo>
                  <a:cubicBezTo>
                    <a:pt x="38821" y="47402"/>
                    <a:pt x="39146" y="47391"/>
                    <a:pt x="39466" y="47368"/>
                  </a:cubicBezTo>
                  <a:close/>
                  <a:moveTo>
                    <a:pt x="46039" y="47322"/>
                  </a:moveTo>
                  <a:cubicBezTo>
                    <a:pt x="46062" y="47345"/>
                    <a:pt x="46062" y="47345"/>
                    <a:pt x="46062" y="47345"/>
                  </a:cubicBezTo>
                  <a:cubicBezTo>
                    <a:pt x="46086" y="47385"/>
                    <a:pt x="46090" y="47394"/>
                    <a:pt x="46088" y="47394"/>
                  </a:cubicBezTo>
                  <a:cubicBezTo>
                    <a:pt x="46086" y="47394"/>
                    <a:pt x="46079" y="47387"/>
                    <a:pt x="46075" y="47387"/>
                  </a:cubicBezTo>
                  <a:lnTo>
                    <a:pt x="46075" y="47387"/>
                  </a:lnTo>
                  <a:cubicBezTo>
                    <a:pt x="46070" y="47387"/>
                    <a:pt x="46069" y="47396"/>
                    <a:pt x="46085" y="47436"/>
                  </a:cubicBezTo>
                  <a:cubicBezTo>
                    <a:pt x="46153" y="47482"/>
                    <a:pt x="46245" y="47528"/>
                    <a:pt x="46313" y="47550"/>
                  </a:cubicBezTo>
                  <a:cubicBezTo>
                    <a:pt x="46632" y="47595"/>
                    <a:pt x="46950" y="47611"/>
                    <a:pt x="47269" y="47611"/>
                  </a:cubicBezTo>
                  <a:cubicBezTo>
                    <a:pt x="47772" y="47611"/>
                    <a:pt x="48275" y="47569"/>
                    <a:pt x="48778" y="47528"/>
                  </a:cubicBezTo>
                  <a:lnTo>
                    <a:pt x="48778" y="47528"/>
                  </a:lnTo>
                  <a:cubicBezTo>
                    <a:pt x="48687" y="47801"/>
                    <a:pt x="48847" y="48007"/>
                    <a:pt x="49121" y="48167"/>
                  </a:cubicBezTo>
                  <a:lnTo>
                    <a:pt x="49189" y="48167"/>
                  </a:lnTo>
                  <a:cubicBezTo>
                    <a:pt x="49212" y="48258"/>
                    <a:pt x="49258" y="48349"/>
                    <a:pt x="49326" y="48418"/>
                  </a:cubicBezTo>
                  <a:cubicBezTo>
                    <a:pt x="49326" y="48463"/>
                    <a:pt x="49303" y="48509"/>
                    <a:pt x="49303" y="48577"/>
                  </a:cubicBezTo>
                  <a:cubicBezTo>
                    <a:pt x="49372" y="48920"/>
                    <a:pt x="49509" y="49194"/>
                    <a:pt x="49874" y="49285"/>
                  </a:cubicBezTo>
                  <a:cubicBezTo>
                    <a:pt x="49874" y="49308"/>
                    <a:pt x="49874" y="49354"/>
                    <a:pt x="49874" y="49376"/>
                  </a:cubicBezTo>
                  <a:cubicBezTo>
                    <a:pt x="49897" y="49468"/>
                    <a:pt x="49942" y="49559"/>
                    <a:pt x="50011" y="49627"/>
                  </a:cubicBezTo>
                  <a:cubicBezTo>
                    <a:pt x="50034" y="49673"/>
                    <a:pt x="50056" y="49696"/>
                    <a:pt x="50102" y="49719"/>
                  </a:cubicBezTo>
                  <a:cubicBezTo>
                    <a:pt x="50102" y="49719"/>
                    <a:pt x="50079" y="49742"/>
                    <a:pt x="50079" y="49764"/>
                  </a:cubicBezTo>
                  <a:cubicBezTo>
                    <a:pt x="50034" y="50061"/>
                    <a:pt x="50262" y="50289"/>
                    <a:pt x="50376" y="50563"/>
                  </a:cubicBezTo>
                  <a:cubicBezTo>
                    <a:pt x="50696" y="50974"/>
                    <a:pt x="50810" y="51590"/>
                    <a:pt x="51380" y="51796"/>
                  </a:cubicBezTo>
                  <a:cubicBezTo>
                    <a:pt x="51380" y="51796"/>
                    <a:pt x="51398" y="51796"/>
                    <a:pt x="51402" y="51781"/>
                  </a:cubicBezTo>
                  <a:lnTo>
                    <a:pt x="51402" y="51781"/>
                  </a:lnTo>
                  <a:cubicBezTo>
                    <a:pt x="51359" y="52118"/>
                    <a:pt x="51474" y="52322"/>
                    <a:pt x="51746" y="52435"/>
                  </a:cubicBezTo>
                  <a:cubicBezTo>
                    <a:pt x="51723" y="52458"/>
                    <a:pt x="51723" y="52481"/>
                    <a:pt x="51723" y="52503"/>
                  </a:cubicBezTo>
                  <a:cubicBezTo>
                    <a:pt x="51281" y="52592"/>
                    <a:pt x="50840" y="52632"/>
                    <a:pt x="50399" y="52632"/>
                  </a:cubicBezTo>
                  <a:cubicBezTo>
                    <a:pt x="49927" y="52632"/>
                    <a:pt x="49455" y="52586"/>
                    <a:pt x="48984" y="52503"/>
                  </a:cubicBezTo>
                  <a:cubicBezTo>
                    <a:pt x="48824" y="52469"/>
                    <a:pt x="48670" y="52446"/>
                    <a:pt x="48516" y="52446"/>
                  </a:cubicBezTo>
                  <a:cubicBezTo>
                    <a:pt x="48362" y="52446"/>
                    <a:pt x="48208" y="52469"/>
                    <a:pt x="48048" y="52526"/>
                  </a:cubicBezTo>
                  <a:cubicBezTo>
                    <a:pt x="47957" y="52549"/>
                    <a:pt x="47888" y="52595"/>
                    <a:pt x="47842" y="52640"/>
                  </a:cubicBezTo>
                  <a:cubicBezTo>
                    <a:pt x="47409" y="52640"/>
                    <a:pt x="47044" y="52549"/>
                    <a:pt x="46952" y="52024"/>
                  </a:cubicBezTo>
                  <a:cubicBezTo>
                    <a:pt x="46907" y="51796"/>
                    <a:pt x="46747" y="51590"/>
                    <a:pt x="46633" y="51385"/>
                  </a:cubicBezTo>
                  <a:cubicBezTo>
                    <a:pt x="46633" y="51271"/>
                    <a:pt x="46587" y="51180"/>
                    <a:pt x="46496" y="51111"/>
                  </a:cubicBezTo>
                  <a:cubicBezTo>
                    <a:pt x="46587" y="51020"/>
                    <a:pt x="46610" y="50928"/>
                    <a:pt x="46473" y="50860"/>
                  </a:cubicBezTo>
                  <a:lnTo>
                    <a:pt x="46473" y="50837"/>
                  </a:lnTo>
                  <a:cubicBezTo>
                    <a:pt x="46427" y="50769"/>
                    <a:pt x="46336" y="50723"/>
                    <a:pt x="46313" y="50655"/>
                  </a:cubicBezTo>
                  <a:lnTo>
                    <a:pt x="46313" y="50655"/>
                  </a:lnTo>
                  <a:cubicBezTo>
                    <a:pt x="46359" y="50723"/>
                    <a:pt x="46427" y="50769"/>
                    <a:pt x="46473" y="50837"/>
                  </a:cubicBezTo>
                  <a:cubicBezTo>
                    <a:pt x="46450" y="50746"/>
                    <a:pt x="46427" y="50677"/>
                    <a:pt x="46336" y="50632"/>
                  </a:cubicBezTo>
                  <a:cubicBezTo>
                    <a:pt x="46313" y="50472"/>
                    <a:pt x="46267" y="50335"/>
                    <a:pt x="46131" y="50221"/>
                  </a:cubicBezTo>
                  <a:cubicBezTo>
                    <a:pt x="46153" y="50175"/>
                    <a:pt x="46153" y="50130"/>
                    <a:pt x="46108" y="50107"/>
                  </a:cubicBezTo>
                  <a:cubicBezTo>
                    <a:pt x="46108" y="49856"/>
                    <a:pt x="46199" y="49582"/>
                    <a:pt x="45925" y="49376"/>
                  </a:cubicBezTo>
                  <a:cubicBezTo>
                    <a:pt x="45925" y="49285"/>
                    <a:pt x="45902" y="49171"/>
                    <a:pt x="45902" y="49080"/>
                  </a:cubicBezTo>
                  <a:cubicBezTo>
                    <a:pt x="45879" y="49057"/>
                    <a:pt x="45857" y="49034"/>
                    <a:pt x="45834" y="49011"/>
                  </a:cubicBezTo>
                  <a:cubicBezTo>
                    <a:pt x="45834" y="49011"/>
                    <a:pt x="45834" y="49011"/>
                    <a:pt x="45834" y="48988"/>
                  </a:cubicBezTo>
                  <a:cubicBezTo>
                    <a:pt x="45834" y="48920"/>
                    <a:pt x="45834" y="48851"/>
                    <a:pt x="45834" y="48783"/>
                  </a:cubicBezTo>
                  <a:cubicBezTo>
                    <a:pt x="45788" y="48646"/>
                    <a:pt x="45743" y="48509"/>
                    <a:pt x="45697" y="48372"/>
                  </a:cubicBezTo>
                  <a:cubicBezTo>
                    <a:pt x="45674" y="48304"/>
                    <a:pt x="45628" y="48258"/>
                    <a:pt x="45583" y="48212"/>
                  </a:cubicBezTo>
                  <a:cubicBezTo>
                    <a:pt x="45606" y="47938"/>
                    <a:pt x="45423" y="47710"/>
                    <a:pt x="45400" y="47459"/>
                  </a:cubicBezTo>
                  <a:lnTo>
                    <a:pt x="45400" y="47459"/>
                  </a:lnTo>
                  <a:cubicBezTo>
                    <a:pt x="45476" y="47497"/>
                    <a:pt x="45558" y="47514"/>
                    <a:pt x="45643" y="47514"/>
                  </a:cubicBezTo>
                  <a:cubicBezTo>
                    <a:pt x="45713" y="47514"/>
                    <a:pt x="45785" y="47502"/>
                    <a:pt x="45857" y="47482"/>
                  </a:cubicBezTo>
                  <a:cubicBezTo>
                    <a:pt x="45902" y="47436"/>
                    <a:pt x="45948" y="47391"/>
                    <a:pt x="45971" y="47345"/>
                  </a:cubicBezTo>
                  <a:lnTo>
                    <a:pt x="46039" y="47322"/>
                  </a:lnTo>
                  <a:close/>
                  <a:moveTo>
                    <a:pt x="6871" y="47368"/>
                  </a:moveTo>
                  <a:lnTo>
                    <a:pt x="6848" y="47391"/>
                  </a:lnTo>
                  <a:cubicBezTo>
                    <a:pt x="7168" y="47710"/>
                    <a:pt x="6757" y="48053"/>
                    <a:pt x="6848" y="48372"/>
                  </a:cubicBezTo>
                  <a:cubicBezTo>
                    <a:pt x="6711" y="48623"/>
                    <a:pt x="6643" y="48897"/>
                    <a:pt x="6666" y="49194"/>
                  </a:cubicBezTo>
                  <a:cubicBezTo>
                    <a:pt x="6529" y="49285"/>
                    <a:pt x="6506" y="49399"/>
                    <a:pt x="6529" y="49559"/>
                  </a:cubicBezTo>
                  <a:cubicBezTo>
                    <a:pt x="6483" y="49605"/>
                    <a:pt x="6483" y="49650"/>
                    <a:pt x="6483" y="49719"/>
                  </a:cubicBezTo>
                  <a:cubicBezTo>
                    <a:pt x="6300" y="49879"/>
                    <a:pt x="6323" y="50084"/>
                    <a:pt x="6346" y="50289"/>
                  </a:cubicBezTo>
                  <a:cubicBezTo>
                    <a:pt x="6300" y="50312"/>
                    <a:pt x="6278" y="50358"/>
                    <a:pt x="6278" y="50404"/>
                  </a:cubicBezTo>
                  <a:cubicBezTo>
                    <a:pt x="6049" y="50769"/>
                    <a:pt x="6049" y="51180"/>
                    <a:pt x="5935" y="51568"/>
                  </a:cubicBezTo>
                  <a:cubicBezTo>
                    <a:pt x="5935" y="51682"/>
                    <a:pt x="5912" y="51819"/>
                    <a:pt x="5912" y="51933"/>
                  </a:cubicBezTo>
                  <a:cubicBezTo>
                    <a:pt x="5661" y="52115"/>
                    <a:pt x="5844" y="52595"/>
                    <a:pt x="5433" y="52663"/>
                  </a:cubicBezTo>
                  <a:cubicBezTo>
                    <a:pt x="5387" y="52618"/>
                    <a:pt x="5319" y="52595"/>
                    <a:pt x="5250" y="52595"/>
                  </a:cubicBezTo>
                  <a:cubicBezTo>
                    <a:pt x="5136" y="52640"/>
                    <a:pt x="5022" y="52663"/>
                    <a:pt x="4931" y="52663"/>
                  </a:cubicBezTo>
                  <a:lnTo>
                    <a:pt x="4429" y="52663"/>
                  </a:lnTo>
                  <a:cubicBezTo>
                    <a:pt x="4223" y="52618"/>
                    <a:pt x="4018" y="52549"/>
                    <a:pt x="3835" y="52503"/>
                  </a:cubicBezTo>
                  <a:cubicBezTo>
                    <a:pt x="3467" y="52440"/>
                    <a:pt x="3107" y="52426"/>
                    <a:pt x="2745" y="52426"/>
                  </a:cubicBezTo>
                  <a:cubicBezTo>
                    <a:pt x="2456" y="52426"/>
                    <a:pt x="2166" y="52435"/>
                    <a:pt x="1872" y="52435"/>
                  </a:cubicBezTo>
                  <a:cubicBezTo>
                    <a:pt x="1849" y="52436"/>
                    <a:pt x="1827" y="52437"/>
                    <a:pt x="1806" y="52437"/>
                  </a:cubicBezTo>
                  <a:cubicBezTo>
                    <a:pt x="1366" y="52437"/>
                    <a:pt x="1333" y="52212"/>
                    <a:pt x="1507" y="51842"/>
                  </a:cubicBezTo>
                  <a:cubicBezTo>
                    <a:pt x="1484" y="51796"/>
                    <a:pt x="1484" y="51750"/>
                    <a:pt x="1484" y="51682"/>
                  </a:cubicBezTo>
                  <a:cubicBezTo>
                    <a:pt x="2260" y="51294"/>
                    <a:pt x="2443" y="50495"/>
                    <a:pt x="2717" y="49787"/>
                  </a:cubicBezTo>
                  <a:cubicBezTo>
                    <a:pt x="2717" y="49764"/>
                    <a:pt x="2694" y="49742"/>
                    <a:pt x="2694" y="49719"/>
                  </a:cubicBezTo>
                  <a:cubicBezTo>
                    <a:pt x="2899" y="49627"/>
                    <a:pt x="2968" y="49490"/>
                    <a:pt x="2899" y="49285"/>
                  </a:cubicBezTo>
                  <a:cubicBezTo>
                    <a:pt x="2968" y="49262"/>
                    <a:pt x="3036" y="49239"/>
                    <a:pt x="3082" y="49194"/>
                  </a:cubicBezTo>
                  <a:cubicBezTo>
                    <a:pt x="3150" y="49102"/>
                    <a:pt x="3196" y="49034"/>
                    <a:pt x="3265" y="48943"/>
                  </a:cubicBezTo>
                  <a:cubicBezTo>
                    <a:pt x="3287" y="48874"/>
                    <a:pt x="3333" y="48829"/>
                    <a:pt x="3356" y="48783"/>
                  </a:cubicBezTo>
                  <a:cubicBezTo>
                    <a:pt x="3424" y="48692"/>
                    <a:pt x="3493" y="48623"/>
                    <a:pt x="3539" y="48532"/>
                  </a:cubicBezTo>
                  <a:cubicBezTo>
                    <a:pt x="3607" y="48441"/>
                    <a:pt x="3630" y="48349"/>
                    <a:pt x="3561" y="48235"/>
                  </a:cubicBezTo>
                  <a:cubicBezTo>
                    <a:pt x="3653" y="48235"/>
                    <a:pt x="3698" y="48189"/>
                    <a:pt x="3698" y="48121"/>
                  </a:cubicBezTo>
                  <a:cubicBezTo>
                    <a:pt x="3763" y="48137"/>
                    <a:pt x="3816" y="48153"/>
                    <a:pt x="3882" y="48153"/>
                  </a:cubicBezTo>
                  <a:cubicBezTo>
                    <a:pt x="3909" y="48153"/>
                    <a:pt x="3939" y="48150"/>
                    <a:pt x="3972" y="48144"/>
                  </a:cubicBezTo>
                  <a:cubicBezTo>
                    <a:pt x="4520" y="47870"/>
                    <a:pt x="5136" y="47801"/>
                    <a:pt x="5775" y="47779"/>
                  </a:cubicBezTo>
                  <a:cubicBezTo>
                    <a:pt x="5854" y="47779"/>
                    <a:pt x="5952" y="47790"/>
                    <a:pt x="6050" y="47790"/>
                  </a:cubicBezTo>
                  <a:cubicBezTo>
                    <a:pt x="6265" y="47790"/>
                    <a:pt x="6476" y="47736"/>
                    <a:pt x="6460" y="47391"/>
                  </a:cubicBezTo>
                  <a:lnTo>
                    <a:pt x="6529" y="47391"/>
                  </a:lnTo>
                  <a:cubicBezTo>
                    <a:pt x="6643" y="47391"/>
                    <a:pt x="6757" y="47391"/>
                    <a:pt x="6871" y="47368"/>
                  </a:cubicBezTo>
                  <a:close/>
                  <a:moveTo>
                    <a:pt x="10774" y="47550"/>
                  </a:moveTo>
                  <a:cubicBezTo>
                    <a:pt x="11048" y="47550"/>
                    <a:pt x="11299" y="47573"/>
                    <a:pt x="11550" y="47596"/>
                  </a:cubicBezTo>
                  <a:cubicBezTo>
                    <a:pt x="11550" y="47642"/>
                    <a:pt x="11573" y="47687"/>
                    <a:pt x="11573" y="47733"/>
                  </a:cubicBezTo>
                  <a:cubicBezTo>
                    <a:pt x="11596" y="47824"/>
                    <a:pt x="11619" y="47938"/>
                    <a:pt x="11641" y="48053"/>
                  </a:cubicBezTo>
                  <a:cubicBezTo>
                    <a:pt x="11664" y="48098"/>
                    <a:pt x="11687" y="48144"/>
                    <a:pt x="11710" y="48167"/>
                  </a:cubicBezTo>
                  <a:cubicBezTo>
                    <a:pt x="11482" y="48988"/>
                    <a:pt x="11390" y="49810"/>
                    <a:pt x="11390" y="50655"/>
                  </a:cubicBezTo>
                  <a:cubicBezTo>
                    <a:pt x="11139" y="51248"/>
                    <a:pt x="11231" y="51864"/>
                    <a:pt x="11231" y="52481"/>
                  </a:cubicBezTo>
                  <a:cubicBezTo>
                    <a:pt x="11208" y="52458"/>
                    <a:pt x="11185" y="52435"/>
                    <a:pt x="11139" y="52435"/>
                  </a:cubicBezTo>
                  <a:cubicBezTo>
                    <a:pt x="11014" y="52437"/>
                    <a:pt x="10889" y="52438"/>
                    <a:pt x="10764" y="52438"/>
                  </a:cubicBezTo>
                  <a:cubicBezTo>
                    <a:pt x="10454" y="52438"/>
                    <a:pt x="10142" y="52433"/>
                    <a:pt x="9831" y="52433"/>
                  </a:cubicBezTo>
                  <a:cubicBezTo>
                    <a:pt x="9094" y="52433"/>
                    <a:pt x="8355" y="52463"/>
                    <a:pt x="7624" y="52663"/>
                  </a:cubicBezTo>
                  <a:cubicBezTo>
                    <a:pt x="7305" y="52344"/>
                    <a:pt x="6529" y="52549"/>
                    <a:pt x="6574" y="51796"/>
                  </a:cubicBezTo>
                  <a:cubicBezTo>
                    <a:pt x="6551" y="51773"/>
                    <a:pt x="6551" y="51773"/>
                    <a:pt x="6529" y="51773"/>
                  </a:cubicBezTo>
                  <a:cubicBezTo>
                    <a:pt x="6757" y="51727"/>
                    <a:pt x="6780" y="51613"/>
                    <a:pt x="6711" y="51476"/>
                  </a:cubicBezTo>
                  <a:cubicBezTo>
                    <a:pt x="6757" y="51408"/>
                    <a:pt x="6803" y="51339"/>
                    <a:pt x="6848" y="51271"/>
                  </a:cubicBezTo>
                  <a:cubicBezTo>
                    <a:pt x="6917" y="51111"/>
                    <a:pt x="6985" y="50928"/>
                    <a:pt x="7031" y="50769"/>
                  </a:cubicBezTo>
                  <a:cubicBezTo>
                    <a:pt x="7145" y="50426"/>
                    <a:pt x="7282" y="50061"/>
                    <a:pt x="7236" y="49696"/>
                  </a:cubicBezTo>
                  <a:cubicBezTo>
                    <a:pt x="7236" y="49696"/>
                    <a:pt x="7236" y="49673"/>
                    <a:pt x="7236" y="49673"/>
                  </a:cubicBezTo>
                  <a:cubicBezTo>
                    <a:pt x="7442" y="49536"/>
                    <a:pt x="7396" y="49331"/>
                    <a:pt x="7282" y="49102"/>
                  </a:cubicBezTo>
                  <a:cubicBezTo>
                    <a:pt x="7533" y="49011"/>
                    <a:pt x="7601" y="48760"/>
                    <a:pt x="7647" y="48509"/>
                  </a:cubicBezTo>
                  <a:cubicBezTo>
                    <a:pt x="7647" y="48304"/>
                    <a:pt x="7670" y="48098"/>
                    <a:pt x="7601" y="47893"/>
                  </a:cubicBezTo>
                  <a:cubicBezTo>
                    <a:pt x="7670" y="47687"/>
                    <a:pt x="7807" y="47596"/>
                    <a:pt x="8012" y="47550"/>
                  </a:cubicBezTo>
                  <a:cubicBezTo>
                    <a:pt x="8112" y="47575"/>
                    <a:pt x="8213" y="47594"/>
                    <a:pt x="8313" y="47594"/>
                  </a:cubicBezTo>
                  <a:cubicBezTo>
                    <a:pt x="8395" y="47594"/>
                    <a:pt x="8478" y="47581"/>
                    <a:pt x="8560" y="47550"/>
                  </a:cubicBezTo>
                  <a:cubicBezTo>
                    <a:pt x="8651" y="47562"/>
                    <a:pt x="8748" y="47567"/>
                    <a:pt x="8845" y="47567"/>
                  </a:cubicBezTo>
                  <a:cubicBezTo>
                    <a:pt x="8942" y="47567"/>
                    <a:pt x="9039" y="47562"/>
                    <a:pt x="9131" y="47550"/>
                  </a:cubicBezTo>
                  <a:cubicBezTo>
                    <a:pt x="9482" y="47578"/>
                    <a:pt x="9825" y="47633"/>
                    <a:pt x="10160" y="47633"/>
                  </a:cubicBezTo>
                  <a:cubicBezTo>
                    <a:pt x="10368" y="47633"/>
                    <a:pt x="10573" y="47612"/>
                    <a:pt x="10774" y="47550"/>
                  </a:cubicBezTo>
                  <a:close/>
                  <a:moveTo>
                    <a:pt x="33896" y="47368"/>
                  </a:moveTo>
                  <a:cubicBezTo>
                    <a:pt x="33919" y="47413"/>
                    <a:pt x="33942" y="47459"/>
                    <a:pt x="33987" y="47482"/>
                  </a:cubicBezTo>
                  <a:cubicBezTo>
                    <a:pt x="34194" y="47626"/>
                    <a:pt x="34405" y="47678"/>
                    <a:pt x="34621" y="47678"/>
                  </a:cubicBezTo>
                  <a:cubicBezTo>
                    <a:pt x="34882" y="47678"/>
                    <a:pt x="35150" y="47603"/>
                    <a:pt x="35425" y="47528"/>
                  </a:cubicBezTo>
                  <a:cubicBezTo>
                    <a:pt x="35597" y="47476"/>
                    <a:pt x="35768" y="47450"/>
                    <a:pt x="35939" y="47450"/>
                  </a:cubicBezTo>
                  <a:cubicBezTo>
                    <a:pt x="35996" y="47450"/>
                    <a:pt x="36053" y="47453"/>
                    <a:pt x="36110" y="47459"/>
                  </a:cubicBezTo>
                  <a:cubicBezTo>
                    <a:pt x="36179" y="47459"/>
                    <a:pt x="36224" y="47413"/>
                    <a:pt x="36270" y="47391"/>
                  </a:cubicBezTo>
                  <a:cubicBezTo>
                    <a:pt x="36338" y="47436"/>
                    <a:pt x="36384" y="47505"/>
                    <a:pt x="36453" y="47550"/>
                  </a:cubicBezTo>
                  <a:cubicBezTo>
                    <a:pt x="36453" y="47870"/>
                    <a:pt x="36338" y="48212"/>
                    <a:pt x="36567" y="48509"/>
                  </a:cubicBezTo>
                  <a:cubicBezTo>
                    <a:pt x="36567" y="48555"/>
                    <a:pt x="36567" y="48600"/>
                    <a:pt x="36612" y="48646"/>
                  </a:cubicBezTo>
                  <a:cubicBezTo>
                    <a:pt x="36453" y="48829"/>
                    <a:pt x="36430" y="49011"/>
                    <a:pt x="36612" y="49217"/>
                  </a:cubicBezTo>
                  <a:cubicBezTo>
                    <a:pt x="36544" y="49559"/>
                    <a:pt x="36612" y="49879"/>
                    <a:pt x="36727" y="50221"/>
                  </a:cubicBezTo>
                  <a:cubicBezTo>
                    <a:pt x="36749" y="50244"/>
                    <a:pt x="36749" y="50289"/>
                    <a:pt x="36772" y="50335"/>
                  </a:cubicBezTo>
                  <a:cubicBezTo>
                    <a:pt x="36749" y="51065"/>
                    <a:pt x="36727" y="51796"/>
                    <a:pt x="36681" y="52503"/>
                  </a:cubicBezTo>
                  <a:cubicBezTo>
                    <a:pt x="36635" y="52549"/>
                    <a:pt x="36590" y="52572"/>
                    <a:pt x="36544" y="52595"/>
                  </a:cubicBezTo>
                  <a:cubicBezTo>
                    <a:pt x="36498" y="52618"/>
                    <a:pt x="36453" y="52640"/>
                    <a:pt x="36430" y="52663"/>
                  </a:cubicBezTo>
                  <a:cubicBezTo>
                    <a:pt x="36316" y="52663"/>
                    <a:pt x="36202" y="52663"/>
                    <a:pt x="36065" y="52640"/>
                  </a:cubicBezTo>
                  <a:cubicBezTo>
                    <a:pt x="35606" y="52554"/>
                    <a:pt x="35140" y="52494"/>
                    <a:pt x="34676" y="52494"/>
                  </a:cubicBezTo>
                  <a:cubicBezTo>
                    <a:pt x="34285" y="52494"/>
                    <a:pt x="33894" y="52536"/>
                    <a:pt x="33508" y="52640"/>
                  </a:cubicBezTo>
                  <a:cubicBezTo>
                    <a:pt x="33492" y="52641"/>
                    <a:pt x="33476" y="52642"/>
                    <a:pt x="33460" y="52642"/>
                  </a:cubicBezTo>
                  <a:cubicBezTo>
                    <a:pt x="33226" y="52642"/>
                    <a:pt x="32993" y="52544"/>
                    <a:pt x="32760" y="52544"/>
                  </a:cubicBezTo>
                  <a:cubicBezTo>
                    <a:pt x="32644" y="52544"/>
                    <a:pt x="32528" y="52568"/>
                    <a:pt x="32413" y="52640"/>
                  </a:cubicBezTo>
                  <a:cubicBezTo>
                    <a:pt x="32386" y="52627"/>
                    <a:pt x="32360" y="52614"/>
                    <a:pt x="32333" y="52614"/>
                  </a:cubicBezTo>
                  <a:cubicBezTo>
                    <a:pt x="32314" y="52614"/>
                    <a:pt x="32295" y="52621"/>
                    <a:pt x="32276" y="52640"/>
                  </a:cubicBezTo>
                  <a:cubicBezTo>
                    <a:pt x="32161" y="52526"/>
                    <a:pt x="31956" y="52503"/>
                    <a:pt x="31888" y="52298"/>
                  </a:cubicBezTo>
                  <a:cubicBezTo>
                    <a:pt x="32047" y="52161"/>
                    <a:pt x="32047" y="51956"/>
                    <a:pt x="32047" y="51750"/>
                  </a:cubicBezTo>
                  <a:cubicBezTo>
                    <a:pt x="32070" y="50951"/>
                    <a:pt x="32367" y="50175"/>
                    <a:pt x="32070" y="49354"/>
                  </a:cubicBezTo>
                  <a:cubicBezTo>
                    <a:pt x="32070" y="49308"/>
                    <a:pt x="32070" y="49262"/>
                    <a:pt x="32047" y="49194"/>
                  </a:cubicBezTo>
                  <a:cubicBezTo>
                    <a:pt x="32047" y="48737"/>
                    <a:pt x="32070" y="48281"/>
                    <a:pt x="32070" y="47801"/>
                  </a:cubicBezTo>
                  <a:cubicBezTo>
                    <a:pt x="32139" y="47779"/>
                    <a:pt x="32184" y="47756"/>
                    <a:pt x="32230" y="47756"/>
                  </a:cubicBezTo>
                  <a:cubicBezTo>
                    <a:pt x="32413" y="47687"/>
                    <a:pt x="32641" y="47687"/>
                    <a:pt x="32618" y="47391"/>
                  </a:cubicBezTo>
                  <a:lnTo>
                    <a:pt x="32618" y="47391"/>
                  </a:lnTo>
                  <a:cubicBezTo>
                    <a:pt x="32641" y="47413"/>
                    <a:pt x="32664" y="47459"/>
                    <a:pt x="32709" y="47505"/>
                  </a:cubicBezTo>
                  <a:cubicBezTo>
                    <a:pt x="32817" y="47544"/>
                    <a:pt x="32930" y="47566"/>
                    <a:pt x="33043" y="47566"/>
                  </a:cubicBezTo>
                  <a:cubicBezTo>
                    <a:pt x="33192" y="47566"/>
                    <a:pt x="33342" y="47527"/>
                    <a:pt x="33485" y="47436"/>
                  </a:cubicBezTo>
                  <a:cubicBezTo>
                    <a:pt x="33508" y="47436"/>
                    <a:pt x="33508" y="47413"/>
                    <a:pt x="33531" y="47391"/>
                  </a:cubicBezTo>
                  <a:cubicBezTo>
                    <a:pt x="33585" y="47456"/>
                    <a:pt x="33640" y="47485"/>
                    <a:pt x="33697" y="47485"/>
                  </a:cubicBezTo>
                  <a:cubicBezTo>
                    <a:pt x="33759" y="47485"/>
                    <a:pt x="33825" y="47450"/>
                    <a:pt x="33896" y="47391"/>
                  </a:cubicBezTo>
                  <a:cubicBezTo>
                    <a:pt x="33896" y="47391"/>
                    <a:pt x="33896" y="47391"/>
                    <a:pt x="33896" y="47368"/>
                  </a:cubicBezTo>
                  <a:close/>
                  <a:moveTo>
                    <a:pt x="22415" y="52663"/>
                  </a:moveTo>
                  <a:cubicBezTo>
                    <a:pt x="22392" y="52686"/>
                    <a:pt x="22392" y="52686"/>
                    <a:pt x="22392" y="52686"/>
                  </a:cubicBezTo>
                  <a:cubicBezTo>
                    <a:pt x="22369" y="52686"/>
                    <a:pt x="22369" y="52686"/>
                    <a:pt x="22369" y="52663"/>
                  </a:cubicBezTo>
                  <a:close/>
                  <a:moveTo>
                    <a:pt x="43369" y="47345"/>
                  </a:moveTo>
                  <a:cubicBezTo>
                    <a:pt x="43414" y="47413"/>
                    <a:pt x="43483" y="47459"/>
                    <a:pt x="43551" y="47528"/>
                  </a:cubicBezTo>
                  <a:cubicBezTo>
                    <a:pt x="43750" y="47572"/>
                    <a:pt x="43948" y="47610"/>
                    <a:pt x="44142" y="47610"/>
                  </a:cubicBezTo>
                  <a:cubicBezTo>
                    <a:pt x="44348" y="47610"/>
                    <a:pt x="44549" y="47566"/>
                    <a:pt x="44738" y="47436"/>
                  </a:cubicBezTo>
                  <a:cubicBezTo>
                    <a:pt x="44784" y="47459"/>
                    <a:pt x="44829" y="47482"/>
                    <a:pt x="44875" y="47482"/>
                  </a:cubicBezTo>
                  <a:cubicBezTo>
                    <a:pt x="45012" y="47733"/>
                    <a:pt x="45012" y="48030"/>
                    <a:pt x="45081" y="48304"/>
                  </a:cubicBezTo>
                  <a:cubicBezTo>
                    <a:pt x="45081" y="48326"/>
                    <a:pt x="45058" y="48349"/>
                    <a:pt x="45058" y="48372"/>
                  </a:cubicBezTo>
                  <a:cubicBezTo>
                    <a:pt x="45058" y="48441"/>
                    <a:pt x="45058" y="48532"/>
                    <a:pt x="45081" y="48600"/>
                  </a:cubicBezTo>
                  <a:cubicBezTo>
                    <a:pt x="45126" y="48737"/>
                    <a:pt x="45172" y="48874"/>
                    <a:pt x="45218" y="49011"/>
                  </a:cubicBezTo>
                  <a:cubicBezTo>
                    <a:pt x="45240" y="49080"/>
                    <a:pt x="45263" y="49148"/>
                    <a:pt x="45286" y="49217"/>
                  </a:cubicBezTo>
                  <a:cubicBezTo>
                    <a:pt x="45332" y="49354"/>
                    <a:pt x="45377" y="49490"/>
                    <a:pt x="45400" y="49627"/>
                  </a:cubicBezTo>
                  <a:cubicBezTo>
                    <a:pt x="45423" y="49696"/>
                    <a:pt x="45446" y="49764"/>
                    <a:pt x="45469" y="49833"/>
                  </a:cubicBezTo>
                  <a:cubicBezTo>
                    <a:pt x="45537" y="50015"/>
                    <a:pt x="45537" y="50198"/>
                    <a:pt x="45560" y="50381"/>
                  </a:cubicBezTo>
                  <a:cubicBezTo>
                    <a:pt x="45583" y="50449"/>
                    <a:pt x="45606" y="50518"/>
                    <a:pt x="45628" y="50586"/>
                  </a:cubicBezTo>
                  <a:cubicBezTo>
                    <a:pt x="45674" y="50723"/>
                    <a:pt x="45743" y="50860"/>
                    <a:pt x="45788" y="50974"/>
                  </a:cubicBezTo>
                  <a:cubicBezTo>
                    <a:pt x="45811" y="51043"/>
                    <a:pt x="45834" y="51111"/>
                    <a:pt x="45879" y="51180"/>
                  </a:cubicBezTo>
                  <a:cubicBezTo>
                    <a:pt x="45902" y="51271"/>
                    <a:pt x="45925" y="51362"/>
                    <a:pt x="45948" y="51453"/>
                  </a:cubicBezTo>
                  <a:cubicBezTo>
                    <a:pt x="45971" y="51522"/>
                    <a:pt x="45994" y="51590"/>
                    <a:pt x="46016" y="51659"/>
                  </a:cubicBezTo>
                  <a:cubicBezTo>
                    <a:pt x="46062" y="51819"/>
                    <a:pt x="46108" y="52001"/>
                    <a:pt x="46062" y="52161"/>
                  </a:cubicBezTo>
                  <a:cubicBezTo>
                    <a:pt x="45831" y="52413"/>
                    <a:pt x="45564" y="52469"/>
                    <a:pt x="45286" y="52469"/>
                  </a:cubicBezTo>
                  <a:cubicBezTo>
                    <a:pt x="45062" y="52469"/>
                    <a:pt x="44831" y="52432"/>
                    <a:pt x="44606" y="52432"/>
                  </a:cubicBezTo>
                  <a:cubicBezTo>
                    <a:pt x="44480" y="52432"/>
                    <a:pt x="44356" y="52444"/>
                    <a:pt x="44236" y="52481"/>
                  </a:cubicBezTo>
                  <a:cubicBezTo>
                    <a:pt x="44145" y="52481"/>
                    <a:pt x="44076" y="52526"/>
                    <a:pt x="43985" y="52549"/>
                  </a:cubicBezTo>
                  <a:cubicBezTo>
                    <a:pt x="43985" y="52572"/>
                    <a:pt x="43962" y="52572"/>
                    <a:pt x="43962" y="52595"/>
                  </a:cubicBezTo>
                  <a:cubicBezTo>
                    <a:pt x="43776" y="52510"/>
                    <a:pt x="43590" y="52463"/>
                    <a:pt x="43413" y="52463"/>
                  </a:cubicBezTo>
                  <a:cubicBezTo>
                    <a:pt x="43351" y="52463"/>
                    <a:pt x="43291" y="52469"/>
                    <a:pt x="43232" y="52481"/>
                  </a:cubicBezTo>
                  <a:cubicBezTo>
                    <a:pt x="43049" y="52458"/>
                    <a:pt x="42867" y="52458"/>
                    <a:pt x="42707" y="52458"/>
                  </a:cubicBezTo>
                  <a:cubicBezTo>
                    <a:pt x="42570" y="52481"/>
                    <a:pt x="42433" y="52503"/>
                    <a:pt x="42319" y="52572"/>
                  </a:cubicBezTo>
                  <a:cubicBezTo>
                    <a:pt x="42273" y="52595"/>
                    <a:pt x="42250" y="52640"/>
                    <a:pt x="42227" y="52686"/>
                  </a:cubicBezTo>
                  <a:cubicBezTo>
                    <a:pt x="42205" y="52663"/>
                    <a:pt x="42182" y="52663"/>
                    <a:pt x="42159" y="52663"/>
                  </a:cubicBezTo>
                  <a:cubicBezTo>
                    <a:pt x="42159" y="52663"/>
                    <a:pt x="42159" y="52640"/>
                    <a:pt x="42159" y="52640"/>
                  </a:cubicBezTo>
                  <a:cubicBezTo>
                    <a:pt x="42113" y="52618"/>
                    <a:pt x="42068" y="52595"/>
                    <a:pt x="42045" y="52572"/>
                  </a:cubicBezTo>
                  <a:cubicBezTo>
                    <a:pt x="41976" y="52503"/>
                    <a:pt x="41908" y="52481"/>
                    <a:pt x="41794" y="52481"/>
                  </a:cubicBezTo>
                  <a:cubicBezTo>
                    <a:pt x="41771" y="52435"/>
                    <a:pt x="41748" y="52366"/>
                    <a:pt x="41725" y="52298"/>
                  </a:cubicBezTo>
                  <a:cubicBezTo>
                    <a:pt x="41839" y="52070"/>
                    <a:pt x="41771" y="51819"/>
                    <a:pt x="41748" y="51568"/>
                  </a:cubicBezTo>
                  <a:cubicBezTo>
                    <a:pt x="41771" y="51362"/>
                    <a:pt x="41702" y="51180"/>
                    <a:pt x="41588" y="51020"/>
                  </a:cubicBezTo>
                  <a:cubicBezTo>
                    <a:pt x="41657" y="50404"/>
                    <a:pt x="41451" y="49833"/>
                    <a:pt x="41292" y="49262"/>
                  </a:cubicBezTo>
                  <a:cubicBezTo>
                    <a:pt x="41292" y="49217"/>
                    <a:pt x="41314" y="49194"/>
                    <a:pt x="41314" y="49148"/>
                  </a:cubicBezTo>
                  <a:cubicBezTo>
                    <a:pt x="41337" y="49057"/>
                    <a:pt x="41337" y="48966"/>
                    <a:pt x="41314" y="48897"/>
                  </a:cubicBezTo>
                  <a:cubicBezTo>
                    <a:pt x="41269" y="48737"/>
                    <a:pt x="41223" y="48600"/>
                    <a:pt x="41177" y="48463"/>
                  </a:cubicBezTo>
                  <a:cubicBezTo>
                    <a:pt x="41155" y="48372"/>
                    <a:pt x="41132" y="48304"/>
                    <a:pt x="41109" y="48235"/>
                  </a:cubicBezTo>
                  <a:cubicBezTo>
                    <a:pt x="41063" y="48098"/>
                    <a:pt x="41040" y="47938"/>
                    <a:pt x="41040" y="47801"/>
                  </a:cubicBezTo>
                  <a:cubicBezTo>
                    <a:pt x="41018" y="47687"/>
                    <a:pt x="41018" y="47573"/>
                    <a:pt x="41018" y="47436"/>
                  </a:cubicBezTo>
                  <a:cubicBezTo>
                    <a:pt x="41063" y="47436"/>
                    <a:pt x="41109" y="47413"/>
                    <a:pt x="41155" y="47368"/>
                  </a:cubicBezTo>
                  <a:cubicBezTo>
                    <a:pt x="41177" y="47391"/>
                    <a:pt x="41177" y="47436"/>
                    <a:pt x="41200" y="47459"/>
                  </a:cubicBezTo>
                  <a:cubicBezTo>
                    <a:pt x="41433" y="47582"/>
                    <a:pt x="41672" y="47625"/>
                    <a:pt x="41911" y="47625"/>
                  </a:cubicBezTo>
                  <a:cubicBezTo>
                    <a:pt x="42117" y="47625"/>
                    <a:pt x="42323" y="47593"/>
                    <a:pt x="42524" y="47550"/>
                  </a:cubicBezTo>
                  <a:cubicBezTo>
                    <a:pt x="42593" y="47505"/>
                    <a:pt x="42684" y="47482"/>
                    <a:pt x="42752" y="47436"/>
                  </a:cubicBezTo>
                  <a:cubicBezTo>
                    <a:pt x="42840" y="47495"/>
                    <a:pt x="42928" y="47524"/>
                    <a:pt x="43017" y="47524"/>
                  </a:cubicBezTo>
                  <a:cubicBezTo>
                    <a:pt x="43134" y="47524"/>
                    <a:pt x="43251" y="47472"/>
                    <a:pt x="43369" y="47368"/>
                  </a:cubicBezTo>
                  <a:cubicBezTo>
                    <a:pt x="43369" y="47368"/>
                    <a:pt x="43369" y="47345"/>
                    <a:pt x="43369" y="47345"/>
                  </a:cubicBezTo>
                  <a:close/>
                  <a:moveTo>
                    <a:pt x="15248" y="47391"/>
                  </a:moveTo>
                  <a:cubicBezTo>
                    <a:pt x="15271" y="47413"/>
                    <a:pt x="15271" y="47413"/>
                    <a:pt x="15271" y="47413"/>
                  </a:cubicBezTo>
                  <a:cubicBezTo>
                    <a:pt x="15294" y="47482"/>
                    <a:pt x="15339" y="47528"/>
                    <a:pt x="15385" y="47573"/>
                  </a:cubicBezTo>
                  <a:cubicBezTo>
                    <a:pt x="15521" y="47670"/>
                    <a:pt x="15661" y="47701"/>
                    <a:pt x="15802" y="47701"/>
                  </a:cubicBezTo>
                  <a:cubicBezTo>
                    <a:pt x="15992" y="47701"/>
                    <a:pt x="16183" y="47645"/>
                    <a:pt x="16366" y="47619"/>
                  </a:cubicBezTo>
                  <a:lnTo>
                    <a:pt x="16366" y="47619"/>
                  </a:lnTo>
                  <a:cubicBezTo>
                    <a:pt x="16366" y="47779"/>
                    <a:pt x="16366" y="47938"/>
                    <a:pt x="16343" y="48098"/>
                  </a:cubicBezTo>
                  <a:cubicBezTo>
                    <a:pt x="16343" y="48646"/>
                    <a:pt x="16366" y="49194"/>
                    <a:pt x="16366" y="49742"/>
                  </a:cubicBezTo>
                  <a:cubicBezTo>
                    <a:pt x="16298" y="49879"/>
                    <a:pt x="16275" y="49993"/>
                    <a:pt x="16366" y="50107"/>
                  </a:cubicBezTo>
                  <a:cubicBezTo>
                    <a:pt x="16366" y="50792"/>
                    <a:pt x="16366" y="51453"/>
                    <a:pt x="16343" y="52115"/>
                  </a:cubicBezTo>
                  <a:cubicBezTo>
                    <a:pt x="16366" y="52640"/>
                    <a:pt x="15978" y="52640"/>
                    <a:pt x="15636" y="52686"/>
                  </a:cubicBezTo>
                  <a:cubicBezTo>
                    <a:pt x="15613" y="52687"/>
                    <a:pt x="15590" y="52688"/>
                    <a:pt x="15566" y="52688"/>
                  </a:cubicBezTo>
                  <a:cubicBezTo>
                    <a:pt x="15208" y="52688"/>
                    <a:pt x="14859" y="52573"/>
                    <a:pt x="14514" y="52573"/>
                  </a:cubicBezTo>
                  <a:cubicBezTo>
                    <a:pt x="14378" y="52573"/>
                    <a:pt x="14242" y="52591"/>
                    <a:pt x="14107" y="52640"/>
                  </a:cubicBezTo>
                  <a:lnTo>
                    <a:pt x="13376" y="52640"/>
                  </a:lnTo>
                  <a:cubicBezTo>
                    <a:pt x="13353" y="52618"/>
                    <a:pt x="13308" y="52572"/>
                    <a:pt x="13285" y="52503"/>
                  </a:cubicBezTo>
                  <a:cubicBezTo>
                    <a:pt x="12851" y="52161"/>
                    <a:pt x="12189" y="52526"/>
                    <a:pt x="11801" y="52070"/>
                  </a:cubicBezTo>
                  <a:lnTo>
                    <a:pt x="11778" y="52070"/>
                  </a:lnTo>
                  <a:cubicBezTo>
                    <a:pt x="11778" y="52024"/>
                    <a:pt x="11778" y="51978"/>
                    <a:pt x="11778" y="51933"/>
                  </a:cubicBezTo>
                  <a:cubicBezTo>
                    <a:pt x="11801" y="51842"/>
                    <a:pt x="11801" y="51750"/>
                    <a:pt x="11824" y="51636"/>
                  </a:cubicBezTo>
                  <a:cubicBezTo>
                    <a:pt x="11984" y="51453"/>
                    <a:pt x="11961" y="51248"/>
                    <a:pt x="11961" y="51020"/>
                  </a:cubicBezTo>
                  <a:cubicBezTo>
                    <a:pt x="11961" y="50974"/>
                    <a:pt x="11984" y="50906"/>
                    <a:pt x="11984" y="50837"/>
                  </a:cubicBezTo>
                  <a:cubicBezTo>
                    <a:pt x="12144" y="50723"/>
                    <a:pt x="12007" y="50609"/>
                    <a:pt x="11984" y="50472"/>
                  </a:cubicBezTo>
                  <a:cubicBezTo>
                    <a:pt x="12075" y="49696"/>
                    <a:pt x="12212" y="48920"/>
                    <a:pt x="12166" y="48144"/>
                  </a:cubicBezTo>
                  <a:cubicBezTo>
                    <a:pt x="12212" y="48121"/>
                    <a:pt x="12235" y="48075"/>
                    <a:pt x="12281" y="48053"/>
                  </a:cubicBezTo>
                  <a:cubicBezTo>
                    <a:pt x="12486" y="47824"/>
                    <a:pt x="12828" y="47779"/>
                    <a:pt x="13057" y="47573"/>
                  </a:cubicBezTo>
                  <a:cubicBezTo>
                    <a:pt x="13073" y="47509"/>
                    <a:pt x="13077" y="47434"/>
                    <a:pt x="13126" y="47434"/>
                  </a:cubicBezTo>
                  <a:cubicBezTo>
                    <a:pt x="13147" y="47434"/>
                    <a:pt x="13175" y="47448"/>
                    <a:pt x="13216" y="47482"/>
                  </a:cubicBezTo>
                  <a:cubicBezTo>
                    <a:pt x="13260" y="47496"/>
                    <a:pt x="13303" y="47504"/>
                    <a:pt x="13345" y="47504"/>
                  </a:cubicBezTo>
                  <a:cubicBezTo>
                    <a:pt x="13436" y="47504"/>
                    <a:pt x="13519" y="47469"/>
                    <a:pt x="13582" y="47391"/>
                  </a:cubicBezTo>
                  <a:cubicBezTo>
                    <a:pt x="13582" y="47436"/>
                    <a:pt x="13582" y="47482"/>
                    <a:pt x="13582" y="47528"/>
                  </a:cubicBezTo>
                  <a:cubicBezTo>
                    <a:pt x="13627" y="47596"/>
                    <a:pt x="13696" y="47642"/>
                    <a:pt x="13764" y="47687"/>
                  </a:cubicBezTo>
                  <a:cubicBezTo>
                    <a:pt x="14009" y="47743"/>
                    <a:pt x="14253" y="47793"/>
                    <a:pt x="14495" y="47793"/>
                  </a:cubicBezTo>
                  <a:cubicBezTo>
                    <a:pt x="14750" y="47793"/>
                    <a:pt x="15002" y="47737"/>
                    <a:pt x="15248" y="47573"/>
                  </a:cubicBezTo>
                  <a:cubicBezTo>
                    <a:pt x="15316" y="47505"/>
                    <a:pt x="15271" y="47436"/>
                    <a:pt x="15225" y="47391"/>
                  </a:cubicBezTo>
                  <a:close/>
                  <a:moveTo>
                    <a:pt x="33508" y="52640"/>
                  </a:moveTo>
                  <a:lnTo>
                    <a:pt x="33508" y="52640"/>
                  </a:lnTo>
                  <a:cubicBezTo>
                    <a:pt x="33508" y="52663"/>
                    <a:pt x="33531" y="52686"/>
                    <a:pt x="33554" y="52732"/>
                  </a:cubicBezTo>
                  <a:lnTo>
                    <a:pt x="33531" y="52732"/>
                  </a:lnTo>
                  <a:cubicBezTo>
                    <a:pt x="33508" y="52709"/>
                    <a:pt x="33508" y="52663"/>
                    <a:pt x="33508" y="52640"/>
                  </a:cubicBezTo>
                  <a:close/>
                  <a:moveTo>
                    <a:pt x="26067" y="52891"/>
                  </a:moveTo>
                  <a:cubicBezTo>
                    <a:pt x="26136" y="52914"/>
                    <a:pt x="26181" y="52937"/>
                    <a:pt x="26227" y="52937"/>
                  </a:cubicBezTo>
                  <a:cubicBezTo>
                    <a:pt x="26158" y="52937"/>
                    <a:pt x="26113" y="52914"/>
                    <a:pt x="26067" y="52891"/>
                  </a:cubicBezTo>
                  <a:close/>
                  <a:moveTo>
                    <a:pt x="15590" y="52891"/>
                  </a:moveTo>
                  <a:cubicBezTo>
                    <a:pt x="15590" y="52891"/>
                    <a:pt x="15590" y="52914"/>
                    <a:pt x="15590" y="52914"/>
                  </a:cubicBezTo>
                  <a:cubicBezTo>
                    <a:pt x="15590" y="52914"/>
                    <a:pt x="15590" y="52983"/>
                    <a:pt x="15590" y="52983"/>
                  </a:cubicBezTo>
                  <a:lnTo>
                    <a:pt x="15522" y="52983"/>
                  </a:lnTo>
                  <a:cubicBezTo>
                    <a:pt x="15499" y="52960"/>
                    <a:pt x="15476" y="52960"/>
                    <a:pt x="15453" y="52960"/>
                  </a:cubicBezTo>
                  <a:cubicBezTo>
                    <a:pt x="15499" y="52937"/>
                    <a:pt x="15545" y="52914"/>
                    <a:pt x="15590" y="52891"/>
                  </a:cubicBezTo>
                  <a:close/>
                  <a:moveTo>
                    <a:pt x="6643" y="66952"/>
                  </a:moveTo>
                  <a:cubicBezTo>
                    <a:pt x="6666" y="66952"/>
                    <a:pt x="6666" y="66952"/>
                    <a:pt x="6666" y="66975"/>
                  </a:cubicBezTo>
                  <a:cubicBezTo>
                    <a:pt x="6666" y="66975"/>
                    <a:pt x="6666" y="66997"/>
                    <a:pt x="6643" y="67020"/>
                  </a:cubicBezTo>
                  <a:lnTo>
                    <a:pt x="6643" y="66952"/>
                  </a:lnTo>
                  <a:close/>
                  <a:moveTo>
                    <a:pt x="8857" y="81971"/>
                  </a:moveTo>
                  <a:cubicBezTo>
                    <a:pt x="8834" y="81994"/>
                    <a:pt x="8834" y="81994"/>
                    <a:pt x="8857" y="82039"/>
                  </a:cubicBezTo>
                  <a:cubicBezTo>
                    <a:pt x="8834" y="82016"/>
                    <a:pt x="8834" y="82016"/>
                    <a:pt x="8834" y="81994"/>
                  </a:cubicBezTo>
                  <a:cubicBezTo>
                    <a:pt x="8834" y="81994"/>
                    <a:pt x="8834" y="81971"/>
                    <a:pt x="8857" y="81971"/>
                  </a:cubicBezTo>
                  <a:close/>
                  <a:moveTo>
                    <a:pt x="36133" y="52846"/>
                  </a:moveTo>
                  <a:cubicBezTo>
                    <a:pt x="36202" y="52869"/>
                    <a:pt x="36270" y="52891"/>
                    <a:pt x="36338" y="52914"/>
                  </a:cubicBezTo>
                  <a:cubicBezTo>
                    <a:pt x="36247" y="53006"/>
                    <a:pt x="36202" y="53074"/>
                    <a:pt x="36247" y="53188"/>
                  </a:cubicBezTo>
                  <a:cubicBezTo>
                    <a:pt x="36795" y="53188"/>
                    <a:pt x="37343" y="53211"/>
                    <a:pt x="37891" y="53211"/>
                  </a:cubicBezTo>
                  <a:cubicBezTo>
                    <a:pt x="38028" y="53188"/>
                    <a:pt x="38142" y="53188"/>
                    <a:pt x="38256" y="53188"/>
                  </a:cubicBezTo>
                  <a:cubicBezTo>
                    <a:pt x="38433" y="53232"/>
                    <a:pt x="38610" y="53246"/>
                    <a:pt x="38787" y="53246"/>
                  </a:cubicBezTo>
                  <a:cubicBezTo>
                    <a:pt x="39052" y="53246"/>
                    <a:pt x="39317" y="53216"/>
                    <a:pt x="39583" y="53216"/>
                  </a:cubicBezTo>
                  <a:cubicBezTo>
                    <a:pt x="39688" y="53216"/>
                    <a:pt x="39794" y="53221"/>
                    <a:pt x="39899" y="53234"/>
                  </a:cubicBezTo>
                  <a:cubicBezTo>
                    <a:pt x="39968" y="53211"/>
                    <a:pt x="40036" y="53188"/>
                    <a:pt x="40082" y="53165"/>
                  </a:cubicBezTo>
                  <a:cubicBezTo>
                    <a:pt x="40561" y="53188"/>
                    <a:pt x="41063" y="53234"/>
                    <a:pt x="41543" y="53257"/>
                  </a:cubicBezTo>
                  <a:cubicBezTo>
                    <a:pt x="41588" y="53295"/>
                    <a:pt x="41631" y="53310"/>
                    <a:pt x="41673" y="53310"/>
                  </a:cubicBezTo>
                  <a:cubicBezTo>
                    <a:pt x="41756" y="53310"/>
                    <a:pt x="41832" y="53249"/>
                    <a:pt x="41908" y="53188"/>
                  </a:cubicBezTo>
                  <a:cubicBezTo>
                    <a:pt x="42045" y="53143"/>
                    <a:pt x="42159" y="53097"/>
                    <a:pt x="42273" y="53028"/>
                  </a:cubicBezTo>
                  <a:cubicBezTo>
                    <a:pt x="42492" y="53138"/>
                    <a:pt x="42711" y="53174"/>
                    <a:pt x="42930" y="53174"/>
                  </a:cubicBezTo>
                  <a:cubicBezTo>
                    <a:pt x="43259" y="53174"/>
                    <a:pt x="43588" y="53092"/>
                    <a:pt x="43916" y="53051"/>
                  </a:cubicBezTo>
                  <a:cubicBezTo>
                    <a:pt x="43962" y="53006"/>
                    <a:pt x="43985" y="52960"/>
                    <a:pt x="43962" y="52914"/>
                  </a:cubicBezTo>
                  <a:lnTo>
                    <a:pt x="43962" y="52914"/>
                  </a:lnTo>
                  <a:cubicBezTo>
                    <a:pt x="43962" y="52914"/>
                    <a:pt x="43985" y="52937"/>
                    <a:pt x="43985" y="52937"/>
                  </a:cubicBezTo>
                  <a:cubicBezTo>
                    <a:pt x="44049" y="52974"/>
                    <a:pt x="44113" y="52981"/>
                    <a:pt x="44177" y="52981"/>
                  </a:cubicBezTo>
                  <a:cubicBezTo>
                    <a:pt x="44219" y="52981"/>
                    <a:pt x="44262" y="52978"/>
                    <a:pt x="44305" y="52978"/>
                  </a:cubicBezTo>
                  <a:cubicBezTo>
                    <a:pt x="44358" y="52978"/>
                    <a:pt x="44411" y="52983"/>
                    <a:pt x="44464" y="53006"/>
                  </a:cubicBezTo>
                  <a:cubicBezTo>
                    <a:pt x="44681" y="53045"/>
                    <a:pt x="44915" y="53101"/>
                    <a:pt x="45136" y="53101"/>
                  </a:cubicBezTo>
                  <a:cubicBezTo>
                    <a:pt x="45171" y="53101"/>
                    <a:pt x="45206" y="53100"/>
                    <a:pt x="45240" y="53097"/>
                  </a:cubicBezTo>
                  <a:cubicBezTo>
                    <a:pt x="45402" y="53081"/>
                    <a:pt x="45563" y="53075"/>
                    <a:pt x="45722" y="53075"/>
                  </a:cubicBezTo>
                  <a:cubicBezTo>
                    <a:pt x="46175" y="53075"/>
                    <a:pt x="46620" y="53123"/>
                    <a:pt x="47063" y="53123"/>
                  </a:cubicBezTo>
                  <a:cubicBezTo>
                    <a:pt x="47125" y="53123"/>
                    <a:pt x="47187" y="53122"/>
                    <a:pt x="47249" y="53120"/>
                  </a:cubicBezTo>
                  <a:cubicBezTo>
                    <a:pt x="47273" y="53117"/>
                    <a:pt x="47295" y="53116"/>
                    <a:pt x="47316" y="53116"/>
                  </a:cubicBezTo>
                  <a:cubicBezTo>
                    <a:pt x="47491" y="53116"/>
                    <a:pt x="47548" y="53198"/>
                    <a:pt x="47569" y="53279"/>
                  </a:cubicBezTo>
                  <a:cubicBezTo>
                    <a:pt x="47546" y="53394"/>
                    <a:pt x="47523" y="53508"/>
                    <a:pt x="47454" y="53599"/>
                  </a:cubicBezTo>
                  <a:cubicBezTo>
                    <a:pt x="47432" y="53668"/>
                    <a:pt x="47432" y="53713"/>
                    <a:pt x="47409" y="53782"/>
                  </a:cubicBezTo>
                  <a:cubicBezTo>
                    <a:pt x="47180" y="53896"/>
                    <a:pt x="47180" y="54147"/>
                    <a:pt x="47158" y="54352"/>
                  </a:cubicBezTo>
                  <a:cubicBezTo>
                    <a:pt x="47135" y="54923"/>
                    <a:pt x="46998" y="55494"/>
                    <a:pt x="47044" y="56064"/>
                  </a:cubicBezTo>
                  <a:cubicBezTo>
                    <a:pt x="47135" y="56155"/>
                    <a:pt x="47180" y="56270"/>
                    <a:pt x="47226" y="56384"/>
                  </a:cubicBezTo>
                  <a:cubicBezTo>
                    <a:pt x="47112" y="56658"/>
                    <a:pt x="47021" y="56909"/>
                    <a:pt x="47180" y="57183"/>
                  </a:cubicBezTo>
                  <a:cubicBezTo>
                    <a:pt x="47089" y="57205"/>
                    <a:pt x="46998" y="57274"/>
                    <a:pt x="46929" y="57342"/>
                  </a:cubicBezTo>
                  <a:cubicBezTo>
                    <a:pt x="46587" y="58210"/>
                    <a:pt x="46564" y="59100"/>
                    <a:pt x="46610" y="60013"/>
                  </a:cubicBezTo>
                  <a:cubicBezTo>
                    <a:pt x="46610" y="60013"/>
                    <a:pt x="46610" y="60013"/>
                    <a:pt x="46610" y="60036"/>
                  </a:cubicBezTo>
                  <a:cubicBezTo>
                    <a:pt x="46450" y="60173"/>
                    <a:pt x="46450" y="60424"/>
                    <a:pt x="46359" y="60606"/>
                  </a:cubicBezTo>
                  <a:cubicBezTo>
                    <a:pt x="46336" y="60698"/>
                    <a:pt x="46313" y="60766"/>
                    <a:pt x="46313" y="60857"/>
                  </a:cubicBezTo>
                  <a:cubicBezTo>
                    <a:pt x="46290" y="60972"/>
                    <a:pt x="46267" y="61086"/>
                    <a:pt x="46267" y="61223"/>
                  </a:cubicBezTo>
                  <a:cubicBezTo>
                    <a:pt x="46267" y="61291"/>
                    <a:pt x="46267" y="61382"/>
                    <a:pt x="46290" y="61451"/>
                  </a:cubicBezTo>
                  <a:cubicBezTo>
                    <a:pt x="46290" y="61565"/>
                    <a:pt x="46313" y="61702"/>
                    <a:pt x="46336" y="61816"/>
                  </a:cubicBezTo>
                  <a:cubicBezTo>
                    <a:pt x="46359" y="61862"/>
                    <a:pt x="46404" y="61907"/>
                    <a:pt x="46450" y="61930"/>
                  </a:cubicBezTo>
                  <a:cubicBezTo>
                    <a:pt x="46382" y="61999"/>
                    <a:pt x="46336" y="62067"/>
                    <a:pt x="46313" y="62159"/>
                  </a:cubicBezTo>
                  <a:cubicBezTo>
                    <a:pt x="46245" y="62387"/>
                    <a:pt x="46176" y="62592"/>
                    <a:pt x="46131" y="62820"/>
                  </a:cubicBezTo>
                  <a:cubicBezTo>
                    <a:pt x="46085" y="63094"/>
                    <a:pt x="46062" y="63368"/>
                    <a:pt x="46267" y="63574"/>
                  </a:cubicBezTo>
                  <a:cubicBezTo>
                    <a:pt x="45994" y="63733"/>
                    <a:pt x="45925" y="63985"/>
                    <a:pt x="45902" y="64258"/>
                  </a:cubicBezTo>
                  <a:cubicBezTo>
                    <a:pt x="45879" y="64487"/>
                    <a:pt x="45834" y="64715"/>
                    <a:pt x="45788" y="64920"/>
                  </a:cubicBezTo>
                  <a:cubicBezTo>
                    <a:pt x="45743" y="65057"/>
                    <a:pt x="45720" y="65194"/>
                    <a:pt x="45720" y="65331"/>
                  </a:cubicBezTo>
                  <a:cubicBezTo>
                    <a:pt x="45720" y="65537"/>
                    <a:pt x="45720" y="65765"/>
                    <a:pt x="45857" y="65948"/>
                  </a:cubicBezTo>
                  <a:cubicBezTo>
                    <a:pt x="45879" y="65993"/>
                    <a:pt x="45902" y="65993"/>
                    <a:pt x="45925" y="66016"/>
                  </a:cubicBezTo>
                  <a:cubicBezTo>
                    <a:pt x="45902" y="66062"/>
                    <a:pt x="45902" y="66130"/>
                    <a:pt x="45925" y="66176"/>
                  </a:cubicBezTo>
                  <a:cubicBezTo>
                    <a:pt x="45948" y="66199"/>
                    <a:pt x="45971" y="66199"/>
                    <a:pt x="45971" y="66199"/>
                  </a:cubicBezTo>
                  <a:cubicBezTo>
                    <a:pt x="45925" y="66221"/>
                    <a:pt x="45879" y="66221"/>
                    <a:pt x="45834" y="66221"/>
                  </a:cubicBezTo>
                  <a:cubicBezTo>
                    <a:pt x="45697" y="66404"/>
                    <a:pt x="45606" y="66632"/>
                    <a:pt x="45560" y="66861"/>
                  </a:cubicBezTo>
                  <a:cubicBezTo>
                    <a:pt x="45332" y="68002"/>
                    <a:pt x="45240" y="69166"/>
                    <a:pt x="45035" y="70330"/>
                  </a:cubicBezTo>
                  <a:cubicBezTo>
                    <a:pt x="44989" y="70604"/>
                    <a:pt x="44966" y="70878"/>
                    <a:pt x="45058" y="71174"/>
                  </a:cubicBezTo>
                  <a:cubicBezTo>
                    <a:pt x="45149" y="71174"/>
                    <a:pt x="45218" y="71220"/>
                    <a:pt x="45286" y="71266"/>
                  </a:cubicBezTo>
                  <a:cubicBezTo>
                    <a:pt x="45263" y="71289"/>
                    <a:pt x="45240" y="71289"/>
                    <a:pt x="45218" y="71289"/>
                  </a:cubicBezTo>
                  <a:cubicBezTo>
                    <a:pt x="44898" y="71540"/>
                    <a:pt x="44966" y="71928"/>
                    <a:pt x="44829" y="72247"/>
                  </a:cubicBezTo>
                  <a:cubicBezTo>
                    <a:pt x="44715" y="73252"/>
                    <a:pt x="44487" y="74256"/>
                    <a:pt x="44510" y="75283"/>
                  </a:cubicBezTo>
                  <a:cubicBezTo>
                    <a:pt x="44556" y="75374"/>
                    <a:pt x="44601" y="75443"/>
                    <a:pt x="44670" y="75488"/>
                  </a:cubicBezTo>
                  <a:cubicBezTo>
                    <a:pt x="44578" y="75557"/>
                    <a:pt x="44556" y="75648"/>
                    <a:pt x="44556" y="75740"/>
                  </a:cubicBezTo>
                  <a:cubicBezTo>
                    <a:pt x="44578" y="75854"/>
                    <a:pt x="44601" y="75945"/>
                    <a:pt x="44578" y="76036"/>
                  </a:cubicBezTo>
                  <a:cubicBezTo>
                    <a:pt x="44578" y="76082"/>
                    <a:pt x="44578" y="76128"/>
                    <a:pt x="44601" y="76150"/>
                  </a:cubicBezTo>
                  <a:cubicBezTo>
                    <a:pt x="44168" y="76538"/>
                    <a:pt x="44190" y="76972"/>
                    <a:pt x="44441" y="77451"/>
                  </a:cubicBezTo>
                  <a:cubicBezTo>
                    <a:pt x="44441" y="77474"/>
                    <a:pt x="44441" y="77497"/>
                    <a:pt x="44441" y="77520"/>
                  </a:cubicBezTo>
                  <a:cubicBezTo>
                    <a:pt x="44419" y="77497"/>
                    <a:pt x="44373" y="77497"/>
                    <a:pt x="44327" y="77474"/>
                  </a:cubicBezTo>
                  <a:cubicBezTo>
                    <a:pt x="43825" y="78045"/>
                    <a:pt x="44076" y="78707"/>
                    <a:pt x="44099" y="79323"/>
                  </a:cubicBezTo>
                  <a:cubicBezTo>
                    <a:pt x="44099" y="79392"/>
                    <a:pt x="44122" y="79460"/>
                    <a:pt x="44122" y="79529"/>
                  </a:cubicBezTo>
                  <a:cubicBezTo>
                    <a:pt x="43871" y="79620"/>
                    <a:pt x="43894" y="79894"/>
                    <a:pt x="43848" y="80099"/>
                  </a:cubicBezTo>
                  <a:cubicBezTo>
                    <a:pt x="43734" y="80670"/>
                    <a:pt x="43643" y="81218"/>
                    <a:pt x="43574" y="81788"/>
                  </a:cubicBezTo>
                  <a:cubicBezTo>
                    <a:pt x="43528" y="82108"/>
                    <a:pt x="43460" y="82450"/>
                    <a:pt x="43711" y="82724"/>
                  </a:cubicBezTo>
                  <a:cubicBezTo>
                    <a:pt x="43620" y="82815"/>
                    <a:pt x="43551" y="82930"/>
                    <a:pt x="43528" y="83044"/>
                  </a:cubicBezTo>
                  <a:cubicBezTo>
                    <a:pt x="43369" y="83728"/>
                    <a:pt x="43095" y="84436"/>
                    <a:pt x="43528" y="85121"/>
                  </a:cubicBezTo>
                  <a:lnTo>
                    <a:pt x="43437" y="85121"/>
                  </a:lnTo>
                  <a:cubicBezTo>
                    <a:pt x="43118" y="85326"/>
                    <a:pt x="43095" y="85691"/>
                    <a:pt x="43003" y="86011"/>
                  </a:cubicBezTo>
                  <a:cubicBezTo>
                    <a:pt x="43049" y="86696"/>
                    <a:pt x="42615" y="87380"/>
                    <a:pt x="43003" y="88042"/>
                  </a:cubicBezTo>
                  <a:cubicBezTo>
                    <a:pt x="42958" y="88088"/>
                    <a:pt x="42889" y="88134"/>
                    <a:pt x="42867" y="88202"/>
                  </a:cubicBezTo>
                  <a:cubicBezTo>
                    <a:pt x="42821" y="88293"/>
                    <a:pt x="42798" y="88385"/>
                    <a:pt x="42775" y="88476"/>
                  </a:cubicBezTo>
                  <a:cubicBezTo>
                    <a:pt x="42707" y="89480"/>
                    <a:pt x="42250" y="90439"/>
                    <a:pt x="42501" y="91466"/>
                  </a:cubicBezTo>
                  <a:cubicBezTo>
                    <a:pt x="42547" y="91512"/>
                    <a:pt x="42570" y="91557"/>
                    <a:pt x="42615" y="91603"/>
                  </a:cubicBezTo>
                  <a:cubicBezTo>
                    <a:pt x="42547" y="91694"/>
                    <a:pt x="42570" y="91809"/>
                    <a:pt x="42638" y="91900"/>
                  </a:cubicBezTo>
                  <a:cubicBezTo>
                    <a:pt x="42615" y="91923"/>
                    <a:pt x="42570" y="91945"/>
                    <a:pt x="42547" y="91968"/>
                  </a:cubicBezTo>
                  <a:cubicBezTo>
                    <a:pt x="42433" y="92219"/>
                    <a:pt x="42456" y="92516"/>
                    <a:pt x="42342" y="92767"/>
                  </a:cubicBezTo>
                  <a:cubicBezTo>
                    <a:pt x="42319" y="92858"/>
                    <a:pt x="42296" y="92927"/>
                    <a:pt x="42273" y="93018"/>
                  </a:cubicBezTo>
                  <a:cubicBezTo>
                    <a:pt x="42227" y="93292"/>
                    <a:pt x="42113" y="93589"/>
                    <a:pt x="42090" y="93886"/>
                  </a:cubicBezTo>
                  <a:cubicBezTo>
                    <a:pt x="42090" y="94091"/>
                    <a:pt x="42090" y="94296"/>
                    <a:pt x="42273" y="94433"/>
                  </a:cubicBezTo>
                  <a:cubicBezTo>
                    <a:pt x="42227" y="94456"/>
                    <a:pt x="42182" y="94502"/>
                    <a:pt x="42159" y="94548"/>
                  </a:cubicBezTo>
                  <a:cubicBezTo>
                    <a:pt x="41999" y="94981"/>
                    <a:pt x="41771" y="95415"/>
                    <a:pt x="42045" y="95894"/>
                  </a:cubicBezTo>
                  <a:cubicBezTo>
                    <a:pt x="41999" y="95894"/>
                    <a:pt x="41953" y="95917"/>
                    <a:pt x="41908" y="95940"/>
                  </a:cubicBezTo>
                  <a:cubicBezTo>
                    <a:pt x="41451" y="97104"/>
                    <a:pt x="41497" y="98359"/>
                    <a:pt x="41269" y="99569"/>
                  </a:cubicBezTo>
                  <a:cubicBezTo>
                    <a:pt x="41155" y="100254"/>
                    <a:pt x="40972" y="100961"/>
                    <a:pt x="41223" y="101646"/>
                  </a:cubicBezTo>
                  <a:cubicBezTo>
                    <a:pt x="41269" y="101692"/>
                    <a:pt x="41292" y="101715"/>
                    <a:pt x="41314" y="101738"/>
                  </a:cubicBezTo>
                  <a:cubicBezTo>
                    <a:pt x="41128" y="101626"/>
                    <a:pt x="40948" y="101548"/>
                    <a:pt x="40779" y="101548"/>
                  </a:cubicBezTo>
                  <a:cubicBezTo>
                    <a:pt x="40638" y="101548"/>
                    <a:pt x="40503" y="101602"/>
                    <a:pt x="40379" y="101738"/>
                  </a:cubicBezTo>
                  <a:cubicBezTo>
                    <a:pt x="40242" y="101738"/>
                    <a:pt x="40127" y="101760"/>
                    <a:pt x="39991" y="101806"/>
                  </a:cubicBezTo>
                  <a:cubicBezTo>
                    <a:pt x="39899" y="101852"/>
                    <a:pt x="39831" y="101920"/>
                    <a:pt x="39762" y="101989"/>
                  </a:cubicBezTo>
                  <a:lnTo>
                    <a:pt x="39739" y="102080"/>
                  </a:lnTo>
                  <a:cubicBezTo>
                    <a:pt x="39694" y="102034"/>
                    <a:pt x="39648" y="102011"/>
                    <a:pt x="39580" y="101989"/>
                  </a:cubicBezTo>
                  <a:cubicBezTo>
                    <a:pt x="39511" y="101977"/>
                    <a:pt x="39437" y="101971"/>
                    <a:pt x="39360" y="101971"/>
                  </a:cubicBezTo>
                  <a:cubicBezTo>
                    <a:pt x="39283" y="101971"/>
                    <a:pt x="39203" y="101977"/>
                    <a:pt x="39123" y="101989"/>
                  </a:cubicBezTo>
                  <a:cubicBezTo>
                    <a:pt x="39032" y="102011"/>
                    <a:pt x="38918" y="102057"/>
                    <a:pt x="38826" y="102057"/>
                  </a:cubicBezTo>
                  <a:cubicBezTo>
                    <a:pt x="38712" y="102057"/>
                    <a:pt x="38621" y="102034"/>
                    <a:pt x="38507" y="102011"/>
                  </a:cubicBezTo>
                  <a:cubicBezTo>
                    <a:pt x="38438" y="102011"/>
                    <a:pt x="38393" y="102011"/>
                    <a:pt x="38324" y="102034"/>
                  </a:cubicBezTo>
                  <a:cubicBezTo>
                    <a:pt x="38216" y="101965"/>
                    <a:pt x="38099" y="101947"/>
                    <a:pt x="37980" y="101947"/>
                  </a:cubicBezTo>
                  <a:cubicBezTo>
                    <a:pt x="37849" y="101947"/>
                    <a:pt x="37714" y="101969"/>
                    <a:pt x="37583" y="101969"/>
                  </a:cubicBezTo>
                  <a:cubicBezTo>
                    <a:pt x="37556" y="101969"/>
                    <a:pt x="37529" y="101968"/>
                    <a:pt x="37503" y="101966"/>
                  </a:cubicBezTo>
                  <a:cubicBezTo>
                    <a:pt x="36658" y="101943"/>
                    <a:pt x="35813" y="101943"/>
                    <a:pt x="34969" y="101920"/>
                  </a:cubicBezTo>
                  <a:cubicBezTo>
                    <a:pt x="34821" y="101840"/>
                    <a:pt x="34672" y="101800"/>
                    <a:pt x="34524" y="101800"/>
                  </a:cubicBezTo>
                  <a:cubicBezTo>
                    <a:pt x="34375" y="101800"/>
                    <a:pt x="34227" y="101840"/>
                    <a:pt x="34079" y="101920"/>
                  </a:cubicBezTo>
                  <a:cubicBezTo>
                    <a:pt x="34010" y="101920"/>
                    <a:pt x="33942" y="101897"/>
                    <a:pt x="33873" y="101874"/>
                  </a:cubicBezTo>
                  <a:cubicBezTo>
                    <a:pt x="33873" y="101874"/>
                    <a:pt x="33873" y="101966"/>
                    <a:pt x="33873" y="101966"/>
                  </a:cubicBezTo>
                  <a:cubicBezTo>
                    <a:pt x="33097" y="101966"/>
                    <a:pt x="32298" y="101989"/>
                    <a:pt x="31500" y="101989"/>
                  </a:cubicBezTo>
                  <a:cubicBezTo>
                    <a:pt x="30518" y="101989"/>
                    <a:pt x="29514" y="101966"/>
                    <a:pt x="28532" y="101966"/>
                  </a:cubicBezTo>
                  <a:cubicBezTo>
                    <a:pt x="28502" y="101967"/>
                    <a:pt x="28472" y="101968"/>
                    <a:pt x="28442" y="101968"/>
                  </a:cubicBezTo>
                  <a:cubicBezTo>
                    <a:pt x="28170" y="101968"/>
                    <a:pt x="27899" y="101922"/>
                    <a:pt x="27634" y="101922"/>
                  </a:cubicBezTo>
                  <a:cubicBezTo>
                    <a:pt x="27395" y="101922"/>
                    <a:pt x="27160" y="101959"/>
                    <a:pt x="26934" y="102103"/>
                  </a:cubicBezTo>
                  <a:cubicBezTo>
                    <a:pt x="26701" y="102031"/>
                    <a:pt x="26467" y="101945"/>
                    <a:pt x="26234" y="101945"/>
                  </a:cubicBezTo>
                  <a:cubicBezTo>
                    <a:pt x="26171" y="101945"/>
                    <a:pt x="26107" y="101951"/>
                    <a:pt x="26044" y="101966"/>
                  </a:cubicBezTo>
                  <a:lnTo>
                    <a:pt x="25474" y="101966"/>
                  </a:lnTo>
                  <a:cubicBezTo>
                    <a:pt x="25359" y="101966"/>
                    <a:pt x="25245" y="101966"/>
                    <a:pt x="25108" y="101989"/>
                  </a:cubicBezTo>
                  <a:cubicBezTo>
                    <a:pt x="25007" y="101990"/>
                    <a:pt x="24905" y="101991"/>
                    <a:pt x="24803" y="101991"/>
                  </a:cubicBezTo>
                  <a:cubicBezTo>
                    <a:pt x="24010" y="101991"/>
                    <a:pt x="23210" y="101943"/>
                    <a:pt x="22413" y="101943"/>
                  </a:cubicBezTo>
                  <a:cubicBezTo>
                    <a:pt x="22025" y="101943"/>
                    <a:pt x="21637" y="101954"/>
                    <a:pt x="21251" y="101989"/>
                  </a:cubicBezTo>
                  <a:cubicBezTo>
                    <a:pt x="21182" y="101920"/>
                    <a:pt x="21114" y="101874"/>
                    <a:pt x="21023" y="101829"/>
                  </a:cubicBezTo>
                  <a:cubicBezTo>
                    <a:pt x="20938" y="101800"/>
                    <a:pt x="20849" y="101784"/>
                    <a:pt x="20759" y="101784"/>
                  </a:cubicBezTo>
                  <a:cubicBezTo>
                    <a:pt x="20632" y="101784"/>
                    <a:pt x="20504" y="101817"/>
                    <a:pt x="20384" y="101897"/>
                  </a:cubicBezTo>
                  <a:cubicBezTo>
                    <a:pt x="20315" y="101920"/>
                    <a:pt x="20315" y="101966"/>
                    <a:pt x="20338" y="102011"/>
                  </a:cubicBezTo>
                  <a:lnTo>
                    <a:pt x="19448" y="101943"/>
                  </a:lnTo>
                  <a:cubicBezTo>
                    <a:pt x="19356" y="101874"/>
                    <a:pt x="19242" y="101829"/>
                    <a:pt x="19128" y="101806"/>
                  </a:cubicBezTo>
                  <a:cubicBezTo>
                    <a:pt x="19071" y="101795"/>
                    <a:pt x="19008" y="101789"/>
                    <a:pt x="18946" y="101789"/>
                  </a:cubicBezTo>
                  <a:cubicBezTo>
                    <a:pt x="18883" y="101789"/>
                    <a:pt x="18820" y="101795"/>
                    <a:pt x="18763" y="101806"/>
                  </a:cubicBezTo>
                  <a:cubicBezTo>
                    <a:pt x="18695" y="101829"/>
                    <a:pt x="18603" y="101874"/>
                    <a:pt x="18558" y="101920"/>
                  </a:cubicBezTo>
                  <a:lnTo>
                    <a:pt x="18352" y="101920"/>
                  </a:lnTo>
                  <a:cubicBezTo>
                    <a:pt x="18284" y="101874"/>
                    <a:pt x="18215" y="101829"/>
                    <a:pt x="18124" y="101783"/>
                  </a:cubicBezTo>
                  <a:cubicBezTo>
                    <a:pt x="18029" y="101764"/>
                    <a:pt x="17935" y="101753"/>
                    <a:pt x="17840" y="101753"/>
                  </a:cubicBezTo>
                  <a:cubicBezTo>
                    <a:pt x="17707" y="101753"/>
                    <a:pt x="17573" y="101775"/>
                    <a:pt x="17439" y="101829"/>
                  </a:cubicBezTo>
                  <a:cubicBezTo>
                    <a:pt x="17348" y="101852"/>
                    <a:pt x="17302" y="101920"/>
                    <a:pt x="17279" y="102011"/>
                  </a:cubicBezTo>
                  <a:cubicBezTo>
                    <a:pt x="17257" y="102057"/>
                    <a:pt x="17234" y="102103"/>
                    <a:pt x="17188" y="102126"/>
                  </a:cubicBezTo>
                  <a:cubicBezTo>
                    <a:pt x="17211" y="102057"/>
                    <a:pt x="17234" y="101989"/>
                    <a:pt x="17257" y="101897"/>
                  </a:cubicBezTo>
                  <a:cubicBezTo>
                    <a:pt x="17165" y="101806"/>
                    <a:pt x="17028" y="101760"/>
                    <a:pt x="16891" y="101738"/>
                  </a:cubicBezTo>
                  <a:cubicBezTo>
                    <a:pt x="16709" y="101715"/>
                    <a:pt x="16526" y="101715"/>
                    <a:pt x="16343" y="101715"/>
                  </a:cubicBezTo>
                  <a:cubicBezTo>
                    <a:pt x="16070" y="101715"/>
                    <a:pt x="15773" y="101715"/>
                    <a:pt x="15522" y="101852"/>
                  </a:cubicBezTo>
                  <a:cubicBezTo>
                    <a:pt x="15430" y="101897"/>
                    <a:pt x="15408" y="101966"/>
                    <a:pt x="15385" y="102057"/>
                  </a:cubicBezTo>
                  <a:cubicBezTo>
                    <a:pt x="15385" y="102080"/>
                    <a:pt x="15408" y="102103"/>
                    <a:pt x="15430" y="102126"/>
                  </a:cubicBezTo>
                  <a:cubicBezTo>
                    <a:pt x="15189" y="102068"/>
                    <a:pt x="14948" y="102046"/>
                    <a:pt x="14707" y="102046"/>
                  </a:cubicBezTo>
                  <a:cubicBezTo>
                    <a:pt x="14377" y="102046"/>
                    <a:pt x="14048" y="102086"/>
                    <a:pt x="13719" y="102126"/>
                  </a:cubicBezTo>
                  <a:cubicBezTo>
                    <a:pt x="13696" y="102080"/>
                    <a:pt x="13696" y="102057"/>
                    <a:pt x="13673" y="102011"/>
                  </a:cubicBezTo>
                  <a:cubicBezTo>
                    <a:pt x="13650" y="101920"/>
                    <a:pt x="13582" y="101874"/>
                    <a:pt x="13513" y="101829"/>
                  </a:cubicBezTo>
                  <a:cubicBezTo>
                    <a:pt x="13094" y="101736"/>
                    <a:pt x="12686" y="101643"/>
                    <a:pt x="12274" y="101643"/>
                  </a:cubicBezTo>
                  <a:cubicBezTo>
                    <a:pt x="12080" y="101643"/>
                    <a:pt x="11885" y="101663"/>
                    <a:pt x="11687" y="101715"/>
                  </a:cubicBezTo>
                  <a:cubicBezTo>
                    <a:pt x="11710" y="101349"/>
                    <a:pt x="11641" y="101007"/>
                    <a:pt x="11664" y="100665"/>
                  </a:cubicBezTo>
                  <a:cubicBezTo>
                    <a:pt x="11619" y="100254"/>
                    <a:pt x="11505" y="99843"/>
                    <a:pt x="11413" y="99432"/>
                  </a:cubicBezTo>
                  <a:cubicBezTo>
                    <a:pt x="11322" y="99204"/>
                    <a:pt x="11299" y="98976"/>
                    <a:pt x="11253" y="98747"/>
                  </a:cubicBezTo>
                  <a:cubicBezTo>
                    <a:pt x="11208" y="98610"/>
                    <a:pt x="11139" y="98519"/>
                    <a:pt x="11048" y="98451"/>
                  </a:cubicBezTo>
                  <a:cubicBezTo>
                    <a:pt x="11413" y="98017"/>
                    <a:pt x="11299" y="97629"/>
                    <a:pt x="10934" y="97287"/>
                  </a:cubicBezTo>
                  <a:cubicBezTo>
                    <a:pt x="10980" y="97241"/>
                    <a:pt x="11002" y="97195"/>
                    <a:pt x="11025" y="97150"/>
                  </a:cubicBezTo>
                  <a:cubicBezTo>
                    <a:pt x="11185" y="96602"/>
                    <a:pt x="11025" y="96077"/>
                    <a:pt x="10888" y="95552"/>
                  </a:cubicBezTo>
                  <a:cubicBezTo>
                    <a:pt x="10820" y="95369"/>
                    <a:pt x="10751" y="95209"/>
                    <a:pt x="10637" y="95073"/>
                  </a:cubicBezTo>
                  <a:cubicBezTo>
                    <a:pt x="10614" y="95050"/>
                    <a:pt x="10569" y="95027"/>
                    <a:pt x="10523" y="95004"/>
                  </a:cubicBezTo>
                  <a:cubicBezTo>
                    <a:pt x="10706" y="94753"/>
                    <a:pt x="10728" y="94548"/>
                    <a:pt x="10523" y="94342"/>
                  </a:cubicBezTo>
                  <a:lnTo>
                    <a:pt x="10546" y="94342"/>
                  </a:lnTo>
                  <a:cubicBezTo>
                    <a:pt x="10865" y="93886"/>
                    <a:pt x="10660" y="93429"/>
                    <a:pt x="10523" y="92973"/>
                  </a:cubicBezTo>
                  <a:cubicBezTo>
                    <a:pt x="10455" y="92767"/>
                    <a:pt x="10386" y="92562"/>
                    <a:pt x="10363" y="92356"/>
                  </a:cubicBezTo>
                  <a:cubicBezTo>
                    <a:pt x="10363" y="92265"/>
                    <a:pt x="10363" y="92197"/>
                    <a:pt x="10340" y="92105"/>
                  </a:cubicBezTo>
                  <a:cubicBezTo>
                    <a:pt x="10340" y="91991"/>
                    <a:pt x="10318" y="91854"/>
                    <a:pt x="10295" y="91740"/>
                  </a:cubicBezTo>
                  <a:cubicBezTo>
                    <a:pt x="10272" y="91694"/>
                    <a:pt x="10249" y="91649"/>
                    <a:pt x="10203" y="91603"/>
                  </a:cubicBezTo>
                  <a:cubicBezTo>
                    <a:pt x="10249" y="91557"/>
                    <a:pt x="10295" y="91489"/>
                    <a:pt x="10318" y="91421"/>
                  </a:cubicBezTo>
                  <a:cubicBezTo>
                    <a:pt x="10272" y="89435"/>
                    <a:pt x="10044" y="87495"/>
                    <a:pt x="9542" y="85577"/>
                  </a:cubicBezTo>
                  <a:cubicBezTo>
                    <a:pt x="9496" y="85532"/>
                    <a:pt x="9450" y="85486"/>
                    <a:pt x="9405" y="85440"/>
                  </a:cubicBezTo>
                  <a:cubicBezTo>
                    <a:pt x="9610" y="85189"/>
                    <a:pt x="9405" y="85007"/>
                    <a:pt x="9245" y="84801"/>
                  </a:cubicBezTo>
                  <a:cubicBezTo>
                    <a:pt x="9268" y="84801"/>
                    <a:pt x="9290" y="84778"/>
                    <a:pt x="9313" y="84756"/>
                  </a:cubicBezTo>
                  <a:cubicBezTo>
                    <a:pt x="9542" y="84368"/>
                    <a:pt x="9473" y="83979"/>
                    <a:pt x="9405" y="83569"/>
                  </a:cubicBezTo>
                  <a:cubicBezTo>
                    <a:pt x="9313" y="83295"/>
                    <a:pt x="9290" y="82975"/>
                    <a:pt x="9017" y="82793"/>
                  </a:cubicBezTo>
                  <a:cubicBezTo>
                    <a:pt x="9085" y="82770"/>
                    <a:pt x="9131" y="82747"/>
                    <a:pt x="9176" y="82678"/>
                  </a:cubicBezTo>
                  <a:cubicBezTo>
                    <a:pt x="9268" y="82382"/>
                    <a:pt x="9313" y="82062"/>
                    <a:pt x="8994" y="81857"/>
                  </a:cubicBezTo>
                  <a:cubicBezTo>
                    <a:pt x="8925" y="81857"/>
                    <a:pt x="8880" y="81880"/>
                    <a:pt x="8857" y="81925"/>
                  </a:cubicBezTo>
                  <a:cubicBezTo>
                    <a:pt x="8857" y="81902"/>
                    <a:pt x="8880" y="81902"/>
                    <a:pt x="8880" y="81880"/>
                  </a:cubicBezTo>
                  <a:cubicBezTo>
                    <a:pt x="8877" y="81880"/>
                    <a:pt x="8874" y="81880"/>
                    <a:pt x="8872" y="81880"/>
                  </a:cubicBezTo>
                  <a:lnTo>
                    <a:pt x="8872" y="81880"/>
                  </a:lnTo>
                  <a:cubicBezTo>
                    <a:pt x="8901" y="81842"/>
                    <a:pt x="8952" y="81803"/>
                    <a:pt x="8971" y="81765"/>
                  </a:cubicBezTo>
                  <a:cubicBezTo>
                    <a:pt x="8994" y="81743"/>
                    <a:pt x="8994" y="81720"/>
                    <a:pt x="8994" y="81720"/>
                  </a:cubicBezTo>
                  <a:cubicBezTo>
                    <a:pt x="8994" y="81720"/>
                    <a:pt x="9017" y="81697"/>
                    <a:pt x="9017" y="81697"/>
                  </a:cubicBezTo>
                  <a:cubicBezTo>
                    <a:pt x="9199" y="80989"/>
                    <a:pt x="8902" y="80305"/>
                    <a:pt x="8857" y="79620"/>
                  </a:cubicBezTo>
                  <a:cubicBezTo>
                    <a:pt x="8811" y="79437"/>
                    <a:pt x="8720" y="79277"/>
                    <a:pt x="8606" y="79118"/>
                  </a:cubicBezTo>
                  <a:cubicBezTo>
                    <a:pt x="8606" y="79118"/>
                    <a:pt x="8583" y="79095"/>
                    <a:pt x="8560" y="79072"/>
                  </a:cubicBezTo>
                  <a:cubicBezTo>
                    <a:pt x="8834" y="78730"/>
                    <a:pt x="8743" y="78319"/>
                    <a:pt x="8743" y="77908"/>
                  </a:cubicBezTo>
                  <a:cubicBezTo>
                    <a:pt x="8492" y="77246"/>
                    <a:pt x="8743" y="76470"/>
                    <a:pt x="8218" y="75877"/>
                  </a:cubicBezTo>
                  <a:cubicBezTo>
                    <a:pt x="8172" y="75854"/>
                    <a:pt x="8149" y="75854"/>
                    <a:pt x="8104" y="75854"/>
                  </a:cubicBezTo>
                  <a:lnTo>
                    <a:pt x="8126" y="75854"/>
                  </a:lnTo>
                  <a:cubicBezTo>
                    <a:pt x="8241" y="75762"/>
                    <a:pt x="8263" y="75648"/>
                    <a:pt x="8241" y="75511"/>
                  </a:cubicBezTo>
                  <a:cubicBezTo>
                    <a:pt x="8195" y="75352"/>
                    <a:pt x="8104" y="75215"/>
                    <a:pt x="7967" y="75146"/>
                  </a:cubicBezTo>
                  <a:cubicBezTo>
                    <a:pt x="7989" y="75123"/>
                    <a:pt x="8035" y="75100"/>
                    <a:pt x="8058" y="75055"/>
                  </a:cubicBezTo>
                  <a:cubicBezTo>
                    <a:pt x="8149" y="74895"/>
                    <a:pt x="8172" y="74735"/>
                    <a:pt x="8172" y="74553"/>
                  </a:cubicBezTo>
                  <a:cubicBezTo>
                    <a:pt x="8172" y="74370"/>
                    <a:pt x="8149" y="74210"/>
                    <a:pt x="8081" y="74028"/>
                  </a:cubicBezTo>
                  <a:cubicBezTo>
                    <a:pt x="7921" y="73685"/>
                    <a:pt x="7807" y="73320"/>
                    <a:pt x="7967" y="72932"/>
                  </a:cubicBezTo>
                  <a:cubicBezTo>
                    <a:pt x="8058" y="72270"/>
                    <a:pt x="7852" y="71654"/>
                    <a:pt x="7738" y="71038"/>
                  </a:cubicBezTo>
                  <a:cubicBezTo>
                    <a:pt x="7670" y="70992"/>
                    <a:pt x="7624" y="70946"/>
                    <a:pt x="7579" y="70878"/>
                  </a:cubicBezTo>
                  <a:cubicBezTo>
                    <a:pt x="7647" y="70832"/>
                    <a:pt x="7670" y="70786"/>
                    <a:pt x="7670" y="70718"/>
                  </a:cubicBezTo>
                  <a:cubicBezTo>
                    <a:pt x="7670" y="70581"/>
                    <a:pt x="7670" y="70421"/>
                    <a:pt x="7670" y="70284"/>
                  </a:cubicBezTo>
                  <a:cubicBezTo>
                    <a:pt x="7647" y="69326"/>
                    <a:pt x="7556" y="68390"/>
                    <a:pt x="7213" y="67477"/>
                  </a:cubicBezTo>
                  <a:cubicBezTo>
                    <a:pt x="7213" y="67454"/>
                    <a:pt x="7191" y="67431"/>
                    <a:pt x="7168" y="67408"/>
                  </a:cubicBezTo>
                  <a:cubicBezTo>
                    <a:pt x="7373" y="66997"/>
                    <a:pt x="7236" y="66609"/>
                    <a:pt x="6985" y="66221"/>
                  </a:cubicBezTo>
                  <a:cubicBezTo>
                    <a:pt x="6939" y="66199"/>
                    <a:pt x="6917" y="66176"/>
                    <a:pt x="6871" y="66153"/>
                  </a:cubicBezTo>
                  <a:cubicBezTo>
                    <a:pt x="6962" y="66039"/>
                    <a:pt x="6939" y="65925"/>
                    <a:pt x="6825" y="65811"/>
                  </a:cubicBezTo>
                  <a:cubicBezTo>
                    <a:pt x="6803" y="65765"/>
                    <a:pt x="6780" y="65719"/>
                    <a:pt x="6757" y="65674"/>
                  </a:cubicBezTo>
                  <a:lnTo>
                    <a:pt x="6757" y="65674"/>
                  </a:lnTo>
                  <a:cubicBezTo>
                    <a:pt x="6803" y="65696"/>
                    <a:pt x="6848" y="65742"/>
                    <a:pt x="6894" y="65811"/>
                  </a:cubicBezTo>
                  <a:cubicBezTo>
                    <a:pt x="6917" y="65788"/>
                    <a:pt x="6939" y="65765"/>
                    <a:pt x="6939" y="65742"/>
                  </a:cubicBezTo>
                  <a:cubicBezTo>
                    <a:pt x="7168" y="64989"/>
                    <a:pt x="7008" y="64304"/>
                    <a:pt x="6620" y="63642"/>
                  </a:cubicBezTo>
                  <a:cubicBezTo>
                    <a:pt x="6597" y="63619"/>
                    <a:pt x="6551" y="63597"/>
                    <a:pt x="6529" y="63597"/>
                  </a:cubicBezTo>
                  <a:cubicBezTo>
                    <a:pt x="6734" y="63368"/>
                    <a:pt x="6711" y="63117"/>
                    <a:pt x="6666" y="62866"/>
                  </a:cubicBezTo>
                  <a:cubicBezTo>
                    <a:pt x="6620" y="62638"/>
                    <a:pt x="6551" y="62432"/>
                    <a:pt x="6414" y="62250"/>
                  </a:cubicBezTo>
                  <a:cubicBezTo>
                    <a:pt x="6392" y="62227"/>
                    <a:pt x="6369" y="62181"/>
                    <a:pt x="6346" y="62159"/>
                  </a:cubicBezTo>
                  <a:cubicBezTo>
                    <a:pt x="6711" y="61428"/>
                    <a:pt x="6597" y="60721"/>
                    <a:pt x="6255" y="60036"/>
                  </a:cubicBezTo>
                  <a:cubicBezTo>
                    <a:pt x="6232" y="60013"/>
                    <a:pt x="6209" y="59990"/>
                    <a:pt x="6186" y="59990"/>
                  </a:cubicBezTo>
                  <a:cubicBezTo>
                    <a:pt x="6186" y="59967"/>
                    <a:pt x="6186" y="59967"/>
                    <a:pt x="6186" y="59944"/>
                  </a:cubicBezTo>
                  <a:cubicBezTo>
                    <a:pt x="6186" y="59488"/>
                    <a:pt x="6209" y="59031"/>
                    <a:pt x="6163" y="58575"/>
                  </a:cubicBezTo>
                  <a:cubicBezTo>
                    <a:pt x="6163" y="58484"/>
                    <a:pt x="6141" y="58392"/>
                    <a:pt x="6118" y="58301"/>
                  </a:cubicBezTo>
                  <a:cubicBezTo>
                    <a:pt x="5890" y="57776"/>
                    <a:pt x="6186" y="57160"/>
                    <a:pt x="5775" y="56680"/>
                  </a:cubicBezTo>
                  <a:lnTo>
                    <a:pt x="5593" y="56680"/>
                  </a:lnTo>
                  <a:cubicBezTo>
                    <a:pt x="5593" y="56680"/>
                    <a:pt x="5616" y="56658"/>
                    <a:pt x="5616" y="56635"/>
                  </a:cubicBezTo>
                  <a:lnTo>
                    <a:pt x="5570" y="56384"/>
                  </a:lnTo>
                  <a:cubicBezTo>
                    <a:pt x="5593" y="56270"/>
                    <a:pt x="5661" y="56155"/>
                    <a:pt x="5753" y="56064"/>
                  </a:cubicBezTo>
                  <a:cubicBezTo>
                    <a:pt x="5798" y="55494"/>
                    <a:pt x="5661" y="54923"/>
                    <a:pt x="5638" y="54352"/>
                  </a:cubicBezTo>
                  <a:cubicBezTo>
                    <a:pt x="5616" y="54170"/>
                    <a:pt x="5616" y="53941"/>
                    <a:pt x="5433" y="53827"/>
                  </a:cubicBezTo>
                  <a:cubicBezTo>
                    <a:pt x="5456" y="53713"/>
                    <a:pt x="5479" y="53576"/>
                    <a:pt x="5479" y="53462"/>
                  </a:cubicBezTo>
                  <a:cubicBezTo>
                    <a:pt x="5479" y="53439"/>
                    <a:pt x="5479" y="53439"/>
                    <a:pt x="5479" y="53416"/>
                  </a:cubicBezTo>
                  <a:cubicBezTo>
                    <a:pt x="5821" y="53394"/>
                    <a:pt x="6163" y="53394"/>
                    <a:pt x="6506" y="53371"/>
                  </a:cubicBezTo>
                  <a:lnTo>
                    <a:pt x="7967" y="53371"/>
                  </a:lnTo>
                  <a:cubicBezTo>
                    <a:pt x="7989" y="53348"/>
                    <a:pt x="8018" y="53337"/>
                    <a:pt x="8047" y="53337"/>
                  </a:cubicBezTo>
                  <a:cubicBezTo>
                    <a:pt x="8075" y="53337"/>
                    <a:pt x="8104" y="53348"/>
                    <a:pt x="8126" y="53371"/>
                  </a:cubicBezTo>
                  <a:cubicBezTo>
                    <a:pt x="8211" y="53357"/>
                    <a:pt x="8296" y="53352"/>
                    <a:pt x="8381" y="53352"/>
                  </a:cubicBezTo>
                  <a:cubicBezTo>
                    <a:pt x="8627" y="53352"/>
                    <a:pt x="8876" y="53394"/>
                    <a:pt x="9121" y="53394"/>
                  </a:cubicBezTo>
                  <a:cubicBezTo>
                    <a:pt x="9365" y="53394"/>
                    <a:pt x="9606" y="53353"/>
                    <a:pt x="9838" y="53188"/>
                  </a:cubicBezTo>
                  <a:cubicBezTo>
                    <a:pt x="10080" y="53353"/>
                    <a:pt x="10333" y="53391"/>
                    <a:pt x="10591" y="53391"/>
                  </a:cubicBezTo>
                  <a:cubicBezTo>
                    <a:pt x="10809" y="53391"/>
                    <a:pt x="11032" y="53364"/>
                    <a:pt x="11255" y="53364"/>
                  </a:cubicBezTo>
                  <a:cubicBezTo>
                    <a:pt x="11315" y="53364"/>
                    <a:pt x="11376" y="53366"/>
                    <a:pt x="11436" y="53371"/>
                  </a:cubicBezTo>
                  <a:cubicBezTo>
                    <a:pt x="12166" y="53394"/>
                    <a:pt x="12897" y="53394"/>
                    <a:pt x="13627" y="53416"/>
                  </a:cubicBezTo>
                  <a:cubicBezTo>
                    <a:pt x="14038" y="53416"/>
                    <a:pt x="14472" y="53394"/>
                    <a:pt x="14906" y="53371"/>
                  </a:cubicBezTo>
                  <a:cubicBezTo>
                    <a:pt x="14906" y="53371"/>
                    <a:pt x="14928" y="53348"/>
                    <a:pt x="14928" y="53302"/>
                  </a:cubicBezTo>
                  <a:cubicBezTo>
                    <a:pt x="14928" y="53279"/>
                    <a:pt x="14928" y="53234"/>
                    <a:pt x="14928" y="53211"/>
                  </a:cubicBezTo>
                  <a:lnTo>
                    <a:pt x="14997" y="53211"/>
                  </a:lnTo>
                  <a:cubicBezTo>
                    <a:pt x="14997" y="53279"/>
                    <a:pt x="15020" y="53325"/>
                    <a:pt x="15065" y="53371"/>
                  </a:cubicBezTo>
                  <a:cubicBezTo>
                    <a:pt x="15385" y="53394"/>
                    <a:pt x="15682" y="53416"/>
                    <a:pt x="15978" y="53439"/>
                  </a:cubicBezTo>
                  <a:cubicBezTo>
                    <a:pt x="16042" y="53471"/>
                    <a:pt x="16100" y="53488"/>
                    <a:pt x="16159" y="53488"/>
                  </a:cubicBezTo>
                  <a:cubicBezTo>
                    <a:pt x="16226" y="53488"/>
                    <a:pt x="16293" y="53465"/>
                    <a:pt x="16366" y="53416"/>
                  </a:cubicBezTo>
                  <a:cubicBezTo>
                    <a:pt x="17609" y="53400"/>
                    <a:pt x="18863" y="53384"/>
                    <a:pt x="20121" y="53384"/>
                  </a:cubicBezTo>
                  <a:cubicBezTo>
                    <a:pt x="20642" y="53384"/>
                    <a:pt x="21163" y="53387"/>
                    <a:pt x="21685" y="53394"/>
                  </a:cubicBezTo>
                  <a:cubicBezTo>
                    <a:pt x="22232" y="53394"/>
                    <a:pt x="22792" y="53325"/>
                    <a:pt x="23354" y="53325"/>
                  </a:cubicBezTo>
                  <a:cubicBezTo>
                    <a:pt x="23589" y="53325"/>
                    <a:pt x="23823" y="53337"/>
                    <a:pt x="24058" y="53371"/>
                  </a:cubicBezTo>
                  <a:cubicBezTo>
                    <a:pt x="24173" y="53325"/>
                    <a:pt x="24287" y="53279"/>
                    <a:pt x="24378" y="53211"/>
                  </a:cubicBezTo>
                  <a:cubicBezTo>
                    <a:pt x="24615" y="53250"/>
                    <a:pt x="24848" y="53263"/>
                    <a:pt x="25081" y="53263"/>
                  </a:cubicBezTo>
                  <a:cubicBezTo>
                    <a:pt x="25456" y="53263"/>
                    <a:pt x="25827" y="53231"/>
                    <a:pt x="26197" y="53231"/>
                  </a:cubicBezTo>
                  <a:cubicBezTo>
                    <a:pt x="26260" y="53231"/>
                    <a:pt x="26323" y="53232"/>
                    <a:pt x="26387" y="53234"/>
                  </a:cubicBezTo>
                  <a:cubicBezTo>
                    <a:pt x="26432" y="53165"/>
                    <a:pt x="26432" y="53097"/>
                    <a:pt x="26432" y="53051"/>
                  </a:cubicBezTo>
                  <a:cubicBezTo>
                    <a:pt x="26478" y="53120"/>
                    <a:pt x="26546" y="53165"/>
                    <a:pt x="26592" y="53234"/>
                  </a:cubicBezTo>
                  <a:lnTo>
                    <a:pt x="27300" y="53234"/>
                  </a:lnTo>
                  <a:cubicBezTo>
                    <a:pt x="27391" y="53371"/>
                    <a:pt x="27528" y="53348"/>
                    <a:pt x="27665" y="53394"/>
                  </a:cubicBezTo>
                  <a:lnTo>
                    <a:pt x="27756" y="53394"/>
                  </a:lnTo>
                  <a:cubicBezTo>
                    <a:pt x="27776" y="53391"/>
                    <a:pt x="27796" y="53390"/>
                    <a:pt x="27816" y="53390"/>
                  </a:cubicBezTo>
                  <a:cubicBezTo>
                    <a:pt x="27975" y="53390"/>
                    <a:pt x="28119" y="53462"/>
                    <a:pt x="28281" y="53462"/>
                  </a:cubicBezTo>
                  <a:cubicBezTo>
                    <a:pt x="28372" y="53439"/>
                    <a:pt x="28441" y="53394"/>
                    <a:pt x="28441" y="53302"/>
                  </a:cubicBezTo>
                  <a:cubicBezTo>
                    <a:pt x="28464" y="53348"/>
                    <a:pt x="28532" y="53371"/>
                    <a:pt x="28601" y="53371"/>
                  </a:cubicBezTo>
                  <a:lnTo>
                    <a:pt x="28760" y="53371"/>
                  </a:lnTo>
                  <a:cubicBezTo>
                    <a:pt x="28939" y="53242"/>
                    <a:pt x="29126" y="53212"/>
                    <a:pt x="29316" y="53212"/>
                  </a:cubicBezTo>
                  <a:cubicBezTo>
                    <a:pt x="29480" y="53212"/>
                    <a:pt x="29646" y="53234"/>
                    <a:pt x="29811" y="53234"/>
                  </a:cubicBezTo>
                  <a:cubicBezTo>
                    <a:pt x="29895" y="53234"/>
                    <a:pt x="29979" y="53228"/>
                    <a:pt x="30062" y="53211"/>
                  </a:cubicBezTo>
                  <a:cubicBezTo>
                    <a:pt x="30089" y="53210"/>
                    <a:pt x="30116" y="53209"/>
                    <a:pt x="30143" y="53209"/>
                  </a:cubicBezTo>
                  <a:cubicBezTo>
                    <a:pt x="30416" y="53209"/>
                    <a:pt x="30692" y="53261"/>
                    <a:pt x="30963" y="53261"/>
                  </a:cubicBezTo>
                  <a:cubicBezTo>
                    <a:pt x="31211" y="53261"/>
                    <a:pt x="31454" y="53217"/>
                    <a:pt x="31682" y="53051"/>
                  </a:cubicBezTo>
                  <a:cubicBezTo>
                    <a:pt x="31754" y="53159"/>
                    <a:pt x="31854" y="53196"/>
                    <a:pt x="31959" y="53196"/>
                  </a:cubicBezTo>
                  <a:cubicBezTo>
                    <a:pt x="31988" y="53196"/>
                    <a:pt x="32018" y="53193"/>
                    <a:pt x="32047" y="53188"/>
                  </a:cubicBezTo>
                  <a:cubicBezTo>
                    <a:pt x="32093" y="53165"/>
                    <a:pt x="32116" y="53120"/>
                    <a:pt x="32139" y="53097"/>
                  </a:cubicBezTo>
                  <a:cubicBezTo>
                    <a:pt x="32230" y="53143"/>
                    <a:pt x="32344" y="53120"/>
                    <a:pt x="32413" y="53211"/>
                  </a:cubicBezTo>
                  <a:lnTo>
                    <a:pt x="32595" y="53211"/>
                  </a:lnTo>
                  <a:cubicBezTo>
                    <a:pt x="32748" y="53232"/>
                    <a:pt x="32898" y="53240"/>
                    <a:pt x="33047" y="53240"/>
                  </a:cubicBezTo>
                  <a:cubicBezTo>
                    <a:pt x="33389" y="53240"/>
                    <a:pt x="33722" y="53197"/>
                    <a:pt x="34056" y="53165"/>
                  </a:cubicBezTo>
                  <a:cubicBezTo>
                    <a:pt x="34124" y="53188"/>
                    <a:pt x="34193" y="53188"/>
                    <a:pt x="34261" y="53211"/>
                  </a:cubicBezTo>
                  <a:cubicBezTo>
                    <a:pt x="34586" y="53224"/>
                    <a:pt x="34917" y="53243"/>
                    <a:pt x="35248" y="53243"/>
                  </a:cubicBezTo>
                  <a:cubicBezTo>
                    <a:pt x="35522" y="53243"/>
                    <a:pt x="35796" y="53230"/>
                    <a:pt x="36065" y="53188"/>
                  </a:cubicBezTo>
                  <a:cubicBezTo>
                    <a:pt x="36110" y="53074"/>
                    <a:pt x="36065" y="52960"/>
                    <a:pt x="36133" y="52846"/>
                  </a:cubicBezTo>
                  <a:close/>
                  <a:moveTo>
                    <a:pt x="16366" y="102308"/>
                  </a:moveTo>
                  <a:cubicBezTo>
                    <a:pt x="16366" y="102308"/>
                    <a:pt x="16366" y="102308"/>
                    <a:pt x="16343" y="102331"/>
                  </a:cubicBezTo>
                  <a:cubicBezTo>
                    <a:pt x="16343" y="102308"/>
                    <a:pt x="16343" y="102308"/>
                    <a:pt x="16366" y="102308"/>
                  </a:cubicBezTo>
                  <a:close/>
                  <a:moveTo>
                    <a:pt x="16389" y="102308"/>
                  </a:moveTo>
                  <a:cubicBezTo>
                    <a:pt x="16389" y="102308"/>
                    <a:pt x="16389" y="102331"/>
                    <a:pt x="16412" y="102331"/>
                  </a:cubicBezTo>
                  <a:lnTo>
                    <a:pt x="16366" y="102331"/>
                  </a:lnTo>
                  <a:cubicBezTo>
                    <a:pt x="16366" y="102308"/>
                    <a:pt x="16366" y="102308"/>
                    <a:pt x="16389" y="102308"/>
                  </a:cubicBezTo>
                  <a:close/>
                  <a:moveTo>
                    <a:pt x="26934" y="102285"/>
                  </a:moveTo>
                  <a:cubicBezTo>
                    <a:pt x="26957" y="102308"/>
                    <a:pt x="26957" y="102308"/>
                    <a:pt x="26957" y="102331"/>
                  </a:cubicBezTo>
                  <a:lnTo>
                    <a:pt x="26934" y="102331"/>
                  </a:lnTo>
                  <a:cubicBezTo>
                    <a:pt x="26934" y="102308"/>
                    <a:pt x="26934" y="102308"/>
                    <a:pt x="26934" y="102285"/>
                  </a:cubicBezTo>
                  <a:close/>
                  <a:moveTo>
                    <a:pt x="40105" y="104340"/>
                  </a:moveTo>
                  <a:cubicBezTo>
                    <a:pt x="40082" y="104340"/>
                    <a:pt x="40059" y="104362"/>
                    <a:pt x="40036" y="104362"/>
                  </a:cubicBezTo>
                  <a:cubicBezTo>
                    <a:pt x="40059" y="104340"/>
                    <a:pt x="40059" y="104340"/>
                    <a:pt x="40082" y="104340"/>
                  </a:cubicBezTo>
                  <a:close/>
                  <a:moveTo>
                    <a:pt x="38050" y="102491"/>
                  </a:moveTo>
                  <a:cubicBezTo>
                    <a:pt x="38073" y="102536"/>
                    <a:pt x="38096" y="102582"/>
                    <a:pt x="38164" y="102628"/>
                  </a:cubicBezTo>
                  <a:cubicBezTo>
                    <a:pt x="38895" y="102719"/>
                    <a:pt x="39671" y="102719"/>
                    <a:pt x="39648" y="103769"/>
                  </a:cubicBezTo>
                  <a:cubicBezTo>
                    <a:pt x="39739" y="103769"/>
                    <a:pt x="39808" y="103769"/>
                    <a:pt x="39854" y="103792"/>
                  </a:cubicBezTo>
                  <a:lnTo>
                    <a:pt x="39762" y="103792"/>
                  </a:lnTo>
                  <a:cubicBezTo>
                    <a:pt x="39739" y="103883"/>
                    <a:pt x="39717" y="103974"/>
                    <a:pt x="39694" y="104089"/>
                  </a:cubicBezTo>
                  <a:cubicBezTo>
                    <a:pt x="39671" y="104043"/>
                    <a:pt x="39625" y="103997"/>
                    <a:pt x="39557" y="103997"/>
                  </a:cubicBezTo>
                  <a:cubicBezTo>
                    <a:pt x="39326" y="103980"/>
                    <a:pt x="39096" y="103974"/>
                    <a:pt x="38865" y="103974"/>
                  </a:cubicBezTo>
                  <a:cubicBezTo>
                    <a:pt x="37907" y="103974"/>
                    <a:pt x="36949" y="104090"/>
                    <a:pt x="35991" y="104090"/>
                  </a:cubicBezTo>
                  <a:cubicBezTo>
                    <a:pt x="35924" y="104090"/>
                    <a:pt x="35858" y="104090"/>
                    <a:pt x="35791" y="104089"/>
                  </a:cubicBezTo>
                  <a:lnTo>
                    <a:pt x="35768" y="104089"/>
                  </a:lnTo>
                  <a:cubicBezTo>
                    <a:pt x="35668" y="104009"/>
                    <a:pt x="35563" y="103979"/>
                    <a:pt x="35454" y="103979"/>
                  </a:cubicBezTo>
                  <a:cubicBezTo>
                    <a:pt x="35190" y="103979"/>
                    <a:pt x="34908" y="104154"/>
                    <a:pt x="34649" y="104203"/>
                  </a:cubicBezTo>
                  <a:cubicBezTo>
                    <a:pt x="34627" y="104225"/>
                    <a:pt x="34581" y="104248"/>
                    <a:pt x="34558" y="104271"/>
                  </a:cubicBezTo>
                  <a:cubicBezTo>
                    <a:pt x="34467" y="104203"/>
                    <a:pt x="34375" y="104180"/>
                    <a:pt x="34261" y="104157"/>
                  </a:cubicBezTo>
                  <a:cubicBezTo>
                    <a:pt x="34147" y="104157"/>
                    <a:pt x="34056" y="104180"/>
                    <a:pt x="33987" y="104225"/>
                  </a:cubicBezTo>
                  <a:cubicBezTo>
                    <a:pt x="33860" y="104191"/>
                    <a:pt x="33733" y="104173"/>
                    <a:pt x="33606" y="104173"/>
                  </a:cubicBezTo>
                  <a:cubicBezTo>
                    <a:pt x="33393" y="104173"/>
                    <a:pt x="33184" y="104225"/>
                    <a:pt x="32983" y="104340"/>
                  </a:cubicBezTo>
                  <a:lnTo>
                    <a:pt x="32846" y="104340"/>
                  </a:lnTo>
                  <a:cubicBezTo>
                    <a:pt x="32846" y="104317"/>
                    <a:pt x="32846" y="104294"/>
                    <a:pt x="32846" y="104271"/>
                  </a:cubicBezTo>
                  <a:cubicBezTo>
                    <a:pt x="32801" y="104180"/>
                    <a:pt x="32755" y="104134"/>
                    <a:pt x="32664" y="104089"/>
                  </a:cubicBezTo>
                  <a:cubicBezTo>
                    <a:pt x="32184" y="104089"/>
                    <a:pt x="31705" y="104060"/>
                    <a:pt x="31228" y="104060"/>
                  </a:cubicBezTo>
                  <a:cubicBezTo>
                    <a:pt x="30752" y="104060"/>
                    <a:pt x="30278" y="104089"/>
                    <a:pt x="29810" y="104203"/>
                  </a:cubicBezTo>
                  <a:cubicBezTo>
                    <a:pt x="29742" y="104248"/>
                    <a:pt x="29696" y="104294"/>
                    <a:pt x="29651" y="104340"/>
                  </a:cubicBezTo>
                  <a:cubicBezTo>
                    <a:pt x="29550" y="104311"/>
                    <a:pt x="29439" y="104282"/>
                    <a:pt x="29326" y="104282"/>
                  </a:cubicBezTo>
                  <a:cubicBezTo>
                    <a:pt x="29260" y="104282"/>
                    <a:pt x="29193" y="104292"/>
                    <a:pt x="29126" y="104317"/>
                  </a:cubicBezTo>
                  <a:cubicBezTo>
                    <a:pt x="29126" y="104317"/>
                    <a:pt x="29126" y="104340"/>
                    <a:pt x="29126" y="104362"/>
                  </a:cubicBezTo>
                  <a:cubicBezTo>
                    <a:pt x="29057" y="104317"/>
                    <a:pt x="29012" y="104248"/>
                    <a:pt x="28966" y="104180"/>
                  </a:cubicBezTo>
                  <a:cubicBezTo>
                    <a:pt x="28871" y="104154"/>
                    <a:pt x="28772" y="104138"/>
                    <a:pt x="28674" y="104138"/>
                  </a:cubicBezTo>
                  <a:cubicBezTo>
                    <a:pt x="28513" y="104138"/>
                    <a:pt x="28354" y="104181"/>
                    <a:pt x="28213" y="104294"/>
                  </a:cubicBezTo>
                  <a:cubicBezTo>
                    <a:pt x="28190" y="104271"/>
                    <a:pt x="28167" y="104248"/>
                    <a:pt x="28144" y="104225"/>
                  </a:cubicBezTo>
                  <a:cubicBezTo>
                    <a:pt x="27984" y="104145"/>
                    <a:pt x="27823" y="104112"/>
                    <a:pt x="27658" y="104112"/>
                  </a:cubicBezTo>
                  <a:cubicBezTo>
                    <a:pt x="27542" y="104112"/>
                    <a:pt x="27423" y="104129"/>
                    <a:pt x="27300" y="104157"/>
                  </a:cubicBezTo>
                  <a:cubicBezTo>
                    <a:pt x="27231" y="104180"/>
                    <a:pt x="27163" y="104225"/>
                    <a:pt x="27117" y="104271"/>
                  </a:cubicBezTo>
                  <a:cubicBezTo>
                    <a:pt x="27071" y="104271"/>
                    <a:pt x="27071" y="104294"/>
                    <a:pt x="27071" y="104340"/>
                  </a:cubicBezTo>
                  <a:cubicBezTo>
                    <a:pt x="27026" y="104317"/>
                    <a:pt x="26980" y="104317"/>
                    <a:pt x="26934" y="104317"/>
                  </a:cubicBezTo>
                  <a:cubicBezTo>
                    <a:pt x="26889" y="104248"/>
                    <a:pt x="26843" y="104180"/>
                    <a:pt x="26797" y="104134"/>
                  </a:cubicBezTo>
                  <a:cubicBezTo>
                    <a:pt x="26710" y="104091"/>
                    <a:pt x="26634" y="104063"/>
                    <a:pt x="26567" y="104063"/>
                  </a:cubicBezTo>
                  <a:cubicBezTo>
                    <a:pt x="26495" y="104063"/>
                    <a:pt x="26434" y="104096"/>
                    <a:pt x="26387" y="104180"/>
                  </a:cubicBezTo>
                  <a:cubicBezTo>
                    <a:pt x="26341" y="104157"/>
                    <a:pt x="26273" y="104111"/>
                    <a:pt x="26181" y="104111"/>
                  </a:cubicBezTo>
                  <a:cubicBezTo>
                    <a:pt x="25459" y="104076"/>
                    <a:pt x="24736" y="104034"/>
                    <a:pt x="24014" y="104034"/>
                  </a:cubicBezTo>
                  <a:cubicBezTo>
                    <a:pt x="23344" y="104034"/>
                    <a:pt x="22674" y="104070"/>
                    <a:pt x="22004" y="104180"/>
                  </a:cubicBezTo>
                  <a:cubicBezTo>
                    <a:pt x="21936" y="104248"/>
                    <a:pt x="21890" y="104317"/>
                    <a:pt x="21867" y="104362"/>
                  </a:cubicBezTo>
                  <a:cubicBezTo>
                    <a:pt x="21867" y="104362"/>
                    <a:pt x="21844" y="104340"/>
                    <a:pt x="21822" y="104317"/>
                  </a:cubicBezTo>
                  <a:cubicBezTo>
                    <a:pt x="21670" y="104200"/>
                    <a:pt x="21524" y="104137"/>
                    <a:pt x="21378" y="104137"/>
                  </a:cubicBezTo>
                  <a:cubicBezTo>
                    <a:pt x="21238" y="104137"/>
                    <a:pt x="21099" y="104194"/>
                    <a:pt x="20954" y="104317"/>
                  </a:cubicBezTo>
                  <a:cubicBezTo>
                    <a:pt x="20954" y="104317"/>
                    <a:pt x="20954" y="104294"/>
                    <a:pt x="20954" y="104294"/>
                  </a:cubicBezTo>
                  <a:cubicBezTo>
                    <a:pt x="20509" y="104087"/>
                    <a:pt x="20053" y="104031"/>
                    <a:pt x="19594" y="104031"/>
                  </a:cubicBezTo>
                  <a:cubicBezTo>
                    <a:pt x="19089" y="104031"/>
                    <a:pt x="18580" y="104099"/>
                    <a:pt x="18078" y="104111"/>
                  </a:cubicBezTo>
                  <a:cubicBezTo>
                    <a:pt x="17918" y="104157"/>
                    <a:pt x="17781" y="104203"/>
                    <a:pt x="17645" y="104317"/>
                  </a:cubicBezTo>
                  <a:cubicBezTo>
                    <a:pt x="17576" y="104317"/>
                    <a:pt x="17508" y="104340"/>
                    <a:pt x="17462" y="104362"/>
                  </a:cubicBezTo>
                  <a:cubicBezTo>
                    <a:pt x="17462" y="104408"/>
                    <a:pt x="17462" y="104454"/>
                    <a:pt x="17439" y="104499"/>
                  </a:cubicBezTo>
                  <a:cubicBezTo>
                    <a:pt x="17439" y="104522"/>
                    <a:pt x="17439" y="104522"/>
                    <a:pt x="17416" y="104522"/>
                  </a:cubicBezTo>
                  <a:lnTo>
                    <a:pt x="17371" y="104522"/>
                  </a:lnTo>
                  <a:cubicBezTo>
                    <a:pt x="17371" y="104465"/>
                    <a:pt x="17513" y="104187"/>
                    <a:pt x="17456" y="104187"/>
                  </a:cubicBezTo>
                  <a:cubicBezTo>
                    <a:pt x="17444" y="104187"/>
                    <a:pt x="17424" y="104199"/>
                    <a:pt x="17393" y="104225"/>
                  </a:cubicBezTo>
                  <a:cubicBezTo>
                    <a:pt x="17325" y="104180"/>
                    <a:pt x="17234" y="104134"/>
                    <a:pt x="17142" y="104111"/>
                  </a:cubicBezTo>
                  <a:cubicBezTo>
                    <a:pt x="16550" y="104068"/>
                    <a:pt x="15957" y="104045"/>
                    <a:pt x="15364" y="104045"/>
                  </a:cubicBezTo>
                  <a:cubicBezTo>
                    <a:pt x="14702" y="104045"/>
                    <a:pt x="14039" y="104074"/>
                    <a:pt x="13376" y="104134"/>
                  </a:cubicBezTo>
                  <a:cubicBezTo>
                    <a:pt x="13262" y="104157"/>
                    <a:pt x="13171" y="104203"/>
                    <a:pt x="13102" y="104271"/>
                  </a:cubicBezTo>
                  <a:cubicBezTo>
                    <a:pt x="13125" y="104111"/>
                    <a:pt x="13125" y="103952"/>
                    <a:pt x="13034" y="103815"/>
                  </a:cubicBezTo>
                  <a:lnTo>
                    <a:pt x="13102" y="103815"/>
                  </a:lnTo>
                  <a:cubicBezTo>
                    <a:pt x="13239" y="103586"/>
                    <a:pt x="13262" y="103335"/>
                    <a:pt x="13171" y="103130"/>
                  </a:cubicBezTo>
                  <a:lnTo>
                    <a:pt x="13308" y="103130"/>
                  </a:lnTo>
                  <a:cubicBezTo>
                    <a:pt x="14571" y="103130"/>
                    <a:pt x="15834" y="103140"/>
                    <a:pt x="17097" y="103140"/>
                  </a:cubicBezTo>
                  <a:cubicBezTo>
                    <a:pt x="17728" y="103140"/>
                    <a:pt x="18360" y="103137"/>
                    <a:pt x="18991" y="103130"/>
                  </a:cubicBezTo>
                  <a:cubicBezTo>
                    <a:pt x="19881" y="103107"/>
                    <a:pt x="20794" y="103130"/>
                    <a:pt x="21662" y="102879"/>
                  </a:cubicBezTo>
                  <a:cubicBezTo>
                    <a:pt x="21730" y="102810"/>
                    <a:pt x="21799" y="102742"/>
                    <a:pt x="21822" y="102696"/>
                  </a:cubicBezTo>
                  <a:cubicBezTo>
                    <a:pt x="21908" y="102725"/>
                    <a:pt x="21985" y="102799"/>
                    <a:pt x="22064" y="102799"/>
                  </a:cubicBezTo>
                  <a:cubicBezTo>
                    <a:pt x="22111" y="102799"/>
                    <a:pt x="22159" y="102773"/>
                    <a:pt x="22210" y="102696"/>
                  </a:cubicBezTo>
                  <a:cubicBezTo>
                    <a:pt x="22527" y="102733"/>
                    <a:pt x="22851" y="102756"/>
                    <a:pt x="23175" y="102756"/>
                  </a:cubicBezTo>
                  <a:cubicBezTo>
                    <a:pt x="23456" y="102756"/>
                    <a:pt x="23737" y="102739"/>
                    <a:pt x="24013" y="102696"/>
                  </a:cubicBezTo>
                  <a:cubicBezTo>
                    <a:pt x="24184" y="102721"/>
                    <a:pt x="24348" y="102745"/>
                    <a:pt x="24509" y="102745"/>
                  </a:cubicBezTo>
                  <a:cubicBezTo>
                    <a:pt x="24650" y="102745"/>
                    <a:pt x="24788" y="102726"/>
                    <a:pt x="24926" y="102673"/>
                  </a:cubicBezTo>
                  <a:cubicBezTo>
                    <a:pt x="25063" y="102673"/>
                    <a:pt x="25177" y="102673"/>
                    <a:pt x="25291" y="102696"/>
                  </a:cubicBezTo>
                  <a:lnTo>
                    <a:pt x="25474" y="102673"/>
                  </a:lnTo>
                  <a:lnTo>
                    <a:pt x="25656" y="102673"/>
                  </a:lnTo>
                  <a:cubicBezTo>
                    <a:pt x="25737" y="102728"/>
                    <a:pt x="25811" y="102774"/>
                    <a:pt x="25885" y="102774"/>
                  </a:cubicBezTo>
                  <a:cubicBezTo>
                    <a:pt x="25937" y="102774"/>
                    <a:pt x="25989" y="102752"/>
                    <a:pt x="26044" y="102696"/>
                  </a:cubicBezTo>
                  <a:cubicBezTo>
                    <a:pt x="27802" y="102696"/>
                    <a:pt x="29559" y="102673"/>
                    <a:pt x="31340" y="102651"/>
                  </a:cubicBezTo>
                  <a:cubicBezTo>
                    <a:pt x="31636" y="102651"/>
                    <a:pt x="31933" y="102651"/>
                    <a:pt x="32230" y="102673"/>
                  </a:cubicBezTo>
                  <a:cubicBezTo>
                    <a:pt x="32298" y="102651"/>
                    <a:pt x="32367" y="102651"/>
                    <a:pt x="32413" y="102651"/>
                  </a:cubicBezTo>
                  <a:cubicBezTo>
                    <a:pt x="32732" y="102651"/>
                    <a:pt x="33029" y="102651"/>
                    <a:pt x="33326" y="102673"/>
                  </a:cubicBezTo>
                  <a:cubicBezTo>
                    <a:pt x="33491" y="102678"/>
                    <a:pt x="33656" y="102681"/>
                    <a:pt x="33822" y="102681"/>
                  </a:cubicBezTo>
                  <a:cubicBezTo>
                    <a:pt x="34454" y="102681"/>
                    <a:pt x="35084" y="102640"/>
                    <a:pt x="35699" y="102514"/>
                  </a:cubicBezTo>
                  <a:cubicBezTo>
                    <a:pt x="35882" y="102559"/>
                    <a:pt x="36065" y="102574"/>
                    <a:pt x="36247" y="102574"/>
                  </a:cubicBezTo>
                  <a:cubicBezTo>
                    <a:pt x="36612" y="102574"/>
                    <a:pt x="36978" y="102514"/>
                    <a:pt x="37343" y="102514"/>
                  </a:cubicBezTo>
                  <a:cubicBezTo>
                    <a:pt x="37480" y="102526"/>
                    <a:pt x="37611" y="102545"/>
                    <a:pt x="37738" y="102545"/>
                  </a:cubicBezTo>
                  <a:cubicBezTo>
                    <a:pt x="37844" y="102545"/>
                    <a:pt x="37947" y="102532"/>
                    <a:pt x="38050" y="102491"/>
                  </a:cubicBezTo>
                  <a:close/>
                  <a:moveTo>
                    <a:pt x="22141" y="1"/>
                  </a:moveTo>
                  <a:cubicBezTo>
                    <a:pt x="22023" y="1"/>
                    <a:pt x="22061" y="203"/>
                    <a:pt x="22004" y="279"/>
                  </a:cubicBezTo>
                  <a:cubicBezTo>
                    <a:pt x="21936" y="325"/>
                    <a:pt x="21844" y="371"/>
                    <a:pt x="21776" y="439"/>
                  </a:cubicBezTo>
                  <a:cubicBezTo>
                    <a:pt x="21570" y="485"/>
                    <a:pt x="21593" y="644"/>
                    <a:pt x="21616" y="781"/>
                  </a:cubicBezTo>
                  <a:cubicBezTo>
                    <a:pt x="21251" y="873"/>
                    <a:pt x="21068" y="1169"/>
                    <a:pt x="20840" y="1420"/>
                  </a:cubicBezTo>
                  <a:lnTo>
                    <a:pt x="20794" y="1443"/>
                  </a:lnTo>
                  <a:cubicBezTo>
                    <a:pt x="20794" y="1443"/>
                    <a:pt x="20817" y="1489"/>
                    <a:pt x="20817" y="1489"/>
                  </a:cubicBezTo>
                  <a:cubicBezTo>
                    <a:pt x="20726" y="1626"/>
                    <a:pt x="20566" y="1717"/>
                    <a:pt x="20566" y="1923"/>
                  </a:cubicBezTo>
                  <a:lnTo>
                    <a:pt x="20543" y="1923"/>
                  </a:lnTo>
                  <a:cubicBezTo>
                    <a:pt x="20429" y="2014"/>
                    <a:pt x="20361" y="2128"/>
                    <a:pt x="20384" y="2265"/>
                  </a:cubicBezTo>
                  <a:lnTo>
                    <a:pt x="20361" y="2288"/>
                  </a:lnTo>
                  <a:cubicBezTo>
                    <a:pt x="20110" y="2539"/>
                    <a:pt x="20018" y="2767"/>
                    <a:pt x="20338" y="3041"/>
                  </a:cubicBezTo>
                  <a:cubicBezTo>
                    <a:pt x="20406" y="3087"/>
                    <a:pt x="20475" y="3155"/>
                    <a:pt x="20543" y="3224"/>
                  </a:cubicBezTo>
                  <a:cubicBezTo>
                    <a:pt x="20521" y="3292"/>
                    <a:pt x="20543" y="3338"/>
                    <a:pt x="20589" y="3383"/>
                  </a:cubicBezTo>
                  <a:cubicBezTo>
                    <a:pt x="20977" y="4365"/>
                    <a:pt x="21662" y="5164"/>
                    <a:pt x="22347" y="5963"/>
                  </a:cubicBezTo>
                  <a:cubicBezTo>
                    <a:pt x="22438" y="6579"/>
                    <a:pt x="22917" y="6967"/>
                    <a:pt x="23282" y="7401"/>
                  </a:cubicBezTo>
                  <a:cubicBezTo>
                    <a:pt x="23670" y="8154"/>
                    <a:pt x="24081" y="8862"/>
                    <a:pt x="24698" y="9432"/>
                  </a:cubicBezTo>
                  <a:cubicBezTo>
                    <a:pt x="24789" y="10071"/>
                    <a:pt x="25268" y="10436"/>
                    <a:pt x="25656" y="10870"/>
                  </a:cubicBezTo>
                  <a:cubicBezTo>
                    <a:pt x="26021" y="11464"/>
                    <a:pt x="26273" y="12148"/>
                    <a:pt x="26752" y="12696"/>
                  </a:cubicBezTo>
                  <a:cubicBezTo>
                    <a:pt x="26752" y="12810"/>
                    <a:pt x="26797" y="12879"/>
                    <a:pt x="26934" y="12879"/>
                  </a:cubicBezTo>
                  <a:cubicBezTo>
                    <a:pt x="27049" y="13541"/>
                    <a:pt x="27163" y="14203"/>
                    <a:pt x="27300" y="14865"/>
                  </a:cubicBezTo>
                  <a:cubicBezTo>
                    <a:pt x="27071" y="15412"/>
                    <a:pt x="27414" y="15960"/>
                    <a:pt x="27300" y="16508"/>
                  </a:cubicBezTo>
                  <a:cubicBezTo>
                    <a:pt x="27113" y="16547"/>
                    <a:pt x="26925" y="16556"/>
                    <a:pt x="26736" y="16556"/>
                  </a:cubicBezTo>
                  <a:cubicBezTo>
                    <a:pt x="26549" y="16556"/>
                    <a:pt x="26361" y="16547"/>
                    <a:pt x="26174" y="16547"/>
                  </a:cubicBezTo>
                  <a:cubicBezTo>
                    <a:pt x="25878" y="16547"/>
                    <a:pt x="25582" y="16570"/>
                    <a:pt x="25291" y="16691"/>
                  </a:cubicBezTo>
                  <a:cubicBezTo>
                    <a:pt x="25032" y="16626"/>
                    <a:pt x="24772" y="16603"/>
                    <a:pt x="24513" y="16603"/>
                  </a:cubicBezTo>
                  <a:cubicBezTo>
                    <a:pt x="23926" y="16603"/>
                    <a:pt x="23340" y="16718"/>
                    <a:pt x="22753" y="16718"/>
                  </a:cubicBezTo>
                  <a:cubicBezTo>
                    <a:pt x="22686" y="16718"/>
                    <a:pt x="22619" y="16717"/>
                    <a:pt x="22552" y="16713"/>
                  </a:cubicBezTo>
                  <a:cubicBezTo>
                    <a:pt x="22446" y="16683"/>
                    <a:pt x="22343" y="16670"/>
                    <a:pt x="22243" y="16670"/>
                  </a:cubicBezTo>
                  <a:cubicBezTo>
                    <a:pt x="21892" y="16670"/>
                    <a:pt x="21576" y="16837"/>
                    <a:pt x="21274" y="17033"/>
                  </a:cubicBezTo>
                  <a:cubicBezTo>
                    <a:pt x="21114" y="17033"/>
                    <a:pt x="20977" y="17056"/>
                    <a:pt x="20909" y="17216"/>
                  </a:cubicBezTo>
                  <a:cubicBezTo>
                    <a:pt x="20703" y="17238"/>
                    <a:pt x="20475" y="17193"/>
                    <a:pt x="20338" y="17398"/>
                  </a:cubicBezTo>
                  <a:cubicBezTo>
                    <a:pt x="19881" y="17581"/>
                    <a:pt x="19402" y="17786"/>
                    <a:pt x="19037" y="18129"/>
                  </a:cubicBezTo>
                  <a:cubicBezTo>
                    <a:pt x="19025" y="18122"/>
                    <a:pt x="19012" y="18120"/>
                    <a:pt x="19000" y="18120"/>
                  </a:cubicBezTo>
                  <a:cubicBezTo>
                    <a:pt x="18967" y="18120"/>
                    <a:pt x="18933" y="18141"/>
                    <a:pt x="18900" y="18174"/>
                  </a:cubicBezTo>
                  <a:cubicBezTo>
                    <a:pt x="18672" y="18197"/>
                    <a:pt x="18466" y="18311"/>
                    <a:pt x="18329" y="18494"/>
                  </a:cubicBezTo>
                  <a:cubicBezTo>
                    <a:pt x="18192" y="18539"/>
                    <a:pt x="18055" y="18562"/>
                    <a:pt x="18010" y="18722"/>
                  </a:cubicBezTo>
                  <a:cubicBezTo>
                    <a:pt x="17873" y="18745"/>
                    <a:pt x="17713" y="18722"/>
                    <a:pt x="17622" y="18905"/>
                  </a:cubicBezTo>
                  <a:cubicBezTo>
                    <a:pt x="17530" y="18905"/>
                    <a:pt x="17462" y="18973"/>
                    <a:pt x="17439" y="19064"/>
                  </a:cubicBezTo>
                  <a:cubicBezTo>
                    <a:pt x="17325" y="19087"/>
                    <a:pt x="17279" y="19156"/>
                    <a:pt x="17257" y="19247"/>
                  </a:cubicBezTo>
                  <a:cubicBezTo>
                    <a:pt x="17188" y="19316"/>
                    <a:pt x="17120" y="19361"/>
                    <a:pt x="17051" y="19430"/>
                  </a:cubicBezTo>
                  <a:cubicBezTo>
                    <a:pt x="16549" y="19772"/>
                    <a:pt x="15978" y="20023"/>
                    <a:pt x="15636" y="20548"/>
                  </a:cubicBezTo>
                  <a:lnTo>
                    <a:pt x="15613" y="20525"/>
                  </a:lnTo>
                  <a:cubicBezTo>
                    <a:pt x="15522" y="20548"/>
                    <a:pt x="15453" y="20617"/>
                    <a:pt x="15430" y="20708"/>
                  </a:cubicBezTo>
                  <a:cubicBezTo>
                    <a:pt x="15339" y="20731"/>
                    <a:pt x="15271" y="20776"/>
                    <a:pt x="15225" y="20868"/>
                  </a:cubicBezTo>
                  <a:cubicBezTo>
                    <a:pt x="15157" y="20890"/>
                    <a:pt x="15134" y="20913"/>
                    <a:pt x="15088" y="20959"/>
                  </a:cubicBezTo>
                  <a:cubicBezTo>
                    <a:pt x="14837" y="21301"/>
                    <a:pt x="14381" y="21438"/>
                    <a:pt x="14175" y="21826"/>
                  </a:cubicBezTo>
                  <a:cubicBezTo>
                    <a:pt x="14061" y="21826"/>
                    <a:pt x="13992" y="21895"/>
                    <a:pt x="13970" y="21986"/>
                  </a:cubicBezTo>
                  <a:cubicBezTo>
                    <a:pt x="13924" y="22055"/>
                    <a:pt x="13856" y="22123"/>
                    <a:pt x="13810" y="22191"/>
                  </a:cubicBezTo>
                  <a:cubicBezTo>
                    <a:pt x="13490" y="22443"/>
                    <a:pt x="13239" y="22716"/>
                    <a:pt x="13057" y="23082"/>
                  </a:cubicBezTo>
                  <a:cubicBezTo>
                    <a:pt x="12897" y="23173"/>
                    <a:pt x="12783" y="23310"/>
                    <a:pt x="12691" y="23447"/>
                  </a:cubicBezTo>
                  <a:cubicBezTo>
                    <a:pt x="12509" y="23515"/>
                    <a:pt x="12486" y="23721"/>
                    <a:pt x="12349" y="23835"/>
                  </a:cubicBezTo>
                  <a:cubicBezTo>
                    <a:pt x="12235" y="23858"/>
                    <a:pt x="12189" y="23903"/>
                    <a:pt x="12189" y="24018"/>
                  </a:cubicBezTo>
                  <a:cubicBezTo>
                    <a:pt x="12144" y="24040"/>
                    <a:pt x="12121" y="24086"/>
                    <a:pt x="12121" y="24132"/>
                  </a:cubicBezTo>
                  <a:cubicBezTo>
                    <a:pt x="11756" y="24542"/>
                    <a:pt x="11390" y="24908"/>
                    <a:pt x="11231" y="25433"/>
                  </a:cubicBezTo>
                  <a:cubicBezTo>
                    <a:pt x="10683" y="25958"/>
                    <a:pt x="10272" y="26597"/>
                    <a:pt x="9930" y="27282"/>
                  </a:cubicBezTo>
                  <a:cubicBezTo>
                    <a:pt x="9633" y="27761"/>
                    <a:pt x="9222" y="28172"/>
                    <a:pt x="9039" y="28742"/>
                  </a:cubicBezTo>
                  <a:cubicBezTo>
                    <a:pt x="8811" y="29176"/>
                    <a:pt x="8560" y="29610"/>
                    <a:pt x="8332" y="30043"/>
                  </a:cubicBezTo>
                  <a:cubicBezTo>
                    <a:pt x="8286" y="30089"/>
                    <a:pt x="8286" y="30135"/>
                    <a:pt x="8309" y="30180"/>
                  </a:cubicBezTo>
                  <a:cubicBezTo>
                    <a:pt x="8218" y="30294"/>
                    <a:pt x="8126" y="30431"/>
                    <a:pt x="8126" y="30568"/>
                  </a:cubicBezTo>
                  <a:cubicBezTo>
                    <a:pt x="7921" y="30705"/>
                    <a:pt x="7944" y="30956"/>
                    <a:pt x="7830" y="31139"/>
                  </a:cubicBezTo>
                  <a:cubicBezTo>
                    <a:pt x="7761" y="31162"/>
                    <a:pt x="7738" y="31207"/>
                    <a:pt x="7738" y="31253"/>
                  </a:cubicBezTo>
                  <a:cubicBezTo>
                    <a:pt x="7601" y="31367"/>
                    <a:pt x="7579" y="31504"/>
                    <a:pt x="7601" y="31687"/>
                  </a:cubicBezTo>
                  <a:cubicBezTo>
                    <a:pt x="7373" y="31869"/>
                    <a:pt x="7350" y="32166"/>
                    <a:pt x="7236" y="32417"/>
                  </a:cubicBezTo>
                  <a:cubicBezTo>
                    <a:pt x="7031" y="32737"/>
                    <a:pt x="6871" y="33079"/>
                    <a:pt x="6825" y="33490"/>
                  </a:cubicBezTo>
                  <a:cubicBezTo>
                    <a:pt x="6734" y="33673"/>
                    <a:pt x="6620" y="33855"/>
                    <a:pt x="6574" y="34061"/>
                  </a:cubicBezTo>
                  <a:cubicBezTo>
                    <a:pt x="5753" y="36503"/>
                    <a:pt x="4862" y="38945"/>
                    <a:pt x="4543" y="41547"/>
                  </a:cubicBezTo>
                  <a:cubicBezTo>
                    <a:pt x="4474" y="41570"/>
                    <a:pt x="4452" y="41616"/>
                    <a:pt x="4452" y="41684"/>
                  </a:cubicBezTo>
                  <a:cubicBezTo>
                    <a:pt x="4223" y="42141"/>
                    <a:pt x="4292" y="42689"/>
                    <a:pt x="4178" y="43168"/>
                  </a:cubicBezTo>
                  <a:cubicBezTo>
                    <a:pt x="4041" y="43442"/>
                    <a:pt x="4086" y="43739"/>
                    <a:pt x="4086" y="44035"/>
                  </a:cubicBezTo>
                  <a:cubicBezTo>
                    <a:pt x="3927" y="44811"/>
                    <a:pt x="3881" y="45587"/>
                    <a:pt x="3949" y="46386"/>
                  </a:cubicBezTo>
                  <a:cubicBezTo>
                    <a:pt x="3858" y="46637"/>
                    <a:pt x="3790" y="46888"/>
                    <a:pt x="3721" y="47139"/>
                  </a:cubicBezTo>
                  <a:cubicBezTo>
                    <a:pt x="3630" y="47185"/>
                    <a:pt x="3561" y="47254"/>
                    <a:pt x="3561" y="47368"/>
                  </a:cubicBezTo>
                  <a:cubicBezTo>
                    <a:pt x="3424" y="47413"/>
                    <a:pt x="3379" y="47550"/>
                    <a:pt x="3333" y="47687"/>
                  </a:cubicBezTo>
                  <a:cubicBezTo>
                    <a:pt x="3287" y="47756"/>
                    <a:pt x="3242" y="47824"/>
                    <a:pt x="3173" y="47893"/>
                  </a:cubicBezTo>
                  <a:cubicBezTo>
                    <a:pt x="2945" y="48258"/>
                    <a:pt x="2694" y="48646"/>
                    <a:pt x="2466" y="49011"/>
                  </a:cubicBezTo>
                  <a:cubicBezTo>
                    <a:pt x="2329" y="49080"/>
                    <a:pt x="2283" y="49194"/>
                    <a:pt x="2260" y="49331"/>
                  </a:cubicBezTo>
                  <a:cubicBezTo>
                    <a:pt x="1827" y="49924"/>
                    <a:pt x="1393" y="50540"/>
                    <a:pt x="1028" y="51225"/>
                  </a:cubicBezTo>
                  <a:cubicBezTo>
                    <a:pt x="777" y="51613"/>
                    <a:pt x="526" y="52024"/>
                    <a:pt x="229" y="52412"/>
                  </a:cubicBezTo>
                  <a:cubicBezTo>
                    <a:pt x="1" y="52686"/>
                    <a:pt x="92" y="52869"/>
                    <a:pt x="320" y="53097"/>
                  </a:cubicBezTo>
                  <a:cubicBezTo>
                    <a:pt x="548" y="53325"/>
                    <a:pt x="845" y="53371"/>
                    <a:pt x="1142" y="53371"/>
                  </a:cubicBezTo>
                  <a:cubicBezTo>
                    <a:pt x="1986" y="53371"/>
                    <a:pt x="2831" y="53394"/>
                    <a:pt x="3675" y="53394"/>
                  </a:cubicBezTo>
                  <a:cubicBezTo>
                    <a:pt x="3794" y="53390"/>
                    <a:pt x="3895" y="53387"/>
                    <a:pt x="3981" y="53387"/>
                  </a:cubicBezTo>
                  <a:cubicBezTo>
                    <a:pt x="4479" y="53387"/>
                    <a:pt x="4508" y="53482"/>
                    <a:pt x="4703" y="54124"/>
                  </a:cubicBezTo>
                  <a:cubicBezTo>
                    <a:pt x="4771" y="54238"/>
                    <a:pt x="4748" y="54398"/>
                    <a:pt x="4840" y="54512"/>
                  </a:cubicBezTo>
                  <a:cubicBezTo>
                    <a:pt x="4999" y="55402"/>
                    <a:pt x="4954" y="56338"/>
                    <a:pt x="5159" y="57228"/>
                  </a:cubicBezTo>
                  <a:cubicBezTo>
                    <a:pt x="5159" y="57251"/>
                    <a:pt x="5159" y="57251"/>
                    <a:pt x="5159" y="57274"/>
                  </a:cubicBezTo>
                  <a:cubicBezTo>
                    <a:pt x="5159" y="57342"/>
                    <a:pt x="5182" y="57388"/>
                    <a:pt x="5205" y="57434"/>
                  </a:cubicBezTo>
                  <a:lnTo>
                    <a:pt x="5250" y="58004"/>
                  </a:lnTo>
                  <a:cubicBezTo>
                    <a:pt x="5250" y="58392"/>
                    <a:pt x="5091" y="58803"/>
                    <a:pt x="5342" y="59191"/>
                  </a:cubicBezTo>
                  <a:cubicBezTo>
                    <a:pt x="5433" y="59625"/>
                    <a:pt x="5524" y="60081"/>
                    <a:pt x="5593" y="60515"/>
                  </a:cubicBezTo>
                  <a:lnTo>
                    <a:pt x="5775" y="62159"/>
                  </a:lnTo>
                  <a:cubicBezTo>
                    <a:pt x="5753" y="62866"/>
                    <a:pt x="5912" y="63574"/>
                    <a:pt x="6049" y="64258"/>
                  </a:cubicBezTo>
                  <a:cubicBezTo>
                    <a:pt x="6049" y="64373"/>
                    <a:pt x="6072" y="64487"/>
                    <a:pt x="6118" y="64601"/>
                  </a:cubicBezTo>
                  <a:cubicBezTo>
                    <a:pt x="6163" y="65012"/>
                    <a:pt x="6232" y="65423"/>
                    <a:pt x="6300" y="65811"/>
                  </a:cubicBezTo>
                  <a:cubicBezTo>
                    <a:pt x="6255" y="65993"/>
                    <a:pt x="6255" y="66176"/>
                    <a:pt x="6323" y="66358"/>
                  </a:cubicBezTo>
                  <a:cubicBezTo>
                    <a:pt x="6414" y="67180"/>
                    <a:pt x="6437" y="68002"/>
                    <a:pt x="6643" y="68823"/>
                  </a:cubicBezTo>
                  <a:cubicBezTo>
                    <a:pt x="6643" y="69348"/>
                    <a:pt x="6688" y="69873"/>
                    <a:pt x="6871" y="70376"/>
                  </a:cubicBezTo>
                  <a:cubicBezTo>
                    <a:pt x="6894" y="71357"/>
                    <a:pt x="6962" y="72339"/>
                    <a:pt x="7236" y="73297"/>
                  </a:cubicBezTo>
                  <a:cubicBezTo>
                    <a:pt x="7213" y="73685"/>
                    <a:pt x="7168" y="74096"/>
                    <a:pt x="7373" y="74439"/>
                  </a:cubicBezTo>
                  <a:cubicBezTo>
                    <a:pt x="7373" y="74439"/>
                    <a:pt x="7373" y="74439"/>
                    <a:pt x="7373" y="74461"/>
                  </a:cubicBezTo>
                  <a:cubicBezTo>
                    <a:pt x="7373" y="74507"/>
                    <a:pt x="7373" y="74553"/>
                    <a:pt x="7419" y="74575"/>
                  </a:cubicBezTo>
                  <a:cubicBezTo>
                    <a:pt x="7464" y="75009"/>
                    <a:pt x="7282" y="75466"/>
                    <a:pt x="7556" y="75899"/>
                  </a:cubicBezTo>
                  <a:cubicBezTo>
                    <a:pt x="7556" y="75945"/>
                    <a:pt x="7556" y="75991"/>
                    <a:pt x="7601" y="76036"/>
                  </a:cubicBezTo>
                  <a:cubicBezTo>
                    <a:pt x="7601" y="76424"/>
                    <a:pt x="7579" y="76812"/>
                    <a:pt x="7738" y="77178"/>
                  </a:cubicBezTo>
                  <a:cubicBezTo>
                    <a:pt x="7716" y="77223"/>
                    <a:pt x="7738" y="77269"/>
                    <a:pt x="7784" y="77314"/>
                  </a:cubicBezTo>
                  <a:cubicBezTo>
                    <a:pt x="7716" y="77817"/>
                    <a:pt x="7875" y="78296"/>
                    <a:pt x="7967" y="78775"/>
                  </a:cubicBezTo>
                  <a:cubicBezTo>
                    <a:pt x="7989" y="79026"/>
                    <a:pt x="8012" y="79255"/>
                    <a:pt x="8035" y="79506"/>
                  </a:cubicBezTo>
                  <a:cubicBezTo>
                    <a:pt x="7967" y="79643"/>
                    <a:pt x="7967" y="79734"/>
                    <a:pt x="8081" y="79825"/>
                  </a:cubicBezTo>
                  <a:cubicBezTo>
                    <a:pt x="8149" y="80761"/>
                    <a:pt x="8309" y="81697"/>
                    <a:pt x="8492" y="82610"/>
                  </a:cubicBezTo>
                  <a:cubicBezTo>
                    <a:pt x="8469" y="83226"/>
                    <a:pt x="8492" y="83843"/>
                    <a:pt x="8720" y="84436"/>
                  </a:cubicBezTo>
                  <a:cubicBezTo>
                    <a:pt x="8629" y="84756"/>
                    <a:pt x="8765" y="85052"/>
                    <a:pt x="8857" y="85349"/>
                  </a:cubicBezTo>
                  <a:cubicBezTo>
                    <a:pt x="9131" y="87289"/>
                    <a:pt x="9176" y="89275"/>
                    <a:pt x="9564" y="91192"/>
                  </a:cubicBezTo>
                  <a:cubicBezTo>
                    <a:pt x="9610" y="91557"/>
                    <a:pt x="9542" y="91945"/>
                    <a:pt x="9793" y="92265"/>
                  </a:cubicBezTo>
                  <a:lnTo>
                    <a:pt x="9793" y="92288"/>
                  </a:lnTo>
                  <a:cubicBezTo>
                    <a:pt x="9793" y="92402"/>
                    <a:pt x="9793" y="92516"/>
                    <a:pt x="9793" y="92653"/>
                  </a:cubicBezTo>
                  <a:cubicBezTo>
                    <a:pt x="9770" y="93201"/>
                    <a:pt x="9793" y="93749"/>
                    <a:pt x="9998" y="94296"/>
                  </a:cubicBezTo>
                  <a:lnTo>
                    <a:pt x="10158" y="95209"/>
                  </a:lnTo>
                  <a:cubicBezTo>
                    <a:pt x="10112" y="95324"/>
                    <a:pt x="10112" y="95438"/>
                    <a:pt x="10158" y="95575"/>
                  </a:cubicBezTo>
                  <a:cubicBezTo>
                    <a:pt x="10249" y="95894"/>
                    <a:pt x="10044" y="96237"/>
                    <a:pt x="10295" y="96533"/>
                  </a:cubicBezTo>
                  <a:cubicBezTo>
                    <a:pt x="10249" y="96830"/>
                    <a:pt x="10295" y="97104"/>
                    <a:pt x="10363" y="97401"/>
                  </a:cubicBezTo>
                  <a:cubicBezTo>
                    <a:pt x="10363" y="97538"/>
                    <a:pt x="10386" y="97652"/>
                    <a:pt x="10409" y="97789"/>
                  </a:cubicBezTo>
                  <a:lnTo>
                    <a:pt x="10386" y="97857"/>
                  </a:lnTo>
                  <a:cubicBezTo>
                    <a:pt x="10386" y="97857"/>
                    <a:pt x="10455" y="97903"/>
                    <a:pt x="10455" y="97903"/>
                  </a:cubicBezTo>
                  <a:cubicBezTo>
                    <a:pt x="10546" y="98291"/>
                    <a:pt x="10500" y="98702"/>
                    <a:pt x="10683" y="99090"/>
                  </a:cubicBezTo>
                  <a:cubicBezTo>
                    <a:pt x="10660" y="99113"/>
                    <a:pt x="10660" y="99135"/>
                    <a:pt x="10683" y="99181"/>
                  </a:cubicBezTo>
                  <a:cubicBezTo>
                    <a:pt x="10546" y="99318"/>
                    <a:pt x="10569" y="99455"/>
                    <a:pt x="10683" y="99592"/>
                  </a:cubicBezTo>
                  <a:cubicBezTo>
                    <a:pt x="10706" y="100071"/>
                    <a:pt x="10660" y="100573"/>
                    <a:pt x="10888" y="101053"/>
                  </a:cubicBezTo>
                  <a:cubicBezTo>
                    <a:pt x="10820" y="101167"/>
                    <a:pt x="10843" y="101281"/>
                    <a:pt x="10888" y="101418"/>
                  </a:cubicBezTo>
                  <a:cubicBezTo>
                    <a:pt x="10934" y="101692"/>
                    <a:pt x="11002" y="101966"/>
                    <a:pt x="11208" y="102171"/>
                  </a:cubicBezTo>
                  <a:cubicBezTo>
                    <a:pt x="11290" y="102294"/>
                    <a:pt x="11408" y="102380"/>
                    <a:pt x="11531" y="102380"/>
                  </a:cubicBezTo>
                  <a:cubicBezTo>
                    <a:pt x="11545" y="102380"/>
                    <a:pt x="11559" y="102379"/>
                    <a:pt x="11573" y="102377"/>
                  </a:cubicBezTo>
                  <a:cubicBezTo>
                    <a:pt x="11645" y="102359"/>
                    <a:pt x="11710" y="102350"/>
                    <a:pt x="11770" y="102350"/>
                  </a:cubicBezTo>
                  <a:cubicBezTo>
                    <a:pt x="12087" y="102350"/>
                    <a:pt x="12237" y="102587"/>
                    <a:pt x="12372" y="102856"/>
                  </a:cubicBezTo>
                  <a:cubicBezTo>
                    <a:pt x="12349" y="103472"/>
                    <a:pt x="12212" y="104111"/>
                    <a:pt x="12486" y="104705"/>
                  </a:cubicBezTo>
                  <a:cubicBezTo>
                    <a:pt x="12532" y="104682"/>
                    <a:pt x="12577" y="104659"/>
                    <a:pt x="12600" y="104614"/>
                  </a:cubicBezTo>
                  <a:cubicBezTo>
                    <a:pt x="12600" y="104636"/>
                    <a:pt x="12600" y="104659"/>
                    <a:pt x="12623" y="104682"/>
                  </a:cubicBezTo>
                  <a:cubicBezTo>
                    <a:pt x="12577" y="104705"/>
                    <a:pt x="12532" y="104705"/>
                    <a:pt x="12486" y="104705"/>
                  </a:cubicBezTo>
                  <a:cubicBezTo>
                    <a:pt x="12593" y="104827"/>
                    <a:pt x="12709" y="104887"/>
                    <a:pt x="12843" y="104887"/>
                  </a:cubicBezTo>
                  <a:cubicBezTo>
                    <a:pt x="12910" y="104887"/>
                    <a:pt x="12981" y="104872"/>
                    <a:pt x="13057" y="104842"/>
                  </a:cubicBezTo>
                  <a:cubicBezTo>
                    <a:pt x="13257" y="104867"/>
                    <a:pt x="13457" y="104885"/>
                    <a:pt x="13658" y="104885"/>
                  </a:cubicBezTo>
                  <a:cubicBezTo>
                    <a:pt x="13823" y="104885"/>
                    <a:pt x="13987" y="104873"/>
                    <a:pt x="14152" y="104842"/>
                  </a:cubicBezTo>
                  <a:lnTo>
                    <a:pt x="14358" y="104865"/>
                  </a:lnTo>
                  <a:lnTo>
                    <a:pt x="15088" y="104865"/>
                  </a:lnTo>
                  <a:cubicBezTo>
                    <a:pt x="15202" y="104887"/>
                    <a:pt x="15316" y="104887"/>
                    <a:pt x="15430" y="104910"/>
                  </a:cubicBezTo>
                  <a:cubicBezTo>
                    <a:pt x="15545" y="104956"/>
                    <a:pt x="15636" y="105002"/>
                    <a:pt x="15750" y="105024"/>
                  </a:cubicBezTo>
                  <a:cubicBezTo>
                    <a:pt x="16330" y="105024"/>
                    <a:pt x="16921" y="105093"/>
                    <a:pt x="17508" y="105093"/>
                  </a:cubicBezTo>
                  <a:cubicBezTo>
                    <a:pt x="17753" y="105093"/>
                    <a:pt x="17996" y="105081"/>
                    <a:pt x="18238" y="105047"/>
                  </a:cubicBezTo>
                  <a:lnTo>
                    <a:pt x="18261" y="105024"/>
                  </a:lnTo>
                  <a:lnTo>
                    <a:pt x="18306" y="105047"/>
                  </a:lnTo>
                  <a:lnTo>
                    <a:pt x="18603" y="105047"/>
                  </a:lnTo>
                  <a:cubicBezTo>
                    <a:pt x="18892" y="104995"/>
                    <a:pt x="19184" y="104986"/>
                    <a:pt x="19477" y="104986"/>
                  </a:cubicBezTo>
                  <a:cubicBezTo>
                    <a:pt x="19627" y="104986"/>
                    <a:pt x="19777" y="104988"/>
                    <a:pt x="19927" y="104988"/>
                  </a:cubicBezTo>
                  <a:cubicBezTo>
                    <a:pt x="20248" y="104988"/>
                    <a:pt x="20569" y="104977"/>
                    <a:pt x="20886" y="104910"/>
                  </a:cubicBezTo>
                  <a:cubicBezTo>
                    <a:pt x="20886" y="104910"/>
                    <a:pt x="20886" y="104910"/>
                    <a:pt x="20909" y="104887"/>
                  </a:cubicBezTo>
                  <a:cubicBezTo>
                    <a:pt x="21068" y="105002"/>
                    <a:pt x="21228" y="105053"/>
                    <a:pt x="21391" y="105053"/>
                  </a:cubicBezTo>
                  <a:cubicBezTo>
                    <a:pt x="21553" y="105053"/>
                    <a:pt x="21719" y="105002"/>
                    <a:pt x="21890" y="104910"/>
                  </a:cubicBezTo>
                  <a:cubicBezTo>
                    <a:pt x="21992" y="104910"/>
                    <a:pt x="22103" y="104975"/>
                    <a:pt x="22211" y="104975"/>
                  </a:cubicBezTo>
                  <a:cubicBezTo>
                    <a:pt x="22273" y="104975"/>
                    <a:pt x="22334" y="104954"/>
                    <a:pt x="22392" y="104887"/>
                  </a:cubicBezTo>
                  <a:cubicBezTo>
                    <a:pt x="22419" y="104886"/>
                    <a:pt x="22445" y="104885"/>
                    <a:pt x="22472" y="104885"/>
                  </a:cubicBezTo>
                  <a:cubicBezTo>
                    <a:pt x="22731" y="104885"/>
                    <a:pt x="23000" y="104952"/>
                    <a:pt x="23272" y="104952"/>
                  </a:cubicBezTo>
                  <a:cubicBezTo>
                    <a:pt x="23381" y="104952"/>
                    <a:pt x="23492" y="104941"/>
                    <a:pt x="23602" y="104910"/>
                  </a:cubicBezTo>
                  <a:cubicBezTo>
                    <a:pt x="23973" y="105023"/>
                    <a:pt x="24338" y="105072"/>
                    <a:pt x="24702" y="105072"/>
                  </a:cubicBezTo>
                  <a:cubicBezTo>
                    <a:pt x="25144" y="105072"/>
                    <a:pt x="25583" y="105000"/>
                    <a:pt x="26021" y="104887"/>
                  </a:cubicBezTo>
                  <a:cubicBezTo>
                    <a:pt x="26127" y="104922"/>
                    <a:pt x="26245" y="104971"/>
                    <a:pt x="26346" y="104971"/>
                  </a:cubicBezTo>
                  <a:cubicBezTo>
                    <a:pt x="26377" y="104971"/>
                    <a:pt x="26406" y="104966"/>
                    <a:pt x="26432" y="104956"/>
                  </a:cubicBezTo>
                  <a:cubicBezTo>
                    <a:pt x="26809" y="105022"/>
                    <a:pt x="27191" y="105067"/>
                    <a:pt x="27573" y="105067"/>
                  </a:cubicBezTo>
                  <a:cubicBezTo>
                    <a:pt x="27978" y="105067"/>
                    <a:pt x="28384" y="105017"/>
                    <a:pt x="28783" y="104887"/>
                  </a:cubicBezTo>
                  <a:cubicBezTo>
                    <a:pt x="29010" y="104944"/>
                    <a:pt x="29237" y="105027"/>
                    <a:pt x="29464" y="105027"/>
                  </a:cubicBezTo>
                  <a:cubicBezTo>
                    <a:pt x="29603" y="105027"/>
                    <a:pt x="29741" y="104997"/>
                    <a:pt x="29879" y="104910"/>
                  </a:cubicBezTo>
                  <a:cubicBezTo>
                    <a:pt x="30378" y="104910"/>
                    <a:pt x="30886" y="104995"/>
                    <a:pt x="31398" y="104995"/>
                  </a:cubicBezTo>
                  <a:cubicBezTo>
                    <a:pt x="31682" y="104995"/>
                    <a:pt x="31967" y="104969"/>
                    <a:pt x="32253" y="104887"/>
                  </a:cubicBezTo>
                  <a:lnTo>
                    <a:pt x="32321" y="104910"/>
                  </a:lnTo>
                  <a:lnTo>
                    <a:pt x="32413" y="104887"/>
                  </a:lnTo>
                  <a:cubicBezTo>
                    <a:pt x="32614" y="104983"/>
                    <a:pt x="32816" y="105019"/>
                    <a:pt x="33020" y="105019"/>
                  </a:cubicBezTo>
                  <a:cubicBezTo>
                    <a:pt x="33255" y="105019"/>
                    <a:pt x="33492" y="104971"/>
                    <a:pt x="33736" y="104910"/>
                  </a:cubicBezTo>
                  <a:lnTo>
                    <a:pt x="33805" y="104933"/>
                  </a:lnTo>
                  <a:lnTo>
                    <a:pt x="33873" y="104887"/>
                  </a:lnTo>
                  <a:cubicBezTo>
                    <a:pt x="33942" y="104887"/>
                    <a:pt x="34010" y="104887"/>
                    <a:pt x="34056" y="104910"/>
                  </a:cubicBezTo>
                  <a:cubicBezTo>
                    <a:pt x="34360" y="104910"/>
                    <a:pt x="34654" y="104931"/>
                    <a:pt x="34945" y="104931"/>
                  </a:cubicBezTo>
                  <a:cubicBezTo>
                    <a:pt x="35091" y="104931"/>
                    <a:pt x="35235" y="104925"/>
                    <a:pt x="35380" y="104910"/>
                  </a:cubicBezTo>
                  <a:cubicBezTo>
                    <a:pt x="35403" y="104922"/>
                    <a:pt x="35431" y="104927"/>
                    <a:pt x="35463" y="104927"/>
                  </a:cubicBezTo>
                  <a:cubicBezTo>
                    <a:pt x="35494" y="104927"/>
                    <a:pt x="35528" y="104922"/>
                    <a:pt x="35562" y="104910"/>
                  </a:cubicBezTo>
                  <a:lnTo>
                    <a:pt x="35631" y="104910"/>
                  </a:lnTo>
                  <a:cubicBezTo>
                    <a:pt x="35677" y="104933"/>
                    <a:pt x="35699" y="104933"/>
                    <a:pt x="35722" y="104956"/>
                  </a:cubicBezTo>
                  <a:cubicBezTo>
                    <a:pt x="35804" y="104997"/>
                    <a:pt x="35886" y="105020"/>
                    <a:pt x="35968" y="105020"/>
                  </a:cubicBezTo>
                  <a:cubicBezTo>
                    <a:pt x="36069" y="105020"/>
                    <a:pt x="36169" y="104986"/>
                    <a:pt x="36270" y="104910"/>
                  </a:cubicBezTo>
                  <a:cubicBezTo>
                    <a:pt x="36475" y="104933"/>
                    <a:pt x="36681" y="104956"/>
                    <a:pt x="36886" y="104979"/>
                  </a:cubicBezTo>
                  <a:cubicBezTo>
                    <a:pt x="37381" y="104989"/>
                    <a:pt x="37876" y="105024"/>
                    <a:pt x="38369" y="105024"/>
                  </a:cubicBezTo>
                  <a:cubicBezTo>
                    <a:pt x="39013" y="105024"/>
                    <a:pt x="39654" y="104963"/>
                    <a:pt x="40287" y="104705"/>
                  </a:cubicBezTo>
                  <a:cubicBezTo>
                    <a:pt x="40493" y="104591"/>
                    <a:pt x="40424" y="104408"/>
                    <a:pt x="40447" y="104225"/>
                  </a:cubicBezTo>
                  <a:cubicBezTo>
                    <a:pt x="40447" y="103655"/>
                    <a:pt x="40447" y="103084"/>
                    <a:pt x="40447" y="102514"/>
                  </a:cubicBezTo>
                  <a:cubicBezTo>
                    <a:pt x="40573" y="102387"/>
                    <a:pt x="40719" y="102368"/>
                    <a:pt x="40867" y="102368"/>
                  </a:cubicBezTo>
                  <a:cubicBezTo>
                    <a:pt x="40932" y="102368"/>
                    <a:pt x="40998" y="102372"/>
                    <a:pt x="41062" y="102372"/>
                  </a:cubicBezTo>
                  <a:cubicBezTo>
                    <a:pt x="41167" y="102372"/>
                    <a:pt x="41269" y="102361"/>
                    <a:pt x="41360" y="102308"/>
                  </a:cubicBezTo>
                  <a:cubicBezTo>
                    <a:pt x="41429" y="102263"/>
                    <a:pt x="41474" y="102171"/>
                    <a:pt x="41565" y="102148"/>
                  </a:cubicBezTo>
                  <a:lnTo>
                    <a:pt x="41588" y="102148"/>
                  </a:lnTo>
                  <a:cubicBezTo>
                    <a:pt x="41794" y="101943"/>
                    <a:pt x="41862" y="101692"/>
                    <a:pt x="41885" y="101418"/>
                  </a:cubicBezTo>
                  <a:cubicBezTo>
                    <a:pt x="41953" y="101281"/>
                    <a:pt x="41976" y="101167"/>
                    <a:pt x="41908" y="101053"/>
                  </a:cubicBezTo>
                  <a:cubicBezTo>
                    <a:pt x="42205" y="100094"/>
                    <a:pt x="42136" y="99090"/>
                    <a:pt x="42227" y="98131"/>
                  </a:cubicBezTo>
                  <a:lnTo>
                    <a:pt x="42205" y="98063"/>
                  </a:lnTo>
                  <a:lnTo>
                    <a:pt x="42136" y="98063"/>
                  </a:lnTo>
                  <a:cubicBezTo>
                    <a:pt x="42136" y="98063"/>
                    <a:pt x="42068" y="98040"/>
                    <a:pt x="42068" y="98040"/>
                  </a:cubicBezTo>
                  <a:cubicBezTo>
                    <a:pt x="42068" y="98040"/>
                    <a:pt x="42136" y="98017"/>
                    <a:pt x="42136" y="98017"/>
                  </a:cubicBezTo>
                  <a:cubicBezTo>
                    <a:pt x="42182" y="98017"/>
                    <a:pt x="42205" y="97994"/>
                    <a:pt x="42227" y="97949"/>
                  </a:cubicBezTo>
                  <a:cubicBezTo>
                    <a:pt x="42319" y="97834"/>
                    <a:pt x="42410" y="97720"/>
                    <a:pt x="42387" y="97583"/>
                  </a:cubicBezTo>
                  <a:lnTo>
                    <a:pt x="42707" y="95346"/>
                  </a:lnTo>
                  <a:cubicBezTo>
                    <a:pt x="42867" y="95073"/>
                    <a:pt x="42798" y="94799"/>
                    <a:pt x="42798" y="94502"/>
                  </a:cubicBezTo>
                  <a:cubicBezTo>
                    <a:pt x="42912" y="93886"/>
                    <a:pt x="43026" y="93269"/>
                    <a:pt x="43003" y="92653"/>
                  </a:cubicBezTo>
                  <a:cubicBezTo>
                    <a:pt x="43072" y="92219"/>
                    <a:pt x="43232" y="91809"/>
                    <a:pt x="43186" y="91375"/>
                  </a:cubicBezTo>
                  <a:cubicBezTo>
                    <a:pt x="43460" y="90234"/>
                    <a:pt x="43620" y="89092"/>
                    <a:pt x="43574" y="87905"/>
                  </a:cubicBezTo>
                  <a:cubicBezTo>
                    <a:pt x="43597" y="87860"/>
                    <a:pt x="43620" y="87814"/>
                    <a:pt x="43597" y="87768"/>
                  </a:cubicBezTo>
                  <a:cubicBezTo>
                    <a:pt x="43825" y="86970"/>
                    <a:pt x="43871" y="86171"/>
                    <a:pt x="43939" y="85349"/>
                  </a:cubicBezTo>
                  <a:cubicBezTo>
                    <a:pt x="44145" y="84459"/>
                    <a:pt x="44350" y="83546"/>
                    <a:pt x="44305" y="82610"/>
                  </a:cubicBezTo>
                  <a:cubicBezTo>
                    <a:pt x="44236" y="82222"/>
                    <a:pt x="44533" y="81880"/>
                    <a:pt x="44441" y="81514"/>
                  </a:cubicBezTo>
                  <a:cubicBezTo>
                    <a:pt x="44487" y="81469"/>
                    <a:pt x="44510" y="81400"/>
                    <a:pt x="44487" y="81355"/>
                  </a:cubicBezTo>
                  <a:cubicBezTo>
                    <a:pt x="44738" y="80944"/>
                    <a:pt x="44578" y="80442"/>
                    <a:pt x="44693" y="80008"/>
                  </a:cubicBezTo>
                  <a:cubicBezTo>
                    <a:pt x="44875" y="79871"/>
                    <a:pt x="44829" y="79711"/>
                    <a:pt x="44784" y="79529"/>
                  </a:cubicBezTo>
                  <a:cubicBezTo>
                    <a:pt x="44829" y="79141"/>
                    <a:pt x="44898" y="78775"/>
                    <a:pt x="44829" y="78410"/>
                  </a:cubicBezTo>
                  <a:cubicBezTo>
                    <a:pt x="45058" y="78068"/>
                    <a:pt x="45012" y="77680"/>
                    <a:pt x="45012" y="77314"/>
                  </a:cubicBezTo>
                  <a:lnTo>
                    <a:pt x="45012" y="77292"/>
                  </a:lnTo>
                  <a:cubicBezTo>
                    <a:pt x="45240" y="76904"/>
                    <a:pt x="45172" y="76470"/>
                    <a:pt x="45195" y="76036"/>
                  </a:cubicBezTo>
                  <a:cubicBezTo>
                    <a:pt x="45240" y="75991"/>
                    <a:pt x="45240" y="75945"/>
                    <a:pt x="45218" y="75899"/>
                  </a:cubicBezTo>
                  <a:cubicBezTo>
                    <a:pt x="45423" y="75009"/>
                    <a:pt x="45491" y="74096"/>
                    <a:pt x="45583" y="73183"/>
                  </a:cubicBezTo>
                  <a:cubicBezTo>
                    <a:pt x="45788" y="72749"/>
                    <a:pt x="45743" y="72293"/>
                    <a:pt x="45765" y="71836"/>
                  </a:cubicBezTo>
                  <a:cubicBezTo>
                    <a:pt x="46131" y="69942"/>
                    <a:pt x="46267" y="68002"/>
                    <a:pt x="46496" y="66084"/>
                  </a:cubicBezTo>
                  <a:cubicBezTo>
                    <a:pt x="46496" y="66062"/>
                    <a:pt x="46496" y="66016"/>
                    <a:pt x="46473" y="65993"/>
                  </a:cubicBezTo>
                  <a:cubicBezTo>
                    <a:pt x="46473" y="65925"/>
                    <a:pt x="46473" y="65879"/>
                    <a:pt x="46473" y="65811"/>
                  </a:cubicBezTo>
                  <a:lnTo>
                    <a:pt x="46678" y="64601"/>
                  </a:lnTo>
                  <a:cubicBezTo>
                    <a:pt x="46701" y="64487"/>
                    <a:pt x="46724" y="64395"/>
                    <a:pt x="46747" y="64304"/>
                  </a:cubicBezTo>
                  <a:cubicBezTo>
                    <a:pt x="46884" y="63597"/>
                    <a:pt x="47044" y="62889"/>
                    <a:pt x="47021" y="62159"/>
                  </a:cubicBezTo>
                  <a:cubicBezTo>
                    <a:pt x="47089" y="61611"/>
                    <a:pt x="47135" y="61063"/>
                    <a:pt x="47180" y="60515"/>
                  </a:cubicBezTo>
                  <a:cubicBezTo>
                    <a:pt x="47363" y="60081"/>
                    <a:pt x="47340" y="59648"/>
                    <a:pt x="47432" y="59191"/>
                  </a:cubicBezTo>
                  <a:cubicBezTo>
                    <a:pt x="47705" y="58826"/>
                    <a:pt x="47546" y="58392"/>
                    <a:pt x="47546" y="57981"/>
                  </a:cubicBezTo>
                  <a:cubicBezTo>
                    <a:pt x="47546" y="57799"/>
                    <a:pt x="47569" y="57616"/>
                    <a:pt x="47591" y="57434"/>
                  </a:cubicBezTo>
                  <a:cubicBezTo>
                    <a:pt x="47637" y="57365"/>
                    <a:pt x="47637" y="57297"/>
                    <a:pt x="47614" y="57251"/>
                  </a:cubicBezTo>
                  <a:cubicBezTo>
                    <a:pt x="47820" y="56407"/>
                    <a:pt x="47820" y="55516"/>
                    <a:pt x="47911" y="54672"/>
                  </a:cubicBezTo>
                  <a:cubicBezTo>
                    <a:pt x="47957" y="54626"/>
                    <a:pt x="47957" y="54581"/>
                    <a:pt x="47957" y="54512"/>
                  </a:cubicBezTo>
                  <a:cubicBezTo>
                    <a:pt x="48048" y="54398"/>
                    <a:pt x="48002" y="54238"/>
                    <a:pt x="48094" y="54124"/>
                  </a:cubicBezTo>
                  <a:cubicBezTo>
                    <a:pt x="48272" y="53447"/>
                    <a:pt x="48311" y="53298"/>
                    <a:pt x="48743" y="53298"/>
                  </a:cubicBezTo>
                  <a:cubicBezTo>
                    <a:pt x="48864" y="53298"/>
                    <a:pt x="49017" y="53310"/>
                    <a:pt x="49212" y="53325"/>
                  </a:cubicBezTo>
                  <a:cubicBezTo>
                    <a:pt x="49292" y="53337"/>
                    <a:pt x="49377" y="53337"/>
                    <a:pt x="49466" y="53337"/>
                  </a:cubicBezTo>
                  <a:cubicBezTo>
                    <a:pt x="49554" y="53337"/>
                    <a:pt x="49646" y="53337"/>
                    <a:pt x="49737" y="53348"/>
                  </a:cubicBezTo>
                  <a:cubicBezTo>
                    <a:pt x="49977" y="53369"/>
                    <a:pt x="50214" y="53379"/>
                    <a:pt x="50450" y="53379"/>
                  </a:cubicBezTo>
                  <a:cubicBezTo>
                    <a:pt x="51001" y="53379"/>
                    <a:pt x="51545" y="53323"/>
                    <a:pt x="52088" y="53211"/>
                  </a:cubicBezTo>
                  <a:cubicBezTo>
                    <a:pt x="52636" y="53097"/>
                    <a:pt x="52704" y="52960"/>
                    <a:pt x="52544" y="52458"/>
                  </a:cubicBezTo>
                  <a:cubicBezTo>
                    <a:pt x="52293" y="52047"/>
                    <a:pt x="52019" y="51636"/>
                    <a:pt x="51768" y="51202"/>
                  </a:cubicBezTo>
                  <a:cubicBezTo>
                    <a:pt x="51380" y="50563"/>
                    <a:pt x="50992" y="49924"/>
                    <a:pt x="50513" y="49354"/>
                  </a:cubicBezTo>
                  <a:cubicBezTo>
                    <a:pt x="50490" y="49217"/>
                    <a:pt x="50445" y="49080"/>
                    <a:pt x="50308" y="49011"/>
                  </a:cubicBezTo>
                  <a:cubicBezTo>
                    <a:pt x="50079" y="48646"/>
                    <a:pt x="49828" y="48281"/>
                    <a:pt x="49577" y="47916"/>
                  </a:cubicBezTo>
                  <a:cubicBezTo>
                    <a:pt x="49417" y="47664"/>
                    <a:pt x="49235" y="47413"/>
                    <a:pt x="49075" y="47162"/>
                  </a:cubicBezTo>
                  <a:cubicBezTo>
                    <a:pt x="49007" y="47117"/>
                    <a:pt x="48961" y="47048"/>
                    <a:pt x="48915" y="46980"/>
                  </a:cubicBezTo>
                  <a:cubicBezTo>
                    <a:pt x="48892" y="46888"/>
                    <a:pt x="48892" y="46774"/>
                    <a:pt x="48892" y="46660"/>
                  </a:cubicBezTo>
                  <a:cubicBezTo>
                    <a:pt x="49075" y="46523"/>
                    <a:pt x="48938" y="46363"/>
                    <a:pt x="48870" y="46226"/>
                  </a:cubicBezTo>
                  <a:cubicBezTo>
                    <a:pt x="48892" y="46181"/>
                    <a:pt x="48892" y="46135"/>
                    <a:pt x="48824" y="46090"/>
                  </a:cubicBezTo>
                  <a:cubicBezTo>
                    <a:pt x="48824" y="44994"/>
                    <a:pt x="48892" y="43898"/>
                    <a:pt x="48664" y="42803"/>
                  </a:cubicBezTo>
                  <a:cubicBezTo>
                    <a:pt x="48801" y="41935"/>
                    <a:pt x="48504" y="41136"/>
                    <a:pt x="48390" y="40292"/>
                  </a:cubicBezTo>
                  <a:cubicBezTo>
                    <a:pt x="48253" y="39014"/>
                    <a:pt x="48048" y="37735"/>
                    <a:pt x="47591" y="36526"/>
                  </a:cubicBezTo>
                  <a:cubicBezTo>
                    <a:pt x="47660" y="35841"/>
                    <a:pt x="47386" y="35225"/>
                    <a:pt x="47203" y="34586"/>
                  </a:cubicBezTo>
                  <a:cubicBezTo>
                    <a:pt x="46587" y="32577"/>
                    <a:pt x="45994" y="30546"/>
                    <a:pt x="44898" y="28742"/>
                  </a:cubicBezTo>
                  <a:cubicBezTo>
                    <a:pt x="44305" y="27213"/>
                    <a:pt x="43551" y="25798"/>
                    <a:pt x="42501" y="24542"/>
                  </a:cubicBezTo>
                  <a:cubicBezTo>
                    <a:pt x="42478" y="24383"/>
                    <a:pt x="42410" y="24269"/>
                    <a:pt x="42273" y="24223"/>
                  </a:cubicBezTo>
                  <a:lnTo>
                    <a:pt x="42250" y="24200"/>
                  </a:lnTo>
                  <a:cubicBezTo>
                    <a:pt x="42205" y="24132"/>
                    <a:pt x="42159" y="24040"/>
                    <a:pt x="42113" y="23972"/>
                  </a:cubicBezTo>
                  <a:cubicBezTo>
                    <a:pt x="41657" y="23127"/>
                    <a:pt x="40972" y="22465"/>
                    <a:pt x="40310" y="21803"/>
                  </a:cubicBezTo>
                  <a:cubicBezTo>
                    <a:pt x="40287" y="21689"/>
                    <a:pt x="40219" y="21621"/>
                    <a:pt x="40105" y="21598"/>
                  </a:cubicBezTo>
                  <a:cubicBezTo>
                    <a:pt x="40105" y="21507"/>
                    <a:pt x="40036" y="21438"/>
                    <a:pt x="39945" y="21415"/>
                  </a:cubicBezTo>
                  <a:cubicBezTo>
                    <a:pt x="39922" y="21301"/>
                    <a:pt x="39831" y="21256"/>
                    <a:pt x="39739" y="21256"/>
                  </a:cubicBezTo>
                  <a:cubicBezTo>
                    <a:pt x="39717" y="21142"/>
                    <a:pt x="39648" y="21096"/>
                    <a:pt x="39534" y="21096"/>
                  </a:cubicBezTo>
                  <a:cubicBezTo>
                    <a:pt x="39534" y="20982"/>
                    <a:pt x="39488" y="20913"/>
                    <a:pt x="39397" y="20868"/>
                  </a:cubicBezTo>
                  <a:cubicBezTo>
                    <a:pt x="39374" y="20639"/>
                    <a:pt x="39214" y="20548"/>
                    <a:pt x="39009" y="20480"/>
                  </a:cubicBezTo>
                  <a:cubicBezTo>
                    <a:pt x="38553" y="20046"/>
                    <a:pt x="38096" y="19612"/>
                    <a:pt x="37571" y="19247"/>
                  </a:cubicBezTo>
                  <a:cubicBezTo>
                    <a:pt x="37525" y="19133"/>
                    <a:pt x="37457" y="19087"/>
                    <a:pt x="37343" y="19087"/>
                  </a:cubicBezTo>
                  <a:cubicBezTo>
                    <a:pt x="37320" y="19064"/>
                    <a:pt x="37274" y="19042"/>
                    <a:pt x="37229" y="19042"/>
                  </a:cubicBezTo>
                  <a:cubicBezTo>
                    <a:pt x="37183" y="18950"/>
                    <a:pt x="37115" y="18882"/>
                    <a:pt x="37000" y="18882"/>
                  </a:cubicBezTo>
                  <a:cubicBezTo>
                    <a:pt x="36384" y="18334"/>
                    <a:pt x="35745" y="17900"/>
                    <a:pt x="34969" y="17626"/>
                  </a:cubicBezTo>
                  <a:cubicBezTo>
                    <a:pt x="34627" y="17284"/>
                    <a:pt x="34124" y="17170"/>
                    <a:pt x="33759" y="16873"/>
                  </a:cubicBezTo>
                  <a:cubicBezTo>
                    <a:pt x="33456" y="16611"/>
                    <a:pt x="33118" y="16527"/>
                    <a:pt x="32743" y="16527"/>
                  </a:cubicBezTo>
                  <a:cubicBezTo>
                    <a:pt x="32694" y="16527"/>
                    <a:pt x="32645" y="16528"/>
                    <a:pt x="32595" y="16531"/>
                  </a:cubicBezTo>
                  <a:cubicBezTo>
                    <a:pt x="32184" y="16508"/>
                    <a:pt x="31751" y="16508"/>
                    <a:pt x="31340" y="16508"/>
                  </a:cubicBezTo>
                  <a:cubicBezTo>
                    <a:pt x="31089" y="15800"/>
                    <a:pt x="31203" y="15047"/>
                    <a:pt x="31111" y="14340"/>
                  </a:cubicBezTo>
                  <a:cubicBezTo>
                    <a:pt x="31180" y="14203"/>
                    <a:pt x="31157" y="14089"/>
                    <a:pt x="31111" y="13974"/>
                  </a:cubicBezTo>
                  <a:cubicBezTo>
                    <a:pt x="31180" y="13472"/>
                    <a:pt x="31111" y="12993"/>
                    <a:pt x="30997" y="12514"/>
                  </a:cubicBezTo>
                  <a:cubicBezTo>
                    <a:pt x="31089" y="12240"/>
                    <a:pt x="31020" y="11989"/>
                    <a:pt x="30815" y="11760"/>
                  </a:cubicBezTo>
                  <a:cubicBezTo>
                    <a:pt x="30381" y="11144"/>
                    <a:pt x="29970" y="10551"/>
                    <a:pt x="29537" y="9934"/>
                  </a:cubicBezTo>
                  <a:cubicBezTo>
                    <a:pt x="29514" y="9820"/>
                    <a:pt x="29445" y="9775"/>
                    <a:pt x="29354" y="9752"/>
                  </a:cubicBezTo>
                  <a:cubicBezTo>
                    <a:pt x="29331" y="9638"/>
                    <a:pt x="29263" y="9569"/>
                    <a:pt x="29171" y="9546"/>
                  </a:cubicBezTo>
                  <a:cubicBezTo>
                    <a:pt x="29171" y="9409"/>
                    <a:pt x="29148" y="9250"/>
                    <a:pt x="28989" y="9204"/>
                  </a:cubicBezTo>
                  <a:cubicBezTo>
                    <a:pt x="28989" y="9135"/>
                    <a:pt x="28966" y="9090"/>
                    <a:pt x="28897" y="9044"/>
                  </a:cubicBezTo>
                  <a:cubicBezTo>
                    <a:pt x="28852" y="8884"/>
                    <a:pt x="28760" y="8747"/>
                    <a:pt x="28624" y="8656"/>
                  </a:cubicBezTo>
                  <a:lnTo>
                    <a:pt x="28441" y="8451"/>
                  </a:lnTo>
                  <a:cubicBezTo>
                    <a:pt x="28395" y="8222"/>
                    <a:pt x="28281" y="8063"/>
                    <a:pt x="28099" y="7926"/>
                  </a:cubicBezTo>
                  <a:cubicBezTo>
                    <a:pt x="27756" y="7446"/>
                    <a:pt x="27528" y="6921"/>
                    <a:pt x="27140" y="6488"/>
                  </a:cubicBezTo>
                  <a:cubicBezTo>
                    <a:pt x="26820" y="6054"/>
                    <a:pt x="26524" y="5620"/>
                    <a:pt x="26227" y="5187"/>
                  </a:cubicBezTo>
                  <a:cubicBezTo>
                    <a:pt x="26136" y="5050"/>
                    <a:pt x="26044" y="4890"/>
                    <a:pt x="25953" y="4753"/>
                  </a:cubicBezTo>
                  <a:lnTo>
                    <a:pt x="25907" y="4799"/>
                  </a:lnTo>
                  <a:lnTo>
                    <a:pt x="25930" y="4730"/>
                  </a:lnTo>
                  <a:cubicBezTo>
                    <a:pt x="25588" y="4319"/>
                    <a:pt x="25359" y="3794"/>
                    <a:pt x="24926" y="3406"/>
                  </a:cubicBezTo>
                  <a:cubicBezTo>
                    <a:pt x="24515" y="2470"/>
                    <a:pt x="23762" y="1763"/>
                    <a:pt x="23100" y="1010"/>
                  </a:cubicBezTo>
                  <a:cubicBezTo>
                    <a:pt x="22963" y="553"/>
                    <a:pt x="22620" y="256"/>
                    <a:pt x="22232" y="28"/>
                  </a:cubicBezTo>
                  <a:cubicBezTo>
                    <a:pt x="22194" y="9"/>
                    <a:pt x="22164" y="1"/>
                    <a:pt x="2214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5" name="Google Shape;2248;p48"/>
            <p:cNvSpPr/>
            <p:nvPr/>
          </p:nvSpPr>
          <p:spPr>
            <a:xfrm rot="823658">
              <a:off x="7787307" y="2681199"/>
              <a:ext cx="226818" cy="255056"/>
            </a:xfrm>
            <a:custGeom>
              <a:avLst/>
              <a:gdLst/>
              <a:ahLst/>
              <a:cxnLst/>
              <a:rect l="l" t="t" r="r" b="b"/>
              <a:pathLst>
                <a:path w="10386" h="11679" extrusionOk="0">
                  <a:moveTo>
                    <a:pt x="9772" y="1"/>
                  </a:moveTo>
                  <a:cubicBezTo>
                    <a:pt x="9704" y="1"/>
                    <a:pt x="9668" y="58"/>
                    <a:pt x="9633" y="130"/>
                  </a:cubicBezTo>
                  <a:cubicBezTo>
                    <a:pt x="9450" y="175"/>
                    <a:pt x="9245" y="175"/>
                    <a:pt x="9153" y="381"/>
                  </a:cubicBezTo>
                  <a:lnTo>
                    <a:pt x="9130" y="403"/>
                  </a:lnTo>
                  <a:cubicBezTo>
                    <a:pt x="8993" y="495"/>
                    <a:pt x="8788" y="540"/>
                    <a:pt x="8742" y="746"/>
                  </a:cubicBezTo>
                  <a:cubicBezTo>
                    <a:pt x="8674" y="792"/>
                    <a:pt x="8605" y="837"/>
                    <a:pt x="8537" y="906"/>
                  </a:cubicBezTo>
                  <a:cubicBezTo>
                    <a:pt x="8103" y="1248"/>
                    <a:pt x="7578" y="1499"/>
                    <a:pt x="7236" y="1978"/>
                  </a:cubicBezTo>
                  <a:cubicBezTo>
                    <a:pt x="7076" y="2161"/>
                    <a:pt x="6916" y="2366"/>
                    <a:pt x="6734" y="2549"/>
                  </a:cubicBezTo>
                  <a:cubicBezTo>
                    <a:pt x="6574" y="2686"/>
                    <a:pt x="6323" y="2732"/>
                    <a:pt x="6209" y="2937"/>
                  </a:cubicBezTo>
                  <a:cubicBezTo>
                    <a:pt x="6163" y="3006"/>
                    <a:pt x="6095" y="3074"/>
                    <a:pt x="6026" y="3143"/>
                  </a:cubicBezTo>
                  <a:cubicBezTo>
                    <a:pt x="5798" y="3348"/>
                    <a:pt x="5478" y="3462"/>
                    <a:pt x="5410" y="3804"/>
                  </a:cubicBezTo>
                  <a:cubicBezTo>
                    <a:pt x="5067" y="3964"/>
                    <a:pt x="4885" y="4261"/>
                    <a:pt x="4748" y="4581"/>
                  </a:cubicBezTo>
                  <a:cubicBezTo>
                    <a:pt x="4634" y="4581"/>
                    <a:pt x="4588" y="4649"/>
                    <a:pt x="4542" y="4740"/>
                  </a:cubicBezTo>
                  <a:cubicBezTo>
                    <a:pt x="4428" y="4832"/>
                    <a:pt x="4360" y="4946"/>
                    <a:pt x="4337" y="5106"/>
                  </a:cubicBezTo>
                  <a:cubicBezTo>
                    <a:pt x="3995" y="5425"/>
                    <a:pt x="3652" y="5745"/>
                    <a:pt x="3424" y="6155"/>
                  </a:cubicBezTo>
                  <a:lnTo>
                    <a:pt x="2899" y="6909"/>
                  </a:lnTo>
                  <a:cubicBezTo>
                    <a:pt x="2808" y="6977"/>
                    <a:pt x="2762" y="7046"/>
                    <a:pt x="2762" y="7137"/>
                  </a:cubicBezTo>
                  <a:lnTo>
                    <a:pt x="2762" y="7160"/>
                  </a:lnTo>
                  <a:cubicBezTo>
                    <a:pt x="2557" y="7274"/>
                    <a:pt x="2443" y="7457"/>
                    <a:pt x="2328" y="7662"/>
                  </a:cubicBezTo>
                  <a:lnTo>
                    <a:pt x="2191" y="7867"/>
                  </a:lnTo>
                  <a:cubicBezTo>
                    <a:pt x="2032" y="7913"/>
                    <a:pt x="1986" y="8050"/>
                    <a:pt x="1986" y="8187"/>
                  </a:cubicBezTo>
                  <a:cubicBezTo>
                    <a:pt x="1621" y="8758"/>
                    <a:pt x="1073" y="9191"/>
                    <a:pt x="913" y="9876"/>
                  </a:cubicBezTo>
                  <a:cubicBezTo>
                    <a:pt x="868" y="9899"/>
                    <a:pt x="868" y="9944"/>
                    <a:pt x="868" y="9990"/>
                  </a:cubicBezTo>
                  <a:cubicBezTo>
                    <a:pt x="571" y="10401"/>
                    <a:pt x="229" y="10789"/>
                    <a:pt x="160" y="11314"/>
                  </a:cubicBezTo>
                  <a:cubicBezTo>
                    <a:pt x="69" y="11405"/>
                    <a:pt x="0" y="11497"/>
                    <a:pt x="69" y="11611"/>
                  </a:cubicBezTo>
                  <a:cubicBezTo>
                    <a:pt x="98" y="11659"/>
                    <a:pt x="138" y="11678"/>
                    <a:pt x="183" y="11678"/>
                  </a:cubicBezTo>
                  <a:cubicBezTo>
                    <a:pt x="244" y="11678"/>
                    <a:pt x="313" y="11641"/>
                    <a:pt x="365" y="11588"/>
                  </a:cubicBezTo>
                  <a:cubicBezTo>
                    <a:pt x="434" y="11519"/>
                    <a:pt x="480" y="11405"/>
                    <a:pt x="525" y="11314"/>
                  </a:cubicBezTo>
                  <a:cubicBezTo>
                    <a:pt x="731" y="10972"/>
                    <a:pt x="913" y="10606"/>
                    <a:pt x="1119" y="10241"/>
                  </a:cubicBezTo>
                  <a:cubicBezTo>
                    <a:pt x="1461" y="9648"/>
                    <a:pt x="2009" y="9214"/>
                    <a:pt x="2328" y="8575"/>
                  </a:cubicBezTo>
                  <a:cubicBezTo>
                    <a:pt x="2420" y="8484"/>
                    <a:pt x="2488" y="8370"/>
                    <a:pt x="2580" y="8255"/>
                  </a:cubicBezTo>
                  <a:cubicBezTo>
                    <a:pt x="2899" y="7936"/>
                    <a:pt x="3105" y="7548"/>
                    <a:pt x="3333" y="7160"/>
                  </a:cubicBezTo>
                  <a:cubicBezTo>
                    <a:pt x="3561" y="7023"/>
                    <a:pt x="3698" y="6795"/>
                    <a:pt x="3812" y="6566"/>
                  </a:cubicBezTo>
                  <a:cubicBezTo>
                    <a:pt x="4269" y="6270"/>
                    <a:pt x="4542" y="5813"/>
                    <a:pt x="4748" y="5334"/>
                  </a:cubicBezTo>
                  <a:cubicBezTo>
                    <a:pt x="4908" y="5334"/>
                    <a:pt x="5045" y="5265"/>
                    <a:pt x="5090" y="5106"/>
                  </a:cubicBezTo>
                  <a:cubicBezTo>
                    <a:pt x="5341" y="4809"/>
                    <a:pt x="5592" y="4512"/>
                    <a:pt x="5844" y="4215"/>
                  </a:cubicBezTo>
                  <a:cubicBezTo>
                    <a:pt x="6391" y="3919"/>
                    <a:pt x="6597" y="3279"/>
                    <a:pt x="7145" y="2960"/>
                  </a:cubicBezTo>
                  <a:lnTo>
                    <a:pt x="7670" y="2389"/>
                  </a:lnTo>
                  <a:cubicBezTo>
                    <a:pt x="7807" y="2298"/>
                    <a:pt x="7966" y="2207"/>
                    <a:pt x="8035" y="2024"/>
                  </a:cubicBezTo>
                  <a:cubicBezTo>
                    <a:pt x="8331" y="1841"/>
                    <a:pt x="8628" y="1636"/>
                    <a:pt x="8925" y="1453"/>
                  </a:cubicBezTo>
                  <a:cubicBezTo>
                    <a:pt x="9016" y="1431"/>
                    <a:pt x="9085" y="1385"/>
                    <a:pt x="9108" y="1271"/>
                  </a:cubicBezTo>
                  <a:cubicBezTo>
                    <a:pt x="9290" y="1157"/>
                    <a:pt x="9541" y="1134"/>
                    <a:pt x="9655" y="906"/>
                  </a:cubicBezTo>
                  <a:cubicBezTo>
                    <a:pt x="9724" y="860"/>
                    <a:pt x="9792" y="814"/>
                    <a:pt x="9861" y="746"/>
                  </a:cubicBezTo>
                  <a:cubicBezTo>
                    <a:pt x="9975" y="746"/>
                    <a:pt x="10043" y="700"/>
                    <a:pt x="10066" y="586"/>
                  </a:cubicBezTo>
                  <a:cubicBezTo>
                    <a:pt x="10249" y="518"/>
                    <a:pt x="10386" y="381"/>
                    <a:pt x="10294" y="198"/>
                  </a:cubicBezTo>
                  <a:cubicBezTo>
                    <a:pt x="10240" y="52"/>
                    <a:pt x="10112" y="8"/>
                    <a:pt x="9958" y="8"/>
                  </a:cubicBezTo>
                  <a:cubicBezTo>
                    <a:pt x="9919" y="8"/>
                    <a:pt x="9879" y="11"/>
                    <a:pt x="9838" y="15"/>
                  </a:cubicBezTo>
                  <a:cubicBezTo>
                    <a:pt x="9813" y="5"/>
                    <a:pt x="9791" y="1"/>
                    <a:pt x="97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6" name="Google Shape;2249;p48"/>
            <p:cNvSpPr/>
            <p:nvPr/>
          </p:nvSpPr>
          <p:spPr>
            <a:xfrm rot="823658">
              <a:off x="7685378" y="3494437"/>
              <a:ext cx="105198" cy="145971"/>
            </a:xfrm>
            <a:custGeom>
              <a:avLst/>
              <a:gdLst/>
              <a:ahLst/>
              <a:cxnLst/>
              <a:rect l="l" t="t" r="r" b="b"/>
              <a:pathLst>
                <a:path w="4817" h="6684" extrusionOk="0">
                  <a:moveTo>
                    <a:pt x="2899" y="372"/>
                  </a:moveTo>
                  <a:cubicBezTo>
                    <a:pt x="2899" y="395"/>
                    <a:pt x="2876" y="395"/>
                    <a:pt x="2876" y="417"/>
                  </a:cubicBezTo>
                  <a:cubicBezTo>
                    <a:pt x="2876" y="417"/>
                    <a:pt x="2876" y="395"/>
                    <a:pt x="2876" y="395"/>
                  </a:cubicBezTo>
                  <a:cubicBezTo>
                    <a:pt x="2876" y="395"/>
                    <a:pt x="2876" y="372"/>
                    <a:pt x="2899" y="372"/>
                  </a:cubicBezTo>
                  <a:close/>
                  <a:moveTo>
                    <a:pt x="2663" y="0"/>
                  </a:moveTo>
                  <a:cubicBezTo>
                    <a:pt x="2644" y="0"/>
                    <a:pt x="2624" y="2"/>
                    <a:pt x="2602" y="7"/>
                  </a:cubicBezTo>
                  <a:cubicBezTo>
                    <a:pt x="2351" y="783"/>
                    <a:pt x="2237" y="1559"/>
                    <a:pt x="2237" y="2335"/>
                  </a:cubicBezTo>
                  <a:cubicBezTo>
                    <a:pt x="2214" y="2380"/>
                    <a:pt x="2191" y="2426"/>
                    <a:pt x="2191" y="2472"/>
                  </a:cubicBezTo>
                  <a:cubicBezTo>
                    <a:pt x="2077" y="2494"/>
                    <a:pt x="1986" y="2494"/>
                    <a:pt x="1895" y="2494"/>
                  </a:cubicBezTo>
                  <a:cubicBezTo>
                    <a:pt x="1667" y="1969"/>
                    <a:pt x="1324" y="1513"/>
                    <a:pt x="1005" y="1056"/>
                  </a:cubicBezTo>
                  <a:cubicBezTo>
                    <a:pt x="949" y="927"/>
                    <a:pt x="923" y="752"/>
                    <a:pt x="794" y="752"/>
                  </a:cubicBezTo>
                  <a:cubicBezTo>
                    <a:pt x="764" y="752"/>
                    <a:pt x="728" y="761"/>
                    <a:pt x="685" y="783"/>
                  </a:cubicBezTo>
                  <a:cubicBezTo>
                    <a:pt x="594" y="828"/>
                    <a:pt x="708" y="965"/>
                    <a:pt x="753" y="1056"/>
                  </a:cubicBezTo>
                  <a:cubicBezTo>
                    <a:pt x="822" y="1696"/>
                    <a:pt x="1370" y="2106"/>
                    <a:pt x="1507" y="2700"/>
                  </a:cubicBezTo>
                  <a:cubicBezTo>
                    <a:pt x="1324" y="2768"/>
                    <a:pt x="1187" y="2883"/>
                    <a:pt x="1142" y="3065"/>
                  </a:cubicBezTo>
                  <a:cubicBezTo>
                    <a:pt x="0" y="4298"/>
                    <a:pt x="160" y="5439"/>
                    <a:pt x="1575" y="6306"/>
                  </a:cubicBezTo>
                  <a:cubicBezTo>
                    <a:pt x="1689" y="6352"/>
                    <a:pt x="1781" y="6443"/>
                    <a:pt x="1872" y="6512"/>
                  </a:cubicBezTo>
                  <a:cubicBezTo>
                    <a:pt x="2000" y="6640"/>
                    <a:pt x="2129" y="6683"/>
                    <a:pt x="2257" y="6683"/>
                  </a:cubicBezTo>
                  <a:cubicBezTo>
                    <a:pt x="2425" y="6683"/>
                    <a:pt x="2594" y="6609"/>
                    <a:pt x="2762" y="6557"/>
                  </a:cubicBezTo>
                  <a:cubicBezTo>
                    <a:pt x="4383" y="6055"/>
                    <a:pt x="4816" y="5119"/>
                    <a:pt x="4109" y="3590"/>
                  </a:cubicBezTo>
                  <a:cubicBezTo>
                    <a:pt x="4018" y="3430"/>
                    <a:pt x="3949" y="3248"/>
                    <a:pt x="3858" y="3065"/>
                  </a:cubicBezTo>
                  <a:cubicBezTo>
                    <a:pt x="3675" y="3019"/>
                    <a:pt x="3607" y="2837"/>
                    <a:pt x="3493" y="2700"/>
                  </a:cubicBezTo>
                  <a:cubicBezTo>
                    <a:pt x="3493" y="2449"/>
                    <a:pt x="3607" y="2243"/>
                    <a:pt x="3858" y="2152"/>
                  </a:cubicBezTo>
                  <a:cubicBezTo>
                    <a:pt x="3972" y="1901"/>
                    <a:pt x="4086" y="1650"/>
                    <a:pt x="4200" y="1399"/>
                  </a:cubicBezTo>
                  <a:cubicBezTo>
                    <a:pt x="4291" y="1216"/>
                    <a:pt x="4383" y="1056"/>
                    <a:pt x="4451" y="874"/>
                  </a:cubicBezTo>
                  <a:cubicBezTo>
                    <a:pt x="4497" y="783"/>
                    <a:pt x="4451" y="691"/>
                    <a:pt x="4383" y="646"/>
                  </a:cubicBezTo>
                  <a:cubicBezTo>
                    <a:pt x="4356" y="626"/>
                    <a:pt x="4329" y="617"/>
                    <a:pt x="4304" y="617"/>
                  </a:cubicBezTo>
                  <a:cubicBezTo>
                    <a:pt x="4242" y="617"/>
                    <a:pt x="4187" y="666"/>
                    <a:pt x="4154" y="714"/>
                  </a:cubicBezTo>
                  <a:cubicBezTo>
                    <a:pt x="4109" y="805"/>
                    <a:pt x="4063" y="920"/>
                    <a:pt x="4018" y="1011"/>
                  </a:cubicBezTo>
                  <a:lnTo>
                    <a:pt x="3698" y="1422"/>
                  </a:lnTo>
                  <a:cubicBezTo>
                    <a:pt x="3652" y="1490"/>
                    <a:pt x="3607" y="1559"/>
                    <a:pt x="3561" y="1627"/>
                  </a:cubicBezTo>
                  <a:cubicBezTo>
                    <a:pt x="2899" y="1696"/>
                    <a:pt x="2853" y="1741"/>
                    <a:pt x="3150" y="2335"/>
                  </a:cubicBezTo>
                  <a:cubicBezTo>
                    <a:pt x="3150" y="2403"/>
                    <a:pt x="3127" y="2449"/>
                    <a:pt x="3127" y="2494"/>
                  </a:cubicBezTo>
                  <a:lnTo>
                    <a:pt x="3036" y="2494"/>
                  </a:lnTo>
                  <a:cubicBezTo>
                    <a:pt x="2990" y="2472"/>
                    <a:pt x="2922" y="2449"/>
                    <a:pt x="2853" y="2426"/>
                  </a:cubicBezTo>
                  <a:lnTo>
                    <a:pt x="2785" y="2426"/>
                  </a:lnTo>
                  <a:cubicBezTo>
                    <a:pt x="2785" y="2370"/>
                    <a:pt x="2754" y="2329"/>
                    <a:pt x="2692" y="2329"/>
                  </a:cubicBezTo>
                  <a:cubicBezTo>
                    <a:pt x="2679" y="2329"/>
                    <a:pt x="2664" y="2331"/>
                    <a:pt x="2648" y="2335"/>
                  </a:cubicBezTo>
                  <a:cubicBezTo>
                    <a:pt x="2853" y="1855"/>
                    <a:pt x="2899" y="1353"/>
                    <a:pt x="2922" y="851"/>
                  </a:cubicBezTo>
                  <a:cubicBezTo>
                    <a:pt x="2935" y="878"/>
                    <a:pt x="2964" y="889"/>
                    <a:pt x="3009" y="889"/>
                  </a:cubicBezTo>
                  <a:cubicBezTo>
                    <a:pt x="3041" y="889"/>
                    <a:pt x="3080" y="883"/>
                    <a:pt x="3127" y="874"/>
                  </a:cubicBezTo>
                  <a:cubicBezTo>
                    <a:pt x="3127" y="668"/>
                    <a:pt x="3150" y="440"/>
                    <a:pt x="2945" y="303"/>
                  </a:cubicBezTo>
                  <a:lnTo>
                    <a:pt x="2922" y="303"/>
                  </a:lnTo>
                  <a:cubicBezTo>
                    <a:pt x="2839" y="180"/>
                    <a:pt x="2831" y="0"/>
                    <a:pt x="266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7" name="Google Shape;2250;p48"/>
            <p:cNvSpPr/>
            <p:nvPr/>
          </p:nvSpPr>
          <p:spPr>
            <a:xfrm rot="823658">
              <a:off x="8053433" y="3583585"/>
              <a:ext cx="106705" cy="143219"/>
            </a:xfrm>
            <a:custGeom>
              <a:avLst/>
              <a:gdLst/>
              <a:ahLst/>
              <a:cxnLst/>
              <a:rect l="l" t="t" r="r" b="b"/>
              <a:pathLst>
                <a:path w="4886" h="6558" extrusionOk="0">
                  <a:moveTo>
                    <a:pt x="2078" y="1"/>
                  </a:moveTo>
                  <a:cubicBezTo>
                    <a:pt x="2032" y="275"/>
                    <a:pt x="2123" y="549"/>
                    <a:pt x="2169" y="800"/>
                  </a:cubicBezTo>
                  <a:cubicBezTo>
                    <a:pt x="2238" y="1393"/>
                    <a:pt x="2420" y="1987"/>
                    <a:pt x="2032" y="2534"/>
                  </a:cubicBezTo>
                  <a:cubicBezTo>
                    <a:pt x="2001" y="2532"/>
                    <a:pt x="1970" y="2530"/>
                    <a:pt x="1940" y="2530"/>
                  </a:cubicBezTo>
                  <a:cubicBezTo>
                    <a:pt x="1720" y="2530"/>
                    <a:pt x="1507" y="2603"/>
                    <a:pt x="1347" y="2763"/>
                  </a:cubicBezTo>
                  <a:cubicBezTo>
                    <a:pt x="1302" y="3105"/>
                    <a:pt x="1005" y="3265"/>
                    <a:pt x="868" y="3516"/>
                  </a:cubicBezTo>
                  <a:cubicBezTo>
                    <a:pt x="1" y="4885"/>
                    <a:pt x="685" y="6438"/>
                    <a:pt x="2192" y="6552"/>
                  </a:cubicBezTo>
                  <a:cubicBezTo>
                    <a:pt x="2259" y="6555"/>
                    <a:pt x="2324" y="6557"/>
                    <a:pt x="2389" y="6557"/>
                  </a:cubicBezTo>
                  <a:cubicBezTo>
                    <a:pt x="2722" y="6557"/>
                    <a:pt x="3031" y="6507"/>
                    <a:pt x="3356" y="6392"/>
                  </a:cubicBezTo>
                  <a:cubicBezTo>
                    <a:pt x="3402" y="6346"/>
                    <a:pt x="3424" y="6301"/>
                    <a:pt x="3470" y="6278"/>
                  </a:cubicBezTo>
                  <a:cubicBezTo>
                    <a:pt x="4771" y="5410"/>
                    <a:pt x="4885" y="4224"/>
                    <a:pt x="3813" y="3105"/>
                  </a:cubicBezTo>
                  <a:cubicBezTo>
                    <a:pt x="3653" y="2945"/>
                    <a:pt x="3447" y="2808"/>
                    <a:pt x="3356" y="2557"/>
                  </a:cubicBezTo>
                  <a:cubicBezTo>
                    <a:pt x="3561" y="2283"/>
                    <a:pt x="3881" y="2055"/>
                    <a:pt x="3904" y="1667"/>
                  </a:cubicBezTo>
                  <a:cubicBezTo>
                    <a:pt x="4018" y="1530"/>
                    <a:pt x="4109" y="1370"/>
                    <a:pt x="4223" y="1233"/>
                  </a:cubicBezTo>
                  <a:cubicBezTo>
                    <a:pt x="4201" y="1074"/>
                    <a:pt x="4452" y="891"/>
                    <a:pt x="4246" y="777"/>
                  </a:cubicBezTo>
                  <a:cubicBezTo>
                    <a:pt x="4220" y="760"/>
                    <a:pt x="4195" y="752"/>
                    <a:pt x="4171" y="752"/>
                  </a:cubicBezTo>
                  <a:cubicBezTo>
                    <a:pt x="4067" y="752"/>
                    <a:pt x="3978" y="890"/>
                    <a:pt x="3904" y="982"/>
                  </a:cubicBezTo>
                  <a:cubicBezTo>
                    <a:pt x="3813" y="1119"/>
                    <a:pt x="3698" y="1279"/>
                    <a:pt x="3721" y="1462"/>
                  </a:cubicBezTo>
                  <a:cubicBezTo>
                    <a:pt x="3447" y="1713"/>
                    <a:pt x="3310" y="2055"/>
                    <a:pt x="3128" y="2352"/>
                  </a:cubicBezTo>
                  <a:cubicBezTo>
                    <a:pt x="3088" y="2358"/>
                    <a:pt x="3051" y="2361"/>
                    <a:pt x="3017" y="2361"/>
                  </a:cubicBezTo>
                  <a:cubicBezTo>
                    <a:pt x="2682" y="2361"/>
                    <a:pt x="2628" y="2071"/>
                    <a:pt x="2648" y="1781"/>
                  </a:cubicBezTo>
                  <a:cubicBezTo>
                    <a:pt x="2671" y="1279"/>
                    <a:pt x="2420" y="800"/>
                    <a:pt x="2420" y="298"/>
                  </a:cubicBezTo>
                  <a:cubicBezTo>
                    <a:pt x="2443" y="69"/>
                    <a:pt x="2283" y="1"/>
                    <a:pt x="207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8" name="Google Shape;2251;p48"/>
            <p:cNvSpPr/>
            <p:nvPr/>
          </p:nvSpPr>
          <p:spPr>
            <a:xfrm rot="823658">
              <a:off x="8070735" y="3588756"/>
              <a:ext cx="25945" cy="40402"/>
            </a:xfrm>
            <a:custGeom>
              <a:avLst/>
              <a:gdLst/>
              <a:ahLst/>
              <a:cxnLst/>
              <a:rect l="l" t="t" r="r" b="b"/>
              <a:pathLst>
                <a:path w="1188" h="1850" extrusionOk="0">
                  <a:moveTo>
                    <a:pt x="297" y="1"/>
                  </a:moveTo>
                  <a:cubicBezTo>
                    <a:pt x="0" y="229"/>
                    <a:pt x="183" y="480"/>
                    <a:pt x="228" y="731"/>
                  </a:cubicBezTo>
                  <a:lnTo>
                    <a:pt x="274" y="914"/>
                  </a:lnTo>
                  <a:cubicBezTo>
                    <a:pt x="274" y="1165"/>
                    <a:pt x="274" y="1439"/>
                    <a:pt x="639" y="1461"/>
                  </a:cubicBezTo>
                  <a:cubicBezTo>
                    <a:pt x="708" y="1530"/>
                    <a:pt x="753" y="1621"/>
                    <a:pt x="822" y="1690"/>
                  </a:cubicBezTo>
                  <a:cubicBezTo>
                    <a:pt x="890" y="1735"/>
                    <a:pt x="936" y="1781"/>
                    <a:pt x="1005" y="1827"/>
                  </a:cubicBezTo>
                  <a:cubicBezTo>
                    <a:pt x="1005" y="1827"/>
                    <a:pt x="1005" y="1850"/>
                    <a:pt x="1005" y="1850"/>
                  </a:cubicBezTo>
                  <a:cubicBezTo>
                    <a:pt x="1119" y="1781"/>
                    <a:pt x="1187" y="1667"/>
                    <a:pt x="1141" y="1553"/>
                  </a:cubicBezTo>
                  <a:cubicBezTo>
                    <a:pt x="868" y="1028"/>
                    <a:pt x="708" y="457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09" name="Google Shape;2252;p48"/>
            <p:cNvSpPr/>
            <p:nvPr/>
          </p:nvSpPr>
          <p:spPr>
            <a:xfrm rot="823658">
              <a:off x="7853504" y="3627959"/>
              <a:ext cx="111181" cy="129002"/>
            </a:xfrm>
            <a:custGeom>
              <a:avLst/>
              <a:gdLst/>
              <a:ahLst/>
              <a:cxnLst/>
              <a:rect l="l" t="t" r="r" b="b"/>
              <a:pathLst>
                <a:path w="5091" h="5907" extrusionOk="0">
                  <a:moveTo>
                    <a:pt x="415" y="1"/>
                  </a:moveTo>
                  <a:cubicBezTo>
                    <a:pt x="406" y="1"/>
                    <a:pt x="398" y="1"/>
                    <a:pt x="389" y="1"/>
                  </a:cubicBezTo>
                  <a:cubicBezTo>
                    <a:pt x="1" y="47"/>
                    <a:pt x="160" y="595"/>
                    <a:pt x="138" y="937"/>
                  </a:cubicBezTo>
                  <a:cubicBezTo>
                    <a:pt x="138" y="1485"/>
                    <a:pt x="138" y="2056"/>
                    <a:pt x="138" y="2626"/>
                  </a:cubicBezTo>
                  <a:cubicBezTo>
                    <a:pt x="320" y="3288"/>
                    <a:pt x="526" y="3973"/>
                    <a:pt x="708" y="4635"/>
                  </a:cubicBezTo>
                  <a:cubicBezTo>
                    <a:pt x="754" y="4635"/>
                    <a:pt x="822" y="4635"/>
                    <a:pt x="868" y="4658"/>
                  </a:cubicBezTo>
                  <a:cubicBezTo>
                    <a:pt x="914" y="4886"/>
                    <a:pt x="959" y="5137"/>
                    <a:pt x="1233" y="5205"/>
                  </a:cubicBezTo>
                  <a:cubicBezTo>
                    <a:pt x="1613" y="5673"/>
                    <a:pt x="2049" y="5907"/>
                    <a:pt x="2541" y="5907"/>
                  </a:cubicBezTo>
                  <a:cubicBezTo>
                    <a:pt x="2818" y="5907"/>
                    <a:pt x="3112" y="5833"/>
                    <a:pt x="3424" y="5685"/>
                  </a:cubicBezTo>
                  <a:cubicBezTo>
                    <a:pt x="3607" y="5525"/>
                    <a:pt x="3790" y="5342"/>
                    <a:pt x="3972" y="5183"/>
                  </a:cubicBezTo>
                  <a:cubicBezTo>
                    <a:pt x="4155" y="4635"/>
                    <a:pt x="4543" y="4155"/>
                    <a:pt x="4566" y="3539"/>
                  </a:cubicBezTo>
                  <a:cubicBezTo>
                    <a:pt x="4680" y="3448"/>
                    <a:pt x="4680" y="3288"/>
                    <a:pt x="4725" y="3151"/>
                  </a:cubicBezTo>
                  <a:cubicBezTo>
                    <a:pt x="4908" y="2444"/>
                    <a:pt x="4840" y="1690"/>
                    <a:pt x="5091" y="983"/>
                  </a:cubicBezTo>
                  <a:cubicBezTo>
                    <a:pt x="5068" y="869"/>
                    <a:pt x="5045" y="754"/>
                    <a:pt x="5045" y="618"/>
                  </a:cubicBezTo>
                  <a:cubicBezTo>
                    <a:pt x="5045" y="298"/>
                    <a:pt x="4908" y="70"/>
                    <a:pt x="4589" y="47"/>
                  </a:cubicBezTo>
                  <a:cubicBezTo>
                    <a:pt x="4223" y="47"/>
                    <a:pt x="4223" y="366"/>
                    <a:pt x="4178" y="663"/>
                  </a:cubicBezTo>
                  <a:cubicBezTo>
                    <a:pt x="4132" y="1302"/>
                    <a:pt x="4064" y="1964"/>
                    <a:pt x="3995" y="2626"/>
                  </a:cubicBezTo>
                  <a:cubicBezTo>
                    <a:pt x="3904" y="2809"/>
                    <a:pt x="3790" y="2969"/>
                    <a:pt x="3812" y="3174"/>
                  </a:cubicBezTo>
                  <a:cubicBezTo>
                    <a:pt x="3812" y="3242"/>
                    <a:pt x="3812" y="3288"/>
                    <a:pt x="3790" y="3357"/>
                  </a:cubicBezTo>
                  <a:cubicBezTo>
                    <a:pt x="3767" y="3402"/>
                    <a:pt x="3767" y="3448"/>
                    <a:pt x="3767" y="3494"/>
                  </a:cubicBezTo>
                  <a:cubicBezTo>
                    <a:pt x="3607" y="3904"/>
                    <a:pt x="3470" y="4338"/>
                    <a:pt x="3265" y="4726"/>
                  </a:cubicBezTo>
                  <a:cubicBezTo>
                    <a:pt x="3087" y="5057"/>
                    <a:pt x="2799" y="5223"/>
                    <a:pt x="2506" y="5223"/>
                  </a:cubicBezTo>
                  <a:cubicBezTo>
                    <a:pt x="2233" y="5223"/>
                    <a:pt x="1956" y="5080"/>
                    <a:pt x="1758" y="4795"/>
                  </a:cubicBezTo>
                  <a:cubicBezTo>
                    <a:pt x="1644" y="4612"/>
                    <a:pt x="1530" y="4452"/>
                    <a:pt x="1416" y="4270"/>
                  </a:cubicBezTo>
                  <a:cubicBezTo>
                    <a:pt x="1119" y="3334"/>
                    <a:pt x="822" y="2398"/>
                    <a:pt x="868" y="1371"/>
                  </a:cubicBezTo>
                  <a:cubicBezTo>
                    <a:pt x="754" y="1234"/>
                    <a:pt x="754" y="1051"/>
                    <a:pt x="731" y="869"/>
                  </a:cubicBezTo>
                  <a:cubicBezTo>
                    <a:pt x="686" y="555"/>
                    <a:pt x="839" y="1"/>
                    <a:pt x="41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0" name="Google Shape;2253;p48"/>
            <p:cNvSpPr/>
            <p:nvPr/>
          </p:nvSpPr>
          <p:spPr>
            <a:xfrm rot="823658">
              <a:off x="7980475" y="3652518"/>
              <a:ext cx="2009" cy="2009"/>
            </a:xfrm>
            <a:custGeom>
              <a:avLst/>
              <a:gdLst/>
              <a:ahLst/>
              <a:cxnLst/>
              <a:rect l="l" t="t" r="r" b="b"/>
              <a:pathLst>
                <a:path w="92" h="92" extrusionOk="0">
                  <a:moveTo>
                    <a:pt x="23" y="0"/>
                  </a:move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46" y="92"/>
                    <a:pt x="69" y="92"/>
                  </a:cubicBezTo>
                  <a:cubicBezTo>
                    <a:pt x="91" y="69"/>
                    <a:pt x="91" y="46"/>
                    <a:pt x="91" y="23"/>
                  </a:cubicBezTo>
                  <a:cubicBezTo>
                    <a:pt x="91" y="0"/>
                    <a:pt x="46" y="0"/>
                    <a:pt x="23" y="0"/>
                  </a:cubicBez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1" name="Google Shape;2254;p48"/>
            <p:cNvSpPr/>
            <p:nvPr/>
          </p:nvSpPr>
          <p:spPr>
            <a:xfrm rot="823658">
              <a:off x="7792604" y="3554221"/>
              <a:ext cx="1507" cy="1507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69" y="0"/>
                  </a:moveTo>
                  <a:lnTo>
                    <a:pt x="0" y="46"/>
                  </a:lnTo>
                  <a:lnTo>
                    <a:pt x="46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rgbClr val="644C4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2" name="Google Shape;2255;p48"/>
            <p:cNvSpPr/>
            <p:nvPr/>
          </p:nvSpPr>
          <p:spPr>
            <a:xfrm rot="823658">
              <a:off x="8057191" y="4461069"/>
              <a:ext cx="6508" cy="5045"/>
            </a:xfrm>
            <a:custGeom>
              <a:avLst/>
              <a:gdLst/>
              <a:ahLst/>
              <a:cxnLst/>
              <a:rect l="l" t="t" r="r" b="b"/>
              <a:pathLst>
                <a:path w="298" h="231" extrusionOk="0">
                  <a:moveTo>
                    <a:pt x="297" y="1"/>
                  </a:moveTo>
                  <a:cubicBezTo>
                    <a:pt x="252" y="1"/>
                    <a:pt x="206" y="1"/>
                    <a:pt x="160" y="23"/>
                  </a:cubicBezTo>
                  <a:cubicBezTo>
                    <a:pt x="69" y="46"/>
                    <a:pt x="1" y="115"/>
                    <a:pt x="46" y="206"/>
                  </a:cubicBezTo>
                  <a:cubicBezTo>
                    <a:pt x="55" y="223"/>
                    <a:pt x="70" y="231"/>
                    <a:pt x="87" y="231"/>
                  </a:cubicBezTo>
                  <a:cubicBezTo>
                    <a:pt x="115" y="231"/>
                    <a:pt x="146" y="211"/>
                    <a:pt x="160" y="183"/>
                  </a:cubicBezTo>
                  <a:lnTo>
                    <a:pt x="297" y="183"/>
                  </a:lnTo>
                  <a:cubicBezTo>
                    <a:pt x="297" y="115"/>
                    <a:pt x="297" y="46"/>
                    <a:pt x="2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3" name="Google Shape;2256;p48"/>
            <p:cNvSpPr/>
            <p:nvPr/>
          </p:nvSpPr>
          <p:spPr>
            <a:xfrm rot="823658">
              <a:off x="7414905" y="4164299"/>
              <a:ext cx="3516" cy="8495"/>
            </a:xfrm>
            <a:custGeom>
              <a:avLst/>
              <a:gdLst/>
              <a:ahLst/>
              <a:cxnLst/>
              <a:rect l="l" t="t" r="r" b="b"/>
              <a:pathLst>
                <a:path w="161" h="389" extrusionOk="0">
                  <a:moveTo>
                    <a:pt x="1" y="0"/>
                  </a:moveTo>
                  <a:cubicBezTo>
                    <a:pt x="1" y="114"/>
                    <a:pt x="1" y="251"/>
                    <a:pt x="1" y="388"/>
                  </a:cubicBezTo>
                  <a:cubicBezTo>
                    <a:pt x="138" y="251"/>
                    <a:pt x="161" y="114"/>
                    <a:pt x="1" y="0"/>
                  </a:cubicBezTo>
                  <a:close/>
                </a:path>
              </a:pathLst>
            </a:custGeom>
            <a:solidFill>
              <a:srgbClr val="473E3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4" name="Google Shape;2257;p48"/>
            <p:cNvSpPr/>
            <p:nvPr/>
          </p:nvSpPr>
          <p:spPr>
            <a:xfrm rot="823658">
              <a:off x="8096384" y="4335059"/>
              <a:ext cx="7993" cy="20463"/>
            </a:xfrm>
            <a:custGeom>
              <a:avLst/>
              <a:gdLst/>
              <a:ahLst/>
              <a:cxnLst/>
              <a:rect l="l" t="t" r="r" b="b"/>
              <a:pathLst>
                <a:path w="366" h="937" extrusionOk="0">
                  <a:moveTo>
                    <a:pt x="251" y="1"/>
                  </a:moveTo>
                  <a:cubicBezTo>
                    <a:pt x="0" y="275"/>
                    <a:pt x="114" y="617"/>
                    <a:pt x="91" y="937"/>
                  </a:cubicBezTo>
                  <a:cubicBezTo>
                    <a:pt x="365" y="663"/>
                    <a:pt x="228" y="320"/>
                    <a:pt x="25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5" name="Google Shape;2258;p48"/>
            <p:cNvSpPr/>
            <p:nvPr/>
          </p:nvSpPr>
          <p:spPr>
            <a:xfrm rot="823658">
              <a:off x="7773497" y="4204883"/>
              <a:ext cx="110679" cy="109129"/>
            </a:xfrm>
            <a:custGeom>
              <a:avLst/>
              <a:gdLst/>
              <a:ahLst/>
              <a:cxnLst/>
              <a:rect l="l" t="t" r="r" b="b"/>
              <a:pathLst>
                <a:path w="5068" h="4997" extrusionOk="0">
                  <a:moveTo>
                    <a:pt x="1758" y="0"/>
                  </a:moveTo>
                  <a:cubicBezTo>
                    <a:pt x="1690" y="46"/>
                    <a:pt x="1621" y="114"/>
                    <a:pt x="1553" y="183"/>
                  </a:cubicBezTo>
                  <a:cubicBezTo>
                    <a:pt x="1530" y="205"/>
                    <a:pt x="1484" y="205"/>
                    <a:pt x="1439" y="205"/>
                  </a:cubicBezTo>
                  <a:cubicBezTo>
                    <a:pt x="1325" y="205"/>
                    <a:pt x="1256" y="251"/>
                    <a:pt x="1188" y="342"/>
                  </a:cubicBezTo>
                  <a:lnTo>
                    <a:pt x="1188" y="365"/>
                  </a:lnTo>
                  <a:lnTo>
                    <a:pt x="1005" y="365"/>
                  </a:lnTo>
                  <a:cubicBezTo>
                    <a:pt x="1005" y="434"/>
                    <a:pt x="1005" y="479"/>
                    <a:pt x="1028" y="548"/>
                  </a:cubicBezTo>
                  <a:cubicBezTo>
                    <a:pt x="1005" y="548"/>
                    <a:pt x="982" y="571"/>
                    <a:pt x="982" y="593"/>
                  </a:cubicBezTo>
                  <a:cubicBezTo>
                    <a:pt x="891" y="639"/>
                    <a:pt x="800" y="685"/>
                    <a:pt x="708" y="730"/>
                  </a:cubicBezTo>
                  <a:cubicBezTo>
                    <a:pt x="640" y="776"/>
                    <a:pt x="549" y="845"/>
                    <a:pt x="503" y="890"/>
                  </a:cubicBezTo>
                  <a:cubicBezTo>
                    <a:pt x="24" y="1415"/>
                    <a:pt x="1" y="2031"/>
                    <a:pt x="92" y="2671"/>
                  </a:cubicBezTo>
                  <a:cubicBezTo>
                    <a:pt x="457" y="3241"/>
                    <a:pt x="229" y="4040"/>
                    <a:pt x="800" y="4542"/>
                  </a:cubicBezTo>
                  <a:cubicBezTo>
                    <a:pt x="891" y="4634"/>
                    <a:pt x="982" y="4725"/>
                    <a:pt x="1119" y="4771"/>
                  </a:cubicBezTo>
                  <a:cubicBezTo>
                    <a:pt x="1159" y="4797"/>
                    <a:pt x="1207" y="4808"/>
                    <a:pt x="1258" y="4808"/>
                  </a:cubicBezTo>
                  <a:cubicBezTo>
                    <a:pt x="1295" y="4808"/>
                    <a:pt x="1332" y="4803"/>
                    <a:pt x="1370" y="4793"/>
                  </a:cubicBezTo>
                  <a:cubicBezTo>
                    <a:pt x="1614" y="4949"/>
                    <a:pt x="1874" y="4996"/>
                    <a:pt x="2140" y="4996"/>
                  </a:cubicBezTo>
                  <a:cubicBezTo>
                    <a:pt x="2421" y="4996"/>
                    <a:pt x="2709" y="4943"/>
                    <a:pt x="2991" y="4907"/>
                  </a:cubicBezTo>
                  <a:cubicBezTo>
                    <a:pt x="3049" y="4915"/>
                    <a:pt x="3106" y="4918"/>
                    <a:pt x="3162" y="4918"/>
                  </a:cubicBezTo>
                  <a:cubicBezTo>
                    <a:pt x="3462" y="4918"/>
                    <a:pt x="3735" y="4811"/>
                    <a:pt x="3927" y="4542"/>
                  </a:cubicBezTo>
                  <a:cubicBezTo>
                    <a:pt x="4201" y="4451"/>
                    <a:pt x="4360" y="4246"/>
                    <a:pt x="4475" y="4017"/>
                  </a:cubicBezTo>
                  <a:lnTo>
                    <a:pt x="4475" y="3629"/>
                  </a:lnTo>
                  <a:cubicBezTo>
                    <a:pt x="4657" y="3561"/>
                    <a:pt x="4680" y="3424"/>
                    <a:pt x="4657" y="3241"/>
                  </a:cubicBezTo>
                  <a:cubicBezTo>
                    <a:pt x="4680" y="3127"/>
                    <a:pt x="4680" y="3013"/>
                    <a:pt x="4703" y="2899"/>
                  </a:cubicBezTo>
                  <a:cubicBezTo>
                    <a:pt x="5068" y="2031"/>
                    <a:pt x="4748" y="1370"/>
                    <a:pt x="4109" y="822"/>
                  </a:cubicBezTo>
                  <a:cubicBezTo>
                    <a:pt x="3790" y="548"/>
                    <a:pt x="3425" y="342"/>
                    <a:pt x="3037" y="183"/>
                  </a:cubicBezTo>
                  <a:cubicBezTo>
                    <a:pt x="2831" y="46"/>
                    <a:pt x="2620" y="17"/>
                    <a:pt x="2409" y="17"/>
                  </a:cubicBezTo>
                  <a:cubicBezTo>
                    <a:pt x="2258" y="17"/>
                    <a:pt x="2107" y="32"/>
                    <a:pt x="1958" y="32"/>
                  </a:cubicBezTo>
                  <a:cubicBezTo>
                    <a:pt x="1899" y="32"/>
                    <a:pt x="1840" y="29"/>
                    <a:pt x="1781" y="23"/>
                  </a:cubicBezTo>
                  <a:lnTo>
                    <a:pt x="17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6" name="Google Shape;2259;p48"/>
            <p:cNvSpPr/>
            <p:nvPr/>
          </p:nvSpPr>
          <p:spPr>
            <a:xfrm rot="823658">
              <a:off x="7677954" y="4286765"/>
              <a:ext cx="77768" cy="89364"/>
            </a:xfrm>
            <a:custGeom>
              <a:avLst/>
              <a:gdLst/>
              <a:ahLst/>
              <a:cxnLst/>
              <a:rect l="l" t="t" r="r" b="b"/>
              <a:pathLst>
                <a:path w="3561" h="4092" extrusionOk="0">
                  <a:moveTo>
                    <a:pt x="1784" y="0"/>
                  </a:moveTo>
                  <a:cubicBezTo>
                    <a:pt x="1517" y="0"/>
                    <a:pt x="1249" y="33"/>
                    <a:pt x="982" y="58"/>
                  </a:cubicBezTo>
                  <a:cubicBezTo>
                    <a:pt x="525" y="515"/>
                    <a:pt x="0" y="948"/>
                    <a:pt x="0" y="1702"/>
                  </a:cubicBezTo>
                  <a:cubicBezTo>
                    <a:pt x="0" y="2135"/>
                    <a:pt x="343" y="2478"/>
                    <a:pt x="274" y="2911"/>
                  </a:cubicBezTo>
                  <a:cubicBezTo>
                    <a:pt x="479" y="3459"/>
                    <a:pt x="822" y="3870"/>
                    <a:pt x="1370" y="4053"/>
                  </a:cubicBezTo>
                  <a:cubicBezTo>
                    <a:pt x="1499" y="4069"/>
                    <a:pt x="1616" y="4085"/>
                    <a:pt x="1723" y="4085"/>
                  </a:cubicBezTo>
                  <a:cubicBezTo>
                    <a:pt x="1767" y="4085"/>
                    <a:pt x="1809" y="4082"/>
                    <a:pt x="1849" y="4076"/>
                  </a:cubicBezTo>
                  <a:cubicBezTo>
                    <a:pt x="1905" y="4086"/>
                    <a:pt x="1961" y="4091"/>
                    <a:pt x="2015" y="4091"/>
                  </a:cubicBezTo>
                  <a:cubicBezTo>
                    <a:pt x="2200" y="4091"/>
                    <a:pt x="2369" y="4024"/>
                    <a:pt x="2511" y="3847"/>
                  </a:cubicBezTo>
                  <a:cubicBezTo>
                    <a:pt x="2534" y="3847"/>
                    <a:pt x="2557" y="3824"/>
                    <a:pt x="2557" y="3824"/>
                  </a:cubicBezTo>
                  <a:cubicBezTo>
                    <a:pt x="2579" y="3779"/>
                    <a:pt x="2602" y="3733"/>
                    <a:pt x="2625" y="3710"/>
                  </a:cubicBezTo>
                  <a:cubicBezTo>
                    <a:pt x="2716" y="3619"/>
                    <a:pt x="2762" y="3482"/>
                    <a:pt x="2876" y="3436"/>
                  </a:cubicBezTo>
                  <a:cubicBezTo>
                    <a:pt x="3470" y="3185"/>
                    <a:pt x="3538" y="2660"/>
                    <a:pt x="3561" y="2113"/>
                  </a:cubicBezTo>
                  <a:cubicBezTo>
                    <a:pt x="3561" y="1770"/>
                    <a:pt x="3470" y="1451"/>
                    <a:pt x="3401" y="1131"/>
                  </a:cubicBezTo>
                  <a:cubicBezTo>
                    <a:pt x="3355" y="515"/>
                    <a:pt x="2922" y="264"/>
                    <a:pt x="2420" y="81"/>
                  </a:cubicBezTo>
                  <a:cubicBezTo>
                    <a:pt x="2208" y="21"/>
                    <a:pt x="1996" y="0"/>
                    <a:pt x="178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7" name="Google Shape;2260;p48"/>
            <p:cNvSpPr/>
            <p:nvPr/>
          </p:nvSpPr>
          <p:spPr>
            <a:xfrm rot="823658">
              <a:off x="7824491" y="4313277"/>
              <a:ext cx="101201" cy="82966"/>
            </a:xfrm>
            <a:custGeom>
              <a:avLst/>
              <a:gdLst/>
              <a:ahLst/>
              <a:cxnLst/>
              <a:rect l="l" t="t" r="r" b="b"/>
              <a:pathLst>
                <a:path w="4634" h="3799" extrusionOk="0">
                  <a:moveTo>
                    <a:pt x="3173" y="1"/>
                  </a:moveTo>
                  <a:cubicBezTo>
                    <a:pt x="2739" y="24"/>
                    <a:pt x="2329" y="24"/>
                    <a:pt x="1895" y="24"/>
                  </a:cubicBezTo>
                  <a:cubicBezTo>
                    <a:pt x="1530" y="183"/>
                    <a:pt x="1028" y="115"/>
                    <a:pt x="822" y="594"/>
                  </a:cubicBezTo>
                  <a:cubicBezTo>
                    <a:pt x="548" y="594"/>
                    <a:pt x="434" y="731"/>
                    <a:pt x="457" y="982"/>
                  </a:cubicBezTo>
                  <a:cubicBezTo>
                    <a:pt x="297" y="1530"/>
                    <a:pt x="0" y="2032"/>
                    <a:pt x="69" y="2626"/>
                  </a:cubicBezTo>
                  <a:cubicBezTo>
                    <a:pt x="137" y="3402"/>
                    <a:pt x="297" y="3584"/>
                    <a:pt x="1165" y="3699"/>
                  </a:cubicBezTo>
                  <a:lnTo>
                    <a:pt x="1712" y="3699"/>
                  </a:lnTo>
                  <a:cubicBezTo>
                    <a:pt x="1843" y="3758"/>
                    <a:pt x="1973" y="3799"/>
                    <a:pt x="2100" y="3799"/>
                  </a:cubicBezTo>
                  <a:cubicBezTo>
                    <a:pt x="2218" y="3799"/>
                    <a:pt x="2333" y="3764"/>
                    <a:pt x="2443" y="3676"/>
                  </a:cubicBezTo>
                  <a:cubicBezTo>
                    <a:pt x="2488" y="3677"/>
                    <a:pt x="2532" y="3678"/>
                    <a:pt x="2576" y="3678"/>
                  </a:cubicBezTo>
                  <a:cubicBezTo>
                    <a:pt x="4004" y="3678"/>
                    <a:pt x="4518" y="2953"/>
                    <a:pt x="4474" y="1690"/>
                  </a:cubicBezTo>
                  <a:cubicBezTo>
                    <a:pt x="4474" y="1553"/>
                    <a:pt x="4451" y="1439"/>
                    <a:pt x="4451" y="1325"/>
                  </a:cubicBezTo>
                  <a:cubicBezTo>
                    <a:pt x="4474" y="1256"/>
                    <a:pt x="4497" y="1211"/>
                    <a:pt x="4520" y="1165"/>
                  </a:cubicBezTo>
                  <a:cubicBezTo>
                    <a:pt x="4634" y="480"/>
                    <a:pt x="4177" y="229"/>
                    <a:pt x="3652" y="46"/>
                  </a:cubicBezTo>
                  <a:cubicBezTo>
                    <a:pt x="3630" y="46"/>
                    <a:pt x="3584" y="46"/>
                    <a:pt x="3538" y="69"/>
                  </a:cubicBezTo>
                  <a:cubicBezTo>
                    <a:pt x="3424" y="24"/>
                    <a:pt x="3287" y="24"/>
                    <a:pt x="3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8" name="Google Shape;2261;p48"/>
            <p:cNvSpPr/>
            <p:nvPr/>
          </p:nvSpPr>
          <p:spPr>
            <a:xfrm rot="823658">
              <a:off x="7499671" y="4325932"/>
              <a:ext cx="78795" cy="84254"/>
            </a:xfrm>
            <a:custGeom>
              <a:avLst/>
              <a:gdLst/>
              <a:ahLst/>
              <a:cxnLst/>
              <a:rect l="l" t="t" r="r" b="b"/>
              <a:pathLst>
                <a:path w="3608" h="3858" extrusionOk="0">
                  <a:moveTo>
                    <a:pt x="2278" y="0"/>
                  </a:moveTo>
                  <a:cubicBezTo>
                    <a:pt x="2011" y="0"/>
                    <a:pt x="1732" y="62"/>
                    <a:pt x="1462" y="125"/>
                  </a:cubicBezTo>
                  <a:cubicBezTo>
                    <a:pt x="434" y="330"/>
                    <a:pt x="161" y="695"/>
                    <a:pt x="69" y="1722"/>
                  </a:cubicBezTo>
                  <a:cubicBezTo>
                    <a:pt x="1" y="2613"/>
                    <a:pt x="503" y="3138"/>
                    <a:pt x="1051" y="3663"/>
                  </a:cubicBezTo>
                  <a:cubicBezTo>
                    <a:pt x="1309" y="3682"/>
                    <a:pt x="1550" y="3858"/>
                    <a:pt x="1819" y="3858"/>
                  </a:cubicBezTo>
                  <a:cubicBezTo>
                    <a:pt x="1859" y="3858"/>
                    <a:pt x="1900" y="3854"/>
                    <a:pt x="1941" y="3845"/>
                  </a:cubicBezTo>
                  <a:cubicBezTo>
                    <a:pt x="2489" y="3389"/>
                    <a:pt x="3105" y="2955"/>
                    <a:pt x="3310" y="2202"/>
                  </a:cubicBezTo>
                  <a:cubicBezTo>
                    <a:pt x="3493" y="1585"/>
                    <a:pt x="3607" y="924"/>
                    <a:pt x="3151" y="376"/>
                  </a:cubicBezTo>
                  <a:cubicBezTo>
                    <a:pt x="2902" y="90"/>
                    <a:pt x="2599" y="0"/>
                    <a:pt x="22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19" name="Google Shape;2262;p48"/>
            <p:cNvSpPr/>
            <p:nvPr/>
          </p:nvSpPr>
          <p:spPr>
            <a:xfrm rot="823658">
              <a:off x="7599212" y="4369181"/>
              <a:ext cx="71806" cy="60122"/>
            </a:xfrm>
            <a:custGeom>
              <a:avLst/>
              <a:gdLst/>
              <a:ahLst/>
              <a:cxnLst/>
              <a:rect l="l" t="t" r="r" b="b"/>
              <a:pathLst>
                <a:path w="3288" h="2753" extrusionOk="0">
                  <a:moveTo>
                    <a:pt x="1923" y="0"/>
                  </a:moveTo>
                  <a:cubicBezTo>
                    <a:pt x="1877" y="0"/>
                    <a:pt x="1829" y="2"/>
                    <a:pt x="1781" y="5"/>
                  </a:cubicBezTo>
                  <a:cubicBezTo>
                    <a:pt x="1461" y="28"/>
                    <a:pt x="1119" y="5"/>
                    <a:pt x="822" y="210"/>
                  </a:cubicBezTo>
                  <a:cubicBezTo>
                    <a:pt x="434" y="301"/>
                    <a:pt x="160" y="507"/>
                    <a:pt x="114" y="963"/>
                  </a:cubicBezTo>
                  <a:lnTo>
                    <a:pt x="92" y="963"/>
                  </a:lnTo>
                  <a:cubicBezTo>
                    <a:pt x="69" y="963"/>
                    <a:pt x="46" y="986"/>
                    <a:pt x="23" y="1009"/>
                  </a:cubicBezTo>
                  <a:cubicBezTo>
                    <a:pt x="0" y="1077"/>
                    <a:pt x="23" y="1123"/>
                    <a:pt x="92" y="1146"/>
                  </a:cubicBezTo>
                  <a:cubicBezTo>
                    <a:pt x="46" y="1762"/>
                    <a:pt x="69" y="2379"/>
                    <a:pt x="845" y="2584"/>
                  </a:cubicBezTo>
                  <a:cubicBezTo>
                    <a:pt x="1101" y="2695"/>
                    <a:pt x="1357" y="2752"/>
                    <a:pt x="1614" y="2752"/>
                  </a:cubicBezTo>
                  <a:cubicBezTo>
                    <a:pt x="1882" y="2752"/>
                    <a:pt x="2151" y="2690"/>
                    <a:pt x="2420" y="2561"/>
                  </a:cubicBezTo>
                  <a:cubicBezTo>
                    <a:pt x="3013" y="2264"/>
                    <a:pt x="3287" y="1580"/>
                    <a:pt x="3082" y="872"/>
                  </a:cubicBezTo>
                  <a:cubicBezTo>
                    <a:pt x="2933" y="297"/>
                    <a:pt x="2565" y="0"/>
                    <a:pt x="19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0" name="Google Shape;2263;p48"/>
            <p:cNvSpPr/>
            <p:nvPr/>
          </p:nvSpPr>
          <p:spPr>
            <a:xfrm rot="823658">
              <a:off x="7407861" y="4321133"/>
              <a:ext cx="64818" cy="58266"/>
            </a:xfrm>
            <a:custGeom>
              <a:avLst/>
              <a:gdLst/>
              <a:ahLst/>
              <a:cxnLst/>
              <a:rect l="l" t="t" r="r" b="b"/>
              <a:pathLst>
                <a:path w="2968" h="2668" extrusionOk="0">
                  <a:moveTo>
                    <a:pt x="1553" y="1"/>
                  </a:moveTo>
                  <a:cubicBezTo>
                    <a:pt x="1119" y="1"/>
                    <a:pt x="708" y="138"/>
                    <a:pt x="366" y="389"/>
                  </a:cubicBezTo>
                  <a:cubicBezTo>
                    <a:pt x="115" y="914"/>
                    <a:pt x="0" y="1439"/>
                    <a:pt x="229" y="2009"/>
                  </a:cubicBezTo>
                  <a:cubicBezTo>
                    <a:pt x="577" y="2445"/>
                    <a:pt x="992" y="2668"/>
                    <a:pt x="1483" y="2668"/>
                  </a:cubicBezTo>
                  <a:cubicBezTo>
                    <a:pt x="1636" y="2668"/>
                    <a:pt x="1796" y="2646"/>
                    <a:pt x="1963" y="2603"/>
                  </a:cubicBezTo>
                  <a:cubicBezTo>
                    <a:pt x="2123" y="2352"/>
                    <a:pt x="2420" y="2283"/>
                    <a:pt x="2580" y="2078"/>
                  </a:cubicBezTo>
                  <a:cubicBezTo>
                    <a:pt x="2739" y="1895"/>
                    <a:pt x="2922" y="1758"/>
                    <a:pt x="2945" y="1485"/>
                  </a:cubicBezTo>
                  <a:cubicBezTo>
                    <a:pt x="2968" y="686"/>
                    <a:pt x="2351" y="1"/>
                    <a:pt x="155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1" name="Google Shape;2264;p48"/>
            <p:cNvSpPr/>
            <p:nvPr/>
          </p:nvSpPr>
          <p:spPr>
            <a:xfrm rot="823658">
              <a:off x="7436748" y="4231051"/>
              <a:ext cx="91243" cy="80738"/>
            </a:xfrm>
            <a:custGeom>
              <a:avLst/>
              <a:gdLst/>
              <a:ahLst/>
              <a:cxnLst/>
              <a:rect l="l" t="t" r="r" b="b"/>
              <a:pathLst>
                <a:path w="4178" h="3697" extrusionOk="0">
                  <a:moveTo>
                    <a:pt x="1535" y="0"/>
                  </a:moveTo>
                  <a:cubicBezTo>
                    <a:pt x="1246" y="0"/>
                    <a:pt x="1078" y="207"/>
                    <a:pt x="890" y="394"/>
                  </a:cubicBezTo>
                  <a:cubicBezTo>
                    <a:pt x="868" y="531"/>
                    <a:pt x="822" y="645"/>
                    <a:pt x="662" y="691"/>
                  </a:cubicBezTo>
                  <a:cubicBezTo>
                    <a:pt x="617" y="737"/>
                    <a:pt x="617" y="782"/>
                    <a:pt x="617" y="828"/>
                  </a:cubicBezTo>
                  <a:cubicBezTo>
                    <a:pt x="571" y="828"/>
                    <a:pt x="548" y="851"/>
                    <a:pt x="502" y="896"/>
                  </a:cubicBezTo>
                  <a:cubicBezTo>
                    <a:pt x="343" y="1604"/>
                    <a:pt x="0" y="2357"/>
                    <a:pt x="845" y="2905"/>
                  </a:cubicBezTo>
                  <a:cubicBezTo>
                    <a:pt x="890" y="2951"/>
                    <a:pt x="913" y="2996"/>
                    <a:pt x="959" y="3042"/>
                  </a:cubicBezTo>
                  <a:cubicBezTo>
                    <a:pt x="1349" y="3472"/>
                    <a:pt x="1849" y="3696"/>
                    <a:pt x="2376" y="3696"/>
                  </a:cubicBezTo>
                  <a:cubicBezTo>
                    <a:pt x="2745" y="3696"/>
                    <a:pt x="3126" y="3587"/>
                    <a:pt x="3493" y="3361"/>
                  </a:cubicBezTo>
                  <a:cubicBezTo>
                    <a:pt x="4177" y="2928"/>
                    <a:pt x="4177" y="2311"/>
                    <a:pt x="4109" y="1604"/>
                  </a:cubicBezTo>
                  <a:cubicBezTo>
                    <a:pt x="3997" y="553"/>
                    <a:pt x="3491" y="28"/>
                    <a:pt x="2485" y="28"/>
                  </a:cubicBezTo>
                  <a:cubicBezTo>
                    <a:pt x="2463" y="28"/>
                    <a:pt x="2442" y="28"/>
                    <a:pt x="2420" y="29"/>
                  </a:cubicBezTo>
                  <a:cubicBezTo>
                    <a:pt x="2346" y="36"/>
                    <a:pt x="2271" y="38"/>
                    <a:pt x="2194" y="38"/>
                  </a:cubicBezTo>
                  <a:cubicBezTo>
                    <a:pt x="2008" y="38"/>
                    <a:pt x="1815" y="22"/>
                    <a:pt x="1621" y="6"/>
                  </a:cubicBezTo>
                  <a:cubicBezTo>
                    <a:pt x="1591" y="2"/>
                    <a:pt x="1562" y="0"/>
                    <a:pt x="153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2" name="Google Shape;2265;p48"/>
            <p:cNvSpPr/>
            <p:nvPr/>
          </p:nvSpPr>
          <p:spPr>
            <a:xfrm rot="823658">
              <a:off x="7812134" y="4429739"/>
              <a:ext cx="45862" cy="49662"/>
            </a:xfrm>
            <a:custGeom>
              <a:avLst/>
              <a:gdLst/>
              <a:ahLst/>
              <a:cxnLst/>
              <a:rect l="l" t="t" r="r" b="b"/>
              <a:pathLst>
                <a:path w="2100" h="2274" extrusionOk="0">
                  <a:moveTo>
                    <a:pt x="1051" y="0"/>
                  </a:moveTo>
                  <a:cubicBezTo>
                    <a:pt x="685" y="0"/>
                    <a:pt x="369" y="270"/>
                    <a:pt x="160" y="801"/>
                  </a:cubicBezTo>
                  <a:cubicBezTo>
                    <a:pt x="0" y="1234"/>
                    <a:pt x="23" y="1622"/>
                    <a:pt x="365" y="1987"/>
                  </a:cubicBezTo>
                  <a:cubicBezTo>
                    <a:pt x="567" y="2203"/>
                    <a:pt x="786" y="2274"/>
                    <a:pt x="1018" y="2274"/>
                  </a:cubicBezTo>
                  <a:cubicBezTo>
                    <a:pt x="1154" y="2274"/>
                    <a:pt x="1294" y="2250"/>
                    <a:pt x="1438" y="2216"/>
                  </a:cubicBezTo>
                  <a:cubicBezTo>
                    <a:pt x="1917" y="2079"/>
                    <a:pt x="2100" y="1714"/>
                    <a:pt x="2100" y="1234"/>
                  </a:cubicBezTo>
                  <a:cubicBezTo>
                    <a:pt x="2100" y="1029"/>
                    <a:pt x="2077" y="823"/>
                    <a:pt x="2054" y="618"/>
                  </a:cubicBezTo>
                  <a:lnTo>
                    <a:pt x="2054" y="595"/>
                  </a:lnTo>
                  <a:cubicBezTo>
                    <a:pt x="1708" y="196"/>
                    <a:pt x="1361" y="0"/>
                    <a:pt x="10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3" name="Google Shape;2266;p48"/>
            <p:cNvSpPr/>
            <p:nvPr/>
          </p:nvSpPr>
          <p:spPr>
            <a:xfrm rot="823658">
              <a:off x="7515982" y="4137789"/>
              <a:ext cx="92750" cy="89190"/>
            </a:xfrm>
            <a:custGeom>
              <a:avLst/>
              <a:gdLst/>
              <a:ahLst/>
              <a:cxnLst/>
              <a:rect l="l" t="t" r="r" b="b"/>
              <a:pathLst>
                <a:path w="4247" h="4084" extrusionOk="0">
                  <a:moveTo>
                    <a:pt x="1462" y="418"/>
                  </a:moveTo>
                  <a:cubicBezTo>
                    <a:pt x="1462" y="418"/>
                    <a:pt x="1462" y="441"/>
                    <a:pt x="1462" y="441"/>
                  </a:cubicBezTo>
                  <a:lnTo>
                    <a:pt x="1439" y="441"/>
                  </a:lnTo>
                  <a:cubicBezTo>
                    <a:pt x="1439" y="418"/>
                    <a:pt x="1439" y="418"/>
                    <a:pt x="1462" y="418"/>
                  </a:cubicBezTo>
                  <a:close/>
                  <a:moveTo>
                    <a:pt x="2009" y="0"/>
                  </a:moveTo>
                  <a:cubicBezTo>
                    <a:pt x="1564" y="0"/>
                    <a:pt x="1129" y="135"/>
                    <a:pt x="708" y="441"/>
                  </a:cubicBezTo>
                  <a:cubicBezTo>
                    <a:pt x="594" y="464"/>
                    <a:pt x="549" y="533"/>
                    <a:pt x="526" y="624"/>
                  </a:cubicBezTo>
                  <a:lnTo>
                    <a:pt x="526" y="647"/>
                  </a:lnTo>
                  <a:cubicBezTo>
                    <a:pt x="366" y="669"/>
                    <a:pt x="320" y="806"/>
                    <a:pt x="275" y="943"/>
                  </a:cubicBezTo>
                  <a:cubicBezTo>
                    <a:pt x="46" y="1172"/>
                    <a:pt x="1" y="1468"/>
                    <a:pt x="69" y="1765"/>
                  </a:cubicBezTo>
                  <a:cubicBezTo>
                    <a:pt x="161" y="2176"/>
                    <a:pt x="252" y="2587"/>
                    <a:pt x="343" y="2998"/>
                  </a:cubicBezTo>
                  <a:cubicBezTo>
                    <a:pt x="366" y="3043"/>
                    <a:pt x="412" y="3112"/>
                    <a:pt x="457" y="3157"/>
                  </a:cubicBezTo>
                  <a:cubicBezTo>
                    <a:pt x="480" y="3226"/>
                    <a:pt x="503" y="3272"/>
                    <a:pt x="526" y="3317"/>
                  </a:cubicBezTo>
                  <a:cubicBezTo>
                    <a:pt x="1032" y="3838"/>
                    <a:pt x="1483" y="4083"/>
                    <a:pt x="2001" y="4083"/>
                  </a:cubicBezTo>
                  <a:cubicBezTo>
                    <a:pt x="2301" y="4083"/>
                    <a:pt x="2623" y="4001"/>
                    <a:pt x="2991" y="3842"/>
                  </a:cubicBezTo>
                  <a:cubicBezTo>
                    <a:pt x="3196" y="3751"/>
                    <a:pt x="3402" y="3614"/>
                    <a:pt x="3584" y="3500"/>
                  </a:cubicBezTo>
                  <a:cubicBezTo>
                    <a:pt x="3744" y="3112"/>
                    <a:pt x="3904" y="2724"/>
                    <a:pt x="4064" y="2336"/>
                  </a:cubicBezTo>
                  <a:cubicBezTo>
                    <a:pt x="4223" y="1971"/>
                    <a:pt x="4246" y="1651"/>
                    <a:pt x="3995" y="1331"/>
                  </a:cubicBezTo>
                  <a:cubicBezTo>
                    <a:pt x="3995" y="1172"/>
                    <a:pt x="3927" y="1058"/>
                    <a:pt x="3790" y="989"/>
                  </a:cubicBezTo>
                  <a:cubicBezTo>
                    <a:pt x="3653" y="647"/>
                    <a:pt x="3539" y="281"/>
                    <a:pt x="3082" y="236"/>
                  </a:cubicBezTo>
                  <a:cubicBezTo>
                    <a:pt x="2719" y="85"/>
                    <a:pt x="2361" y="0"/>
                    <a:pt x="200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4" name="Google Shape;2267;p48"/>
            <p:cNvSpPr/>
            <p:nvPr/>
          </p:nvSpPr>
          <p:spPr>
            <a:xfrm rot="823658">
              <a:off x="7738177" y="4364799"/>
              <a:ext cx="80782" cy="79122"/>
            </a:xfrm>
            <a:custGeom>
              <a:avLst/>
              <a:gdLst/>
              <a:ahLst/>
              <a:cxnLst/>
              <a:rect l="l" t="t" r="r" b="b"/>
              <a:pathLst>
                <a:path w="3699" h="3623" extrusionOk="0">
                  <a:moveTo>
                    <a:pt x="2648" y="1634"/>
                  </a:moveTo>
                  <a:cubicBezTo>
                    <a:pt x="2625" y="1657"/>
                    <a:pt x="2603" y="1679"/>
                    <a:pt x="2580" y="1702"/>
                  </a:cubicBezTo>
                  <a:cubicBezTo>
                    <a:pt x="2580" y="1679"/>
                    <a:pt x="2580" y="1679"/>
                    <a:pt x="2603" y="1657"/>
                  </a:cubicBezTo>
                  <a:cubicBezTo>
                    <a:pt x="2603" y="1657"/>
                    <a:pt x="2625" y="1634"/>
                    <a:pt x="2625" y="1634"/>
                  </a:cubicBezTo>
                  <a:close/>
                  <a:moveTo>
                    <a:pt x="1870" y="0"/>
                  </a:moveTo>
                  <a:cubicBezTo>
                    <a:pt x="1000" y="0"/>
                    <a:pt x="507" y="431"/>
                    <a:pt x="92" y="1451"/>
                  </a:cubicBezTo>
                  <a:cubicBezTo>
                    <a:pt x="69" y="1451"/>
                    <a:pt x="46" y="1474"/>
                    <a:pt x="23" y="1497"/>
                  </a:cubicBezTo>
                  <a:cubicBezTo>
                    <a:pt x="1" y="1542"/>
                    <a:pt x="1" y="1565"/>
                    <a:pt x="69" y="1634"/>
                  </a:cubicBezTo>
                  <a:cubicBezTo>
                    <a:pt x="69" y="2022"/>
                    <a:pt x="69" y="2410"/>
                    <a:pt x="69" y="2798"/>
                  </a:cubicBezTo>
                  <a:cubicBezTo>
                    <a:pt x="69" y="3140"/>
                    <a:pt x="252" y="3368"/>
                    <a:pt x="548" y="3505"/>
                  </a:cubicBezTo>
                  <a:cubicBezTo>
                    <a:pt x="721" y="3585"/>
                    <a:pt x="939" y="3622"/>
                    <a:pt x="1178" y="3622"/>
                  </a:cubicBezTo>
                  <a:cubicBezTo>
                    <a:pt x="1824" y="3622"/>
                    <a:pt x="2613" y="3352"/>
                    <a:pt x="3014" y="2935"/>
                  </a:cubicBezTo>
                  <a:cubicBezTo>
                    <a:pt x="3698" y="2204"/>
                    <a:pt x="3607" y="1383"/>
                    <a:pt x="3333" y="538"/>
                  </a:cubicBezTo>
                  <a:cubicBezTo>
                    <a:pt x="3265" y="310"/>
                    <a:pt x="3082" y="150"/>
                    <a:pt x="2831" y="127"/>
                  </a:cubicBezTo>
                  <a:cubicBezTo>
                    <a:pt x="2466" y="44"/>
                    <a:pt x="2149" y="0"/>
                    <a:pt x="187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5" name="Google Shape;2268;p48"/>
            <p:cNvSpPr/>
            <p:nvPr/>
          </p:nvSpPr>
          <p:spPr>
            <a:xfrm rot="823658">
              <a:off x="7574001" y="4238413"/>
              <a:ext cx="100699" cy="98799"/>
            </a:xfrm>
            <a:custGeom>
              <a:avLst/>
              <a:gdLst/>
              <a:ahLst/>
              <a:cxnLst/>
              <a:rect l="l" t="t" r="r" b="b"/>
              <a:pathLst>
                <a:path w="4611" h="4524" extrusionOk="0">
                  <a:moveTo>
                    <a:pt x="982" y="1553"/>
                  </a:moveTo>
                  <a:cubicBezTo>
                    <a:pt x="982" y="1575"/>
                    <a:pt x="982" y="1575"/>
                    <a:pt x="959" y="1575"/>
                  </a:cubicBezTo>
                  <a:cubicBezTo>
                    <a:pt x="982" y="1575"/>
                    <a:pt x="982" y="1553"/>
                    <a:pt x="982" y="1553"/>
                  </a:cubicBezTo>
                  <a:close/>
                  <a:moveTo>
                    <a:pt x="2990" y="0"/>
                  </a:moveTo>
                  <a:cubicBezTo>
                    <a:pt x="2878" y="0"/>
                    <a:pt x="2757" y="34"/>
                    <a:pt x="2625" y="115"/>
                  </a:cubicBezTo>
                  <a:cubicBezTo>
                    <a:pt x="2419" y="115"/>
                    <a:pt x="2212" y="203"/>
                    <a:pt x="1998" y="203"/>
                  </a:cubicBezTo>
                  <a:cubicBezTo>
                    <a:pt x="1905" y="203"/>
                    <a:pt x="1809" y="186"/>
                    <a:pt x="1712" y="137"/>
                  </a:cubicBezTo>
                  <a:cubicBezTo>
                    <a:pt x="1598" y="183"/>
                    <a:pt x="1484" y="229"/>
                    <a:pt x="1370" y="274"/>
                  </a:cubicBezTo>
                  <a:cubicBezTo>
                    <a:pt x="868" y="297"/>
                    <a:pt x="548" y="526"/>
                    <a:pt x="411" y="1005"/>
                  </a:cubicBezTo>
                  <a:cubicBezTo>
                    <a:pt x="0" y="1781"/>
                    <a:pt x="365" y="2488"/>
                    <a:pt x="617" y="3219"/>
                  </a:cubicBezTo>
                  <a:cubicBezTo>
                    <a:pt x="776" y="3493"/>
                    <a:pt x="868" y="3790"/>
                    <a:pt x="1142" y="3949"/>
                  </a:cubicBezTo>
                  <a:cubicBezTo>
                    <a:pt x="1164" y="4063"/>
                    <a:pt x="1210" y="4109"/>
                    <a:pt x="1324" y="4132"/>
                  </a:cubicBezTo>
                  <a:cubicBezTo>
                    <a:pt x="1507" y="4451"/>
                    <a:pt x="1826" y="4497"/>
                    <a:pt x="2169" y="4520"/>
                  </a:cubicBezTo>
                  <a:cubicBezTo>
                    <a:pt x="2204" y="4522"/>
                    <a:pt x="2239" y="4523"/>
                    <a:pt x="2273" y="4523"/>
                  </a:cubicBezTo>
                  <a:cubicBezTo>
                    <a:pt x="2943" y="4523"/>
                    <a:pt x="3376" y="4106"/>
                    <a:pt x="3766" y="3607"/>
                  </a:cubicBezTo>
                  <a:cubicBezTo>
                    <a:pt x="3903" y="3356"/>
                    <a:pt x="4109" y="3105"/>
                    <a:pt x="4154" y="2831"/>
                  </a:cubicBezTo>
                  <a:cubicBezTo>
                    <a:pt x="4291" y="2032"/>
                    <a:pt x="4611" y="1187"/>
                    <a:pt x="3903" y="503"/>
                  </a:cubicBezTo>
                  <a:cubicBezTo>
                    <a:pt x="3847" y="427"/>
                    <a:pt x="3790" y="383"/>
                    <a:pt x="3720" y="383"/>
                  </a:cubicBezTo>
                  <a:cubicBezTo>
                    <a:pt x="3706" y="383"/>
                    <a:pt x="3691" y="385"/>
                    <a:pt x="3675" y="389"/>
                  </a:cubicBezTo>
                  <a:cubicBezTo>
                    <a:pt x="3652" y="366"/>
                    <a:pt x="3652" y="343"/>
                    <a:pt x="3629" y="320"/>
                  </a:cubicBezTo>
                  <a:cubicBezTo>
                    <a:pt x="3428" y="150"/>
                    <a:pt x="3227" y="0"/>
                    <a:pt x="299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6" name="Google Shape;2269;p48"/>
            <p:cNvSpPr/>
            <p:nvPr/>
          </p:nvSpPr>
          <p:spPr>
            <a:xfrm rot="823658">
              <a:off x="7700772" y="4283039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47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7" name="Google Shape;2270;p48"/>
            <p:cNvSpPr/>
            <p:nvPr/>
          </p:nvSpPr>
          <p:spPr>
            <a:xfrm rot="823658">
              <a:off x="7672722" y="4151728"/>
              <a:ext cx="94235" cy="89124"/>
            </a:xfrm>
            <a:custGeom>
              <a:avLst/>
              <a:gdLst/>
              <a:ahLst/>
              <a:cxnLst/>
              <a:rect l="l" t="t" r="r" b="b"/>
              <a:pathLst>
                <a:path w="4315" h="4081" extrusionOk="0">
                  <a:moveTo>
                    <a:pt x="1916" y="1"/>
                  </a:moveTo>
                  <a:cubicBezTo>
                    <a:pt x="1249" y="1"/>
                    <a:pt x="789" y="292"/>
                    <a:pt x="343" y="893"/>
                  </a:cubicBezTo>
                  <a:cubicBezTo>
                    <a:pt x="0" y="1395"/>
                    <a:pt x="114" y="1943"/>
                    <a:pt x="137" y="2468"/>
                  </a:cubicBezTo>
                  <a:cubicBezTo>
                    <a:pt x="209" y="3218"/>
                    <a:pt x="1301" y="4081"/>
                    <a:pt x="2254" y="4081"/>
                  </a:cubicBezTo>
                  <a:cubicBezTo>
                    <a:pt x="2518" y="4081"/>
                    <a:pt x="2772" y="4014"/>
                    <a:pt x="2990" y="3860"/>
                  </a:cubicBezTo>
                  <a:cubicBezTo>
                    <a:pt x="3652" y="3381"/>
                    <a:pt x="4314" y="2856"/>
                    <a:pt x="4154" y="1897"/>
                  </a:cubicBezTo>
                  <a:cubicBezTo>
                    <a:pt x="3926" y="1304"/>
                    <a:pt x="3766" y="688"/>
                    <a:pt x="3241" y="277"/>
                  </a:cubicBezTo>
                  <a:cubicBezTo>
                    <a:pt x="3036" y="208"/>
                    <a:pt x="2853" y="140"/>
                    <a:pt x="2648" y="94"/>
                  </a:cubicBezTo>
                  <a:cubicBezTo>
                    <a:pt x="2377" y="32"/>
                    <a:pt x="2136" y="1"/>
                    <a:pt x="191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8" name="Google Shape;2271;p48"/>
            <p:cNvSpPr/>
            <p:nvPr/>
          </p:nvSpPr>
          <p:spPr>
            <a:xfrm rot="823658">
              <a:off x="7428248" y="4094814"/>
              <a:ext cx="81765" cy="89779"/>
            </a:xfrm>
            <a:custGeom>
              <a:avLst/>
              <a:gdLst/>
              <a:ahLst/>
              <a:cxnLst/>
              <a:rect l="l" t="t" r="r" b="b"/>
              <a:pathLst>
                <a:path w="3744" h="4111" extrusionOk="0">
                  <a:moveTo>
                    <a:pt x="2006" y="0"/>
                  </a:moveTo>
                  <a:cubicBezTo>
                    <a:pt x="1579" y="0"/>
                    <a:pt x="1184" y="189"/>
                    <a:pt x="822" y="564"/>
                  </a:cubicBezTo>
                  <a:cubicBezTo>
                    <a:pt x="639" y="701"/>
                    <a:pt x="457" y="861"/>
                    <a:pt x="479" y="1158"/>
                  </a:cubicBezTo>
                  <a:cubicBezTo>
                    <a:pt x="0" y="2230"/>
                    <a:pt x="91" y="2892"/>
                    <a:pt x="822" y="3577"/>
                  </a:cubicBezTo>
                  <a:cubicBezTo>
                    <a:pt x="890" y="3668"/>
                    <a:pt x="959" y="3783"/>
                    <a:pt x="1050" y="3897"/>
                  </a:cubicBezTo>
                  <a:cubicBezTo>
                    <a:pt x="1326" y="3989"/>
                    <a:pt x="1602" y="4111"/>
                    <a:pt x="1878" y="4111"/>
                  </a:cubicBezTo>
                  <a:cubicBezTo>
                    <a:pt x="2081" y="4111"/>
                    <a:pt x="2285" y="4045"/>
                    <a:pt x="2488" y="3851"/>
                  </a:cubicBezTo>
                  <a:cubicBezTo>
                    <a:pt x="3310" y="3143"/>
                    <a:pt x="3743" y="2253"/>
                    <a:pt x="3629" y="1135"/>
                  </a:cubicBezTo>
                  <a:cubicBezTo>
                    <a:pt x="3606" y="838"/>
                    <a:pt x="3561" y="541"/>
                    <a:pt x="3218" y="450"/>
                  </a:cubicBezTo>
                  <a:cubicBezTo>
                    <a:pt x="2789" y="149"/>
                    <a:pt x="2385" y="0"/>
                    <a:pt x="200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29" name="Google Shape;2272;p48"/>
            <p:cNvSpPr/>
            <p:nvPr/>
          </p:nvSpPr>
          <p:spPr>
            <a:xfrm rot="823658">
              <a:off x="7947544" y="4339640"/>
              <a:ext cx="93230" cy="89015"/>
            </a:xfrm>
            <a:custGeom>
              <a:avLst/>
              <a:gdLst/>
              <a:ahLst/>
              <a:cxnLst/>
              <a:rect l="l" t="t" r="r" b="b"/>
              <a:pathLst>
                <a:path w="4269" h="4076" extrusionOk="0">
                  <a:moveTo>
                    <a:pt x="1777" y="1"/>
                  </a:moveTo>
                  <a:cubicBezTo>
                    <a:pt x="1497" y="1"/>
                    <a:pt x="1217" y="45"/>
                    <a:pt x="936" y="171"/>
                  </a:cubicBezTo>
                  <a:cubicBezTo>
                    <a:pt x="845" y="217"/>
                    <a:pt x="776" y="286"/>
                    <a:pt x="730" y="377"/>
                  </a:cubicBezTo>
                  <a:cubicBezTo>
                    <a:pt x="137" y="1336"/>
                    <a:pt x="0" y="2363"/>
                    <a:pt x="137" y="3458"/>
                  </a:cubicBezTo>
                  <a:cubicBezTo>
                    <a:pt x="479" y="3755"/>
                    <a:pt x="867" y="3983"/>
                    <a:pt x="1347" y="4029"/>
                  </a:cubicBezTo>
                  <a:cubicBezTo>
                    <a:pt x="1636" y="4059"/>
                    <a:pt x="1925" y="4076"/>
                    <a:pt x="2214" y="4076"/>
                  </a:cubicBezTo>
                  <a:cubicBezTo>
                    <a:pt x="2587" y="4076"/>
                    <a:pt x="2960" y="4048"/>
                    <a:pt x="3333" y="3983"/>
                  </a:cubicBezTo>
                  <a:cubicBezTo>
                    <a:pt x="4040" y="3846"/>
                    <a:pt x="4268" y="3641"/>
                    <a:pt x="4268" y="2888"/>
                  </a:cubicBezTo>
                  <a:cubicBezTo>
                    <a:pt x="4268" y="2340"/>
                    <a:pt x="4200" y="1792"/>
                    <a:pt x="4177" y="1267"/>
                  </a:cubicBezTo>
                  <a:cubicBezTo>
                    <a:pt x="4017" y="674"/>
                    <a:pt x="3492" y="468"/>
                    <a:pt x="3036" y="171"/>
                  </a:cubicBezTo>
                  <a:cubicBezTo>
                    <a:pt x="2623" y="103"/>
                    <a:pt x="2201" y="1"/>
                    <a:pt x="177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0" name="Google Shape;2273;p48"/>
            <p:cNvSpPr/>
            <p:nvPr/>
          </p:nvSpPr>
          <p:spPr>
            <a:xfrm rot="823658">
              <a:off x="7982631" y="4450908"/>
              <a:ext cx="38895" cy="38917"/>
            </a:xfrm>
            <a:custGeom>
              <a:avLst/>
              <a:gdLst/>
              <a:ahLst/>
              <a:cxnLst/>
              <a:rect l="l" t="t" r="r" b="b"/>
              <a:pathLst>
                <a:path w="1781" h="1782" extrusionOk="0">
                  <a:moveTo>
                    <a:pt x="822" y="0"/>
                  </a:moveTo>
                  <a:cubicBezTo>
                    <a:pt x="412" y="0"/>
                    <a:pt x="1" y="480"/>
                    <a:pt x="23" y="936"/>
                  </a:cubicBezTo>
                  <a:cubicBezTo>
                    <a:pt x="46" y="1466"/>
                    <a:pt x="345" y="1782"/>
                    <a:pt x="798" y="1782"/>
                  </a:cubicBezTo>
                  <a:cubicBezTo>
                    <a:pt x="813" y="1782"/>
                    <a:pt x="829" y="1781"/>
                    <a:pt x="845" y="1781"/>
                  </a:cubicBezTo>
                  <a:cubicBezTo>
                    <a:pt x="1393" y="1758"/>
                    <a:pt x="1781" y="1415"/>
                    <a:pt x="1781" y="1005"/>
                  </a:cubicBezTo>
                  <a:cubicBezTo>
                    <a:pt x="1758" y="457"/>
                    <a:pt x="1325" y="0"/>
                    <a:pt x="82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1" name="Google Shape;2274;p48"/>
            <p:cNvSpPr/>
            <p:nvPr/>
          </p:nvSpPr>
          <p:spPr>
            <a:xfrm rot="823658">
              <a:off x="7868204" y="4409593"/>
              <a:ext cx="84254" cy="84997"/>
            </a:xfrm>
            <a:custGeom>
              <a:avLst/>
              <a:gdLst/>
              <a:ahLst/>
              <a:cxnLst/>
              <a:rect l="l" t="t" r="r" b="b"/>
              <a:pathLst>
                <a:path w="3858" h="3892" extrusionOk="0">
                  <a:moveTo>
                    <a:pt x="2922" y="3268"/>
                  </a:moveTo>
                  <a:lnTo>
                    <a:pt x="2922" y="3291"/>
                  </a:lnTo>
                  <a:lnTo>
                    <a:pt x="2876" y="3291"/>
                  </a:lnTo>
                  <a:cubicBezTo>
                    <a:pt x="2899" y="3291"/>
                    <a:pt x="2899" y="3268"/>
                    <a:pt x="2922" y="3268"/>
                  </a:cubicBezTo>
                  <a:close/>
                  <a:moveTo>
                    <a:pt x="1913" y="0"/>
                  </a:moveTo>
                  <a:cubicBezTo>
                    <a:pt x="1694" y="0"/>
                    <a:pt x="1475" y="9"/>
                    <a:pt x="1256" y="50"/>
                  </a:cubicBezTo>
                  <a:cubicBezTo>
                    <a:pt x="731" y="118"/>
                    <a:pt x="320" y="438"/>
                    <a:pt x="251" y="963"/>
                  </a:cubicBezTo>
                  <a:cubicBezTo>
                    <a:pt x="160" y="1602"/>
                    <a:pt x="0" y="2264"/>
                    <a:pt x="343" y="2903"/>
                  </a:cubicBezTo>
                  <a:cubicBezTo>
                    <a:pt x="366" y="3017"/>
                    <a:pt x="388" y="3131"/>
                    <a:pt x="388" y="3245"/>
                  </a:cubicBezTo>
                  <a:cubicBezTo>
                    <a:pt x="855" y="3669"/>
                    <a:pt x="1356" y="3892"/>
                    <a:pt x="1892" y="3892"/>
                  </a:cubicBezTo>
                  <a:cubicBezTo>
                    <a:pt x="2222" y="3892"/>
                    <a:pt x="2565" y="3807"/>
                    <a:pt x="2922" y="3633"/>
                  </a:cubicBezTo>
                  <a:cubicBezTo>
                    <a:pt x="3264" y="3588"/>
                    <a:pt x="3493" y="3382"/>
                    <a:pt x="3630" y="3063"/>
                  </a:cubicBezTo>
                  <a:cubicBezTo>
                    <a:pt x="3858" y="2675"/>
                    <a:pt x="3812" y="2264"/>
                    <a:pt x="3789" y="1830"/>
                  </a:cubicBezTo>
                  <a:cubicBezTo>
                    <a:pt x="3744" y="848"/>
                    <a:pt x="3379" y="415"/>
                    <a:pt x="2374" y="118"/>
                  </a:cubicBezTo>
                  <a:cubicBezTo>
                    <a:pt x="2374" y="72"/>
                    <a:pt x="2374" y="27"/>
                    <a:pt x="2351" y="4"/>
                  </a:cubicBezTo>
                  <a:cubicBezTo>
                    <a:pt x="2205" y="4"/>
                    <a:pt x="2059" y="0"/>
                    <a:pt x="191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2" name="Google Shape;2275;p48"/>
            <p:cNvSpPr/>
            <p:nvPr/>
          </p:nvSpPr>
          <p:spPr>
            <a:xfrm rot="823658">
              <a:off x="8069826" y="4391711"/>
              <a:ext cx="2009" cy="2031"/>
            </a:xfrm>
            <a:custGeom>
              <a:avLst/>
              <a:gdLst/>
              <a:ahLst/>
              <a:cxnLst/>
              <a:rect l="l" t="t" r="r" b="b"/>
              <a:pathLst>
                <a:path w="92" h="93" extrusionOk="0">
                  <a:moveTo>
                    <a:pt x="46" y="1"/>
                  </a:moveTo>
                  <a:lnTo>
                    <a:pt x="0" y="92"/>
                  </a:lnTo>
                  <a:lnTo>
                    <a:pt x="0" y="92"/>
                  </a:lnTo>
                  <a:lnTo>
                    <a:pt x="92" y="47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3" name="Google Shape;2276;p48"/>
            <p:cNvSpPr/>
            <p:nvPr/>
          </p:nvSpPr>
          <p:spPr>
            <a:xfrm rot="823658">
              <a:off x="8067954" y="4393255"/>
              <a:ext cx="1529" cy="1507"/>
            </a:xfrm>
            <a:custGeom>
              <a:avLst/>
              <a:gdLst/>
              <a:ahLst/>
              <a:cxnLst/>
              <a:rect l="l" t="t" r="r" b="b"/>
              <a:pathLst>
                <a:path w="70" h="69" extrusionOk="0">
                  <a:moveTo>
                    <a:pt x="69" y="0"/>
                  </a:moveTo>
                  <a:lnTo>
                    <a:pt x="1" y="23"/>
                  </a:lnTo>
                  <a:lnTo>
                    <a:pt x="24" y="69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4" name="Google Shape;2277;p48"/>
            <p:cNvSpPr/>
            <p:nvPr/>
          </p:nvSpPr>
          <p:spPr>
            <a:xfrm rot="823658">
              <a:off x="8007367" y="4243759"/>
              <a:ext cx="95239" cy="89408"/>
            </a:xfrm>
            <a:custGeom>
              <a:avLst/>
              <a:gdLst/>
              <a:ahLst/>
              <a:cxnLst/>
              <a:rect l="l" t="t" r="r" b="b"/>
              <a:pathLst>
                <a:path w="4361" h="4094" extrusionOk="0">
                  <a:moveTo>
                    <a:pt x="1723" y="0"/>
                  </a:moveTo>
                  <a:cubicBezTo>
                    <a:pt x="1592" y="0"/>
                    <a:pt x="1493" y="44"/>
                    <a:pt x="1439" y="190"/>
                  </a:cubicBezTo>
                  <a:cubicBezTo>
                    <a:pt x="1399" y="269"/>
                    <a:pt x="1342" y="331"/>
                    <a:pt x="1253" y="331"/>
                  </a:cubicBezTo>
                  <a:cubicBezTo>
                    <a:pt x="1240" y="331"/>
                    <a:pt x="1225" y="330"/>
                    <a:pt x="1210" y="327"/>
                  </a:cubicBezTo>
                  <a:cubicBezTo>
                    <a:pt x="229" y="852"/>
                    <a:pt x="1" y="1263"/>
                    <a:pt x="160" y="2336"/>
                  </a:cubicBezTo>
                  <a:cubicBezTo>
                    <a:pt x="229" y="2701"/>
                    <a:pt x="252" y="3043"/>
                    <a:pt x="389" y="3386"/>
                  </a:cubicBezTo>
                  <a:cubicBezTo>
                    <a:pt x="571" y="3682"/>
                    <a:pt x="777" y="3933"/>
                    <a:pt x="1096" y="4093"/>
                  </a:cubicBezTo>
                  <a:cubicBezTo>
                    <a:pt x="1416" y="4093"/>
                    <a:pt x="1735" y="4070"/>
                    <a:pt x="2055" y="4070"/>
                  </a:cubicBezTo>
                  <a:cubicBezTo>
                    <a:pt x="2101" y="4048"/>
                    <a:pt x="2123" y="4025"/>
                    <a:pt x="2169" y="4002"/>
                  </a:cubicBezTo>
                  <a:cubicBezTo>
                    <a:pt x="2223" y="4045"/>
                    <a:pt x="2277" y="4068"/>
                    <a:pt x="2331" y="4068"/>
                  </a:cubicBezTo>
                  <a:cubicBezTo>
                    <a:pt x="2391" y="4068"/>
                    <a:pt x="2451" y="4039"/>
                    <a:pt x="2511" y="3979"/>
                  </a:cubicBezTo>
                  <a:cubicBezTo>
                    <a:pt x="3059" y="3705"/>
                    <a:pt x="3676" y="3454"/>
                    <a:pt x="3835" y="2746"/>
                  </a:cubicBezTo>
                  <a:cubicBezTo>
                    <a:pt x="4360" y="2358"/>
                    <a:pt x="4200" y="1902"/>
                    <a:pt x="3995" y="1423"/>
                  </a:cubicBezTo>
                  <a:cubicBezTo>
                    <a:pt x="3972" y="1263"/>
                    <a:pt x="3949" y="1080"/>
                    <a:pt x="3835" y="943"/>
                  </a:cubicBezTo>
                  <a:cubicBezTo>
                    <a:pt x="3835" y="920"/>
                    <a:pt x="3812" y="898"/>
                    <a:pt x="3790" y="898"/>
                  </a:cubicBezTo>
                  <a:cubicBezTo>
                    <a:pt x="3481" y="106"/>
                    <a:pt x="2862" y="0"/>
                    <a:pt x="2195" y="0"/>
                  </a:cubicBezTo>
                  <a:cubicBezTo>
                    <a:pt x="2073" y="0"/>
                    <a:pt x="1950" y="4"/>
                    <a:pt x="1827" y="7"/>
                  </a:cubicBezTo>
                  <a:cubicBezTo>
                    <a:pt x="1790" y="3"/>
                    <a:pt x="1755" y="0"/>
                    <a:pt x="172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5" name="Google Shape;2278;p48"/>
            <p:cNvSpPr/>
            <p:nvPr/>
          </p:nvSpPr>
          <p:spPr>
            <a:xfrm rot="823658">
              <a:off x="8052423" y="4395690"/>
              <a:ext cx="2031" cy="2009"/>
            </a:xfrm>
            <a:custGeom>
              <a:avLst/>
              <a:gdLst/>
              <a:ahLst/>
              <a:cxnLst/>
              <a:rect l="l" t="t" r="r" b="b"/>
              <a:pathLst>
                <a:path w="93" h="92" extrusionOk="0">
                  <a:moveTo>
                    <a:pt x="46" y="0"/>
                  </a:moveTo>
                  <a:lnTo>
                    <a:pt x="1" y="91"/>
                  </a:lnTo>
                  <a:lnTo>
                    <a:pt x="1" y="91"/>
                  </a:lnTo>
                  <a:lnTo>
                    <a:pt x="92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6" name="Google Shape;2279;p48"/>
            <p:cNvSpPr/>
            <p:nvPr/>
          </p:nvSpPr>
          <p:spPr>
            <a:xfrm rot="823658">
              <a:off x="7900037" y="4218782"/>
              <a:ext cx="96244" cy="98078"/>
            </a:xfrm>
            <a:custGeom>
              <a:avLst/>
              <a:gdLst/>
              <a:ahLst/>
              <a:cxnLst/>
              <a:rect l="l" t="t" r="r" b="b"/>
              <a:pathLst>
                <a:path w="4407" h="4491" extrusionOk="0">
                  <a:moveTo>
                    <a:pt x="2248" y="1"/>
                  </a:moveTo>
                  <a:cubicBezTo>
                    <a:pt x="2017" y="1"/>
                    <a:pt x="1769" y="46"/>
                    <a:pt x="1507" y="123"/>
                  </a:cubicBezTo>
                  <a:cubicBezTo>
                    <a:pt x="1507" y="123"/>
                    <a:pt x="1485" y="100"/>
                    <a:pt x="1485" y="100"/>
                  </a:cubicBezTo>
                  <a:cubicBezTo>
                    <a:pt x="1074" y="146"/>
                    <a:pt x="594" y="55"/>
                    <a:pt x="594" y="694"/>
                  </a:cubicBezTo>
                  <a:cubicBezTo>
                    <a:pt x="549" y="831"/>
                    <a:pt x="480" y="945"/>
                    <a:pt x="412" y="1082"/>
                  </a:cubicBezTo>
                  <a:cubicBezTo>
                    <a:pt x="1" y="1972"/>
                    <a:pt x="275" y="3638"/>
                    <a:pt x="937" y="4346"/>
                  </a:cubicBezTo>
                  <a:cubicBezTo>
                    <a:pt x="1311" y="4401"/>
                    <a:pt x="1686" y="4491"/>
                    <a:pt x="2055" y="4491"/>
                  </a:cubicBezTo>
                  <a:cubicBezTo>
                    <a:pt x="2294" y="4491"/>
                    <a:pt x="2530" y="4453"/>
                    <a:pt x="2763" y="4346"/>
                  </a:cubicBezTo>
                  <a:cubicBezTo>
                    <a:pt x="2900" y="4232"/>
                    <a:pt x="3037" y="4118"/>
                    <a:pt x="3151" y="3981"/>
                  </a:cubicBezTo>
                  <a:cubicBezTo>
                    <a:pt x="3539" y="3935"/>
                    <a:pt x="3767" y="3638"/>
                    <a:pt x="4041" y="3387"/>
                  </a:cubicBezTo>
                  <a:cubicBezTo>
                    <a:pt x="4201" y="3319"/>
                    <a:pt x="4224" y="3159"/>
                    <a:pt x="4201" y="2976"/>
                  </a:cubicBezTo>
                  <a:cubicBezTo>
                    <a:pt x="4201" y="2292"/>
                    <a:pt x="4406" y="1538"/>
                    <a:pt x="3699" y="1013"/>
                  </a:cubicBezTo>
                  <a:cubicBezTo>
                    <a:pt x="3699" y="899"/>
                    <a:pt x="3630" y="831"/>
                    <a:pt x="3516" y="808"/>
                  </a:cubicBezTo>
                  <a:cubicBezTo>
                    <a:pt x="3201" y="225"/>
                    <a:pt x="2766" y="1"/>
                    <a:pt x="22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37" name="Google Shape;2280;p48"/>
            <p:cNvSpPr/>
            <p:nvPr/>
          </p:nvSpPr>
          <p:spPr>
            <a:xfrm rot="823658">
              <a:off x="8151016" y="3889435"/>
              <a:ext cx="11465" cy="11072"/>
            </a:xfrm>
            <a:custGeom>
              <a:avLst/>
              <a:gdLst/>
              <a:ahLst/>
              <a:cxnLst/>
              <a:rect l="l" t="t" r="r" b="b"/>
              <a:pathLst>
                <a:path w="525" h="507" extrusionOk="0">
                  <a:moveTo>
                    <a:pt x="160" y="0"/>
                  </a:moveTo>
                  <a:cubicBezTo>
                    <a:pt x="114" y="69"/>
                    <a:pt x="46" y="114"/>
                    <a:pt x="0" y="183"/>
                  </a:cubicBezTo>
                  <a:cubicBezTo>
                    <a:pt x="78" y="323"/>
                    <a:pt x="156" y="506"/>
                    <a:pt x="292" y="506"/>
                  </a:cubicBezTo>
                  <a:cubicBezTo>
                    <a:pt x="355" y="506"/>
                    <a:pt x="431" y="467"/>
                    <a:pt x="525" y="365"/>
                  </a:cubicBezTo>
                  <a:cubicBezTo>
                    <a:pt x="411" y="274"/>
                    <a:pt x="457" y="92"/>
                    <a:pt x="34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1038" name="Google Shape;2281;p48"/>
            <p:cNvGrpSpPr/>
            <p:nvPr/>
          </p:nvGrpSpPr>
          <p:grpSpPr>
            <a:xfrm>
              <a:off x="7610197" y="3646766"/>
              <a:ext cx="542412" cy="231812"/>
              <a:chOff x="7610197" y="3646766"/>
              <a:chExt cx="542412" cy="231812"/>
            </a:xfrm>
          </p:grpSpPr>
          <p:sp>
            <p:nvSpPr>
              <p:cNvPr id="1039" name="Google Shape;2282;p48"/>
              <p:cNvSpPr/>
              <p:nvPr/>
            </p:nvSpPr>
            <p:spPr>
              <a:xfrm rot="823658">
                <a:off x="7683272" y="3647762"/>
                <a:ext cx="9980" cy="13169"/>
              </a:xfrm>
              <a:custGeom>
                <a:avLst/>
                <a:gdLst/>
                <a:ahLst/>
                <a:cxnLst/>
                <a:rect l="l" t="t" r="r" b="b"/>
                <a:pathLst>
                  <a:path w="457" h="603" extrusionOk="0">
                    <a:moveTo>
                      <a:pt x="23" y="1"/>
                    </a:moveTo>
                    <a:cubicBezTo>
                      <a:pt x="23" y="206"/>
                      <a:pt x="0" y="411"/>
                      <a:pt x="206" y="548"/>
                    </a:cubicBezTo>
                    <a:cubicBezTo>
                      <a:pt x="243" y="586"/>
                      <a:pt x="281" y="603"/>
                      <a:pt x="323" y="603"/>
                    </a:cubicBezTo>
                    <a:cubicBezTo>
                      <a:pt x="356" y="603"/>
                      <a:pt x="393" y="592"/>
                      <a:pt x="434" y="571"/>
                    </a:cubicBezTo>
                    <a:cubicBezTo>
                      <a:pt x="434" y="571"/>
                      <a:pt x="457" y="548"/>
                      <a:pt x="457" y="503"/>
                    </a:cubicBezTo>
                    <a:cubicBezTo>
                      <a:pt x="457" y="457"/>
                      <a:pt x="457" y="411"/>
                      <a:pt x="411" y="366"/>
                    </a:cubicBezTo>
                    <a:cubicBezTo>
                      <a:pt x="320" y="206"/>
                      <a:pt x="229" y="69"/>
                      <a:pt x="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0" name="Google Shape;2283;p48"/>
              <p:cNvSpPr/>
              <p:nvPr/>
            </p:nvSpPr>
            <p:spPr>
              <a:xfrm rot="823658">
                <a:off x="7696936" y="3772597"/>
                <a:ext cx="14960" cy="13562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21" extrusionOk="0">
                    <a:moveTo>
                      <a:pt x="338" y="0"/>
                    </a:moveTo>
                    <a:cubicBezTo>
                      <a:pt x="312" y="0"/>
                      <a:pt x="283" y="3"/>
                      <a:pt x="251" y="10"/>
                    </a:cubicBezTo>
                    <a:cubicBezTo>
                      <a:pt x="0" y="56"/>
                      <a:pt x="206" y="307"/>
                      <a:pt x="206" y="467"/>
                    </a:cubicBezTo>
                    <a:cubicBezTo>
                      <a:pt x="286" y="570"/>
                      <a:pt x="365" y="621"/>
                      <a:pt x="445" y="621"/>
                    </a:cubicBezTo>
                    <a:cubicBezTo>
                      <a:pt x="525" y="621"/>
                      <a:pt x="605" y="570"/>
                      <a:pt x="685" y="467"/>
                    </a:cubicBezTo>
                    <a:cubicBezTo>
                      <a:pt x="603" y="261"/>
                      <a:pt x="576" y="0"/>
                      <a:pt x="3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1" name="Google Shape;2284;p48"/>
              <p:cNvSpPr/>
              <p:nvPr/>
            </p:nvSpPr>
            <p:spPr>
              <a:xfrm rot="823658">
                <a:off x="7756294" y="3727333"/>
                <a:ext cx="11465" cy="8452"/>
              </a:xfrm>
              <a:custGeom>
                <a:avLst/>
                <a:gdLst/>
                <a:ahLst/>
                <a:cxnLst/>
                <a:rect l="l" t="t" r="r" b="b"/>
                <a:pathLst>
                  <a:path w="525" h="387" extrusionOk="0">
                    <a:moveTo>
                      <a:pt x="177" y="0"/>
                    </a:moveTo>
                    <a:cubicBezTo>
                      <a:pt x="124" y="0"/>
                      <a:pt x="65" y="8"/>
                      <a:pt x="0" y="21"/>
                    </a:cubicBezTo>
                    <a:cubicBezTo>
                      <a:pt x="23" y="364"/>
                      <a:pt x="274" y="364"/>
                      <a:pt x="525" y="387"/>
                    </a:cubicBezTo>
                    <a:cubicBezTo>
                      <a:pt x="507" y="114"/>
                      <a:pt x="387" y="0"/>
                      <a:pt x="17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2" name="Google Shape;2285;p48"/>
              <p:cNvSpPr/>
              <p:nvPr/>
            </p:nvSpPr>
            <p:spPr>
              <a:xfrm rot="823658">
                <a:off x="7631279" y="3749166"/>
                <a:ext cx="15484" cy="1399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41" extrusionOk="0">
                    <a:moveTo>
                      <a:pt x="459" y="1"/>
                    </a:moveTo>
                    <a:cubicBezTo>
                      <a:pt x="361" y="1"/>
                      <a:pt x="218" y="44"/>
                      <a:pt x="1" y="114"/>
                    </a:cubicBezTo>
                    <a:cubicBezTo>
                      <a:pt x="38" y="470"/>
                      <a:pt x="213" y="641"/>
                      <a:pt x="502" y="641"/>
                    </a:cubicBezTo>
                    <a:cubicBezTo>
                      <a:pt x="565" y="641"/>
                      <a:pt x="634" y="633"/>
                      <a:pt x="708" y="616"/>
                    </a:cubicBezTo>
                    <a:cubicBezTo>
                      <a:pt x="663" y="164"/>
                      <a:pt x="648" y="1"/>
                      <a:pt x="45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3" name="Google Shape;2286;p48"/>
              <p:cNvSpPr/>
              <p:nvPr/>
            </p:nvSpPr>
            <p:spPr>
              <a:xfrm rot="823658">
                <a:off x="7611212" y="3713366"/>
                <a:ext cx="11487" cy="9937"/>
              </a:xfrm>
              <a:custGeom>
                <a:avLst/>
                <a:gdLst/>
                <a:ahLst/>
                <a:cxnLst/>
                <a:rect l="l" t="t" r="r" b="b"/>
                <a:pathLst>
                  <a:path w="526" h="455" extrusionOk="0">
                    <a:moveTo>
                      <a:pt x="345" y="0"/>
                    </a:moveTo>
                    <a:cubicBezTo>
                      <a:pt x="245" y="0"/>
                      <a:pt x="117" y="82"/>
                      <a:pt x="0" y="140"/>
                    </a:cubicBezTo>
                    <a:cubicBezTo>
                      <a:pt x="11" y="382"/>
                      <a:pt x="81" y="454"/>
                      <a:pt x="175" y="454"/>
                    </a:cubicBezTo>
                    <a:cubicBezTo>
                      <a:pt x="276" y="454"/>
                      <a:pt x="407" y="370"/>
                      <a:pt x="525" y="323"/>
                    </a:cubicBezTo>
                    <a:cubicBezTo>
                      <a:pt x="514" y="76"/>
                      <a:pt x="443" y="0"/>
                      <a:pt x="34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4" name="Google Shape;2287;p48"/>
              <p:cNvSpPr/>
              <p:nvPr/>
            </p:nvSpPr>
            <p:spPr>
              <a:xfrm rot="823658">
                <a:off x="7634631" y="3668836"/>
                <a:ext cx="11487" cy="8124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2" extrusionOk="0">
                    <a:moveTo>
                      <a:pt x="0" y="0"/>
                    </a:moveTo>
                    <a:cubicBezTo>
                      <a:pt x="19" y="306"/>
                      <a:pt x="198" y="372"/>
                      <a:pt x="403" y="372"/>
                    </a:cubicBezTo>
                    <a:cubicBezTo>
                      <a:pt x="443" y="372"/>
                      <a:pt x="484" y="369"/>
                      <a:pt x="525" y="366"/>
                    </a:cubicBezTo>
                    <a:cubicBezTo>
                      <a:pt x="480" y="251"/>
                      <a:pt x="411" y="115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5" name="Google Shape;2288;p48"/>
              <p:cNvSpPr/>
              <p:nvPr/>
            </p:nvSpPr>
            <p:spPr>
              <a:xfrm rot="823658">
                <a:off x="7722261" y="3686485"/>
                <a:ext cx="13475" cy="1598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732" extrusionOk="0">
                    <a:moveTo>
                      <a:pt x="69" y="1"/>
                    </a:moveTo>
                    <a:lnTo>
                      <a:pt x="69" y="1"/>
                    </a:lnTo>
                    <a:cubicBezTo>
                      <a:pt x="1" y="275"/>
                      <a:pt x="92" y="503"/>
                      <a:pt x="252" y="731"/>
                    </a:cubicBezTo>
                    <a:cubicBezTo>
                      <a:pt x="617" y="366"/>
                      <a:pt x="571" y="229"/>
                      <a:pt x="6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6" name="Google Shape;2289;p48"/>
              <p:cNvSpPr/>
              <p:nvPr/>
            </p:nvSpPr>
            <p:spPr>
              <a:xfrm rot="823658">
                <a:off x="7705572" y="3731307"/>
                <a:ext cx="11487" cy="808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370" extrusionOk="0">
                    <a:moveTo>
                      <a:pt x="1" y="1"/>
                    </a:moveTo>
                    <a:cubicBezTo>
                      <a:pt x="1" y="69"/>
                      <a:pt x="1" y="115"/>
                      <a:pt x="1" y="184"/>
                    </a:cubicBezTo>
                    <a:cubicBezTo>
                      <a:pt x="147" y="267"/>
                      <a:pt x="292" y="369"/>
                      <a:pt x="473" y="369"/>
                    </a:cubicBezTo>
                    <a:cubicBezTo>
                      <a:pt x="490" y="369"/>
                      <a:pt x="508" y="368"/>
                      <a:pt x="526" y="366"/>
                    </a:cubicBezTo>
                    <a:cubicBezTo>
                      <a:pt x="526" y="298"/>
                      <a:pt x="526" y="252"/>
                      <a:pt x="526" y="184"/>
                    </a:cubicBezTo>
                    <a:cubicBezTo>
                      <a:pt x="457" y="138"/>
                      <a:pt x="412" y="69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7" name="Google Shape;2290;p48"/>
              <p:cNvSpPr/>
              <p:nvPr/>
            </p:nvSpPr>
            <p:spPr>
              <a:xfrm rot="823658">
                <a:off x="7664871" y="3694093"/>
                <a:ext cx="22428" cy="17995"/>
              </a:xfrm>
              <a:custGeom>
                <a:avLst/>
                <a:gdLst/>
                <a:ahLst/>
                <a:cxnLst/>
                <a:rect l="l" t="t" r="r" b="b"/>
                <a:pathLst>
                  <a:path w="1027" h="824" extrusionOk="0">
                    <a:moveTo>
                      <a:pt x="438" y="1"/>
                    </a:moveTo>
                    <a:cubicBezTo>
                      <a:pt x="429" y="1"/>
                      <a:pt x="420" y="1"/>
                      <a:pt x="411" y="2"/>
                    </a:cubicBezTo>
                    <a:cubicBezTo>
                      <a:pt x="274" y="2"/>
                      <a:pt x="115" y="93"/>
                      <a:pt x="69" y="253"/>
                    </a:cubicBezTo>
                    <a:cubicBezTo>
                      <a:pt x="1" y="458"/>
                      <a:pt x="366" y="823"/>
                      <a:pt x="685" y="823"/>
                    </a:cubicBezTo>
                    <a:cubicBezTo>
                      <a:pt x="822" y="823"/>
                      <a:pt x="936" y="732"/>
                      <a:pt x="982" y="572"/>
                    </a:cubicBezTo>
                    <a:cubicBezTo>
                      <a:pt x="1026" y="329"/>
                      <a:pt x="707" y="1"/>
                      <a:pt x="43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8" name="Google Shape;2291;p48"/>
              <p:cNvSpPr/>
              <p:nvPr/>
            </p:nvSpPr>
            <p:spPr>
              <a:xfrm rot="823658">
                <a:off x="7998056" y="3807709"/>
                <a:ext cx="17471" cy="15789"/>
              </a:xfrm>
              <a:custGeom>
                <a:avLst/>
                <a:gdLst/>
                <a:ahLst/>
                <a:cxnLst/>
                <a:rect l="l" t="t" r="r" b="b"/>
                <a:pathLst>
                  <a:path w="800" h="723" extrusionOk="0">
                    <a:moveTo>
                      <a:pt x="161" y="1"/>
                    </a:moveTo>
                    <a:cubicBezTo>
                      <a:pt x="115" y="92"/>
                      <a:pt x="69" y="206"/>
                      <a:pt x="1" y="320"/>
                    </a:cubicBezTo>
                    <a:cubicBezTo>
                      <a:pt x="123" y="422"/>
                      <a:pt x="9" y="723"/>
                      <a:pt x="241" y="723"/>
                    </a:cubicBezTo>
                    <a:cubicBezTo>
                      <a:pt x="270" y="723"/>
                      <a:pt x="303" y="718"/>
                      <a:pt x="343" y="708"/>
                    </a:cubicBezTo>
                    <a:cubicBezTo>
                      <a:pt x="800" y="297"/>
                      <a:pt x="777" y="183"/>
                      <a:pt x="1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49" name="Google Shape;2292;p48"/>
              <p:cNvSpPr/>
              <p:nvPr/>
            </p:nvSpPr>
            <p:spPr>
              <a:xfrm rot="823658">
                <a:off x="8117466" y="3860068"/>
                <a:ext cx="14479" cy="1703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780" extrusionOk="0">
                    <a:moveTo>
                      <a:pt x="211" y="0"/>
                    </a:moveTo>
                    <a:cubicBezTo>
                      <a:pt x="185" y="0"/>
                      <a:pt x="159" y="17"/>
                      <a:pt x="138" y="49"/>
                    </a:cubicBezTo>
                    <a:cubicBezTo>
                      <a:pt x="1" y="620"/>
                      <a:pt x="46" y="688"/>
                      <a:pt x="663" y="780"/>
                    </a:cubicBezTo>
                    <a:cubicBezTo>
                      <a:pt x="663" y="665"/>
                      <a:pt x="663" y="551"/>
                      <a:pt x="663" y="414"/>
                    </a:cubicBezTo>
                    <a:cubicBezTo>
                      <a:pt x="503" y="346"/>
                      <a:pt x="366" y="232"/>
                      <a:pt x="297" y="72"/>
                    </a:cubicBezTo>
                    <a:cubicBezTo>
                      <a:pt x="273" y="23"/>
                      <a:pt x="242" y="0"/>
                      <a:pt x="2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0" name="Google Shape;2293;p48"/>
              <p:cNvSpPr/>
              <p:nvPr/>
            </p:nvSpPr>
            <p:spPr>
              <a:xfrm rot="823658">
                <a:off x="8011311" y="3753062"/>
                <a:ext cx="14479" cy="119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548" extrusionOk="0">
                    <a:moveTo>
                      <a:pt x="366" y="0"/>
                    </a:moveTo>
                    <a:cubicBezTo>
                      <a:pt x="229" y="0"/>
                      <a:pt x="92" y="46"/>
                      <a:pt x="1" y="183"/>
                    </a:cubicBezTo>
                    <a:cubicBezTo>
                      <a:pt x="69" y="297"/>
                      <a:pt x="115" y="434"/>
                      <a:pt x="184" y="548"/>
                    </a:cubicBezTo>
                    <a:lnTo>
                      <a:pt x="549" y="548"/>
                    </a:lnTo>
                    <a:cubicBezTo>
                      <a:pt x="663" y="434"/>
                      <a:pt x="663" y="297"/>
                      <a:pt x="549" y="183"/>
                    </a:cubicBezTo>
                    <a:cubicBezTo>
                      <a:pt x="503" y="137"/>
                      <a:pt x="435" y="69"/>
                      <a:pt x="3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1" name="Google Shape;2294;p48"/>
              <p:cNvSpPr/>
              <p:nvPr/>
            </p:nvSpPr>
            <p:spPr>
              <a:xfrm rot="823658">
                <a:off x="8119143" y="3756165"/>
                <a:ext cx="10483" cy="906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15" extrusionOk="0">
                    <a:moveTo>
                      <a:pt x="206" y="0"/>
                    </a:moveTo>
                    <a:cubicBezTo>
                      <a:pt x="147" y="0"/>
                      <a:pt x="91" y="30"/>
                      <a:pt x="46" y="120"/>
                    </a:cubicBezTo>
                    <a:cubicBezTo>
                      <a:pt x="0" y="257"/>
                      <a:pt x="91" y="371"/>
                      <a:pt x="205" y="394"/>
                    </a:cubicBezTo>
                    <a:cubicBezTo>
                      <a:pt x="245" y="408"/>
                      <a:pt x="279" y="415"/>
                      <a:pt x="307" y="415"/>
                    </a:cubicBezTo>
                    <a:cubicBezTo>
                      <a:pt x="457" y="415"/>
                      <a:pt x="460" y="232"/>
                      <a:pt x="479" y="97"/>
                    </a:cubicBezTo>
                    <a:cubicBezTo>
                      <a:pt x="397" y="70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2" name="Google Shape;2295;p48"/>
              <p:cNvSpPr/>
              <p:nvPr/>
            </p:nvSpPr>
            <p:spPr>
              <a:xfrm rot="823658">
                <a:off x="8123436" y="3788413"/>
                <a:ext cx="6988" cy="56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58" extrusionOk="0">
                    <a:moveTo>
                      <a:pt x="199" y="1"/>
                    </a:moveTo>
                    <a:cubicBezTo>
                      <a:pt x="120" y="1"/>
                      <a:pt x="49" y="29"/>
                      <a:pt x="0" y="126"/>
                    </a:cubicBezTo>
                    <a:cubicBezTo>
                      <a:pt x="0" y="149"/>
                      <a:pt x="0" y="195"/>
                      <a:pt x="23" y="217"/>
                    </a:cubicBezTo>
                    <a:cubicBezTo>
                      <a:pt x="52" y="246"/>
                      <a:pt x="78" y="258"/>
                      <a:pt x="103" y="258"/>
                    </a:cubicBezTo>
                    <a:cubicBezTo>
                      <a:pt x="175" y="258"/>
                      <a:pt x="234" y="160"/>
                      <a:pt x="320" y="126"/>
                    </a:cubicBezTo>
                    <a:cubicBezTo>
                      <a:pt x="297" y="103"/>
                      <a:pt x="297" y="58"/>
                      <a:pt x="297" y="12"/>
                    </a:cubicBezTo>
                    <a:cubicBezTo>
                      <a:pt x="264" y="5"/>
                      <a:pt x="231" y="1"/>
                      <a:pt x="19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3" name="Google Shape;2296;p48"/>
              <p:cNvSpPr/>
              <p:nvPr/>
            </p:nvSpPr>
            <p:spPr>
              <a:xfrm rot="823658">
                <a:off x="8020757" y="3856467"/>
                <a:ext cx="10767" cy="8998"/>
              </a:xfrm>
              <a:custGeom>
                <a:avLst/>
                <a:gdLst/>
                <a:ahLst/>
                <a:cxnLst/>
                <a:rect l="l" t="t" r="r" b="b"/>
                <a:pathLst>
                  <a:path w="493" h="412" extrusionOk="0">
                    <a:moveTo>
                      <a:pt x="274" y="1"/>
                    </a:moveTo>
                    <a:cubicBezTo>
                      <a:pt x="0" y="46"/>
                      <a:pt x="137" y="252"/>
                      <a:pt x="114" y="411"/>
                    </a:cubicBezTo>
                    <a:cubicBezTo>
                      <a:pt x="137" y="411"/>
                      <a:pt x="161" y="412"/>
                      <a:pt x="186" y="412"/>
                    </a:cubicBezTo>
                    <a:cubicBezTo>
                      <a:pt x="333" y="412"/>
                      <a:pt x="493" y="395"/>
                      <a:pt x="434" y="160"/>
                    </a:cubicBezTo>
                    <a:cubicBezTo>
                      <a:pt x="434" y="92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4" name="Google Shape;2297;p48"/>
              <p:cNvSpPr/>
              <p:nvPr/>
            </p:nvSpPr>
            <p:spPr>
              <a:xfrm rot="823658">
                <a:off x="8085126" y="3817913"/>
                <a:ext cx="16466" cy="17733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12" extrusionOk="0">
                    <a:moveTo>
                      <a:pt x="377" y="1"/>
                    </a:moveTo>
                    <a:cubicBezTo>
                      <a:pt x="290" y="1"/>
                      <a:pt x="188" y="108"/>
                      <a:pt x="0" y="306"/>
                    </a:cubicBezTo>
                    <a:cubicBezTo>
                      <a:pt x="186" y="652"/>
                      <a:pt x="271" y="811"/>
                      <a:pt x="375" y="811"/>
                    </a:cubicBezTo>
                    <a:cubicBezTo>
                      <a:pt x="463" y="811"/>
                      <a:pt x="565" y="698"/>
                      <a:pt x="753" y="489"/>
                    </a:cubicBezTo>
                    <a:cubicBezTo>
                      <a:pt x="567" y="153"/>
                      <a:pt x="482" y="1"/>
                      <a:pt x="3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5" name="Google Shape;2298;p48"/>
              <p:cNvSpPr/>
              <p:nvPr/>
            </p:nvSpPr>
            <p:spPr>
              <a:xfrm rot="823658">
                <a:off x="8065223" y="3787752"/>
                <a:ext cx="12885" cy="10308"/>
              </a:xfrm>
              <a:custGeom>
                <a:avLst/>
                <a:gdLst/>
                <a:ahLst/>
                <a:cxnLst/>
                <a:rect l="l" t="t" r="r" b="b"/>
                <a:pathLst>
                  <a:path w="590" h="472" extrusionOk="0">
                    <a:moveTo>
                      <a:pt x="165" y="1"/>
                    </a:moveTo>
                    <a:cubicBezTo>
                      <a:pt x="68" y="1"/>
                      <a:pt x="1" y="66"/>
                      <a:pt x="19" y="174"/>
                    </a:cubicBezTo>
                    <a:cubicBezTo>
                      <a:pt x="41" y="334"/>
                      <a:pt x="178" y="426"/>
                      <a:pt x="315" y="471"/>
                    </a:cubicBezTo>
                    <a:cubicBezTo>
                      <a:pt x="452" y="448"/>
                      <a:pt x="589" y="403"/>
                      <a:pt x="589" y="266"/>
                    </a:cubicBezTo>
                    <a:cubicBezTo>
                      <a:pt x="566" y="83"/>
                      <a:pt x="384" y="37"/>
                      <a:pt x="247" y="15"/>
                    </a:cubicBezTo>
                    <a:cubicBezTo>
                      <a:pt x="218" y="5"/>
                      <a:pt x="191" y="1"/>
                      <a:pt x="1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1056" name="Google Shape;2299;p48"/>
              <p:cNvSpPr/>
              <p:nvPr/>
            </p:nvSpPr>
            <p:spPr>
              <a:xfrm rot="823658">
                <a:off x="8143308" y="3817336"/>
                <a:ext cx="7993" cy="11990"/>
              </a:xfrm>
              <a:custGeom>
                <a:avLst/>
                <a:gdLst/>
                <a:ahLst/>
                <a:cxnLst/>
                <a:rect l="l" t="t" r="r" b="b"/>
                <a:pathLst>
                  <a:path w="366" h="549" extrusionOk="0">
                    <a:moveTo>
                      <a:pt x="366" y="1"/>
                    </a:moveTo>
                    <a:cubicBezTo>
                      <a:pt x="183" y="24"/>
                      <a:pt x="1" y="92"/>
                      <a:pt x="46" y="321"/>
                    </a:cubicBezTo>
                    <a:cubicBezTo>
                      <a:pt x="46" y="526"/>
                      <a:pt x="229" y="526"/>
                      <a:pt x="366" y="549"/>
                    </a:cubicBezTo>
                    <a:cubicBezTo>
                      <a:pt x="366" y="366"/>
                      <a:pt x="366" y="184"/>
                      <a:pt x="36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057" name="Google Shape;1283;p39"/>
          <p:cNvGrpSpPr/>
          <p:nvPr/>
        </p:nvGrpSpPr>
        <p:grpSpPr>
          <a:xfrm>
            <a:off x="454809" y="2000381"/>
            <a:ext cx="1859625" cy="2189945"/>
            <a:chOff x="479975" y="1424662"/>
            <a:chExt cx="2085456" cy="3254587"/>
          </a:xfrm>
        </p:grpSpPr>
        <p:sp>
          <p:nvSpPr>
            <p:cNvPr id="1058" name="Google Shape;1284;p39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59" name="Google Shape;1285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0" name="Google Shape;1286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1" name="Google Shape;1287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2" name="Google Shape;1288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3" name="Google Shape;1289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4" name="Google Shape;1290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5" name="Google Shape;1291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6" name="Google Shape;1292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7" name="Google Shape;1293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8" name="Google Shape;1294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69" name="Google Shape;1295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0" name="Google Shape;1296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1" name="Google Shape;1297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2" name="Google Shape;1298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3" name="Google Shape;1299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4" name="Google Shape;1300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5" name="Google Shape;1301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6" name="Google Shape;1302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7" name="Google Shape;1303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8" name="Google Shape;1304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79" name="Google Shape;1305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0" name="Google Shape;1306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1" name="Google Shape;1307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2" name="Google Shape;1308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3" name="Google Shape;1309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4" name="Google Shape;1310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5" name="Google Shape;1311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6" name="Google Shape;1312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7" name="Google Shape;1313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8" name="Google Shape;1314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89" name="Google Shape;1315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0" name="Google Shape;1316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1" name="Google Shape;1317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2" name="Google Shape;1318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3" name="Google Shape;1319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4" name="Google Shape;1320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5" name="Google Shape;1321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6" name="Google Shape;1322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7" name="Google Shape;1323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8" name="Google Shape;1324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099" name="Google Shape;1325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0" name="Google Shape;1326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1" name="Google Shape;1327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2" name="Google Shape;1328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3" name="Google Shape;1329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4" name="Google Shape;1330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5" name="Google Shape;1331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6" name="Google Shape;1332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7" name="Google Shape;1333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8" name="Google Shape;1334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09" name="Google Shape;1335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0" name="Google Shape;1336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1" name="Google Shape;1337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2" name="Google Shape;1338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3" name="Google Shape;1339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4" name="Google Shape;1340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5" name="Google Shape;1341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6" name="Google Shape;1342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7" name="Google Shape;1343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8" name="Google Shape;1344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19" name="Google Shape;1345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0" name="Google Shape;1346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1" name="Google Shape;1347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2" name="Google Shape;1348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3" name="Google Shape;1349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4" name="Google Shape;1350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5" name="Google Shape;1351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6" name="Google Shape;1352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7" name="Google Shape;1353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8" name="Google Shape;1354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29" name="Google Shape;1355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0" name="Google Shape;1356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1" name="Google Shape;1357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2" name="Google Shape;1358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3" name="Google Shape;1359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4" name="Google Shape;1360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5" name="Google Shape;1361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6" name="Google Shape;1362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7" name="Google Shape;1363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8" name="Google Shape;1364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39" name="Google Shape;1365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0" name="Google Shape;1366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1" name="Google Shape;1367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2" name="Google Shape;1368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3" name="Google Shape;1369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4" name="Google Shape;1370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5" name="Google Shape;1371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6" name="Google Shape;1372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7" name="Google Shape;1373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8" name="Google Shape;1374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49" name="Google Shape;1375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0" name="Google Shape;1376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1" name="Google Shape;1377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2" name="Google Shape;1378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3" name="Google Shape;1379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4" name="Google Shape;1380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5" name="Google Shape;1381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6" name="Google Shape;1382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7" name="Google Shape;1383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8" name="Google Shape;1384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59" name="Google Shape;1385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0" name="Google Shape;1386;p39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1" name="Google Shape;1387;p39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2" name="Google Shape;1388;p39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3" name="Google Shape;1389;p39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4" name="Google Shape;1390;p39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5" name="Google Shape;1391;p39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6" name="Google Shape;1392;p39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7" name="Google Shape;1393;p39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8" name="Google Shape;1394;p39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69" name="Google Shape;1395;p39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0" name="Google Shape;1396;p39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1" name="Google Shape;1397;p39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2" name="Google Shape;1398;p39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3" name="Google Shape;1399;p39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4" name="Google Shape;1400;p39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5" name="Google Shape;1401;p39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6" name="Google Shape;1402;p39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7" name="Google Shape;1403;p39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8" name="Google Shape;1404;p39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79" name="Google Shape;1405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0" name="Google Shape;1406;p39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1" name="Google Shape;1407;p39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2" name="Google Shape;1408;p39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3" name="Google Shape;1409;p39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4" name="Google Shape;1410;p39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5" name="Google Shape;1411;p39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6" name="Google Shape;1412;p39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7" name="Google Shape;1413;p39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8" name="Google Shape;1414;p39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89" name="Google Shape;1415;p39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0" name="Google Shape;1416;p39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1" name="Google Shape;1417;p39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2" name="Google Shape;1418;p39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3" name="Google Shape;1419;p39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4" name="Google Shape;1420;p39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5" name="Google Shape;1421;p39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6" name="Google Shape;1422;p39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7" name="Google Shape;1423;p39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8" name="Google Shape;1424;p39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199" name="Google Shape;1425;p39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0" name="Google Shape;1426;p39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1" name="Google Shape;1427;p39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2" name="Google Shape;1428;p39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3" name="Google Shape;1429;p39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4" name="Google Shape;1430;p39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5" name="Google Shape;1431;p39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6" name="Google Shape;1432;p39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7" name="Google Shape;1433;p39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8" name="Google Shape;1434;p39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09" name="Google Shape;1435;p39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0" name="Google Shape;1436;p39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1" name="Google Shape;1437;p39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2" name="Google Shape;1438;p39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3" name="Google Shape;1439;p39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4" name="Google Shape;1440;p39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5" name="Google Shape;1441;p39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6" name="Google Shape;1442;p39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7" name="Google Shape;1443;p39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8" name="Google Shape;1444;p39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19" name="Google Shape;1445;p39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0" name="Google Shape;1446;p39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1" name="Google Shape;1447;p39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2" name="Google Shape;1448;p39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3" name="Google Shape;1449;p39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4" name="Google Shape;1450;p39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5" name="Google Shape;1451;p39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6" name="Google Shape;1452;p39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7" name="Google Shape;1453;p39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8" name="Google Shape;1454;p39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29" name="Google Shape;1455;p39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0" name="Google Shape;1456;p39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1" name="Google Shape;1457;p39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2" name="Google Shape;1458;p39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3" name="Google Shape;1459;p39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4" name="Google Shape;1460;p39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5" name="Google Shape;1461;p39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6" name="Google Shape;1462;p39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7" name="Google Shape;1463;p39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8" name="Google Shape;1464;p39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39" name="Google Shape;1465;p39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0" name="Google Shape;1466;p39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1" name="Google Shape;1467;p39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2" name="Google Shape;1468;p39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3" name="Google Shape;1469;p39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4" name="Google Shape;1470;p39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5" name="Google Shape;1471;p39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6" name="Google Shape;1472;p39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7" name="Google Shape;1473;p39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8" name="Google Shape;1474;p39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49" name="Google Shape;1475;p39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0" name="Google Shape;1476;p39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1" name="Google Shape;1477;p39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2" name="Google Shape;1478;p39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3" name="Google Shape;1479;p39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4" name="Google Shape;1480;p39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5" name="Google Shape;1481;p39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6" name="Google Shape;1482;p39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7" name="Google Shape;1483;p39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8" name="Google Shape;1484;p39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59" name="Google Shape;1485;p39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260" name="Google Shape;1486;p39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pic>
        <p:nvPicPr>
          <p:cNvPr id="1265" name="Picture 12" descr="Cute barista in apron with coffee cartoon character illustration"/>
          <p:cNvPicPr>
            <a:picLocks noChangeAspect="1" noChangeArrowheads="1"/>
          </p:cNvPicPr>
          <p:nvPr/>
        </p:nvPicPr>
        <p:blipFill>
          <a:blip r:embed="rId5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4800" b="98800" l="9744" r="89776">
                        <a14:foregroundMark x1="26038" y1="61200" x2="26038" y2="61200"/>
                        <a14:foregroundMark x1="28914" y1="61000" x2="56070" y2="58600"/>
                        <a14:foregroundMark x1="64058" y1="65000" x2="72045" y2="70800"/>
                        <a14:foregroundMark x1="59105" y1="67200" x2="57188" y2="75200"/>
                        <a14:foregroundMark x1="62460" y1="69600" x2="63578" y2="72000"/>
                        <a14:foregroundMark x1="21725" y1="60600" x2="36581" y2="61200"/>
                        <a14:backgroundMark x1="38978" y1="14800" x2="38978" y2="14800"/>
                        <a14:backgroundMark x1="35463" y1="21600" x2="35463" y2="21600"/>
                        <a14:backgroundMark x1="33227" y1="22400" x2="42652" y2="13800"/>
                        <a14:backgroundMark x1="44089" y1="12400" x2="25080" y2="21400"/>
                        <a14:backgroundMark x1="47284" y1="13600" x2="50639" y2="9600"/>
                        <a14:backgroundMark x1="37220" y1="25200" x2="37220" y2="25200"/>
                        <a14:backgroundMark x1="33866" y1="31800" x2="35942" y2="43800"/>
                        <a14:backgroundMark x1="29712" y1="29600" x2="35304" y2="27000"/>
                        <a14:backgroundMark x1="24281" y1="29200" x2="21725" y2="40000"/>
                        <a14:backgroundMark x1="23163" y1="44000" x2="19489" y2="46200"/>
                        <a14:backgroundMark x1="49201" y1="70400" x2="48722" y2="79200"/>
                        <a14:backgroundMark x1="43930" y1="70600" x2="43610" y2="79000"/>
                        <a14:backgroundMark x1="46805" y1="66000" x2="49521" y2="70200"/>
                        <a14:backgroundMark x1="49521" y1="63400" x2="53355" y2="68800"/>
                        <a14:backgroundMark x1="77955" y1="60200" x2="79073" y2="66000"/>
                        <a14:backgroundMark x1="77476" y1="58200" x2="76997" y2="630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18279" y="2361675"/>
            <a:ext cx="4264514" cy="340616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3" name="Am-thanh-chuc-mung-chien-thang-www_tiengdong_com">
            <a:hlinkClick r:id="" action="ppaction://media"/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1"/>
              </p:ext>
            </p:extLst>
          </p:nvPr>
        </p:nvPicPr>
        <p:blipFill>
          <a:blip r:embed="rId7"/>
          <a:stretch>
            <a:fillRect/>
          </a:stretch>
        </p:blipFill>
        <p:spPr>
          <a:xfrm>
            <a:off x="-2068148" y="4248882"/>
            <a:ext cx="487363" cy="48736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767591593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126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mph" presetSubtype="0" repeatCount="300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6" dur="500" tmFilter="0, 0; .2, .5; .8, .5; 1, 0"/>
                                        <p:tgtEl>
                                          <p:spTgt spid="1263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7" dur="250" autoRev="1" fill="hold"/>
                                        <p:tgtEl>
                                          <p:spTgt spid="1263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8" presetID="26" presetClass="emph" presetSubtype="0" repeatCount="3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9" dur="500" tmFilter="0, 0; .2, .5; .8, .5; 1, 0"/>
                                        <p:tgtEl>
                                          <p:spTgt spid="239"/>
                                        </p:tgtEl>
                                      </p:cBhvr>
                                    </p:animEffect>
                                    <p:animScale>
                                      <p:cBhvr>
                                        <p:cTn id="10" dur="250" autoRev="1" fill="hold"/>
                                        <p:tgtEl>
                                          <p:spTgt spid="239"/>
                                        </p:tgtEl>
                                      </p:cBhvr>
                                      <p:by x="105000" y="105000"/>
                                    </p:animScale>
                                  </p:childTnLst>
                                </p:cTn>
                              </p:par>
                              <p:par>
                                <p:cTn id="11" presetID="3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26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1000"/>
                                        <p:tgtEl>
                                          <p:spTgt spid="126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8" dur="3056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263"/>
                  </p:tgtEl>
                </p:cond>
              </p:nextCondLst>
            </p:seq>
            <p:audio>
              <p:cMediaNode vol="80000">
                <p:cTn id="19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</p:childTnLst>
        </p:cTn>
      </p:par>
    </p:tnLst>
    <p:bldLst>
      <p:bldP spid="1263" grpId="0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6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80" name="Picture 8" descr="Cute kid children with text box or billboard education presentation hand drawn cartoon character illustration"/>
          <p:cNvPicPr>
            <a:picLocks noChangeAspect="1" noChangeArrowheads="1"/>
          </p:cNvPicPr>
          <p:nvPr/>
        </p:nvPicPr>
        <p:blipFill>
          <a:blip r:embed="rId3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9309" b="96011" l="4473" r="92812">
                        <a14:foregroundMark x1="79553" y1="79255" x2="79553" y2="79255"/>
                        <a14:foregroundMark x1="37540" y1="44681" x2="37540" y2="44681"/>
                        <a14:foregroundMark x1="50319" y1="39628" x2="50319" y2="39628"/>
                        <a14:foregroundMark x1="37220" y1="31915" x2="63738" y2="29521"/>
                        <a14:foregroundMark x1="60863" y1="43085" x2="45367" y2="68351"/>
                        <a14:foregroundMark x1="82907" y1="77128" x2="81789" y2="8324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0024" y="-122890"/>
            <a:ext cx="12637358" cy="759049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2678" name="Google Shape;2678;p52"/>
          <p:cNvGrpSpPr/>
          <p:nvPr/>
        </p:nvGrpSpPr>
        <p:grpSpPr>
          <a:xfrm rot="423337">
            <a:off x="782189" y="20479"/>
            <a:ext cx="1166450" cy="1760107"/>
            <a:chOff x="6793950" y="864075"/>
            <a:chExt cx="1498068" cy="2727807"/>
          </a:xfrm>
        </p:grpSpPr>
        <p:sp>
          <p:nvSpPr>
            <p:cNvPr id="2679" name="Google Shape;2679;p52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2680" name="Google Shape;2680;p52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2681" name="Google Shape;2681;p52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2" name="Google Shape;2682;p52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3" name="Google Shape;2683;p52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4" name="Google Shape;2684;p52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5" name="Google Shape;2685;p52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6" name="Google Shape;2686;p52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7" name="Google Shape;2687;p52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8" name="Google Shape;2688;p52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89" name="Google Shape;2689;p52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0" name="Google Shape;2690;p52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1" name="Google Shape;2691;p52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2" name="Google Shape;2692;p52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3" name="Google Shape;2693;p52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4" name="Google Shape;2694;p52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5" name="Google Shape;2695;p52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6" name="Google Shape;2696;p52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7" name="Google Shape;2697;p52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8" name="Google Shape;2698;p52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699" name="Google Shape;2699;p52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0" name="Google Shape;2700;p52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1" name="Google Shape;2701;p52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2" name="Google Shape;2702;p52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3" name="Google Shape;2703;p52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4" name="Google Shape;2704;p52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5" name="Google Shape;2705;p52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6" name="Google Shape;2706;p52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7" name="Google Shape;2707;p52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8" name="Google Shape;2708;p52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09" name="Google Shape;2709;p52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0" name="Google Shape;2710;p52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1" name="Google Shape;2711;p52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2" name="Google Shape;2712;p52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3" name="Google Shape;2713;p52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4" name="Google Shape;2714;p52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5" name="Google Shape;2715;p52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6" name="Google Shape;2716;p52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7" name="Google Shape;2717;p52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8" name="Google Shape;2718;p52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19" name="Google Shape;2719;p52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0" name="Google Shape;2720;p52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1" name="Google Shape;2721;p52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2" name="Google Shape;2722;p52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3" name="Google Shape;2723;p52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4" name="Google Shape;2724;p52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5" name="Google Shape;2725;p52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6" name="Google Shape;2726;p52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7" name="Google Shape;2727;p52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8" name="Google Shape;2728;p52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29" name="Google Shape;2729;p52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0" name="Google Shape;2730;p52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1" name="Google Shape;2731;p52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2" name="Google Shape;2732;p52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3" name="Google Shape;2733;p52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4" name="Google Shape;2734;p52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5" name="Google Shape;2735;p52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6" name="Google Shape;2736;p52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7" name="Google Shape;2737;p52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8" name="Google Shape;2738;p52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39" name="Google Shape;2739;p52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0" name="Google Shape;2740;p52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1" name="Google Shape;2741;p52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2" name="Google Shape;2742;p52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3" name="Google Shape;2743;p52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2744" name="Google Shape;2744;p52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45" name="Google Shape;2745;p52"/>
          <p:cNvGrpSpPr/>
          <p:nvPr/>
        </p:nvGrpSpPr>
        <p:grpSpPr>
          <a:xfrm flipH="1">
            <a:off x="8781597" y="-69200"/>
            <a:ext cx="1698933" cy="2057941"/>
            <a:chOff x="479975" y="1424662"/>
            <a:chExt cx="2085456" cy="3254587"/>
          </a:xfrm>
        </p:grpSpPr>
        <p:sp>
          <p:nvSpPr>
            <p:cNvPr id="2746" name="Google Shape;2746;p52"/>
            <p:cNvSpPr/>
            <p:nvPr/>
          </p:nvSpPr>
          <p:spPr>
            <a:xfrm rot="-799569">
              <a:off x="807096" y="1549140"/>
              <a:ext cx="1431214" cy="3005631"/>
            </a:xfrm>
            <a:custGeom>
              <a:avLst/>
              <a:gdLst/>
              <a:ahLst/>
              <a:cxnLst/>
              <a:rect l="l" t="t" r="r" b="b"/>
              <a:pathLst>
                <a:path w="57247" h="120222" extrusionOk="0">
                  <a:moveTo>
                    <a:pt x="47181" y="1"/>
                  </a:moveTo>
                  <a:cubicBezTo>
                    <a:pt x="46291" y="1"/>
                    <a:pt x="45378" y="252"/>
                    <a:pt x="44579" y="731"/>
                  </a:cubicBezTo>
                  <a:cubicBezTo>
                    <a:pt x="44533" y="754"/>
                    <a:pt x="44487" y="777"/>
                    <a:pt x="44419" y="823"/>
                  </a:cubicBezTo>
                  <a:cubicBezTo>
                    <a:pt x="44077" y="1005"/>
                    <a:pt x="43552" y="1279"/>
                    <a:pt x="43004" y="1736"/>
                  </a:cubicBezTo>
                  <a:cubicBezTo>
                    <a:pt x="42228" y="2101"/>
                    <a:pt x="41497" y="2557"/>
                    <a:pt x="40813" y="3128"/>
                  </a:cubicBezTo>
                  <a:cubicBezTo>
                    <a:pt x="40653" y="3196"/>
                    <a:pt x="40493" y="3288"/>
                    <a:pt x="40356" y="3402"/>
                  </a:cubicBezTo>
                  <a:cubicBezTo>
                    <a:pt x="39808" y="3676"/>
                    <a:pt x="39260" y="4041"/>
                    <a:pt x="38713" y="4475"/>
                  </a:cubicBezTo>
                  <a:cubicBezTo>
                    <a:pt x="38484" y="4589"/>
                    <a:pt x="38302" y="4726"/>
                    <a:pt x="38119" y="4863"/>
                  </a:cubicBezTo>
                  <a:cubicBezTo>
                    <a:pt x="37297" y="5296"/>
                    <a:pt x="36613" y="5753"/>
                    <a:pt x="35974" y="6209"/>
                  </a:cubicBezTo>
                  <a:cubicBezTo>
                    <a:pt x="35882" y="6278"/>
                    <a:pt x="35768" y="6324"/>
                    <a:pt x="35677" y="6392"/>
                  </a:cubicBezTo>
                  <a:cubicBezTo>
                    <a:pt x="35357" y="6552"/>
                    <a:pt x="35061" y="6757"/>
                    <a:pt x="34787" y="6985"/>
                  </a:cubicBezTo>
                  <a:lnTo>
                    <a:pt x="31797" y="8926"/>
                  </a:lnTo>
                  <a:lnTo>
                    <a:pt x="31409" y="9177"/>
                  </a:lnTo>
                  <a:cubicBezTo>
                    <a:pt x="31112" y="9359"/>
                    <a:pt x="30792" y="9565"/>
                    <a:pt x="30473" y="9747"/>
                  </a:cubicBezTo>
                  <a:cubicBezTo>
                    <a:pt x="28418" y="10980"/>
                    <a:pt x="27985" y="12783"/>
                    <a:pt x="27916" y="13810"/>
                  </a:cubicBezTo>
                  <a:cubicBezTo>
                    <a:pt x="27848" y="14107"/>
                    <a:pt x="27734" y="14563"/>
                    <a:pt x="27688" y="15134"/>
                  </a:cubicBezTo>
                  <a:cubicBezTo>
                    <a:pt x="27574" y="15682"/>
                    <a:pt x="27551" y="16161"/>
                    <a:pt x="27528" y="16526"/>
                  </a:cubicBezTo>
                  <a:cubicBezTo>
                    <a:pt x="27277" y="17554"/>
                    <a:pt x="27140" y="18581"/>
                    <a:pt x="27140" y="19585"/>
                  </a:cubicBezTo>
                  <a:cubicBezTo>
                    <a:pt x="27140" y="19585"/>
                    <a:pt x="27117" y="19608"/>
                    <a:pt x="27117" y="19608"/>
                  </a:cubicBezTo>
                  <a:cubicBezTo>
                    <a:pt x="26980" y="20338"/>
                    <a:pt x="26866" y="21069"/>
                    <a:pt x="26775" y="21731"/>
                  </a:cubicBezTo>
                  <a:cubicBezTo>
                    <a:pt x="26159" y="21753"/>
                    <a:pt x="25428" y="21776"/>
                    <a:pt x="24675" y="21890"/>
                  </a:cubicBezTo>
                  <a:cubicBezTo>
                    <a:pt x="24675" y="21890"/>
                    <a:pt x="24310" y="21959"/>
                    <a:pt x="24264" y="21959"/>
                  </a:cubicBezTo>
                  <a:cubicBezTo>
                    <a:pt x="23967" y="21913"/>
                    <a:pt x="23694" y="21890"/>
                    <a:pt x="23397" y="21890"/>
                  </a:cubicBezTo>
                  <a:cubicBezTo>
                    <a:pt x="22917" y="21890"/>
                    <a:pt x="22438" y="21959"/>
                    <a:pt x="21982" y="22073"/>
                  </a:cubicBezTo>
                  <a:lnTo>
                    <a:pt x="21959" y="22073"/>
                  </a:lnTo>
                  <a:cubicBezTo>
                    <a:pt x="21160" y="22073"/>
                    <a:pt x="20475" y="22233"/>
                    <a:pt x="19905" y="22484"/>
                  </a:cubicBezTo>
                  <a:cubicBezTo>
                    <a:pt x="19562" y="22575"/>
                    <a:pt x="19243" y="22735"/>
                    <a:pt x="18923" y="22895"/>
                  </a:cubicBezTo>
                  <a:cubicBezTo>
                    <a:pt x="18352" y="23123"/>
                    <a:pt x="17850" y="23420"/>
                    <a:pt x="17394" y="23716"/>
                  </a:cubicBezTo>
                  <a:cubicBezTo>
                    <a:pt x="17029" y="23876"/>
                    <a:pt x="16504" y="24127"/>
                    <a:pt x="15956" y="24561"/>
                  </a:cubicBezTo>
                  <a:cubicBezTo>
                    <a:pt x="15705" y="24698"/>
                    <a:pt x="15476" y="24858"/>
                    <a:pt x="15271" y="25040"/>
                  </a:cubicBezTo>
                  <a:cubicBezTo>
                    <a:pt x="14472" y="25520"/>
                    <a:pt x="13696" y="26113"/>
                    <a:pt x="12966" y="26843"/>
                  </a:cubicBezTo>
                  <a:lnTo>
                    <a:pt x="12852" y="26935"/>
                  </a:lnTo>
                  <a:cubicBezTo>
                    <a:pt x="12190" y="27414"/>
                    <a:pt x="11733" y="27939"/>
                    <a:pt x="11436" y="28259"/>
                  </a:cubicBezTo>
                  <a:cubicBezTo>
                    <a:pt x="11436" y="28281"/>
                    <a:pt x="11414" y="28281"/>
                    <a:pt x="11391" y="28304"/>
                  </a:cubicBezTo>
                  <a:cubicBezTo>
                    <a:pt x="11026" y="28624"/>
                    <a:pt x="10729" y="28943"/>
                    <a:pt x="10523" y="29217"/>
                  </a:cubicBezTo>
                  <a:cubicBezTo>
                    <a:pt x="9747" y="29948"/>
                    <a:pt x="9245" y="30678"/>
                    <a:pt x="8834" y="31272"/>
                  </a:cubicBezTo>
                  <a:cubicBezTo>
                    <a:pt x="8720" y="31431"/>
                    <a:pt x="8629" y="31568"/>
                    <a:pt x="8515" y="31728"/>
                  </a:cubicBezTo>
                  <a:cubicBezTo>
                    <a:pt x="8469" y="31774"/>
                    <a:pt x="8446" y="31819"/>
                    <a:pt x="8401" y="31888"/>
                  </a:cubicBezTo>
                  <a:lnTo>
                    <a:pt x="7647" y="32983"/>
                  </a:lnTo>
                  <a:cubicBezTo>
                    <a:pt x="7579" y="33075"/>
                    <a:pt x="7510" y="33189"/>
                    <a:pt x="7442" y="33280"/>
                  </a:cubicBezTo>
                  <a:lnTo>
                    <a:pt x="7282" y="33554"/>
                  </a:lnTo>
                  <a:cubicBezTo>
                    <a:pt x="7077" y="33805"/>
                    <a:pt x="6734" y="34239"/>
                    <a:pt x="6460" y="34832"/>
                  </a:cubicBezTo>
                  <a:cubicBezTo>
                    <a:pt x="6369" y="35015"/>
                    <a:pt x="6278" y="35197"/>
                    <a:pt x="6187" y="35380"/>
                  </a:cubicBezTo>
                  <a:cubicBezTo>
                    <a:pt x="6187" y="35426"/>
                    <a:pt x="6164" y="35471"/>
                    <a:pt x="6141" y="35517"/>
                  </a:cubicBezTo>
                  <a:cubicBezTo>
                    <a:pt x="6141" y="35517"/>
                    <a:pt x="5821" y="36088"/>
                    <a:pt x="5799" y="36111"/>
                  </a:cubicBezTo>
                  <a:cubicBezTo>
                    <a:pt x="5205" y="37206"/>
                    <a:pt x="4771" y="38302"/>
                    <a:pt x="4361" y="39420"/>
                  </a:cubicBezTo>
                  <a:cubicBezTo>
                    <a:pt x="4224" y="39694"/>
                    <a:pt x="4109" y="39968"/>
                    <a:pt x="4018" y="40265"/>
                  </a:cubicBezTo>
                  <a:cubicBezTo>
                    <a:pt x="3790" y="40721"/>
                    <a:pt x="3676" y="41132"/>
                    <a:pt x="3630" y="41383"/>
                  </a:cubicBezTo>
                  <a:cubicBezTo>
                    <a:pt x="3516" y="41703"/>
                    <a:pt x="3448" y="42022"/>
                    <a:pt x="3402" y="42365"/>
                  </a:cubicBezTo>
                  <a:cubicBezTo>
                    <a:pt x="3265" y="42844"/>
                    <a:pt x="3128" y="43346"/>
                    <a:pt x="3037" y="43894"/>
                  </a:cubicBezTo>
                  <a:cubicBezTo>
                    <a:pt x="2717" y="44738"/>
                    <a:pt x="2649" y="45469"/>
                    <a:pt x="2626" y="45880"/>
                  </a:cubicBezTo>
                  <a:cubicBezTo>
                    <a:pt x="2603" y="45971"/>
                    <a:pt x="2603" y="46039"/>
                    <a:pt x="2580" y="46108"/>
                  </a:cubicBezTo>
                  <a:cubicBezTo>
                    <a:pt x="2512" y="46405"/>
                    <a:pt x="2466" y="46701"/>
                    <a:pt x="2443" y="46975"/>
                  </a:cubicBezTo>
                  <a:cubicBezTo>
                    <a:pt x="2352" y="47386"/>
                    <a:pt x="2283" y="47820"/>
                    <a:pt x="2283" y="48276"/>
                  </a:cubicBezTo>
                  <a:cubicBezTo>
                    <a:pt x="2215" y="48619"/>
                    <a:pt x="2169" y="49007"/>
                    <a:pt x="2169" y="49418"/>
                  </a:cubicBezTo>
                  <a:cubicBezTo>
                    <a:pt x="2146" y="49555"/>
                    <a:pt x="2146" y="49669"/>
                    <a:pt x="2146" y="49806"/>
                  </a:cubicBezTo>
                  <a:lnTo>
                    <a:pt x="2146" y="49851"/>
                  </a:lnTo>
                  <a:cubicBezTo>
                    <a:pt x="2124" y="50217"/>
                    <a:pt x="2078" y="50696"/>
                    <a:pt x="2124" y="51266"/>
                  </a:cubicBezTo>
                  <a:lnTo>
                    <a:pt x="2124" y="51312"/>
                  </a:lnTo>
                  <a:cubicBezTo>
                    <a:pt x="2101" y="51723"/>
                    <a:pt x="2055" y="52476"/>
                    <a:pt x="2238" y="53366"/>
                  </a:cubicBezTo>
                  <a:cubicBezTo>
                    <a:pt x="2261" y="53686"/>
                    <a:pt x="2283" y="53960"/>
                    <a:pt x="2306" y="54142"/>
                  </a:cubicBezTo>
                  <a:cubicBezTo>
                    <a:pt x="2306" y="54142"/>
                    <a:pt x="2306" y="54211"/>
                    <a:pt x="2306" y="54257"/>
                  </a:cubicBezTo>
                  <a:cubicBezTo>
                    <a:pt x="2306" y="54645"/>
                    <a:pt x="2352" y="55033"/>
                    <a:pt x="2420" y="55421"/>
                  </a:cubicBezTo>
                  <a:cubicBezTo>
                    <a:pt x="2283" y="55717"/>
                    <a:pt x="2192" y="55968"/>
                    <a:pt x="2124" y="56197"/>
                  </a:cubicBezTo>
                  <a:cubicBezTo>
                    <a:pt x="1987" y="56471"/>
                    <a:pt x="1873" y="56767"/>
                    <a:pt x="1781" y="57064"/>
                  </a:cubicBezTo>
                  <a:cubicBezTo>
                    <a:pt x="1576" y="57498"/>
                    <a:pt x="1370" y="57977"/>
                    <a:pt x="1233" y="58525"/>
                  </a:cubicBezTo>
                  <a:cubicBezTo>
                    <a:pt x="1233" y="58548"/>
                    <a:pt x="1233" y="58571"/>
                    <a:pt x="1211" y="58571"/>
                  </a:cubicBezTo>
                  <a:cubicBezTo>
                    <a:pt x="1119" y="58867"/>
                    <a:pt x="982" y="59187"/>
                    <a:pt x="845" y="59575"/>
                  </a:cubicBezTo>
                  <a:cubicBezTo>
                    <a:pt x="1" y="61675"/>
                    <a:pt x="572" y="63546"/>
                    <a:pt x="1667" y="64802"/>
                  </a:cubicBezTo>
                  <a:cubicBezTo>
                    <a:pt x="2352" y="65669"/>
                    <a:pt x="3356" y="66285"/>
                    <a:pt x="4497" y="66514"/>
                  </a:cubicBezTo>
                  <a:cubicBezTo>
                    <a:pt x="4543" y="66925"/>
                    <a:pt x="4612" y="67313"/>
                    <a:pt x="4726" y="67723"/>
                  </a:cubicBezTo>
                  <a:cubicBezTo>
                    <a:pt x="4749" y="67952"/>
                    <a:pt x="4771" y="68180"/>
                    <a:pt x="4817" y="68385"/>
                  </a:cubicBezTo>
                  <a:cubicBezTo>
                    <a:pt x="4817" y="69161"/>
                    <a:pt x="4908" y="69915"/>
                    <a:pt x="5045" y="70668"/>
                  </a:cubicBezTo>
                  <a:cubicBezTo>
                    <a:pt x="5091" y="71604"/>
                    <a:pt x="5228" y="72494"/>
                    <a:pt x="5319" y="73270"/>
                  </a:cubicBezTo>
                  <a:cubicBezTo>
                    <a:pt x="5365" y="73498"/>
                    <a:pt x="5388" y="73727"/>
                    <a:pt x="5410" y="73955"/>
                  </a:cubicBezTo>
                  <a:cubicBezTo>
                    <a:pt x="5410" y="74411"/>
                    <a:pt x="5410" y="75165"/>
                    <a:pt x="5616" y="76009"/>
                  </a:cubicBezTo>
                  <a:cubicBezTo>
                    <a:pt x="5639" y="76351"/>
                    <a:pt x="5662" y="76785"/>
                    <a:pt x="5799" y="77287"/>
                  </a:cubicBezTo>
                  <a:cubicBezTo>
                    <a:pt x="5844" y="78246"/>
                    <a:pt x="5981" y="79159"/>
                    <a:pt x="6118" y="79981"/>
                  </a:cubicBezTo>
                  <a:cubicBezTo>
                    <a:pt x="6118" y="80962"/>
                    <a:pt x="6255" y="81829"/>
                    <a:pt x="6346" y="82537"/>
                  </a:cubicBezTo>
                  <a:cubicBezTo>
                    <a:pt x="6392" y="82765"/>
                    <a:pt x="6438" y="83016"/>
                    <a:pt x="6460" y="83245"/>
                  </a:cubicBezTo>
                  <a:cubicBezTo>
                    <a:pt x="6460" y="83290"/>
                    <a:pt x="6460" y="83336"/>
                    <a:pt x="6460" y="83359"/>
                  </a:cubicBezTo>
                  <a:cubicBezTo>
                    <a:pt x="6460" y="83747"/>
                    <a:pt x="6483" y="84386"/>
                    <a:pt x="6666" y="85116"/>
                  </a:cubicBezTo>
                  <a:cubicBezTo>
                    <a:pt x="6666" y="85755"/>
                    <a:pt x="6689" y="86623"/>
                    <a:pt x="6963" y="87581"/>
                  </a:cubicBezTo>
                  <a:cubicBezTo>
                    <a:pt x="6985" y="87741"/>
                    <a:pt x="6985" y="87947"/>
                    <a:pt x="7008" y="88106"/>
                  </a:cubicBezTo>
                  <a:cubicBezTo>
                    <a:pt x="7031" y="88654"/>
                    <a:pt x="7077" y="89362"/>
                    <a:pt x="7237" y="90115"/>
                  </a:cubicBezTo>
                  <a:cubicBezTo>
                    <a:pt x="7237" y="90549"/>
                    <a:pt x="7259" y="91097"/>
                    <a:pt x="7419" y="91736"/>
                  </a:cubicBezTo>
                  <a:cubicBezTo>
                    <a:pt x="7442" y="92078"/>
                    <a:pt x="7488" y="92535"/>
                    <a:pt x="7579" y="93014"/>
                  </a:cubicBezTo>
                  <a:cubicBezTo>
                    <a:pt x="7602" y="93402"/>
                    <a:pt x="7625" y="93927"/>
                    <a:pt x="7761" y="94520"/>
                  </a:cubicBezTo>
                  <a:cubicBezTo>
                    <a:pt x="7739" y="95000"/>
                    <a:pt x="7761" y="95684"/>
                    <a:pt x="7990" y="96460"/>
                  </a:cubicBezTo>
                  <a:cubicBezTo>
                    <a:pt x="7990" y="96597"/>
                    <a:pt x="8013" y="96757"/>
                    <a:pt x="8035" y="96917"/>
                  </a:cubicBezTo>
                  <a:cubicBezTo>
                    <a:pt x="8058" y="97145"/>
                    <a:pt x="8081" y="97351"/>
                    <a:pt x="8150" y="97579"/>
                  </a:cubicBezTo>
                  <a:cubicBezTo>
                    <a:pt x="8150" y="98058"/>
                    <a:pt x="8150" y="98697"/>
                    <a:pt x="8332" y="99405"/>
                  </a:cubicBezTo>
                  <a:cubicBezTo>
                    <a:pt x="8332" y="99861"/>
                    <a:pt x="8355" y="100386"/>
                    <a:pt x="8492" y="100980"/>
                  </a:cubicBezTo>
                  <a:cubicBezTo>
                    <a:pt x="8492" y="101299"/>
                    <a:pt x="8538" y="101642"/>
                    <a:pt x="8629" y="102007"/>
                  </a:cubicBezTo>
                  <a:cubicBezTo>
                    <a:pt x="8629" y="102030"/>
                    <a:pt x="8629" y="102076"/>
                    <a:pt x="8629" y="102098"/>
                  </a:cubicBezTo>
                  <a:cubicBezTo>
                    <a:pt x="8675" y="102600"/>
                    <a:pt x="8720" y="103262"/>
                    <a:pt x="8903" y="104016"/>
                  </a:cubicBezTo>
                  <a:cubicBezTo>
                    <a:pt x="8880" y="104518"/>
                    <a:pt x="8926" y="105020"/>
                    <a:pt x="9017" y="105499"/>
                  </a:cubicBezTo>
                  <a:cubicBezTo>
                    <a:pt x="9017" y="106024"/>
                    <a:pt x="9108" y="106526"/>
                    <a:pt x="9268" y="107006"/>
                  </a:cubicBezTo>
                  <a:cubicBezTo>
                    <a:pt x="9268" y="107074"/>
                    <a:pt x="9291" y="107166"/>
                    <a:pt x="9291" y="107234"/>
                  </a:cubicBezTo>
                  <a:cubicBezTo>
                    <a:pt x="9314" y="107668"/>
                    <a:pt x="9336" y="108284"/>
                    <a:pt x="9473" y="108969"/>
                  </a:cubicBezTo>
                  <a:cubicBezTo>
                    <a:pt x="9451" y="109311"/>
                    <a:pt x="9473" y="109859"/>
                    <a:pt x="9633" y="110521"/>
                  </a:cubicBezTo>
                  <a:cubicBezTo>
                    <a:pt x="9679" y="110863"/>
                    <a:pt x="9702" y="111228"/>
                    <a:pt x="9793" y="111639"/>
                  </a:cubicBezTo>
                  <a:cubicBezTo>
                    <a:pt x="9770" y="112096"/>
                    <a:pt x="9793" y="112803"/>
                    <a:pt x="9998" y="113579"/>
                  </a:cubicBezTo>
                  <a:cubicBezTo>
                    <a:pt x="10113" y="114424"/>
                    <a:pt x="10409" y="115520"/>
                    <a:pt x="11368" y="116501"/>
                  </a:cubicBezTo>
                  <a:cubicBezTo>
                    <a:pt x="11550" y="116661"/>
                    <a:pt x="11733" y="116821"/>
                    <a:pt x="11916" y="116958"/>
                  </a:cubicBezTo>
                  <a:cubicBezTo>
                    <a:pt x="12098" y="117323"/>
                    <a:pt x="12349" y="117665"/>
                    <a:pt x="12623" y="117962"/>
                  </a:cubicBezTo>
                  <a:cubicBezTo>
                    <a:pt x="12920" y="118373"/>
                    <a:pt x="13308" y="118738"/>
                    <a:pt x="13742" y="119035"/>
                  </a:cubicBezTo>
                  <a:cubicBezTo>
                    <a:pt x="14472" y="119582"/>
                    <a:pt x="15591" y="120130"/>
                    <a:pt x="17120" y="120130"/>
                  </a:cubicBezTo>
                  <a:cubicBezTo>
                    <a:pt x="17508" y="120130"/>
                    <a:pt x="17850" y="120107"/>
                    <a:pt x="18079" y="120062"/>
                  </a:cubicBezTo>
                  <a:cubicBezTo>
                    <a:pt x="18170" y="120085"/>
                    <a:pt x="18284" y="120085"/>
                    <a:pt x="18375" y="120085"/>
                  </a:cubicBezTo>
                  <a:lnTo>
                    <a:pt x="19539" y="120085"/>
                  </a:lnTo>
                  <a:cubicBezTo>
                    <a:pt x="19768" y="120107"/>
                    <a:pt x="20019" y="120130"/>
                    <a:pt x="20315" y="120130"/>
                  </a:cubicBezTo>
                  <a:cubicBezTo>
                    <a:pt x="20612" y="120130"/>
                    <a:pt x="20909" y="120107"/>
                    <a:pt x="21206" y="120062"/>
                  </a:cubicBezTo>
                  <a:lnTo>
                    <a:pt x="22598" y="120062"/>
                  </a:lnTo>
                  <a:cubicBezTo>
                    <a:pt x="23123" y="120062"/>
                    <a:pt x="23648" y="120062"/>
                    <a:pt x="24173" y="120039"/>
                  </a:cubicBezTo>
                  <a:lnTo>
                    <a:pt x="24880" y="120039"/>
                  </a:lnTo>
                  <a:cubicBezTo>
                    <a:pt x="25086" y="120016"/>
                    <a:pt x="25291" y="120016"/>
                    <a:pt x="25520" y="120016"/>
                  </a:cubicBezTo>
                  <a:cubicBezTo>
                    <a:pt x="25679" y="120016"/>
                    <a:pt x="25816" y="120016"/>
                    <a:pt x="25908" y="120039"/>
                  </a:cubicBezTo>
                  <a:cubicBezTo>
                    <a:pt x="26090" y="120062"/>
                    <a:pt x="26273" y="120062"/>
                    <a:pt x="26455" y="120085"/>
                  </a:cubicBezTo>
                  <a:lnTo>
                    <a:pt x="26592" y="120085"/>
                  </a:lnTo>
                  <a:cubicBezTo>
                    <a:pt x="26798" y="120085"/>
                    <a:pt x="27003" y="120062"/>
                    <a:pt x="27209" y="120062"/>
                  </a:cubicBezTo>
                  <a:cubicBezTo>
                    <a:pt x="27688" y="120176"/>
                    <a:pt x="28144" y="120222"/>
                    <a:pt x="28647" y="120222"/>
                  </a:cubicBezTo>
                  <a:cubicBezTo>
                    <a:pt x="29194" y="120222"/>
                    <a:pt x="29628" y="120153"/>
                    <a:pt x="29948" y="120107"/>
                  </a:cubicBezTo>
                  <a:lnTo>
                    <a:pt x="31819" y="120107"/>
                  </a:lnTo>
                  <a:lnTo>
                    <a:pt x="31979" y="120085"/>
                  </a:lnTo>
                  <a:cubicBezTo>
                    <a:pt x="32116" y="120107"/>
                    <a:pt x="32230" y="120107"/>
                    <a:pt x="32344" y="120107"/>
                  </a:cubicBezTo>
                  <a:cubicBezTo>
                    <a:pt x="32961" y="120107"/>
                    <a:pt x="33554" y="119993"/>
                    <a:pt x="34102" y="119811"/>
                  </a:cubicBezTo>
                  <a:cubicBezTo>
                    <a:pt x="34216" y="119811"/>
                    <a:pt x="34330" y="119834"/>
                    <a:pt x="34444" y="119834"/>
                  </a:cubicBezTo>
                  <a:cubicBezTo>
                    <a:pt x="34741" y="119834"/>
                    <a:pt x="35038" y="119788"/>
                    <a:pt x="35334" y="119742"/>
                  </a:cubicBezTo>
                  <a:cubicBezTo>
                    <a:pt x="35563" y="119765"/>
                    <a:pt x="35791" y="119788"/>
                    <a:pt x="36042" y="119788"/>
                  </a:cubicBezTo>
                  <a:lnTo>
                    <a:pt x="36818" y="119788"/>
                  </a:lnTo>
                  <a:cubicBezTo>
                    <a:pt x="37183" y="119788"/>
                    <a:pt x="37526" y="119742"/>
                    <a:pt x="37891" y="119674"/>
                  </a:cubicBezTo>
                  <a:lnTo>
                    <a:pt x="38210" y="119674"/>
                  </a:lnTo>
                  <a:cubicBezTo>
                    <a:pt x="38530" y="119674"/>
                    <a:pt x="38850" y="119674"/>
                    <a:pt x="39169" y="119697"/>
                  </a:cubicBezTo>
                  <a:cubicBezTo>
                    <a:pt x="39557" y="119697"/>
                    <a:pt x="39968" y="119719"/>
                    <a:pt x="40379" y="119719"/>
                  </a:cubicBezTo>
                  <a:lnTo>
                    <a:pt x="40744" y="119719"/>
                  </a:lnTo>
                  <a:cubicBezTo>
                    <a:pt x="40927" y="119719"/>
                    <a:pt x="41086" y="119742"/>
                    <a:pt x="41269" y="119742"/>
                  </a:cubicBezTo>
                  <a:cubicBezTo>
                    <a:pt x="43232" y="119742"/>
                    <a:pt x="44898" y="118647"/>
                    <a:pt x="45743" y="117003"/>
                  </a:cubicBezTo>
                  <a:cubicBezTo>
                    <a:pt x="45971" y="116821"/>
                    <a:pt x="46222" y="116638"/>
                    <a:pt x="46428" y="116410"/>
                  </a:cubicBezTo>
                  <a:cubicBezTo>
                    <a:pt x="47226" y="115542"/>
                    <a:pt x="47706" y="114401"/>
                    <a:pt x="47729" y="113237"/>
                  </a:cubicBezTo>
                  <a:cubicBezTo>
                    <a:pt x="47774" y="112918"/>
                    <a:pt x="47866" y="112393"/>
                    <a:pt x="47866" y="111731"/>
                  </a:cubicBezTo>
                  <a:cubicBezTo>
                    <a:pt x="47888" y="111525"/>
                    <a:pt x="47911" y="111297"/>
                    <a:pt x="47911" y="111091"/>
                  </a:cubicBezTo>
                  <a:cubicBezTo>
                    <a:pt x="47911" y="111023"/>
                    <a:pt x="47934" y="110955"/>
                    <a:pt x="47934" y="110863"/>
                  </a:cubicBezTo>
                  <a:cubicBezTo>
                    <a:pt x="48254" y="109631"/>
                    <a:pt x="48299" y="108467"/>
                    <a:pt x="48322" y="107485"/>
                  </a:cubicBezTo>
                  <a:lnTo>
                    <a:pt x="48505" y="106663"/>
                  </a:lnTo>
                  <a:cubicBezTo>
                    <a:pt x="48550" y="106458"/>
                    <a:pt x="48596" y="106230"/>
                    <a:pt x="48596" y="106001"/>
                  </a:cubicBezTo>
                  <a:cubicBezTo>
                    <a:pt x="48619" y="105933"/>
                    <a:pt x="48619" y="105887"/>
                    <a:pt x="48642" y="105842"/>
                  </a:cubicBezTo>
                  <a:cubicBezTo>
                    <a:pt x="48687" y="105476"/>
                    <a:pt x="48756" y="104951"/>
                    <a:pt x="48756" y="104290"/>
                  </a:cubicBezTo>
                  <a:cubicBezTo>
                    <a:pt x="48870" y="103605"/>
                    <a:pt x="48916" y="102966"/>
                    <a:pt x="48961" y="102418"/>
                  </a:cubicBezTo>
                  <a:cubicBezTo>
                    <a:pt x="48961" y="102395"/>
                    <a:pt x="48961" y="102349"/>
                    <a:pt x="48961" y="102304"/>
                  </a:cubicBezTo>
                  <a:cubicBezTo>
                    <a:pt x="49052" y="101984"/>
                    <a:pt x="49121" y="101687"/>
                    <a:pt x="49144" y="101436"/>
                  </a:cubicBezTo>
                  <a:cubicBezTo>
                    <a:pt x="49281" y="100090"/>
                    <a:pt x="49395" y="98766"/>
                    <a:pt x="49532" y="97442"/>
                  </a:cubicBezTo>
                  <a:cubicBezTo>
                    <a:pt x="49669" y="96963"/>
                    <a:pt x="49714" y="96529"/>
                    <a:pt x="49737" y="96187"/>
                  </a:cubicBezTo>
                  <a:cubicBezTo>
                    <a:pt x="49965" y="95342"/>
                    <a:pt x="49965" y="94612"/>
                    <a:pt x="49943" y="94109"/>
                  </a:cubicBezTo>
                  <a:cubicBezTo>
                    <a:pt x="49965" y="93995"/>
                    <a:pt x="49988" y="93881"/>
                    <a:pt x="49988" y="93767"/>
                  </a:cubicBezTo>
                  <a:cubicBezTo>
                    <a:pt x="50080" y="93288"/>
                    <a:pt x="50148" y="92808"/>
                    <a:pt x="50171" y="92352"/>
                  </a:cubicBezTo>
                  <a:cubicBezTo>
                    <a:pt x="50285" y="91827"/>
                    <a:pt x="50308" y="91370"/>
                    <a:pt x="50308" y="91074"/>
                  </a:cubicBezTo>
                  <a:cubicBezTo>
                    <a:pt x="50376" y="90754"/>
                    <a:pt x="50468" y="90343"/>
                    <a:pt x="50490" y="89818"/>
                  </a:cubicBezTo>
                  <a:cubicBezTo>
                    <a:pt x="50559" y="89453"/>
                    <a:pt x="50582" y="89111"/>
                    <a:pt x="50559" y="88746"/>
                  </a:cubicBezTo>
                  <a:cubicBezTo>
                    <a:pt x="50582" y="88631"/>
                    <a:pt x="50605" y="88540"/>
                    <a:pt x="50605" y="88426"/>
                  </a:cubicBezTo>
                  <a:cubicBezTo>
                    <a:pt x="50810" y="87193"/>
                    <a:pt x="51015" y="85892"/>
                    <a:pt x="51061" y="84500"/>
                  </a:cubicBezTo>
                  <a:cubicBezTo>
                    <a:pt x="51061" y="84500"/>
                    <a:pt x="51084" y="84477"/>
                    <a:pt x="51084" y="84477"/>
                  </a:cubicBezTo>
                  <a:cubicBezTo>
                    <a:pt x="51175" y="83952"/>
                    <a:pt x="51312" y="83267"/>
                    <a:pt x="51312" y="82446"/>
                  </a:cubicBezTo>
                  <a:cubicBezTo>
                    <a:pt x="51449" y="81898"/>
                    <a:pt x="51472" y="81419"/>
                    <a:pt x="51449" y="81053"/>
                  </a:cubicBezTo>
                  <a:cubicBezTo>
                    <a:pt x="51609" y="80323"/>
                    <a:pt x="51609" y="79684"/>
                    <a:pt x="51609" y="79250"/>
                  </a:cubicBezTo>
                  <a:cubicBezTo>
                    <a:pt x="51609" y="79227"/>
                    <a:pt x="51609" y="79227"/>
                    <a:pt x="51609" y="79205"/>
                  </a:cubicBezTo>
                  <a:cubicBezTo>
                    <a:pt x="51837" y="78086"/>
                    <a:pt x="51951" y="76991"/>
                    <a:pt x="52043" y="76032"/>
                  </a:cubicBezTo>
                  <a:cubicBezTo>
                    <a:pt x="52043" y="75849"/>
                    <a:pt x="52065" y="75667"/>
                    <a:pt x="52088" y="75484"/>
                  </a:cubicBezTo>
                  <a:cubicBezTo>
                    <a:pt x="52294" y="74685"/>
                    <a:pt x="52316" y="74023"/>
                    <a:pt x="52316" y="73635"/>
                  </a:cubicBezTo>
                  <a:cubicBezTo>
                    <a:pt x="52339" y="73430"/>
                    <a:pt x="52339" y="73247"/>
                    <a:pt x="52339" y="73065"/>
                  </a:cubicBezTo>
                  <a:cubicBezTo>
                    <a:pt x="52408" y="72814"/>
                    <a:pt x="52453" y="72540"/>
                    <a:pt x="52476" y="72266"/>
                  </a:cubicBezTo>
                  <a:cubicBezTo>
                    <a:pt x="52705" y="71581"/>
                    <a:pt x="52750" y="70851"/>
                    <a:pt x="52682" y="70074"/>
                  </a:cubicBezTo>
                  <a:lnTo>
                    <a:pt x="52682" y="70029"/>
                  </a:lnTo>
                  <a:cubicBezTo>
                    <a:pt x="52773" y="69435"/>
                    <a:pt x="52819" y="68888"/>
                    <a:pt x="52864" y="68385"/>
                  </a:cubicBezTo>
                  <a:cubicBezTo>
                    <a:pt x="52933" y="67838"/>
                    <a:pt x="52978" y="67313"/>
                    <a:pt x="53070" y="66947"/>
                  </a:cubicBezTo>
                  <a:cubicBezTo>
                    <a:pt x="53093" y="66810"/>
                    <a:pt x="53138" y="66674"/>
                    <a:pt x="53161" y="66514"/>
                  </a:cubicBezTo>
                  <a:cubicBezTo>
                    <a:pt x="54279" y="66308"/>
                    <a:pt x="55261" y="65715"/>
                    <a:pt x="55969" y="64848"/>
                  </a:cubicBezTo>
                  <a:cubicBezTo>
                    <a:pt x="56745" y="64026"/>
                    <a:pt x="57178" y="62953"/>
                    <a:pt x="57224" y="61835"/>
                  </a:cubicBezTo>
                  <a:cubicBezTo>
                    <a:pt x="57247" y="61241"/>
                    <a:pt x="57155" y="60670"/>
                    <a:pt x="56973" y="60145"/>
                  </a:cubicBezTo>
                  <a:cubicBezTo>
                    <a:pt x="56882" y="59735"/>
                    <a:pt x="56745" y="59392"/>
                    <a:pt x="56608" y="59073"/>
                  </a:cubicBezTo>
                  <a:cubicBezTo>
                    <a:pt x="56539" y="58776"/>
                    <a:pt x="56448" y="58479"/>
                    <a:pt x="56311" y="58160"/>
                  </a:cubicBezTo>
                  <a:cubicBezTo>
                    <a:pt x="56242" y="57954"/>
                    <a:pt x="56174" y="57749"/>
                    <a:pt x="56083" y="57566"/>
                  </a:cubicBezTo>
                  <a:cubicBezTo>
                    <a:pt x="56037" y="57429"/>
                    <a:pt x="55991" y="57292"/>
                    <a:pt x="55923" y="57178"/>
                  </a:cubicBezTo>
                  <a:cubicBezTo>
                    <a:pt x="55809" y="56813"/>
                    <a:pt x="55672" y="56471"/>
                    <a:pt x="55512" y="56174"/>
                  </a:cubicBezTo>
                  <a:lnTo>
                    <a:pt x="55489" y="56151"/>
                  </a:lnTo>
                  <a:cubicBezTo>
                    <a:pt x="55398" y="55763"/>
                    <a:pt x="55261" y="55421"/>
                    <a:pt x="55101" y="55078"/>
                  </a:cubicBezTo>
                  <a:lnTo>
                    <a:pt x="55078" y="55033"/>
                  </a:lnTo>
                  <a:cubicBezTo>
                    <a:pt x="55215" y="54120"/>
                    <a:pt x="55261" y="53275"/>
                    <a:pt x="55284" y="52476"/>
                  </a:cubicBezTo>
                  <a:cubicBezTo>
                    <a:pt x="55307" y="52271"/>
                    <a:pt x="55307" y="52088"/>
                    <a:pt x="55307" y="51883"/>
                  </a:cubicBezTo>
                  <a:cubicBezTo>
                    <a:pt x="55375" y="50536"/>
                    <a:pt x="55284" y="49281"/>
                    <a:pt x="55147" y="48162"/>
                  </a:cubicBezTo>
                  <a:cubicBezTo>
                    <a:pt x="55170" y="47843"/>
                    <a:pt x="55170" y="47500"/>
                    <a:pt x="55124" y="47181"/>
                  </a:cubicBezTo>
                  <a:cubicBezTo>
                    <a:pt x="55101" y="47112"/>
                    <a:pt x="55101" y="47067"/>
                    <a:pt x="55101" y="47021"/>
                  </a:cubicBezTo>
                  <a:cubicBezTo>
                    <a:pt x="55124" y="46473"/>
                    <a:pt x="55056" y="45925"/>
                    <a:pt x="54896" y="45423"/>
                  </a:cubicBezTo>
                  <a:cubicBezTo>
                    <a:pt x="54827" y="44533"/>
                    <a:pt x="54645" y="43757"/>
                    <a:pt x="54439" y="43141"/>
                  </a:cubicBezTo>
                  <a:cubicBezTo>
                    <a:pt x="54302" y="42296"/>
                    <a:pt x="54097" y="41497"/>
                    <a:pt x="53754" y="40744"/>
                  </a:cubicBezTo>
                  <a:cubicBezTo>
                    <a:pt x="53686" y="40333"/>
                    <a:pt x="53572" y="39968"/>
                    <a:pt x="53435" y="39648"/>
                  </a:cubicBezTo>
                  <a:cubicBezTo>
                    <a:pt x="53366" y="39306"/>
                    <a:pt x="53230" y="38986"/>
                    <a:pt x="53093" y="38690"/>
                  </a:cubicBezTo>
                  <a:cubicBezTo>
                    <a:pt x="52819" y="37959"/>
                    <a:pt x="52499" y="37297"/>
                    <a:pt x="52180" y="36704"/>
                  </a:cubicBezTo>
                  <a:cubicBezTo>
                    <a:pt x="52043" y="36270"/>
                    <a:pt x="51860" y="35859"/>
                    <a:pt x="51632" y="35494"/>
                  </a:cubicBezTo>
                  <a:cubicBezTo>
                    <a:pt x="51540" y="35312"/>
                    <a:pt x="51449" y="35152"/>
                    <a:pt x="51358" y="34969"/>
                  </a:cubicBezTo>
                  <a:cubicBezTo>
                    <a:pt x="51175" y="34513"/>
                    <a:pt x="50924" y="34079"/>
                    <a:pt x="50627" y="33668"/>
                  </a:cubicBezTo>
                  <a:cubicBezTo>
                    <a:pt x="50331" y="33098"/>
                    <a:pt x="49988" y="32641"/>
                    <a:pt x="49760" y="32322"/>
                  </a:cubicBezTo>
                  <a:cubicBezTo>
                    <a:pt x="49555" y="31956"/>
                    <a:pt x="49281" y="31614"/>
                    <a:pt x="48984" y="31317"/>
                  </a:cubicBezTo>
                  <a:cubicBezTo>
                    <a:pt x="48961" y="31272"/>
                    <a:pt x="48938" y="31249"/>
                    <a:pt x="48916" y="31203"/>
                  </a:cubicBezTo>
                  <a:cubicBezTo>
                    <a:pt x="47363" y="28921"/>
                    <a:pt x="45286" y="26889"/>
                    <a:pt x="42616" y="25040"/>
                  </a:cubicBezTo>
                  <a:cubicBezTo>
                    <a:pt x="41771" y="24287"/>
                    <a:pt x="40858" y="23808"/>
                    <a:pt x="39991" y="23397"/>
                  </a:cubicBezTo>
                  <a:cubicBezTo>
                    <a:pt x="39580" y="23146"/>
                    <a:pt x="39123" y="22918"/>
                    <a:pt x="38644" y="22781"/>
                  </a:cubicBezTo>
                  <a:cubicBezTo>
                    <a:pt x="38598" y="22758"/>
                    <a:pt x="38530" y="22735"/>
                    <a:pt x="38484" y="22735"/>
                  </a:cubicBezTo>
                  <a:cubicBezTo>
                    <a:pt x="38462" y="22712"/>
                    <a:pt x="38439" y="22689"/>
                    <a:pt x="38416" y="22689"/>
                  </a:cubicBezTo>
                  <a:cubicBezTo>
                    <a:pt x="38188" y="22552"/>
                    <a:pt x="37959" y="22415"/>
                    <a:pt x="37708" y="22301"/>
                  </a:cubicBezTo>
                  <a:cubicBezTo>
                    <a:pt x="37731" y="22073"/>
                    <a:pt x="37731" y="21868"/>
                    <a:pt x="37731" y="21708"/>
                  </a:cubicBezTo>
                  <a:lnTo>
                    <a:pt x="37731" y="21639"/>
                  </a:lnTo>
                  <a:cubicBezTo>
                    <a:pt x="37731" y="21639"/>
                    <a:pt x="37822" y="21000"/>
                    <a:pt x="37822" y="21000"/>
                  </a:cubicBezTo>
                  <a:cubicBezTo>
                    <a:pt x="38028" y="20293"/>
                    <a:pt x="38051" y="19653"/>
                    <a:pt x="38051" y="19197"/>
                  </a:cubicBezTo>
                  <a:cubicBezTo>
                    <a:pt x="38119" y="18923"/>
                    <a:pt x="38165" y="18649"/>
                    <a:pt x="38188" y="18352"/>
                  </a:cubicBezTo>
                  <a:cubicBezTo>
                    <a:pt x="38644" y="18101"/>
                    <a:pt x="39238" y="17713"/>
                    <a:pt x="39854" y="17166"/>
                  </a:cubicBezTo>
                  <a:lnTo>
                    <a:pt x="40288" y="16892"/>
                  </a:lnTo>
                  <a:cubicBezTo>
                    <a:pt x="40561" y="16755"/>
                    <a:pt x="40858" y="16595"/>
                    <a:pt x="41109" y="16412"/>
                  </a:cubicBezTo>
                  <a:cubicBezTo>
                    <a:pt x="41292" y="16275"/>
                    <a:pt x="41474" y="16161"/>
                    <a:pt x="41657" y="16001"/>
                  </a:cubicBezTo>
                  <a:cubicBezTo>
                    <a:pt x="42365" y="15591"/>
                    <a:pt x="43141" y="15088"/>
                    <a:pt x="43917" y="14518"/>
                  </a:cubicBezTo>
                  <a:cubicBezTo>
                    <a:pt x="44122" y="14427"/>
                    <a:pt x="44305" y="14335"/>
                    <a:pt x="44487" y="14221"/>
                  </a:cubicBezTo>
                  <a:cubicBezTo>
                    <a:pt x="44693" y="14107"/>
                    <a:pt x="44921" y="13970"/>
                    <a:pt x="45127" y="13810"/>
                  </a:cubicBezTo>
                  <a:cubicBezTo>
                    <a:pt x="45263" y="13719"/>
                    <a:pt x="45423" y="13605"/>
                    <a:pt x="45560" y="13491"/>
                  </a:cubicBezTo>
                  <a:cubicBezTo>
                    <a:pt x="46017" y="13240"/>
                    <a:pt x="46382" y="12989"/>
                    <a:pt x="46701" y="12783"/>
                  </a:cubicBezTo>
                  <a:cubicBezTo>
                    <a:pt x="46747" y="12760"/>
                    <a:pt x="46770" y="12737"/>
                    <a:pt x="46816" y="12715"/>
                  </a:cubicBezTo>
                  <a:cubicBezTo>
                    <a:pt x="47135" y="12578"/>
                    <a:pt x="47432" y="12395"/>
                    <a:pt x="47706" y="12190"/>
                  </a:cubicBezTo>
                  <a:cubicBezTo>
                    <a:pt x="47888" y="12075"/>
                    <a:pt x="48071" y="11961"/>
                    <a:pt x="48254" y="11847"/>
                  </a:cubicBezTo>
                  <a:lnTo>
                    <a:pt x="49509" y="11162"/>
                  </a:lnTo>
                  <a:lnTo>
                    <a:pt x="49783" y="11026"/>
                  </a:lnTo>
                  <a:cubicBezTo>
                    <a:pt x="50696" y="10729"/>
                    <a:pt x="51495" y="10181"/>
                    <a:pt x="52088" y="9428"/>
                  </a:cubicBezTo>
                  <a:cubicBezTo>
                    <a:pt x="53070" y="8264"/>
                    <a:pt x="53503" y="6734"/>
                    <a:pt x="53207" y="5205"/>
                  </a:cubicBezTo>
                  <a:cubicBezTo>
                    <a:pt x="52956" y="3973"/>
                    <a:pt x="52271" y="2923"/>
                    <a:pt x="51289" y="2215"/>
                  </a:cubicBezTo>
                  <a:cubicBezTo>
                    <a:pt x="50376" y="845"/>
                    <a:pt x="48870" y="1"/>
                    <a:pt x="4718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7" name="Google Shape;2747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8" name="Google Shape;2748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49" name="Google Shape;2749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0" name="Google Shape;2750;p52"/>
            <p:cNvSpPr/>
            <p:nvPr/>
          </p:nvSpPr>
          <p:spPr>
            <a:xfrm rot="-799569">
              <a:off x="1267802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1" name="Google Shape;2751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2" name="Google Shape;2752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3" name="Google Shape;2753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4" name="Google Shape;2754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5" name="Google Shape;2755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6" name="Google Shape;2756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7" name="Google Shape;2757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8" name="Google Shape;2758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59" name="Google Shape;2759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0" name="Google Shape;2760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1" name="Google Shape;2761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2" name="Google Shape;2762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3" name="Google Shape;2763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4" name="Google Shape;2764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5" name="Google Shape;2765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6" name="Google Shape;2766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7" name="Google Shape;2767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8" name="Google Shape;2768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69" name="Google Shape;2769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0" name="Google Shape;2770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1" name="Google Shape;2771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2" name="Google Shape;2772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3" name="Google Shape;2773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4" name="Google Shape;2774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5" name="Google Shape;2775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6" name="Google Shape;2776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7" name="Google Shape;2777;p52"/>
            <p:cNvSpPr/>
            <p:nvPr/>
          </p:nvSpPr>
          <p:spPr>
            <a:xfrm rot="-799569">
              <a:off x="1285309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8" name="Google Shape;2778;p52"/>
            <p:cNvSpPr/>
            <p:nvPr/>
          </p:nvSpPr>
          <p:spPr>
            <a:xfrm rot="-799569">
              <a:off x="1301072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79" name="Google Shape;2779;p52"/>
            <p:cNvSpPr/>
            <p:nvPr/>
          </p:nvSpPr>
          <p:spPr>
            <a:xfrm rot="-799569">
              <a:off x="1395199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0" name="Google Shape;2780;p52"/>
            <p:cNvSpPr/>
            <p:nvPr/>
          </p:nvSpPr>
          <p:spPr>
            <a:xfrm rot="-799569">
              <a:off x="1450338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1" name="Google Shape;2781;p52"/>
            <p:cNvSpPr/>
            <p:nvPr/>
          </p:nvSpPr>
          <p:spPr>
            <a:xfrm rot="-799569">
              <a:off x="1438780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2" name="Google Shape;2782;p52"/>
            <p:cNvSpPr/>
            <p:nvPr/>
          </p:nvSpPr>
          <p:spPr>
            <a:xfrm rot="-799569">
              <a:off x="1338267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3" name="Google Shape;2783;p52"/>
            <p:cNvSpPr/>
            <p:nvPr/>
          </p:nvSpPr>
          <p:spPr>
            <a:xfrm rot="-799569">
              <a:off x="1339761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4" name="Google Shape;2784;p52"/>
            <p:cNvSpPr/>
            <p:nvPr/>
          </p:nvSpPr>
          <p:spPr>
            <a:xfrm rot="-799569">
              <a:off x="1387165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5" name="Google Shape;2785;p52"/>
            <p:cNvSpPr/>
            <p:nvPr/>
          </p:nvSpPr>
          <p:spPr>
            <a:xfrm rot="-799569">
              <a:off x="1406056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6" name="Google Shape;2786;p52"/>
            <p:cNvSpPr/>
            <p:nvPr/>
          </p:nvSpPr>
          <p:spPr>
            <a:xfrm rot="-799569">
              <a:off x="1370899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7" name="Google Shape;2787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8" name="Google Shape;2788;p52"/>
            <p:cNvSpPr/>
            <p:nvPr/>
          </p:nvSpPr>
          <p:spPr>
            <a:xfrm rot="-799569">
              <a:off x="1284649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89" name="Google Shape;2789;p52"/>
            <p:cNvSpPr/>
            <p:nvPr/>
          </p:nvSpPr>
          <p:spPr>
            <a:xfrm rot="-799569">
              <a:off x="1790627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0" name="Google Shape;2790;p52"/>
            <p:cNvSpPr/>
            <p:nvPr/>
          </p:nvSpPr>
          <p:spPr>
            <a:xfrm rot="-799569">
              <a:off x="1537171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1" name="Google Shape;2791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2" name="Google Shape;2792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3" name="Google Shape;2793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4" name="Google Shape;2794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5" name="Google Shape;2795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6" name="Google Shape;2796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7" name="Google Shape;2797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8" name="Google Shape;2798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799" name="Google Shape;2799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0" name="Google Shape;2800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1" name="Google Shape;2801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2" name="Google Shape;2802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3" name="Google Shape;2803;p52"/>
            <p:cNvSpPr/>
            <p:nvPr/>
          </p:nvSpPr>
          <p:spPr>
            <a:xfrm rot="-799569">
              <a:off x="1808884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4" name="Google Shape;2804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5" name="Google Shape;2805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6" name="Google Shape;2806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rgbClr val="DA576A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7" name="Google Shape;2807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8" name="Google Shape;2808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09" name="Google Shape;2809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0" name="Google Shape;2810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1" name="Google Shape;2811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2" name="Google Shape;2812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3" name="Google Shape;2813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4" name="Google Shape;2814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5" name="Google Shape;2815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6" name="Google Shape;2816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7" name="Google Shape;2817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8" name="Google Shape;2818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19" name="Google Shape;2819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0" name="Google Shape;2820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1" name="Google Shape;2821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2" name="Google Shape;2822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3" name="Google Shape;2823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4" name="Google Shape;2824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5" name="Google Shape;2825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6" name="Google Shape;2826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7" name="Google Shape;2827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8" name="Google Shape;2828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29" name="Google Shape;2829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0" name="Google Shape;2830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1" name="Google Shape;2831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2" name="Google Shape;2832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3" name="Google Shape;2833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4" name="Google Shape;2834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5" name="Google Shape;2835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6" name="Google Shape;2836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7" name="Google Shape;2837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8" name="Google Shape;2838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39" name="Google Shape;2839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0" name="Google Shape;2840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1" name="Google Shape;2841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2" name="Google Shape;2842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3" name="Google Shape;2843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4" name="Google Shape;2844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5" name="Google Shape;2845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6" name="Google Shape;2846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7" name="Google Shape;2847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8" name="Google Shape;2848;p52"/>
            <p:cNvSpPr/>
            <p:nvPr/>
          </p:nvSpPr>
          <p:spPr>
            <a:xfrm rot="-799569">
              <a:off x="1789302" y="3375105"/>
              <a:ext cx="224856" cy="196905"/>
            </a:xfrm>
            <a:custGeom>
              <a:avLst/>
              <a:gdLst/>
              <a:ahLst/>
              <a:cxnLst/>
              <a:rect l="l" t="t" r="r" b="b"/>
              <a:pathLst>
                <a:path w="8994" h="7876" extrusionOk="0">
                  <a:moveTo>
                    <a:pt x="2739" y="1347"/>
                  </a:moveTo>
                  <a:cubicBezTo>
                    <a:pt x="2716" y="1439"/>
                    <a:pt x="2648" y="1484"/>
                    <a:pt x="2557" y="1484"/>
                  </a:cubicBezTo>
                  <a:cubicBezTo>
                    <a:pt x="2625" y="1439"/>
                    <a:pt x="2693" y="1416"/>
                    <a:pt x="2739" y="1347"/>
                  </a:cubicBezTo>
                  <a:close/>
                  <a:moveTo>
                    <a:pt x="1598" y="2671"/>
                  </a:moveTo>
                  <a:lnTo>
                    <a:pt x="1598" y="2671"/>
                  </a:lnTo>
                  <a:cubicBezTo>
                    <a:pt x="1575" y="2740"/>
                    <a:pt x="1552" y="2808"/>
                    <a:pt x="1575" y="2877"/>
                  </a:cubicBezTo>
                  <a:cubicBezTo>
                    <a:pt x="1545" y="2861"/>
                    <a:pt x="1514" y="2854"/>
                    <a:pt x="1485" y="2854"/>
                  </a:cubicBezTo>
                  <a:cubicBezTo>
                    <a:pt x="1425" y="2854"/>
                    <a:pt x="1370" y="2884"/>
                    <a:pt x="1324" y="2945"/>
                  </a:cubicBezTo>
                  <a:cubicBezTo>
                    <a:pt x="1278" y="2922"/>
                    <a:pt x="1255" y="2922"/>
                    <a:pt x="1233" y="2899"/>
                  </a:cubicBezTo>
                  <a:cubicBezTo>
                    <a:pt x="1187" y="2899"/>
                    <a:pt x="1164" y="2899"/>
                    <a:pt x="1119" y="2877"/>
                  </a:cubicBezTo>
                  <a:cubicBezTo>
                    <a:pt x="1119" y="2854"/>
                    <a:pt x="1141" y="2831"/>
                    <a:pt x="1141" y="2808"/>
                  </a:cubicBezTo>
                  <a:cubicBezTo>
                    <a:pt x="1164" y="2808"/>
                    <a:pt x="1187" y="2785"/>
                    <a:pt x="1210" y="2785"/>
                  </a:cubicBezTo>
                  <a:cubicBezTo>
                    <a:pt x="1347" y="2762"/>
                    <a:pt x="1484" y="2740"/>
                    <a:pt x="1598" y="2671"/>
                  </a:cubicBezTo>
                  <a:close/>
                  <a:moveTo>
                    <a:pt x="7464" y="2968"/>
                  </a:moveTo>
                  <a:cubicBezTo>
                    <a:pt x="7464" y="2991"/>
                    <a:pt x="7464" y="2991"/>
                    <a:pt x="7464" y="2991"/>
                  </a:cubicBezTo>
                  <a:cubicBezTo>
                    <a:pt x="7464" y="3013"/>
                    <a:pt x="7464" y="3036"/>
                    <a:pt x="7441" y="3036"/>
                  </a:cubicBezTo>
                  <a:cubicBezTo>
                    <a:pt x="7441" y="3105"/>
                    <a:pt x="7464" y="3173"/>
                    <a:pt x="7487" y="3242"/>
                  </a:cubicBezTo>
                  <a:cubicBezTo>
                    <a:pt x="7418" y="3287"/>
                    <a:pt x="7350" y="3310"/>
                    <a:pt x="7281" y="3356"/>
                  </a:cubicBezTo>
                  <a:cubicBezTo>
                    <a:pt x="7281" y="3287"/>
                    <a:pt x="7281" y="3219"/>
                    <a:pt x="7281" y="3150"/>
                  </a:cubicBezTo>
                  <a:cubicBezTo>
                    <a:pt x="7373" y="3150"/>
                    <a:pt x="7418" y="3059"/>
                    <a:pt x="7464" y="2968"/>
                  </a:cubicBezTo>
                  <a:close/>
                  <a:moveTo>
                    <a:pt x="6140" y="4360"/>
                  </a:moveTo>
                  <a:cubicBezTo>
                    <a:pt x="6140" y="4497"/>
                    <a:pt x="6117" y="4657"/>
                    <a:pt x="6231" y="4771"/>
                  </a:cubicBezTo>
                  <a:lnTo>
                    <a:pt x="6209" y="4771"/>
                  </a:lnTo>
                  <a:cubicBezTo>
                    <a:pt x="6049" y="4771"/>
                    <a:pt x="5912" y="4725"/>
                    <a:pt x="5821" y="4588"/>
                  </a:cubicBezTo>
                  <a:lnTo>
                    <a:pt x="5798" y="4588"/>
                  </a:lnTo>
                  <a:cubicBezTo>
                    <a:pt x="5866" y="4451"/>
                    <a:pt x="6003" y="4406"/>
                    <a:pt x="6140" y="4360"/>
                  </a:cubicBezTo>
                  <a:close/>
                  <a:moveTo>
                    <a:pt x="4781" y="5749"/>
                  </a:moveTo>
                  <a:cubicBezTo>
                    <a:pt x="4818" y="5749"/>
                    <a:pt x="4860" y="5757"/>
                    <a:pt x="4908" y="5775"/>
                  </a:cubicBezTo>
                  <a:cubicBezTo>
                    <a:pt x="4885" y="5798"/>
                    <a:pt x="4885" y="5844"/>
                    <a:pt x="4862" y="5867"/>
                  </a:cubicBezTo>
                  <a:cubicBezTo>
                    <a:pt x="4862" y="5889"/>
                    <a:pt x="4862" y="5889"/>
                    <a:pt x="4885" y="5912"/>
                  </a:cubicBezTo>
                  <a:cubicBezTo>
                    <a:pt x="4771" y="5935"/>
                    <a:pt x="4679" y="5958"/>
                    <a:pt x="4565" y="5958"/>
                  </a:cubicBezTo>
                  <a:cubicBezTo>
                    <a:pt x="4565" y="5935"/>
                    <a:pt x="4542" y="5935"/>
                    <a:pt x="4542" y="5935"/>
                  </a:cubicBezTo>
                  <a:cubicBezTo>
                    <a:pt x="4610" y="5817"/>
                    <a:pt x="4677" y="5749"/>
                    <a:pt x="4781" y="5749"/>
                  </a:cubicBezTo>
                  <a:close/>
                  <a:moveTo>
                    <a:pt x="6825" y="6163"/>
                  </a:moveTo>
                  <a:cubicBezTo>
                    <a:pt x="6825" y="6186"/>
                    <a:pt x="6825" y="6209"/>
                    <a:pt x="6825" y="6232"/>
                  </a:cubicBezTo>
                  <a:lnTo>
                    <a:pt x="6756" y="6232"/>
                  </a:lnTo>
                  <a:cubicBezTo>
                    <a:pt x="6779" y="6209"/>
                    <a:pt x="6802" y="6186"/>
                    <a:pt x="6825" y="6163"/>
                  </a:cubicBezTo>
                  <a:close/>
                  <a:moveTo>
                    <a:pt x="4235" y="36"/>
                  </a:moveTo>
                  <a:cubicBezTo>
                    <a:pt x="3499" y="36"/>
                    <a:pt x="2845" y="285"/>
                    <a:pt x="2191" y="571"/>
                  </a:cubicBezTo>
                  <a:cubicBezTo>
                    <a:pt x="2077" y="662"/>
                    <a:pt x="1780" y="662"/>
                    <a:pt x="2009" y="936"/>
                  </a:cubicBezTo>
                  <a:cubicBezTo>
                    <a:pt x="2009" y="1005"/>
                    <a:pt x="2009" y="1050"/>
                    <a:pt x="2009" y="1119"/>
                  </a:cubicBezTo>
                  <a:lnTo>
                    <a:pt x="2009" y="1484"/>
                  </a:lnTo>
                  <a:cubicBezTo>
                    <a:pt x="1940" y="1530"/>
                    <a:pt x="1895" y="1598"/>
                    <a:pt x="1826" y="1667"/>
                  </a:cubicBezTo>
                  <a:lnTo>
                    <a:pt x="1644" y="1667"/>
                  </a:lnTo>
                  <a:cubicBezTo>
                    <a:pt x="1575" y="1712"/>
                    <a:pt x="1507" y="1781"/>
                    <a:pt x="1461" y="1849"/>
                  </a:cubicBezTo>
                  <a:lnTo>
                    <a:pt x="1096" y="1849"/>
                  </a:lnTo>
                  <a:cubicBezTo>
                    <a:pt x="1032" y="1997"/>
                    <a:pt x="949" y="2126"/>
                    <a:pt x="774" y="2126"/>
                  </a:cubicBezTo>
                  <a:cubicBezTo>
                    <a:pt x="760" y="2126"/>
                    <a:pt x="746" y="2125"/>
                    <a:pt x="730" y="2123"/>
                  </a:cubicBezTo>
                  <a:cubicBezTo>
                    <a:pt x="715" y="2122"/>
                    <a:pt x="701" y="2121"/>
                    <a:pt x="687" y="2121"/>
                  </a:cubicBezTo>
                  <a:cubicBezTo>
                    <a:pt x="512" y="2121"/>
                    <a:pt x="429" y="2249"/>
                    <a:pt x="365" y="2397"/>
                  </a:cubicBezTo>
                  <a:cubicBezTo>
                    <a:pt x="281" y="2360"/>
                    <a:pt x="204" y="2330"/>
                    <a:pt x="143" y="2330"/>
                  </a:cubicBezTo>
                  <a:cubicBezTo>
                    <a:pt x="56" y="2330"/>
                    <a:pt x="0" y="2391"/>
                    <a:pt x="0" y="2580"/>
                  </a:cubicBezTo>
                  <a:lnTo>
                    <a:pt x="571" y="2580"/>
                  </a:lnTo>
                  <a:cubicBezTo>
                    <a:pt x="685" y="2694"/>
                    <a:pt x="799" y="2831"/>
                    <a:pt x="913" y="2945"/>
                  </a:cubicBezTo>
                  <a:lnTo>
                    <a:pt x="936" y="2922"/>
                  </a:lnTo>
                  <a:lnTo>
                    <a:pt x="936" y="2922"/>
                  </a:lnTo>
                  <a:cubicBezTo>
                    <a:pt x="936" y="2945"/>
                    <a:pt x="913" y="2945"/>
                    <a:pt x="913" y="2945"/>
                  </a:cubicBezTo>
                  <a:cubicBezTo>
                    <a:pt x="936" y="3630"/>
                    <a:pt x="1187" y="4292"/>
                    <a:pt x="913" y="4976"/>
                  </a:cubicBezTo>
                  <a:cubicBezTo>
                    <a:pt x="845" y="5022"/>
                    <a:pt x="776" y="5091"/>
                    <a:pt x="708" y="5159"/>
                  </a:cubicBezTo>
                  <a:cubicBezTo>
                    <a:pt x="571" y="5228"/>
                    <a:pt x="548" y="5364"/>
                    <a:pt x="548" y="5501"/>
                  </a:cubicBezTo>
                  <a:cubicBezTo>
                    <a:pt x="616" y="5501"/>
                    <a:pt x="662" y="5501"/>
                    <a:pt x="730" y="5479"/>
                  </a:cubicBezTo>
                  <a:cubicBezTo>
                    <a:pt x="845" y="5501"/>
                    <a:pt x="982" y="5524"/>
                    <a:pt x="1096" y="5547"/>
                  </a:cubicBezTo>
                  <a:cubicBezTo>
                    <a:pt x="1438" y="5981"/>
                    <a:pt x="2032" y="6232"/>
                    <a:pt x="2146" y="6871"/>
                  </a:cubicBezTo>
                  <a:cubicBezTo>
                    <a:pt x="2173" y="6953"/>
                    <a:pt x="2266" y="6970"/>
                    <a:pt x="2366" y="6970"/>
                  </a:cubicBezTo>
                  <a:cubicBezTo>
                    <a:pt x="2432" y="6970"/>
                    <a:pt x="2502" y="6962"/>
                    <a:pt x="2557" y="6962"/>
                  </a:cubicBezTo>
                  <a:cubicBezTo>
                    <a:pt x="2684" y="6922"/>
                    <a:pt x="2803" y="6902"/>
                    <a:pt x="2918" y="6902"/>
                  </a:cubicBezTo>
                  <a:cubicBezTo>
                    <a:pt x="3134" y="6902"/>
                    <a:pt x="3338" y="6973"/>
                    <a:pt x="3561" y="7122"/>
                  </a:cubicBezTo>
                  <a:cubicBezTo>
                    <a:pt x="4017" y="7442"/>
                    <a:pt x="4542" y="7738"/>
                    <a:pt x="5113" y="7875"/>
                  </a:cubicBezTo>
                  <a:cubicBezTo>
                    <a:pt x="5204" y="7556"/>
                    <a:pt x="4885" y="7031"/>
                    <a:pt x="5455" y="6985"/>
                  </a:cubicBezTo>
                  <a:cubicBezTo>
                    <a:pt x="6117" y="6962"/>
                    <a:pt x="6574" y="6551"/>
                    <a:pt x="7122" y="6300"/>
                  </a:cubicBezTo>
                  <a:cubicBezTo>
                    <a:pt x="7190" y="6300"/>
                    <a:pt x="7236" y="6277"/>
                    <a:pt x="7304" y="6232"/>
                  </a:cubicBezTo>
                  <a:cubicBezTo>
                    <a:pt x="7441" y="6209"/>
                    <a:pt x="7647" y="6163"/>
                    <a:pt x="7624" y="6004"/>
                  </a:cubicBezTo>
                  <a:cubicBezTo>
                    <a:pt x="7624" y="5570"/>
                    <a:pt x="7875" y="5319"/>
                    <a:pt x="8172" y="5068"/>
                  </a:cubicBezTo>
                  <a:cubicBezTo>
                    <a:pt x="8354" y="4908"/>
                    <a:pt x="8445" y="4657"/>
                    <a:pt x="8560" y="4429"/>
                  </a:cubicBezTo>
                  <a:cubicBezTo>
                    <a:pt x="8586" y="4446"/>
                    <a:pt x="8612" y="4454"/>
                    <a:pt x="8638" y="4454"/>
                  </a:cubicBezTo>
                  <a:cubicBezTo>
                    <a:pt x="8680" y="4454"/>
                    <a:pt x="8723" y="4434"/>
                    <a:pt x="8765" y="4406"/>
                  </a:cubicBezTo>
                  <a:cubicBezTo>
                    <a:pt x="8788" y="4086"/>
                    <a:pt x="8993" y="3812"/>
                    <a:pt x="8948" y="3493"/>
                  </a:cubicBezTo>
                  <a:cubicBezTo>
                    <a:pt x="8742" y="3128"/>
                    <a:pt x="8765" y="2625"/>
                    <a:pt x="8331" y="2352"/>
                  </a:cubicBezTo>
                  <a:cubicBezTo>
                    <a:pt x="8263" y="2306"/>
                    <a:pt x="8217" y="2146"/>
                    <a:pt x="8217" y="2032"/>
                  </a:cubicBezTo>
                  <a:cubicBezTo>
                    <a:pt x="8263" y="1347"/>
                    <a:pt x="7829" y="1028"/>
                    <a:pt x="7304" y="754"/>
                  </a:cubicBezTo>
                  <a:cubicBezTo>
                    <a:pt x="7283" y="668"/>
                    <a:pt x="7321" y="523"/>
                    <a:pt x="7196" y="523"/>
                  </a:cubicBezTo>
                  <a:cubicBezTo>
                    <a:pt x="7187" y="523"/>
                    <a:pt x="7178" y="524"/>
                    <a:pt x="7167" y="526"/>
                  </a:cubicBezTo>
                  <a:cubicBezTo>
                    <a:pt x="7030" y="526"/>
                    <a:pt x="6985" y="640"/>
                    <a:pt x="6939" y="754"/>
                  </a:cubicBezTo>
                  <a:cubicBezTo>
                    <a:pt x="6780" y="630"/>
                    <a:pt x="6662" y="452"/>
                    <a:pt x="6458" y="452"/>
                  </a:cubicBezTo>
                  <a:cubicBezTo>
                    <a:pt x="6398" y="452"/>
                    <a:pt x="6331" y="467"/>
                    <a:pt x="6254" y="503"/>
                  </a:cubicBezTo>
                  <a:cubicBezTo>
                    <a:pt x="6150" y="555"/>
                    <a:pt x="6028" y="592"/>
                    <a:pt x="5908" y="592"/>
                  </a:cubicBezTo>
                  <a:cubicBezTo>
                    <a:pt x="5764" y="592"/>
                    <a:pt x="5623" y="538"/>
                    <a:pt x="5524" y="389"/>
                  </a:cubicBezTo>
                  <a:cubicBezTo>
                    <a:pt x="5250" y="1"/>
                    <a:pt x="4885" y="69"/>
                    <a:pt x="4497" y="46"/>
                  </a:cubicBezTo>
                  <a:cubicBezTo>
                    <a:pt x="4408" y="39"/>
                    <a:pt x="4321" y="36"/>
                    <a:pt x="4235" y="36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49" name="Google Shape;2849;p52"/>
            <p:cNvSpPr/>
            <p:nvPr/>
          </p:nvSpPr>
          <p:spPr>
            <a:xfrm rot="-799569">
              <a:off x="2017637" y="3408149"/>
              <a:ext cx="5175" cy="4900"/>
            </a:xfrm>
            <a:custGeom>
              <a:avLst/>
              <a:gdLst/>
              <a:ahLst/>
              <a:cxnLst/>
              <a:rect l="l" t="t" r="r" b="b"/>
              <a:pathLst>
                <a:path w="207" h="196" extrusionOk="0">
                  <a:moveTo>
                    <a:pt x="120" y="0"/>
                  </a:moveTo>
                  <a:cubicBezTo>
                    <a:pt x="90" y="0"/>
                    <a:pt x="38" y="34"/>
                    <a:pt x="1" y="52"/>
                  </a:cubicBezTo>
                  <a:cubicBezTo>
                    <a:pt x="1" y="98"/>
                    <a:pt x="24" y="189"/>
                    <a:pt x="46" y="189"/>
                  </a:cubicBezTo>
                  <a:cubicBezTo>
                    <a:pt x="55" y="193"/>
                    <a:pt x="65" y="195"/>
                    <a:pt x="75" y="195"/>
                  </a:cubicBezTo>
                  <a:cubicBezTo>
                    <a:pt x="117" y="195"/>
                    <a:pt x="169" y="162"/>
                    <a:pt x="206" y="143"/>
                  </a:cubicBezTo>
                  <a:cubicBezTo>
                    <a:pt x="183" y="98"/>
                    <a:pt x="183" y="29"/>
                    <a:pt x="138" y="6"/>
                  </a:cubicBezTo>
                  <a:cubicBezTo>
                    <a:pt x="133" y="2"/>
                    <a:pt x="127" y="0"/>
                    <a:pt x="120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0" name="Google Shape;2850;p52"/>
            <p:cNvSpPr/>
            <p:nvPr/>
          </p:nvSpPr>
          <p:spPr>
            <a:xfrm rot="-799569">
              <a:off x="2006796" y="3421024"/>
              <a:ext cx="1750" cy="1900"/>
            </a:xfrm>
            <a:custGeom>
              <a:avLst/>
              <a:gdLst/>
              <a:ahLst/>
              <a:cxnLst/>
              <a:rect l="l" t="t" r="r" b="b"/>
              <a:pathLst>
                <a:path w="70" h="76" extrusionOk="0">
                  <a:moveTo>
                    <a:pt x="19" y="0"/>
                  </a:moveTo>
                  <a:cubicBezTo>
                    <a:pt x="9" y="0"/>
                    <a:pt x="1" y="11"/>
                    <a:pt x="1" y="30"/>
                  </a:cubicBezTo>
                  <a:cubicBezTo>
                    <a:pt x="1" y="53"/>
                    <a:pt x="46" y="53"/>
                    <a:pt x="69" y="76"/>
                  </a:cubicBezTo>
                  <a:cubicBezTo>
                    <a:pt x="56" y="23"/>
                    <a:pt x="35" y="0"/>
                    <a:pt x="19" y="0"/>
                  </a:cubicBezTo>
                  <a:close/>
                </a:path>
              </a:pathLst>
            </a:custGeom>
            <a:solidFill>
              <a:srgbClr val="FC6E8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1" name="Google Shape;2851;p52"/>
            <p:cNvSpPr/>
            <p:nvPr/>
          </p:nvSpPr>
          <p:spPr>
            <a:xfrm rot="-799569">
              <a:off x="1274416" y="3497006"/>
              <a:ext cx="230581" cy="183955"/>
            </a:xfrm>
            <a:custGeom>
              <a:avLst/>
              <a:gdLst/>
              <a:ahLst/>
              <a:cxnLst/>
              <a:rect l="l" t="t" r="r" b="b"/>
              <a:pathLst>
                <a:path w="9223" h="7358" extrusionOk="0">
                  <a:moveTo>
                    <a:pt x="3881" y="1080"/>
                  </a:moveTo>
                  <a:lnTo>
                    <a:pt x="3881" y="1103"/>
                  </a:lnTo>
                  <a:cubicBezTo>
                    <a:pt x="3827" y="1198"/>
                    <a:pt x="3757" y="1228"/>
                    <a:pt x="3686" y="1228"/>
                  </a:cubicBezTo>
                  <a:cubicBezTo>
                    <a:pt x="3636" y="1228"/>
                    <a:pt x="3585" y="1213"/>
                    <a:pt x="3539" y="1195"/>
                  </a:cubicBezTo>
                  <a:cubicBezTo>
                    <a:pt x="3584" y="1172"/>
                    <a:pt x="3653" y="1172"/>
                    <a:pt x="3721" y="1149"/>
                  </a:cubicBezTo>
                  <a:cubicBezTo>
                    <a:pt x="3767" y="1126"/>
                    <a:pt x="3835" y="1103"/>
                    <a:pt x="3881" y="1080"/>
                  </a:cubicBezTo>
                  <a:close/>
                  <a:moveTo>
                    <a:pt x="2237" y="5166"/>
                  </a:moveTo>
                  <a:cubicBezTo>
                    <a:pt x="2215" y="5166"/>
                    <a:pt x="2215" y="5166"/>
                    <a:pt x="2215" y="5189"/>
                  </a:cubicBezTo>
                  <a:cubicBezTo>
                    <a:pt x="2215" y="5166"/>
                    <a:pt x="2215" y="5166"/>
                    <a:pt x="2192" y="5166"/>
                  </a:cubicBezTo>
                  <a:close/>
                  <a:moveTo>
                    <a:pt x="5890" y="5372"/>
                  </a:moveTo>
                  <a:cubicBezTo>
                    <a:pt x="5890" y="5394"/>
                    <a:pt x="5912" y="5417"/>
                    <a:pt x="5935" y="5440"/>
                  </a:cubicBezTo>
                  <a:cubicBezTo>
                    <a:pt x="5912" y="5440"/>
                    <a:pt x="5912" y="5440"/>
                    <a:pt x="5890" y="5463"/>
                  </a:cubicBezTo>
                  <a:cubicBezTo>
                    <a:pt x="5890" y="5417"/>
                    <a:pt x="5890" y="5394"/>
                    <a:pt x="5890" y="5372"/>
                  </a:cubicBezTo>
                  <a:close/>
                  <a:moveTo>
                    <a:pt x="4613" y="0"/>
                  </a:moveTo>
                  <a:cubicBezTo>
                    <a:pt x="4540" y="0"/>
                    <a:pt x="4343" y="155"/>
                    <a:pt x="4200" y="236"/>
                  </a:cubicBezTo>
                  <a:cubicBezTo>
                    <a:pt x="4086" y="510"/>
                    <a:pt x="3812" y="533"/>
                    <a:pt x="3561" y="624"/>
                  </a:cubicBezTo>
                  <a:cubicBezTo>
                    <a:pt x="2785" y="944"/>
                    <a:pt x="1895" y="1080"/>
                    <a:pt x="1461" y="1925"/>
                  </a:cubicBezTo>
                  <a:cubicBezTo>
                    <a:pt x="1530" y="1971"/>
                    <a:pt x="1598" y="2016"/>
                    <a:pt x="1690" y="2085"/>
                  </a:cubicBezTo>
                  <a:cubicBezTo>
                    <a:pt x="1690" y="2130"/>
                    <a:pt x="1690" y="2176"/>
                    <a:pt x="1712" y="2222"/>
                  </a:cubicBezTo>
                  <a:cubicBezTo>
                    <a:pt x="1690" y="2267"/>
                    <a:pt x="1667" y="2313"/>
                    <a:pt x="1667" y="2382"/>
                  </a:cubicBezTo>
                  <a:cubicBezTo>
                    <a:pt x="1510" y="2242"/>
                    <a:pt x="1326" y="2182"/>
                    <a:pt x="1136" y="2182"/>
                  </a:cubicBezTo>
                  <a:cubicBezTo>
                    <a:pt x="1078" y="2182"/>
                    <a:pt x="1019" y="2188"/>
                    <a:pt x="959" y="2199"/>
                  </a:cubicBezTo>
                  <a:cubicBezTo>
                    <a:pt x="936" y="2724"/>
                    <a:pt x="663" y="3112"/>
                    <a:pt x="366" y="3500"/>
                  </a:cubicBezTo>
                  <a:cubicBezTo>
                    <a:pt x="138" y="3523"/>
                    <a:pt x="1" y="3637"/>
                    <a:pt x="1" y="3888"/>
                  </a:cubicBezTo>
                  <a:cubicBezTo>
                    <a:pt x="69" y="4071"/>
                    <a:pt x="138" y="4253"/>
                    <a:pt x="183" y="4436"/>
                  </a:cubicBezTo>
                  <a:cubicBezTo>
                    <a:pt x="297" y="5006"/>
                    <a:pt x="640" y="5463"/>
                    <a:pt x="868" y="5988"/>
                  </a:cubicBezTo>
                  <a:cubicBezTo>
                    <a:pt x="932" y="6073"/>
                    <a:pt x="996" y="6218"/>
                    <a:pt x="1097" y="6218"/>
                  </a:cubicBezTo>
                  <a:cubicBezTo>
                    <a:pt x="1104" y="6218"/>
                    <a:pt x="1112" y="6218"/>
                    <a:pt x="1119" y="6216"/>
                  </a:cubicBezTo>
                  <a:cubicBezTo>
                    <a:pt x="1179" y="6200"/>
                    <a:pt x="1232" y="6192"/>
                    <a:pt x="1280" y="6192"/>
                  </a:cubicBezTo>
                  <a:cubicBezTo>
                    <a:pt x="1565" y="6192"/>
                    <a:pt x="1677" y="6451"/>
                    <a:pt x="1872" y="6627"/>
                  </a:cubicBezTo>
                  <a:cubicBezTo>
                    <a:pt x="2100" y="6873"/>
                    <a:pt x="2390" y="7010"/>
                    <a:pt x="2717" y="7010"/>
                  </a:cubicBezTo>
                  <a:cubicBezTo>
                    <a:pt x="2784" y="7010"/>
                    <a:pt x="2852" y="7004"/>
                    <a:pt x="2922" y="6992"/>
                  </a:cubicBezTo>
                  <a:cubicBezTo>
                    <a:pt x="2922" y="6878"/>
                    <a:pt x="2922" y="6741"/>
                    <a:pt x="2922" y="6627"/>
                  </a:cubicBezTo>
                  <a:lnTo>
                    <a:pt x="3470" y="6627"/>
                  </a:lnTo>
                  <a:cubicBezTo>
                    <a:pt x="4064" y="6924"/>
                    <a:pt x="4748" y="6992"/>
                    <a:pt x="5365" y="7243"/>
                  </a:cubicBezTo>
                  <a:cubicBezTo>
                    <a:pt x="5432" y="7269"/>
                    <a:pt x="5505" y="7277"/>
                    <a:pt x="5581" y="7277"/>
                  </a:cubicBezTo>
                  <a:cubicBezTo>
                    <a:pt x="5718" y="7277"/>
                    <a:pt x="5865" y="7251"/>
                    <a:pt x="6011" y="7251"/>
                  </a:cubicBezTo>
                  <a:cubicBezTo>
                    <a:pt x="6143" y="7251"/>
                    <a:pt x="6274" y="7273"/>
                    <a:pt x="6392" y="7357"/>
                  </a:cubicBezTo>
                  <a:cubicBezTo>
                    <a:pt x="6415" y="7152"/>
                    <a:pt x="6506" y="7038"/>
                    <a:pt x="6711" y="6969"/>
                  </a:cubicBezTo>
                  <a:cubicBezTo>
                    <a:pt x="7464" y="6718"/>
                    <a:pt x="7898" y="6148"/>
                    <a:pt x="8104" y="5440"/>
                  </a:cubicBezTo>
                  <a:cubicBezTo>
                    <a:pt x="8172" y="5189"/>
                    <a:pt x="8263" y="4984"/>
                    <a:pt x="8446" y="4847"/>
                  </a:cubicBezTo>
                  <a:cubicBezTo>
                    <a:pt x="9222" y="4253"/>
                    <a:pt x="9154" y="3546"/>
                    <a:pt x="8766" y="2770"/>
                  </a:cubicBezTo>
                  <a:cubicBezTo>
                    <a:pt x="8651" y="2770"/>
                    <a:pt x="8514" y="2770"/>
                    <a:pt x="8469" y="2633"/>
                  </a:cubicBezTo>
                  <a:cubicBezTo>
                    <a:pt x="8081" y="1674"/>
                    <a:pt x="7305" y="1172"/>
                    <a:pt x="6415" y="784"/>
                  </a:cubicBezTo>
                  <a:cubicBezTo>
                    <a:pt x="6392" y="738"/>
                    <a:pt x="6392" y="670"/>
                    <a:pt x="6369" y="624"/>
                  </a:cubicBezTo>
                  <a:lnTo>
                    <a:pt x="6026" y="624"/>
                  </a:lnTo>
                  <a:cubicBezTo>
                    <a:pt x="5981" y="738"/>
                    <a:pt x="6049" y="852"/>
                    <a:pt x="6026" y="989"/>
                  </a:cubicBezTo>
                  <a:cubicBezTo>
                    <a:pt x="5958" y="921"/>
                    <a:pt x="5912" y="875"/>
                    <a:pt x="5844" y="807"/>
                  </a:cubicBezTo>
                  <a:lnTo>
                    <a:pt x="5867" y="807"/>
                  </a:lnTo>
                  <a:cubicBezTo>
                    <a:pt x="5890" y="807"/>
                    <a:pt x="5890" y="784"/>
                    <a:pt x="5912" y="738"/>
                  </a:cubicBezTo>
                  <a:cubicBezTo>
                    <a:pt x="5912" y="692"/>
                    <a:pt x="5890" y="647"/>
                    <a:pt x="5844" y="601"/>
                  </a:cubicBezTo>
                  <a:cubicBezTo>
                    <a:pt x="5593" y="99"/>
                    <a:pt x="4999" y="282"/>
                    <a:pt x="4634" y="8"/>
                  </a:cubicBezTo>
                  <a:cubicBezTo>
                    <a:pt x="4629" y="3"/>
                    <a:pt x="4622" y="0"/>
                    <a:pt x="46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2" name="Google Shape;2852;p52"/>
            <p:cNvSpPr/>
            <p:nvPr/>
          </p:nvSpPr>
          <p:spPr>
            <a:xfrm rot="-799569">
              <a:off x="2085606" y="293531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3" name="Google Shape;2853;p52"/>
            <p:cNvSpPr/>
            <p:nvPr/>
          </p:nvSpPr>
          <p:spPr>
            <a:xfrm rot="-799569">
              <a:off x="1855015" y="2832568"/>
              <a:ext cx="226556" cy="143254"/>
            </a:xfrm>
            <a:custGeom>
              <a:avLst/>
              <a:gdLst/>
              <a:ahLst/>
              <a:cxnLst/>
              <a:rect l="l" t="t" r="r" b="b"/>
              <a:pathLst>
                <a:path w="9062" h="5730" extrusionOk="0">
                  <a:moveTo>
                    <a:pt x="4314" y="0"/>
                  </a:moveTo>
                  <a:cubicBezTo>
                    <a:pt x="4109" y="0"/>
                    <a:pt x="3926" y="23"/>
                    <a:pt x="3744" y="114"/>
                  </a:cubicBezTo>
                  <a:cubicBezTo>
                    <a:pt x="3561" y="320"/>
                    <a:pt x="3470" y="525"/>
                    <a:pt x="3447" y="731"/>
                  </a:cubicBezTo>
                  <a:cubicBezTo>
                    <a:pt x="3401" y="571"/>
                    <a:pt x="3356" y="411"/>
                    <a:pt x="3287" y="274"/>
                  </a:cubicBezTo>
                  <a:cubicBezTo>
                    <a:pt x="3173" y="251"/>
                    <a:pt x="3059" y="229"/>
                    <a:pt x="2968" y="206"/>
                  </a:cubicBezTo>
                  <a:lnTo>
                    <a:pt x="2785" y="206"/>
                  </a:lnTo>
                  <a:cubicBezTo>
                    <a:pt x="2420" y="149"/>
                    <a:pt x="2055" y="120"/>
                    <a:pt x="1689" y="120"/>
                  </a:cubicBezTo>
                  <a:cubicBezTo>
                    <a:pt x="1324" y="120"/>
                    <a:pt x="959" y="149"/>
                    <a:pt x="594" y="206"/>
                  </a:cubicBezTo>
                  <a:cubicBezTo>
                    <a:pt x="434" y="320"/>
                    <a:pt x="160" y="183"/>
                    <a:pt x="46" y="411"/>
                  </a:cubicBezTo>
                  <a:cubicBezTo>
                    <a:pt x="0" y="1142"/>
                    <a:pt x="297" y="1781"/>
                    <a:pt x="388" y="2465"/>
                  </a:cubicBezTo>
                  <a:cubicBezTo>
                    <a:pt x="548" y="2876"/>
                    <a:pt x="525" y="3310"/>
                    <a:pt x="548" y="3721"/>
                  </a:cubicBezTo>
                  <a:cubicBezTo>
                    <a:pt x="639" y="4132"/>
                    <a:pt x="731" y="4542"/>
                    <a:pt x="731" y="4953"/>
                  </a:cubicBezTo>
                  <a:cubicBezTo>
                    <a:pt x="754" y="5090"/>
                    <a:pt x="799" y="5227"/>
                    <a:pt x="891" y="5341"/>
                  </a:cubicBezTo>
                  <a:cubicBezTo>
                    <a:pt x="1050" y="5524"/>
                    <a:pt x="1256" y="5547"/>
                    <a:pt x="1484" y="5547"/>
                  </a:cubicBezTo>
                  <a:cubicBezTo>
                    <a:pt x="1644" y="5547"/>
                    <a:pt x="1804" y="5547"/>
                    <a:pt x="1963" y="5524"/>
                  </a:cubicBezTo>
                  <a:cubicBezTo>
                    <a:pt x="2009" y="5501"/>
                    <a:pt x="2032" y="5501"/>
                    <a:pt x="2077" y="5501"/>
                  </a:cubicBezTo>
                  <a:cubicBezTo>
                    <a:pt x="2396" y="5467"/>
                    <a:pt x="2711" y="5455"/>
                    <a:pt x="3026" y="5455"/>
                  </a:cubicBezTo>
                  <a:cubicBezTo>
                    <a:pt x="3545" y="5455"/>
                    <a:pt x="4062" y="5487"/>
                    <a:pt x="4588" y="5501"/>
                  </a:cubicBezTo>
                  <a:lnTo>
                    <a:pt x="4588" y="5524"/>
                  </a:lnTo>
                  <a:cubicBezTo>
                    <a:pt x="4725" y="5410"/>
                    <a:pt x="4702" y="5296"/>
                    <a:pt x="4611" y="5159"/>
                  </a:cubicBezTo>
                  <a:lnTo>
                    <a:pt x="4611" y="5159"/>
                  </a:lnTo>
                  <a:lnTo>
                    <a:pt x="4611" y="5182"/>
                  </a:lnTo>
                  <a:cubicBezTo>
                    <a:pt x="4383" y="4976"/>
                    <a:pt x="4657" y="4611"/>
                    <a:pt x="4383" y="4451"/>
                  </a:cubicBezTo>
                  <a:cubicBezTo>
                    <a:pt x="4269" y="4200"/>
                    <a:pt x="4155" y="3972"/>
                    <a:pt x="4040" y="3721"/>
                  </a:cubicBezTo>
                  <a:cubicBezTo>
                    <a:pt x="3949" y="3607"/>
                    <a:pt x="3972" y="3447"/>
                    <a:pt x="3903" y="3333"/>
                  </a:cubicBezTo>
                  <a:cubicBezTo>
                    <a:pt x="3858" y="3310"/>
                    <a:pt x="3858" y="3264"/>
                    <a:pt x="3858" y="3196"/>
                  </a:cubicBezTo>
                  <a:cubicBezTo>
                    <a:pt x="3789" y="2694"/>
                    <a:pt x="3744" y="2191"/>
                    <a:pt x="3652" y="1689"/>
                  </a:cubicBezTo>
                  <a:lnTo>
                    <a:pt x="3652" y="1689"/>
                  </a:lnTo>
                  <a:cubicBezTo>
                    <a:pt x="3744" y="1895"/>
                    <a:pt x="3835" y="2100"/>
                    <a:pt x="3881" y="2306"/>
                  </a:cubicBezTo>
                  <a:cubicBezTo>
                    <a:pt x="3926" y="2374"/>
                    <a:pt x="3995" y="2443"/>
                    <a:pt x="4063" y="2488"/>
                  </a:cubicBezTo>
                  <a:cubicBezTo>
                    <a:pt x="4063" y="2580"/>
                    <a:pt x="4040" y="2671"/>
                    <a:pt x="4063" y="2785"/>
                  </a:cubicBezTo>
                  <a:cubicBezTo>
                    <a:pt x="4063" y="2876"/>
                    <a:pt x="4063" y="2945"/>
                    <a:pt x="4086" y="3036"/>
                  </a:cubicBezTo>
                  <a:cubicBezTo>
                    <a:pt x="4132" y="3173"/>
                    <a:pt x="4200" y="3310"/>
                    <a:pt x="4269" y="3447"/>
                  </a:cubicBezTo>
                  <a:cubicBezTo>
                    <a:pt x="4314" y="3515"/>
                    <a:pt x="4337" y="3584"/>
                    <a:pt x="4383" y="3652"/>
                  </a:cubicBezTo>
                  <a:cubicBezTo>
                    <a:pt x="4406" y="3698"/>
                    <a:pt x="4428" y="3766"/>
                    <a:pt x="4451" y="3835"/>
                  </a:cubicBezTo>
                  <a:cubicBezTo>
                    <a:pt x="4497" y="3903"/>
                    <a:pt x="4520" y="3949"/>
                    <a:pt x="4543" y="4018"/>
                  </a:cubicBezTo>
                  <a:cubicBezTo>
                    <a:pt x="4588" y="4154"/>
                    <a:pt x="4634" y="4291"/>
                    <a:pt x="4680" y="4428"/>
                  </a:cubicBezTo>
                  <a:cubicBezTo>
                    <a:pt x="4725" y="4565"/>
                    <a:pt x="4771" y="4702"/>
                    <a:pt x="4816" y="4839"/>
                  </a:cubicBezTo>
                  <a:cubicBezTo>
                    <a:pt x="4816" y="4908"/>
                    <a:pt x="4839" y="4976"/>
                    <a:pt x="4885" y="5045"/>
                  </a:cubicBezTo>
                  <a:cubicBezTo>
                    <a:pt x="4953" y="5227"/>
                    <a:pt x="4999" y="5433"/>
                    <a:pt x="5113" y="5570"/>
                  </a:cubicBezTo>
                  <a:cubicBezTo>
                    <a:pt x="5227" y="5638"/>
                    <a:pt x="5341" y="5684"/>
                    <a:pt x="5456" y="5684"/>
                  </a:cubicBezTo>
                  <a:cubicBezTo>
                    <a:pt x="5547" y="5684"/>
                    <a:pt x="5615" y="5661"/>
                    <a:pt x="5684" y="5615"/>
                  </a:cubicBezTo>
                  <a:cubicBezTo>
                    <a:pt x="5775" y="5615"/>
                    <a:pt x="5844" y="5570"/>
                    <a:pt x="5889" y="5501"/>
                  </a:cubicBezTo>
                  <a:cubicBezTo>
                    <a:pt x="6014" y="5472"/>
                    <a:pt x="6142" y="5460"/>
                    <a:pt x="6271" y="5460"/>
                  </a:cubicBezTo>
                  <a:cubicBezTo>
                    <a:pt x="6450" y="5460"/>
                    <a:pt x="6630" y="5484"/>
                    <a:pt x="6802" y="5524"/>
                  </a:cubicBezTo>
                  <a:cubicBezTo>
                    <a:pt x="6871" y="5592"/>
                    <a:pt x="6962" y="5615"/>
                    <a:pt x="7053" y="5615"/>
                  </a:cubicBezTo>
                  <a:cubicBezTo>
                    <a:pt x="7126" y="5622"/>
                    <a:pt x="7199" y="5624"/>
                    <a:pt x="7272" y="5624"/>
                  </a:cubicBezTo>
                  <a:cubicBezTo>
                    <a:pt x="7490" y="5624"/>
                    <a:pt x="7706" y="5603"/>
                    <a:pt x="7921" y="5603"/>
                  </a:cubicBezTo>
                  <a:cubicBezTo>
                    <a:pt x="8152" y="5603"/>
                    <a:pt x="8381" y="5627"/>
                    <a:pt x="8605" y="5729"/>
                  </a:cubicBezTo>
                  <a:lnTo>
                    <a:pt x="8628" y="5729"/>
                  </a:lnTo>
                  <a:cubicBezTo>
                    <a:pt x="9062" y="5661"/>
                    <a:pt x="8879" y="5387"/>
                    <a:pt x="8811" y="5159"/>
                  </a:cubicBezTo>
                  <a:cubicBezTo>
                    <a:pt x="8583" y="4862"/>
                    <a:pt x="8514" y="4497"/>
                    <a:pt x="8423" y="4132"/>
                  </a:cubicBezTo>
                  <a:cubicBezTo>
                    <a:pt x="8309" y="3949"/>
                    <a:pt x="8446" y="3698"/>
                    <a:pt x="8240" y="3538"/>
                  </a:cubicBezTo>
                  <a:cubicBezTo>
                    <a:pt x="8149" y="3424"/>
                    <a:pt x="8195" y="3264"/>
                    <a:pt x="8103" y="3150"/>
                  </a:cubicBezTo>
                  <a:cubicBezTo>
                    <a:pt x="7898" y="2831"/>
                    <a:pt x="7715" y="2465"/>
                    <a:pt x="7692" y="2077"/>
                  </a:cubicBezTo>
                  <a:cubicBezTo>
                    <a:pt x="7487" y="1507"/>
                    <a:pt x="7259" y="959"/>
                    <a:pt x="7053" y="388"/>
                  </a:cubicBezTo>
                  <a:cubicBezTo>
                    <a:pt x="7031" y="343"/>
                    <a:pt x="7008" y="297"/>
                    <a:pt x="6985" y="229"/>
                  </a:cubicBezTo>
                  <a:lnTo>
                    <a:pt x="5889" y="229"/>
                  </a:lnTo>
                  <a:cubicBezTo>
                    <a:pt x="5828" y="180"/>
                    <a:pt x="5760" y="157"/>
                    <a:pt x="5693" y="157"/>
                  </a:cubicBezTo>
                  <a:cubicBezTo>
                    <a:pt x="5635" y="157"/>
                    <a:pt x="5577" y="174"/>
                    <a:pt x="5524" y="206"/>
                  </a:cubicBezTo>
                  <a:lnTo>
                    <a:pt x="5341" y="206"/>
                  </a:lnTo>
                  <a:cubicBezTo>
                    <a:pt x="5022" y="46"/>
                    <a:pt x="4680" y="0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4" name="Google Shape;2854;p52"/>
            <p:cNvSpPr/>
            <p:nvPr/>
          </p:nvSpPr>
          <p:spPr>
            <a:xfrm rot="-799569">
              <a:off x="958318" y="3053212"/>
              <a:ext cx="118503" cy="148204"/>
            </a:xfrm>
            <a:custGeom>
              <a:avLst/>
              <a:gdLst/>
              <a:ahLst/>
              <a:cxnLst/>
              <a:rect l="l" t="t" r="r" b="b"/>
              <a:pathLst>
                <a:path w="4740" h="5928" extrusionOk="0">
                  <a:moveTo>
                    <a:pt x="3676" y="0"/>
                  </a:moveTo>
                  <a:cubicBezTo>
                    <a:pt x="3297" y="0"/>
                    <a:pt x="2914" y="77"/>
                    <a:pt x="2530" y="77"/>
                  </a:cubicBezTo>
                  <a:cubicBezTo>
                    <a:pt x="2452" y="77"/>
                    <a:pt x="2375" y="74"/>
                    <a:pt x="2297" y="66"/>
                  </a:cubicBezTo>
                  <a:cubicBezTo>
                    <a:pt x="2206" y="66"/>
                    <a:pt x="2115" y="89"/>
                    <a:pt x="2023" y="135"/>
                  </a:cubicBezTo>
                  <a:cubicBezTo>
                    <a:pt x="1681" y="317"/>
                    <a:pt x="1453" y="545"/>
                    <a:pt x="1681" y="956"/>
                  </a:cubicBezTo>
                  <a:cubicBezTo>
                    <a:pt x="1681" y="1070"/>
                    <a:pt x="1704" y="1207"/>
                    <a:pt x="1704" y="1322"/>
                  </a:cubicBezTo>
                  <a:cubicBezTo>
                    <a:pt x="1658" y="1344"/>
                    <a:pt x="1612" y="1344"/>
                    <a:pt x="1567" y="1367"/>
                  </a:cubicBezTo>
                  <a:cubicBezTo>
                    <a:pt x="1453" y="1641"/>
                    <a:pt x="1339" y="1915"/>
                    <a:pt x="1361" y="2235"/>
                  </a:cubicBezTo>
                  <a:cubicBezTo>
                    <a:pt x="1179" y="2394"/>
                    <a:pt x="1247" y="2714"/>
                    <a:pt x="1019" y="2851"/>
                  </a:cubicBezTo>
                  <a:cubicBezTo>
                    <a:pt x="1019" y="2896"/>
                    <a:pt x="1019" y="2942"/>
                    <a:pt x="973" y="2965"/>
                  </a:cubicBezTo>
                  <a:cubicBezTo>
                    <a:pt x="882" y="3604"/>
                    <a:pt x="608" y="4198"/>
                    <a:pt x="448" y="4837"/>
                  </a:cubicBezTo>
                  <a:cubicBezTo>
                    <a:pt x="380" y="4882"/>
                    <a:pt x="311" y="4928"/>
                    <a:pt x="266" y="4974"/>
                  </a:cubicBezTo>
                  <a:cubicBezTo>
                    <a:pt x="289" y="5111"/>
                    <a:pt x="266" y="5225"/>
                    <a:pt x="197" y="5339"/>
                  </a:cubicBezTo>
                  <a:cubicBezTo>
                    <a:pt x="109" y="5625"/>
                    <a:pt x="0" y="5911"/>
                    <a:pt x="442" y="5911"/>
                  </a:cubicBezTo>
                  <a:cubicBezTo>
                    <a:pt x="458" y="5911"/>
                    <a:pt x="476" y="5910"/>
                    <a:pt x="494" y="5909"/>
                  </a:cubicBezTo>
                  <a:cubicBezTo>
                    <a:pt x="548" y="5909"/>
                    <a:pt x="603" y="5910"/>
                    <a:pt x="660" y="5910"/>
                  </a:cubicBezTo>
                  <a:cubicBezTo>
                    <a:pt x="913" y="5910"/>
                    <a:pt x="1183" y="5895"/>
                    <a:pt x="1407" y="5727"/>
                  </a:cubicBezTo>
                  <a:lnTo>
                    <a:pt x="1635" y="5727"/>
                  </a:lnTo>
                  <a:cubicBezTo>
                    <a:pt x="1727" y="5772"/>
                    <a:pt x="1818" y="5818"/>
                    <a:pt x="1909" y="5841"/>
                  </a:cubicBezTo>
                  <a:cubicBezTo>
                    <a:pt x="1957" y="5834"/>
                    <a:pt x="2005" y="5832"/>
                    <a:pt x="2054" y="5832"/>
                  </a:cubicBezTo>
                  <a:cubicBezTo>
                    <a:pt x="2336" y="5832"/>
                    <a:pt x="2624" y="5927"/>
                    <a:pt x="2905" y="5927"/>
                  </a:cubicBezTo>
                  <a:cubicBezTo>
                    <a:pt x="3079" y="5927"/>
                    <a:pt x="3250" y="5891"/>
                    <a:pt x="3416" y="5772"/>
                  </a:cubicBezTo>
                  <a:cubicBezTo>
                    <a:pt x="3484" y="5704"/>
                    <a:pt x="3553" y="5658"/>
                    <a:pt x="3598" y="5590"/>
                  </a:cubicBezTo>
                  <a:cubicBezTo>
                    <a:pt x="3690" y="5430"/>
                    <a:pt x="3735" y="5270"/>
                    <a:pt x="3804" y="5111"/>
                  </a:cubicBezTo>
                  <a:cubicBezTo>
                    <a:pt x="3826" y="5042"/>
                    <a:pt x="3849" y="4951"/>
                    <a:pt x="3872" y="4882"/>
                  </a:cubicBezTo>
                  <a:cubicBezTo>
                    <a:pt x="3895" y="4814"/>
                    <a:pt x="3895" y="4722"/>
                    <a:pt x="3918" y="4654"/>
                  </a:cubicBezTo>
                  <a:cubicBezTo>
                    <a:pt x="3941" y="4380"/>
                    <a:pt x="4009" y="4129"/>
                    <a:pt x="4078" y="3878"/>
                  </a:cubicBezTo>
                  <a:cubicBezTo>
                    <a:pt x="4100" y="3650"/>
                    <a:pt x="4123" y="3444"/>
                    <a:pt x="4192" y="3216"/>
                  </a:cubicBezTo>
                  <a:cubicBezTo>
                    <a:pt x="4215" y="3148"/>
                    <a:pt x="4237" y="3079"/>
                    <a:pt x="4260" y="3011"/>
                  </a:cubicBezTo>
                  <a:cubicBezTo>
                    <a:pt x="4306" y="2851"/>
                    <a:pt x="4351" y="2714"/>
                    <a:pt x="4397" y="2554"/>
                  </a:cubicBezTo>
                  <a:cubicBezTo>
                    <a:pt x="4443" y="2440"/>
                    <a:pt x="4466" y="2326"/>
                    <a:pt x="4466" y="2212"/>
                  </a:cubicBezTo>
                  <a:cubicBezTo>
                    <a:pt x="4466" y="1961"/>
                    <a:pt x="4511" y="1710"/>
                    <a:pt x="4603" y="1481"/>
                  </a:cubicBezTo>
                  <a:cubicBezTo>
                    <a:pt x="4625" y="1390"/>
                    <a:pt x="4648" y="1322"/>
                    <a:pt x="4648" y="1230"/>
                  </a:cubicBezTo>
                  <a:cubicBezTo>
                    <a:pt x="4671" y="842"/>
                    <a:pt x="4739" y="431"/>
                    <a:pt x="4397" y="135"/>
                  </a:cubicBezTo>
                  <a:cubicBezTo>
                    <a:pt x="4159" y="31"/>
                    <a:pt x="3918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5" name="Google Shape;2855;p52"/>
            <p:cNvSpPr/>
            <p:nvPr/>
          </p:nvSpPr>
          <p:spPr>
            <a:xfrm rot="-799569">
              <a:off x="1524761" y="2895262"/>
              <a:ext cx="356685" cy="145604"/>
            </a:xfrm>
            <a:custGeom>
              <a:avLst/>
              <a:gdLst/>
              <a:ahLst/>
              <a:cxnLst/>
              <a:rect l="l" t="t" r="r" b="b"/>
              <a:pathLst>
                <a:path w="14267" h="5824" extrusionOk="0">
                  <a:moveTo>
                    <a:pt x="3582" y="0"/>
                  </a:moveTo>
                  <a:cubicBezTo>
                    <a:pt x="3507" y="0"/>
                    <a:pt x="3435" y="41"/>
                    <a:pt x="3379" y="98"/>
                  </a:cubicBezTo>
                  <a:cubicBezTo>
                    <a:pt x="2968" y="219"/>
                    <a:pt x="2557" y="229"/>
                    <a:pt x="2140" y="229"/>
                  </a:cubicBezTo>
                  <a:cubicBezTo>
                    <a:pt x="2056" y="229"/>
                    <a:pt x="1972" y="229"/>
                    <a:pt x="1888" y="229"/>
                  </a:cubicBezTo>
                  <a:cubicBezTo>
                    <a:pt x="1762" y="229"/>
                    <a:pt x="1635" y="230"/>
                    <a:pt x="1507" y="235"/>
                  </a:cubicBezTo>
                  <a:cubicBezTo>
                    <a:pt x="1165" y="257"/>
                    <a:pt x="800" y="257"/>
                    <a:pt x="457" y="280"/>
                  </a:cubicBezTo>
                  <a:cubicBezTo>
                    <a:pt x="1" y="1056"/>
                    <a:pt x="526" y="1878"/>
                    <a:pt x="343" y="2654"/>
                  </a:cubicBezTo>
                  <a:cubicBezTo>
                    <a:pt x="343" y="3133"/>
                    <a:pt x="343" y="3613"/>
                    <a:pt x="343" y="4069"/>
                  </a:cubicBezTo>
                  <a:cubicBezTo>
                    <a:pt x="343" y="4480"/>
                    <a:pt x="275" y="4891"/>
                    <a:pt x="457" y="5279"/>
                  </a:cubicBezTo>
                  <a:cubicBezTo>
                    <a:pt x="503" y="5393"/>
                    <a:pt x="594" y="5507"/>
                    <a:pt x="686" y="5576"/>
                  </a:cubicBezTo>
                  <a:cubicBezTo>
                    <a:pt x="800" y="5644"/>
                    <a:pt x="914" y="5667"/>
                    <a:pt x="1051" y="5667"/>
                  </a:cubicBezTo>
                  <a:cubicBezTo>
                    <a:pt x="1142" y="5667"/>
                    <a:pt x="1211" y="5644"/>
                    <a:pt x="1302" y="5621"/>
                  </a:cubicBezTo>
                  <a:cubicBezTo>
                    <a:pt x="1355" y="5608"/>
                    <a:pt x="1408" y="5602"/>
                    <a:pt x="1461" y="5602"/>
                  </a:cubicBezTo>
                  <a:cubicBezTo>
                    <a:pt x="1682" y="5602"/>
                    <a:pt x="1903" y="5699"/>
                    <a:pt x="2124" y="5735"/>
                  </a:cubicBezTo>
                  <a:cubicBezTo>
                    <a:pt x="2370" y="5776"/>
                    <a:pt x="2617" y="5785"/>
                    <a:pt x="2868" y="5785"/>
                  </a:cubicBezTo>
                  <a:cubicBezTo>
                    <a:pt x="3036" y="5785"/>
                    <a:pt x="3205" y="5781"/>
                    <a:pt x="3379" y="5781"/>
                  </a:cubicBezTo>
                  <a:cubicBezTo>
                    <a:pt x="3676" y="5781"/>
                    <a:pt x="3972" y="5781"/>
                    <a:pt x="4269" y="5667"/>
                  </a:cubicBezTo>
                  <a:cubicBezTo>
                    <a:pt x="4475" y="5576"/>
                    <a:pt x="4657" y="5462"/>
                    <a:pt x="4748" y="5256"/>
                  </a:cubicBezTo>
                  <a:cubicBezTo>
                    <a:pt x="4885" y="4457"/>
                    <a:pt x="4908" y="3635"/>
                    <a:pt x="4863" y="2814"/>
                  </a:cubicBezTo>
                  <a:lnTo>
                    <a:pt x="4863" y="2814"/>
                  </a:lnTo>
                  <a:cubicBezTo>
                    <a:pt x="4908" y="3270"/>
                    <a:pt x="4931" y="3727"/>
                    <a:pt x="4908" y="4183"/>
                  </a:cubicBezTo>
                  <a:cubicBezTo>
                    <a:pt x="4954" y="4640"/>
                    <a:pt x="5045" y="5096"/>
                    <a:pt x="5251" y="5507"/>
                  </a:cubicBezTo>
                  <a:cubicBezTo>
                    <a:pt x="5319" y="5598"/>
                    <a:pt x="5388" y="5644"/>
                    <a:pt x="5502" y="5690"/>
                  </a:cubicBezTo>
                  <a:cubicBezTo>
                    <a:pt x="5878" y="5770"/>
                    <a:pt x="6261" y="5798"/>
                    <a:pt x="6646" y="5798"/>
                  </a:cubicBezTo>
                  <a:cubicBezTo>
                    <a:pt x="7031" y="5798"/>
                    <a:pt x="7419" y="5770"/>
                    <a:pt x="7807" y="5735"/>
                  </a:cubicBezTo>
                  <a:cubicBezTo>
                    <a:pt x="7922" y="5686"/>
                    <a:pt x="8037" y="5649"/>
                    <a:pt x="8161" y="5649"/>
                  </a:cubicBezTo>
                  <a:cubicBezTo>
                    <a:pt x="8209" y="5649"/>
                    <a:pt x="8258" y="5654"/>
                    <a:pt x="8309" y="5667"/>
                  </a:cubicBezTo>
                  <a:cubicBezTo>
                    <a:pt x="8390" y="5683"/>
                    <a:pt x="8482" y="5699"/>
                    <a:pt x="8577" y="5699"/>
                  </a:cubicBezTo>
                  <a:cubicBezTo>
                    <a:pt x="8617" y="5699"/>
                    <a:pt x="8657" y="5696"/>
                    <a:pt x="8697" y="5690"/>
                  </a:cubicBezTo>
                  <a:cubicBezTo>
                    <a:pt x="8766" y="5667"/>
                    <a:pt x="8857" y="5644"/>
                    <a:pt x="8925" y="5598"/>
                  </a:cubicBezTo>
                  <a:cubicBezTo>
                    <a:pt x="9565" y="5233"/>
                    <a:pt x="9245" y="4640"/>
                    <a:pt x="9291" y="4138"/>
                  </a:cubicBezTo>
                  <a:cubicBezTo>
                    <a:pt x="9199" y="3567"/>
                    <a:pt x="9245" y="2996"/>
                    <a:pt x="9245" y="2426"/>
                  </a:cubicBezTo>
                  <a:cubicBezTo>
                    <a:pt x="9222" y="2289"/>
                    <a:pt x="9199" y="2152"/>
                    <a:pt x="9177" y="1992"/>
                  </a:cubicBezTo>
                  <a:cubicBezTo>
                    <a:pt x="9177" y="1929"/>
                    <a:pt x="9177" y="1867"/>
                    <a:pt x="9177" y="1787"/>
                  </a:cubicBezTo>
                  <a:cubicBezTo>
                    <a:pt x="9177" y="1878"/>
                    <a:pt x="9199" y="1946"/>
                    <a:pt x="9222" y="2015"/>
                  </a:cubicBezTo>
                  <a:cubicBezTo>
                    <a:pt x="9268" y="2175"/>
                    <a:pt x="9313" y="2312"/>
                    <a:pt x="9313" y="2471"/>
                  </a:cubicBezTo>
                  <a:cubicBezTo>
                    <a:pt x="9336" y="2540"/>
                    <a:pt x="9336" y="2608"/>
                    <a:pt x="9336" y="2700"/>
                  </a:cubicBezTo>
                  <a:cubicBezTo>
                    <a:pt x="9336" y="2837"/>
                    <a:pt x="9336" y="2996"/>
                    <a:pt x="9336" y="3156"/>
                  </a:cubicBezTo>
                  <a:cubicBezTo>
                    <a:pt x="9359" y="3270"/>
                    <a:pt x="9382" y="3384"/>
                    <a:pt x="9405" y="3499"/>
                  </a:cubicBezTo>
                  <a:cubicBezTo>
                    <a:pt x="9450" y="3681"/>
                    <a:pt x="9428" y="3887"/>
                    <a:pt x="9450" y="4069"/>
                  </a:cubicBezTo>
                  <a:cubicBezTo>
                    <a:pt x="9496" y="4480"/>
                    <a:pt x="9450" y="4914"/>
                    <a:pt x="9610" y="5325"/>
                  </a:cubicBezTo>
                  <a:cubicBezTo>
                    <a:pt x="9679" y="5393"/>
                    <a:pt x="9724" y="5462"/>
                    <a:pt x="9816" y="5484"/>
                  </a:cubicBezTo>
                  <a:cubicBezTo>
                    <a:pt x="9861" y="5484"/>
                    <a:pt x="9907" y="5507"/>
                    <a:pt x="9953" y="5507"/>
                  </a:cubicBezTo>
                  <a:cubicBezTo>
                    <a:pt x="10295" y="5507"/>
                    <a:pt x="10660" y="5507"/>
                    <a:pt x="11003" y="5530"/>
                  </a:cubicBezTo>
                  <a:cubicBezTo>
                    <a:pt x="11094" y="5553"/>
                    <a:pt x="11185" y="5564"/>
                    <a:pt x="11276" y="5564"/>
                  </a:cubicBezTo>
                  <a:cubicBezTo>
                    <a:pt x="11368" y="5564"/>
                    <a:pt x="11459" y="5553"/>
                    <a:pt x="11550" y="5530"/>
                  </a:cubicBezTo>
                  <a:cubicBezTo>
                    <a:pt x="11685" y="5506"/>
                    <a:pt x="11812" y="5481"/>
                    <a:pt x="11940" y="5481"/>
                  </a:cubicBezTo>
                  <a:cubicBezTo>
                    <a:pt x="12052" y="5481"/>
                    <a:pt x="12164" y="5500"/>
                    <a:pt x="12281" y="5553"/>
                  </a:cubicBezTo>
                  <a:cubicBezTo>
                    <a:pt x="12685" y="5733"/>
                    <a:pt x="13015" y="5824"/>
                    <a:pt x="13292" y="5824"/>
                  </a:cubicBezTo>
                  <a:cubicBezTo>
                    <a:pt x="13718" y="5824"/>
                    <a:pt x="14018" y="5608"/>
                    <a:pt x="14267" y="5165"/>
                  </a:cubicBezTo>
                  <a:cubicBezTo>
                    <a:pt x="14244" y="4822"/>
                    <a:pt x="14175" y="4457"/>
                    <a:pt x="14107" y="4115"/>
                  </a:cubicBezTo>
                  <a:cubicBezTo>
                    <a:pt x="13993" y="3795"/>
                    <a:pt x="13970" y="3476"/>
                    <a:pt x="13901" y="3133"/>
                  </a:cubicBezTo>
                  <a:cubicBezTo>
                    <a:pt x="13742" y="2700"/>
                    <a:pt x="13856" y="2197"/>
                    <a:pt x="13605" y="1787"/>
                  </a:cubicBezTo>
                  <a:cubicBezTo>
                    <a:pt x="13354" y="1353"/>
                    <a:pt x="13285" y="851"/>
                    <a:pt x="13011" y="417"/>
                  </a:cubicBezTo>
                  <a:cubicBezTo>
                    <a:pt x="13034" y="349"/>
                    <a:pt x="13034" y="303"/>
                    <a:pt x="13011" y="257"/>
                  </a:cubicBezTo>
                  <a:cubicBezTo>
                    <a:pt x="12030" y="257"/>
                    <a:pt x="11048" y="235"/>
                    <a:pt x="10090" y="235"/>
                  </a:cubicBezTo>
                  <a:lnTo>
                    <a:pt x="9336" y="235"/>
                  </a:lnTo>
                  <a:cubicBezTo>
                    <a:pt x="9268" y="371"/>
                    <a:pt x="9177" y="508"/>
                    <a:pt x="9108" y="645"/>
                  </a:cubicBezTo>
                  <a:cubicBezTo>
                    <a:pt x="9085" y="714"/>
                    <a:pt x="9062" y="782"/>
                    <a:pt x="9085" y="874"/>
                  </a:cubicBezTo>
                  <a:cubicBezTo>
                    <a:pt x="9154" y="1148"/>
                    <a:pt x="9154" y="1444"/>
                    <a:pt x="9177" y="1741"/>
                  </a:cubicBezTo>
                  <a:cubicBezTo>
                    <a:pt x="9131" y="1216"/>
                    <a:pt x="9062" y="714"/>
                    <a:pt x="8766" y="257"/>
                  </a:cubicBezTo>
                  <a:cubicBezTo>
                    <a:pt x="8537" y="257"/>
                    <a:pt x="8309" y="235"/>
                    <a:pt x="8081" y="235"/>
                  </a:cubicBezTo>
                  <a:cubicBezTo>
                    <a:pt x="7373" y="120"/>
                    <a:pt x="6643" y="98"/>
                    <a:pt x="5913" y="6"/>
                  </a:cubicBezTo>
                  <a:cubicBezTo>
                    <a:pt x="5821" y="6"/>
                    <a:pt x="5707" y="29"/>
                    <a:pt x="5616" y="75"/>
                  </a:cubicBezTo>
                  <a:cubicBezTo>
                    <a:pt x="5524" y="120"/>
                    <a:pt x="5433" y="166"/>
                    <a:pt x="5342" y="235"/>
                  </a:cubicBezTo>
                  <a:lnTo>
                    <a:pt x="4794" y="235"/>
                  </a:lnTo>
                  <a:cubicBezTo>
                    <a:pt x="4748" y="280"/>
                    <a:pt x="4726" y="303"/>
                    <a:pt x="4680" y="349"/>
                  </a:cubicBezTo>
                  <a:cubicBezTo>
                    <a:pt x="4589" y="531"/>
                    <a:pt x="4589" y="714"/>
                    <a:pt x="4611" y="896"/>
                  </a:cubicBezTo>
                  <a:cubicBezTo>
                    <a:pt x="4566" y="714"/>
                    <a:pt x="4543" y="554"/>
                    <a:pt x="4497" y="371"/>
                  </a:cubicBezTo>
                  <a:cubicBezTo>
                    <a:pt x="4429" y="280"/>
                    <a:pt x="4360" y="212"/>
                    <a:pt x="4292" y="166"/>
                  </a:cubicBezTo>
                  <a:cubicBezTo>
                    <a:pt x="4064" y="52"/>
                    <a:pt x="3858" y="29"/>
                    <a:pt x="3630" y="6"/>
                  </a:cubicBezTo>
                  <a:cubicBezTo>
                    <a:pt x="3614" y="2"/>
                    <a:pt x="3598" y="0"/>
                    <a:pt x="358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6" name="Google Shape;2856;p52"/>
            <p:cNvSpPr/>
            <p:nvPr/>
          </p:nvSpPr>
          <p:spPr>
            <a:xfrm rot="-799569">
              <a:off x="1294438" y="2980474"/>
              <a:ext cx="136979" cy="140629"/>
            </a:xfrm>
            <a:custGeom>
              <a:avLst/>
              <a:gdLst/>
              <a:ahLst/>
              <a:cxnLst/>
              <a:rect l="l" t="t" r="r" b="b"/>
              <a:pathLst>
                <a:path w="5479" h="5625" extrusionOk="0">
                  <a:moveTo>
                    <a:pt x="2634" y="0"/>
                  </a:moveTo>
                  <a:cubicBezTo>
                    <a:pt x="1826" y="0"/>
                    <a:pt x="1016" y="29"/>
                    <a:pt x="206" y="74"/>
                  </a:cubicBezTo>
                  <a:cubicBezTo>
                    <a:pt x="23" y="166"/>
                    <a:pt x="0" y="325"/>
                    <a:pt x="23" y="508"/>
                  </a:cubicBezTo>
                  <a:cubicBezTo>
                    <a:pt x="23" y="577"/>
                    <a:pt x="46" y="668"/>
                    <a:pt x="69" y="759"/>
                  </a:cubicBezTo>
                  <a:cubicBezTo>
                    <a:pt x="137" y="1033"/>
                    <a:pt x="137" y="1330"/>
                    <a:pt x="114" y="1626"/>
                  </a:cubicBezTo>
                  <a:cubicBezTo>
                    <a:pt x="114" y="1786"/>
                    <a:pt x="114" y="1969"/>
                    <a:pt x="114" y="2151"/>
                  </a:cubicBezTo>
                  <a:cubicBezTo>
                    <a:pt x="114" y="2425"/>
                    <a:pt x="114" y="2699"/>
                    <a:pt x="92" y="2973"/>
                  </a:cubicBezTo>
                  <a:cubicBezTo>
                    <a:pt x="92" y="3110"/>
                    <a:pt x="92" y="3270"/>
                    <a:pt x="92" y="3407"/>
                  </a:cubicBezTo>
                  <a:cubicBezTo>
                    <a:pt x="92" y="3841"/>
                    <a:pt x="114" y="4274"/>
                    <a:pt x="114" y="4731"/>
                  </a:cubicBezTo>
                  <a:cubicBezTo>
                    <a:pt x="114" y="4868"/>
                    <a:pt x="137" y="5027"/>
                    <a:pt x="183" y="5164"/>
                  </a:cubicBezTo>
                  <a:cubicBezTo>
                    <a:pt x="229" y="5279"/>
                    <a:pt x="274" y="5370"/>
                    <a:pt x="343" y="5438"/>
                  </a:cubicBezTo>
                  <a:cubicBezTo>
                    <a:pt x="434" y="5484"/>
                    <a:pt x="525" y="5530"/>
                    <a:pt x="639" y="5552"/>
                  </a:cubicBezTo>
                  <a:cubicBezTo>
                    <a:pt x="1117" y="5552"/>
                    <a:pt x="1595" y="5625"/>
                    <a:pt x="2065" y="5625"/>
                  </a:cubicBezTo>
                  <a:cubicBezTo>
                    <a:pt x="2472" y="5625"/>
                    <a:pt x="2873" y="5571"/>
                    <a:pt x="3264" y="5370"/>
                  </a:cubicBezTo>
                  <a:lnTo>
                    <a:pt x="4725" y="5370"/>
                  </a:lnTo>
                  <a:cubicBezTo>
                    <a:pt x="4797" y="5413"/>
                    <a:pt x="4870" y="5429"/>
                    <a:pt x="4942" y="5429"/>
                  </a:cubicBezTo>
                  <a:cubicBezTo>
                    <a:pt x="4984" y="5429"/>
                    <a:pt x="5026" y="5424"/>
                    <a:pt x="5068" y="5415"/>
                  </a:cubicBezTo>
                  <a:cubicBezTo>
                    <a:pt x="5159" y="5347"/>
                    <a:pt x="5227" y="5256"/>
                    <a:pt x="5273" y="5142"/>
                  </a:cubicBezTo>
                  <a:cubicBezTo>
                    <a:pt x="5478" y="3909"/>
                    <a:pt x="5341" y="2676"/>
                    <a:pt x="5364" y="1444"/>
                  </a:cubicBezTo>
                  <a:cubicBezTo>
                    <a:pt x="5364" y="1147"/>
                    <a:pt x="5319" y="850"/>
                    <a:pt x="5090" y="599"/>
                  </a:cubicBezTo>
                  <a:cubicBezTo>
                    <a:pt x="5090" y="554"/>
                    <a:pt x="5090" y="485"/>
                    <a:pt x="5113" y="417"/>
                  </a:cubicBezTo>
                  <a:cubicBezTo>
                    <a:pt x="5182" y="303"/>
                    <a:pt x="5227" y="166"/>
                    <a:pt x="5045" y="97"/>
                  </a:cubicBezTo>
                  <a:cubicBezTo>
                    <a:pt x="4246" y="29"/>
                    <a:pt x="3441" y="0"/>
                    <a:pt x="263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7" name="Google Shape;2857;p52"/>
            <p:cNvSpPr/>
            <p:nvPr/>
          </p:nvSpPr>
          <p:spPr>
            <a:xfrm rot="-799569">
              <a:off x="1055799" y="3020892"/>
              <a:ext cx="249982" cy="146104"/>
            </a:xfrm>
            <a:custGeom>
              <a:avLst/>
              <a:gdLst/>
              <a:ahLst/>
              <a:cxnLst/>
              <a:rect l="l" t="t" r="r" b="b"/>
              <a:pathLst>
                <a:path w="9999" h="5844" extrusionOk="0">
                  <a:moveTo>
                    <a:pt x="2443" y="1"/>
                  </a:moveTo>
                  <a:cubicBezTo>
                    <a:pt x="2403" y="21"/>
                    <a:pt x="2362" y="96"/>
                    <a:pt x="2321" y="96"/>
                  </a:cubicBezTo>
                  <a:cubicBezTo>
                    <a:pt x="2316" y="96"/>
                    <a:pt x="2311" y="95"/>
                    <a:pt x="2306" y="92"/>
                  </a:cubicBezTo>
                  <a:cubicBezTo>
                    <a:pt x="2176" y="70"/>
                    <a:pt x="2057" y="60"/>
                    <a:pt x="1947" y="60"/>
                  </a:cubicBezTo>
                  <a:cubicBezTo>
                    <a:pt x="1129" y="60"/>
                    <a:pt x="840" y="637"/>
                    <a:pt x="800" y="1462"/>
                  </a:cubicBezTo>
                  <a:cubicBezTo>
                    <a:pt x="800" y="1827"/>
                    <a:pt x="731" y="2192"/>
                    <a:pt x="594" y="2534"/>
                  </a:cubicBezTo>
                  <a:cubicBezTo>
                    <a:pt x="412" y="2763"/>
                    <a:pt x="617" y="3059"/>
                    <a:pt x="435" y="3288"/>
                  </a:cubicBezTo>
                  <a:lnTo>
                    <a:pt x="435" y="3265"/>
                  </a:lnTo>
                  <a:cubicBezTo>
                    <a:pt x="366" y="3333"/>
                    <a:pt x="343" y="3379"/>
                    <a:pt x="343" y="3447"/>
                  </a:cubicBezTo>
                  <a:cubicBezTo>
                    <a:pt x="343" y="3584"/>
                    <a:pt x="320" y="3721"/>
                    <a:pt x="252" y="3858"/>
                  </a:cubicBezTo>
                  <a:cubicBezTo>
                    <a:pt x="229" y="4086"/>
                    <a:pt x="206" y="4315"/>
                    <a:pt x="184" y="4543"/>
                  </a:cubicBezTo>
                  <a:cubicBezTo>
                    <a:pt x="138" y="4680"/>
                    <a:pt x="161" y="4817"/>
                    <a:pt x="69" y="4931"/>
                  </a:cubicBezTo>
                  <a:cubicBezTo>
                    <a:pt x="24" y="5182"/>
                    <a:pt x="1" y="5433"/>
                    <a:pt x="252" y="5616"/>
                  </a:cubicBezTo>
                  <a:cubicBezTo>
                    <a:pt x="442" y="5578"/>
                    <a:pt x="630" y="5565"/>
                    <a:pt x="816" y="5565"/>
                  </a:cubicBezTo>
                  <a:cubicBezTo>
                    <a:pt x="1188" y="5565"/>
                    <a:pt x="1553" y="5616"/>
                    <a:pt x="1918" y="5616"/>
                  </a:cubicBezTo>
                  <a:cubicBezTo>
                    <a:pt x="2186" y="5781"/>
                    <a:pt x="2454" y="5843"/>
                    <a:pt x="2723" y="5843"/>
                  </a:cubicBezTo>
                  <a:cubicBezTo>
                    <a:pt x="3048" y="5843"/>
                    <a:pt x="3373" y="5751"/>
                    <a:pt x="3699" y="5639"/>
                  </a:cubicBezTo>
                  <a:cubicBezTo>
                    <a:pt x="3881" y="5639"/>
                    <a:pt x="4041" y="5639"/>
                    <a:pt x="4201" y="5616"/>
                  </a:cubicBezTo>
                  <a:cubicBezTo>
                    <a:pt x="4383" y="5524"/>
                    <a:pt x="4634" y="5616"/>
                    <a:pt x="4749" y="5388"/>
                  </a:cubicBezTo>
                  <a:cubicBezTo>
                    <a:pt x="5022" y="4703"/>
                    <a:pt x="4726" y="3950"/>
                    <a:pt x="4977" y="3288"/>
                  </a:cubicBezTo>
                  <a:cubicBezTo>
                    <a:pt x="5000" y="3173"/>
                    <a:pt x="5022" y="3082"/>
                    <a:pt x="5045" y="2968"/>
                  </a:cubicBezTo>
                  <a:cubicBezTo>
                    <a:pt x="5068" y="2397"/>
                    <a:pt x="5091" y="1827"/>
                    <a:pt x="5068" y="1256"/>
                  </a:cubicBezTo>
                  <a:cubicBezTo>
                    <a:pt x="5045" y="1119"/>
                    <a:pt x="5045" y="1005"/>
                    <a:pt x="5045" y="891"/>
                  </a:cubicBezTo>
                  <a:lnTo>
                    <a:pt x="5045" y="891"/>
                  </a:lnTo>
                  <a:cubicBezTo>
                    <a:pt x="5068" y="937"/>
                    <a:pt x="5091" y="982"/>
                    <a:pt x="5114" y="1028"/>
                  </a:cubicBezTo>
                  <a:cubicBezTo>
                    <a:pt x="5172" y="1071"/>
                    <a:pt x="5220" y="1087"/>
                    <a:pt x="5260" y="1087"/>
                  </a:cubicBezTo>
                  <a:cubicBezTo>
                    <a:pt x="5283" y="1087"/>
                    <a:pt x="5302" y="1082"/>
                    <a:pt x="5319" y="1074"/>
                  </a:cubicBezTo>
                  <a:cubicBezTo>
                    <a:pt x="5205" y="1758"/>
                    <a:pt x="5274" y="2420"/>
                    <a:pt x="5342" y="3082"/>
                  </a:cubicBezTo>
                  <a:cubicBezTo>
                    <a:pt x="5319" y="3128"/>
                    <a:pt x="5296" y="3173"/>
                    <a:pt x="5319" y="3219"/>
                  </a:cubicBezTo>
                  <a:cubicBezTo>
                    <a:pt x="5319" y="3242"/>
                    <a:pt x="5319" y="3242"/>
                    <a:pt x="5319" y="3242"/>
                  </a:cubicBezTo>
                  <a:cubicBezTo>
                    <a:pt x="5159" y="3242"/>
                    <a:pt x="5091" y="3333"/>
                    <a:pt x="5022" y="3470"/>
                  </a:cubicBezTo>
                  <a:cubicBezTo>
                    <a:pt x="4908" y="3721"/>
                    <a:pt x="4931" y="3972"/>
                    <a:pt x="4908" y="4246"/>
                  </a:cubicBezTo>
                  <a:cubicBezTo>
                    <a:pt x="4908" y="4406"/>
                    <a:pt x="4908" y="4589"/>
                    <a:pt x="4908" y="4748"/>
                  </a:cubicBezTo>
                  <a:cubicBezTo>
                    <a:pt x="4977" y="5091"/>
                    <a:pt x="4931" y="5502"/>
                    <a:pt x="5456" y="5547"/>
                  </a:cubicBezTo>
                  <a:cubicBezTo>
                    <a:pt x="6234" y="5640"/>
                    <a:pt x="7011" y="5732"/>
                    <a:pt x="7789" y="5732"/>
                  </a:cubicBezTo>
                  <a:cubicBezTo>
                    <a:pt x="8358" y="5732"/>
                    <a:pt x="8927" y="5682"/>
                    <a:pt x="9496" y="5547"/>
                  </a:cubicBezTo>
                  <a:cubicBezTo>
                    <a:pt x="9998" y="4977"/>
                    <a:pt x="9724" y="4246"/>
                    <a:pt x="9839" y="3607"/>
                  </a:cubicBezTo>
                  <a:cubicBezTo>
                    <a:pt x="9770" y="3173"/>
                    <a:pt x="9839" y="2717"/>
                    <a:pt x="9793" y="2260"/>
                  </a:cubicBezTo>
                  <a:cubicBezTo>
                    <a:pt x="9770" y="1576"/>
                    <a:pt x="9930" y="822"/>
                    <a:pt x="9519" y="183"/>
                  </a:cubicBezTo>
                  <a:cubicBezTo>
                    <a:pt x="9397" y="148"/>
                    <a:pt x="9272" y="139"/>
                    <a:pt x="9145" y="139"/>
                  </a:cubicBezTo>
                  <a:cubicBezTo>
                    <a:pt x="8987" y="139"/>
                    <a:pt x="8825" y="154"/>
                    <a:pt x="8665" y="154"/>
                  </a:cubicBezTo>
                  <a:cubicBezTo>
                    <a:pt x="8452" y="154"/>
                    <a:pt x="8239" y="127"/>
                    <a:pt x="8035" y="1"/>
                  </a:cubicBezTo>
                  <a:cubicBezTo>
                    <a:pt x="7898" y="1"/>
                    <a:pt x="7762" y="24"/>
                    <a:pt x="7602" y="24"/>
                  </a:cubicBezTo>
                  <a:cubicBezTo>
                    <a:pt x="7573" y="22"/>
                    <a:pt x="7545" y="21"/>
                    <a:pt x="7517" y="21"/>
                  </a:cubicBezTo>
                  <a:cubicBezTo>
                    <a:pt x="7274" y="21"/>
                    <a:pt x="7032" y="73"/>
                    <a:pt x="6784" y="73"/>
                  </a:cubicBezTo>
                  <a:cubicBezTo>
                    <a:pt x="6640" y="73"/>
                    <a:pt x="6495" y="55"/>
                    <a:pt x="6346" y="1"/>
                  </a:cubicBezTo>
                  <a:cubicBezTo>
                    <a:pt x="6225" y="62"/>
                    <a:pt x="6093" y="74"/>
                    <a:pt x="5958" y="74"/>
                  </a:cubicBezTo>
                  <a:cubicBezTo>
                    <a:pt x="5862" y="74"/>
                    <a:pt x="5765" y="68"/>
                    <a:pt x="5669" y="68"/>
                  </a:cubicBezTo>
                  <a:cubicBezTo>
                    <a:pt x="5497" y="68"/>
                    <a:pt x="5329" y="89"/>
                    <a:pt x="5182" y="206"/>
                  </a:cubicBezTo>
                  <a:lnTo>
                    <a:pt x="5205" y="183"/>
                  </a:lnTo>
                  <a:lnTo>
                    <a:pt x="5205" y="183"/>
                  </a:lnTo>
                  <a:cubicBezTo>
                    <a:pt x="5114" y="252"/>
                    <a:pt x="5068" y="297"/>
                    <a:pt x="5022" y="389"/>
                  </a:cubicBezTo>
                  <a:cubicBezTo>
                    <a:pt x="5000" y="434"/>
                    <a:pt x="5000" y="480"/>
                    <a:pt x="5000" y="549"/>
                  </a:cubicBezTo>
                  <a:cubicBezTo>
                    <a:pt x="4908" y="92"/>
                    <a:pt x="4657" y="92"/>
                    <a:pt x="3790" y="69"/>
                  </a:cubicBezTo>
                  <a:cubicBezTo>
                    <a:pt x="3642" y="69"/>
                    <a:pt x="3493" y="81"/>
                    <a:pt x="3345" y="81"/>
                  </a:cubicBezTo>
                  <a:cubicBezTo>
                    <a:pt x="3196" y="81"/>
                    <a:pt x="3048" y="69"/>
                    <a:pt x="2900" y="24"/>
                  </a:cubicBezTo>
                  <a:cubicBezTo>
                    <a:pt x="2740" y="1"/>
                    <a:pt x="2603" y="1"/>
                    <a:pt x="24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8" name="Google Shape;2858;p52"/>
            <p:cNvSpPr/>
            <p:nvPr/>
          </p:nvSpPr>
          <p:spPr>
            <a:xfrm rot="-799569">
              <a:off x="1430319" y="2951918"/>
              <a:ext cx="111878" cy="139879"/>
            </a:xfrm>
            <a:custGeom>
              <a:avLst/>
              <a:gdLst/>
              <a:ahLst/>
              <a:cxnLst/>
              <a:rect l="l" t="t" r="r" b="b"/>
              <a:pathLst>
                <a:path w="4475" h="5595" extrusionOk="0">
                  <a:moveTo>
                    <a:pt x="2685" y="1"/>
                  </a:moveTo>
                  <a:cubicBezTo>
                    <a:pt x="1961" y="1"/>
                    <a:pt x="1236" y="55"/>
                    <a:pt x="511" y="55"/>
                  </a:cubicBezTo>
                  <a:cubicBezTo>
                    <a:pt x="372" y="55"/>
                    <a:pt x="232" y="53"/>
                    <a:pt x="92" y="48"/>
                  </a:cubicBezTo>
                  <a:lnTo>
                    <a:pt x="92" y="48"/>
                  </a:lnTo>
                  <a:cubicBezTo>
                    <a:pt x="1" y="1806"/>
                    <a:pt x="320" y="3541"/>
                    <a:pt x="275" y="5298"/>
                  </a:cubicBezTo>
                  <a:cubicBezTo>
                    <a:pt x="389" y="5412"/>
                    <a:pt x="503" y="5504"/>
                    <a:pt x="663" y="5549"/>
                  </a:cubicBezTo>
                  <a:cubicBezTo>
                    <a:pt x="777" y="5572"/>
                    <a:pt x="891" y="5572"/>
                    <a:pt x="982" y="5595"/>
                  </a:cubicBezTo>
                  <a:cubicBezTo>
                    <a:pt x="1172" y="5586"/>
                    <a:pt x="1363" y="5583"/>
                    <a:pt x="1553" y="5583"/>
                  </a:cubicBezTo>
                  <a:cubicBezTo>
                    <a:pt x="1895" y="5583"/>
                    <a:pt x="2237" y="5592"/>
                    <a:pt x="2577" y="5592"/>
                  </a:cubicBezTo>
                  <a:cubicBezTo>
                    <a:pt x="3023" y="5592"/>
                    <a:pt x="3466" y="5577"/>
                    <a:pt x="3904" y="5504"/>
                  </a:cubicBezTo>
                  <a:cubicBezTo>
                    <a:pt x="4018" y="5458"/>
                    <a:pt x="4109" y="5389"/>
                    <a:pt x="4178" y="5298"/>
                  </a:cubicBezTo>
                  <a:cubicBezTo>
                    <a:pt x="4429" y="4842"/>
                    <a:pt x="4269" y="4317"/>
                    <a:pt x="4337" y="3837"/>
                  </a:cubicBezTo>
                  <a:cubicBezTo>
                    <a:pt x="4315" y="3290"/>
                    <a:pt x="4474" y="2719"/>
                    <a:pt x="4132" y="2217"/>
                  </a:cubicBezTo>
                  <a:cubicBezTo>
                    <a:pt x="4132" y="2103"/>
                    <a:pt x="4132" y="1966"/>
                    <a:pt x="4132" y="1852"/>
                  </a:cubicBezTo>
                  <a:cubicBezTo>
                    <a:pt x="4132" y="1852"/>
                    <a:pt x="4155" y="1829"/>
                    <a:pt x="4155" y="1783"/>
                  </a:cubicBezTo>
                  <a:cubicBezTo>
                    <a:pt x="4178" y="1737"/>
                    <a:pt x="4155" y="1715"/>
                    <a:pt x="4109" y="1669"/>
                  </a:cubicBezTo>
                  <a:cubicBezTo>
                    <a:pt x="4086" y="1144"/>
                    <a:pt x="4064" y="619"/>
                    <a:pt x="4064" y="94"/>
                  </a:cubicBezTo>
                  <a:cubicBezTo>
                    <a:pt x="3604" y="23"/>
                    <a:pt x="3145" y="1"/>
                    <a:pt x="268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59" name="Google Shape;2859;p52"/>
            <p:cNvSpPr/>
            <p:nvPr/>
          </p:nvSpPr>
          <p:spPr>
            <a:xfrm rot="-799569">
              <a:off x="2105662" y="2957773"/>
              <a:ext cx="8600" cy="4575"/>
            </a:xfrm>
            <a:custGeom>
              <a:avLst/>
              <a:gdLst/>
              <a:ahLst/>
              <a:cxnLst/>
              <a:rect l="l" t="t" r="r" b="b"/>
              <a:pathLst>
                <a:path w="344" h="183" extrusionOk="0">
                  <a:moveTo>
                    <a:pt x="343" y="0"/>
                  </a:moveTo>
                  <a:cubicBezTo>
                    <a:pt x="206" y="0"/>
                    <a:pt x="69" y="46"/>
                    <a:pt x="1" y="183"/>
                  </a:cubicBezTo>
                  <a:cubicBezTo>
                    <a:pt x="160" y="183"/>
                    <a:pt x="275" y="160"/>
                    <a:pt x="343" y="0"/>
                  </a:cubicBezTo>
                  <a:close/>
                </a:path>
              </a:pathLst>
            </a:custGeom>
            <a:solidFill>
              <a:srgbClr val="63636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0" name="Google Shape;2860;p52"/>
            <p:cNvSpPr/>
            <p:nvPr/>
          </p:nvSpPr>
          <p:spPr>
            <a:xfrm rot="-799569">
              <a:off x="1526584" y="4338989"/>
              <a:ext cx="623667" cy="49226"/>
            </a:xfrm>
            <a:custGeom>
              <a:avLst/>
              <a:gdLst/>
              <a:ahLst/>
              <a:cxnLst/>
              <a:rect l="l" t="t" r="r" b="b"/>
              <a:pathLst>
                <a:path w="24946" h="1969" extrusionOk="0">
                  <a:moveTo>
                    <a:pt x="409" y="1860"/>
                  </a:moveTo>
                  <a:lnTo>
                    <a:pt x="431" y="1883"/>
                  </a:lnTo>
                  <a:cubicBezTo>
                    <a:pt x="429" y="1875"/>
                    <a:pt x="427" y="1868"/>
                    <a:pt x="424" y="1860"/>
                  </a:cubicBezTo>
                  <a:close/>
                  <a:moveTo>
                    <a:pt x="21470" y="1"/>
                  </a:moveTo>
                  <a:cubicBezTo>
                    <a:pt x="21322" y="1"/>
                    <a:pt x="21172" y="3"/>
                    <a:pt x="21020" y="11"/>
                  </a:cubicBezTo>
                  <a:lnTo>
                    <a:pt x="20290" y="11"/>
                  </a:lnTo>
                  <a:cubicBezTo>
                    <a:pt x="20231" y="9"/>
                    <a:pt x="20173" y="8"/>
                    <a:pt x="20115" y="8"/>
                  </a:cubicBezTo>
                  <a:cubicBezTo>
                    <a:pt x="19738" y="8"/>
                    <a:pt x="19361" y="47"/>
                    <a:pt x="18977" y="47"/>
                  </a:cubicBezTo>
                  <a:cubicBezTo>
                    <a:pt x="18792" y="47"/>
                    <a:pt x="18606" y="38"/>
                    <a:pt x="18418" y="11"/>
                  </a:cubicBezTo>
                  <a:cubicBezTo>
                    <a:pt x="18314" y="5"/>
                    <a:pt x="18210" y="2"/>
                    <a:pt x="18106" y="2"/>
                  </a:cubicBezTo>
                  <a:cubicBezTo>
                    <a:pt x="17822" y="2"/>
                    <a:pt x="17538" y="23"/>
                    <a:pt x="17254" y="57"/>
                  </a:cubicBezTo>
                  <a:cubicBezTo>
                    <a:pt x="16609" y="89"/>
                    <a:pt x="15953" y="190"/>
                    <a:pt x="15301" y="190"/>
                  </a:cubicBezTo>
                  <a:cubicBezTo>
                    <a:pt x="15030" y="190"/>
                    <a:pt x="14760" y="172"/>
                    <a:pt x="14492" y="125"/>
                  </a:cubicBezTo>
                  <a:lnTo>
                    <a:pt x="14195" y="125"/>
                  </a:lnTo>
                  <a:cubicBezTo>
                    <a:pt x="13930" y="176"/>
                    <a:pt x="13672" y="191"/>
                    <a:pt x="13413" y="191"/>
                  </a:cubicBezTo>
                  <a:cubicBezTo>
                    <a:pt x="13204" y="191"/>
                    <a:pt x="12994" y="181"/>
                    <a:pt x="12780" y="171"/>
                  </a:cubicBezTo>
                  <a:lnTo>
                    <a:pt x="12323" y="171"/>
                  </a:lnTo>
                  <a:cubicBezTo>
                    <a:pt x="11882" y="171"/>
                    <a:pt x="11441" y="181"/>
                    <a:pt x="11000" y="181"/>
                  </a:cubicBezTo>
                  <a:cubicBezTo>
                    <a:pt x="10779" y="181"/>
                    <a:pt x="10558" y="178"/>
                    <a:pt x="10338" y="171"/>
                  </a:cubicBezTo>
                  <a:cubicBezTo>
                    <a:pt x="10069" y="123"/>
                    <a:pt x="9801" y="103"/>
                    <a:pt x="9532" y="103"/>
                  </a:cubicBezTo>
                  <a:cubicBezTo>
                    <a:pt x="9161" y="103"/>
                    <a:pt x="8791" y="141"/>
                    <a:pt x="8420" y="194"/>
                  </a:cubicBezTo>
                  <a:lnTo>
                    <a:pt x="7096" y="194"/>
                  </a:lnTo>
                  <a:cubicBezTo>
                    <a:pt x="6937" y="194"/>
                    <a:pt x="6777" y="171"/>
                    <a:pt x="6617" y="171"/>
                  </a:cubicBezTo>
                  <a:lnTo>
                    <a:pt x="6298" y="171"/>
                  </a:lnTo>
                  <a:cubicBezTo>
                    <a:pt x="5263" y="171"/>
                    <a:pt x="4218" y="161"/>
                    <a:pt x="3176" y="161"/>
                  </a:cubicBezTo>
                  <a:cubicBezTo>
                    <a:pt x="2656" y="161"/>
                    <a:pt x="2136" y="163"/>
                    <a:pt x="1618" y="171"/>
                  </a:cubicBezTo>
                  <a:cubicBezTo>
                    <a:pt x="234" y="171"/>
                    <a:pt x="0" y="509"/>
                    <a:pt x="424" y="1860"/>
                  </a:cubicBezTo>
                  <a:lnTo>
                    <a:pt x="3102" y="1860"/>
                  </a:lnTo>
                  <a:cubicBezTo>
                    <a:pt x="3455" y="1753"/>
                    <a:pt x="3807" y="1723"/>
                    <a:pt x="4160" y="1723"/>
                  </a:cubicBezTo>
                  <a:cubicBezTo>
                    <a:pt x="4614" y="1723"/>
                    <a:pt x="5069" y="1773"/>
                    <a:pt x="5524" y="1773"/>
                  </a:cubicBezTo>
                  <a:cubicBezTo>
                    <a:pt x="5698" y="1773"/>
                    <a:pt x="5872" y="1766"/>
                    <a:pt x="6047" y="1746"/>
                  </a:cubicBezTo>
                  <a:cubicBezTo>
                    <a:pt x="6206" y="1906"/>
                    <a:pt x="6435" y="1951"/>
                    <a:pt x="6663" y="1951"/>
                  </a:cubicBezTo>
                  <a:cubicBezTo>
                    <a:pt x="6721" y="1946"/>
                    <a:pt x="6780" y="1944"/>
                    <a:pt x="6839" y="1944"/>
                  </a:cubicBezTo>
                  <a:cubicBezTo>
                    <a:pt x="7047" y="1944"/>
                    <a:pt x="7259" y="1968"/>
                    <a:pt x="7467" y="1968"/>
                  </a:cubicBezTo>
                  <a:cubicBezTo>
                    <a:pt x="7736" y="1968"/>
                    <a:pt x="7998" y="1928"/>
                    <a:pt x="8238" y="1746"/>
                  </a:cubicBezTo>
                  <a:cubicBezTo>
                    <a:pt x="8746" y="1746"/>
                    <a:pt x="9254" y="1657"/>
                    <a:pt x="9762" y="1657"/>
                  </a:cubicBezTo>
                  <a:cubicBezTo>
                    <a:pt x="9984" y="1657"/>
                    <a:pt x="10207" y="1674"/>
                    <a:pt x="10429" y="1723"/>
                  </a:cubicBezTo>
                  <a:cubicBezTo>
                    <a:pt x="10543" y="1769"/>
                    <a:pt x="10634" y="1791"/>
                    <a:pt x="10749" y="1791"/>
                  </a:cubicBezTo>
                  <a:cubicBezTo>
                    <a:pt x="10928" y="1773"/>
                    <a:pt x="11108" y="1767"/>
                    <a:pt x="11288" y="1767"/>
                  </a:cubicBezTo>
                  <a:cubicBezTo>
                    <a:pt x="11745" y="1767"/>
                    <a:pt x="12203" y="1809"/>
                    <a:pt x="12656" y="1809"/>
                  </a:cubicBezTo>
                  <a:cubicBezTo>
                    <a:pt x="13139" y="1809"/>
                    <a:pt x="13616" y="1761"/>
                    <a:pt x="14081" y="1563"/>
                  </a:cubicBezTo>
                  <a:cubicBezTo>
                    <a:pt x="15428" y="1563"/>
                    <a:pt x="16752" y="1540"/>
                    <a:pt x="18098" y="1518"/>
                  </a:cubicBezTo>
                  <a:lnTo>
                    <a:pt x="19513" y="1518"/>
                  </a:lnTo>
                  <a:cubicBezTo>
                    <a:pt x="19631" y="1434"/>
                    <a:pt x="19749" y="1405"/>
                    <a:pt x="19866" y="1405"/>
                  </a:cubicBezTo>
                  <a:cubicBezTo>
                    <a:pt x="20068" y="1405"/>
                    <a:pt x="20270" y="1489"/>
                    <a:pt x="20472" y="1518"/>
                  </a:cubicBezTo>
                  <a:cubicBezTo>
                    <a:pt x="20504" y="1549"/>
                    <a:pt x="20531" y="1566"/>
                    <a:pt x="20557" y="1566"/>
                  </a:cubicBezTo>
                  <a:cubicBezTo>
                    <a:pt x="20588" y="1566"/>
                    <a:pt x="20618" y="1544"/>
                    <a:pt x="20655" y="1495"/>
                  </a:cubicBezTo>
                  <a:cubicBezTo>
                    <a:pt x="21933" y="1449"/>
                    <a:pt x="23211" y="1403"/>
                    <a:pt x="24489" y="1358"/>
                  </a:cubicBezTo>
                  <a:cubicBezTo>
                    <a:pt x="24518" y="1377"/>
                    <a:pt x="24542" y="1388"/>
                    <a:pt x="24563" y="1388"/>
                  </a:cubicBezTo>
                  <a:cubicBezTo>
                    <a:pt x="24592" y="1388"/>
                    <a:pt x="24613" y="1366"/>
                    <a:pt x="24626" y="1312"/>
                  </a:cubicBezTo>
                  <a:cubicBezTo>
                    <a:pt x="24946" y="970"/>
                    <a:pt x="24763" y="605"/>
                    <a:pt x="24672" y="262"/>
                  </a:cubicBezTo>
                  <a:cubicBezTo>
                    <a:pt x="24418" y="27"/>
                    <a:pt x="24113" y="11"/>
                    <a:pt x="23816" y="11"/>
                  </a:cubicBezTo>
                  <a:cubicBezTo>
                    <a:pt x="23766" y="11"/>
                    <a:pt x="23717" y="11"/>
                    <a:pt x="23668" y="11"/>
                  </a:cubicBezTo>
                  <a:lnTo>
                    <a:pt x="22344" y="11"/>
                  </a:lnTo>
                  <a:cubicBezTo>
                    <a:pt x="22055" y="11"/>
                    <a:pt x="21766" y="1"/>
                    <a:pt x="21470" y="1"/>
                  </a:cubicBezTo>
                  <a:close/>
                </a:path>
              </a:pathLst>
            </a:custGeom>
            <a:solidFill>
              <a:srgbClr val="FCFBFC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1" name="Google Shape;2861;p52"/>
            <p:cNvSpPr/>
            <p:nvPr/>
          </p:nvSpPr>
          <p:spPr>
            <a:xfrm rot="-799569">
              <a:off x="1181570" y="3547820"/>
              <a:ext cx="4025" cy="4600"/>
            </a:xfrm>
            <a:custGeom>
              <a:avLst/>
              <a:gdLst/>
              <a:ahLst/>
              <a:cxnLst/>
              <a:rect l="l" t="t" r="r" b="b"/>
              <a:pathLst>
                <a:path w="161" h="184" extrusionOk="0">
                  <a:moveTo>
                    <a:pt x="138" y="1"/>
                  </a:moveTo>
                  <a:lnTo>
                    <a:pt x="138" y="1"/>
                  </a:lnTo>
                  <a:cubicBezTo>
                    <a:pt x="1" y="69"/>
                    <a:pt x="23" y="138"/>
                    <a:pt x="160" y="184"/>
                  </a:cubicBezTo>
                  <a:cubicBezTo>
                    <a:pt x="160" y="115"/>
                    <a:pt x="138" y="69"/>
                    <a:pt x="1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2" name="Google Shape;2862;p52"/>
            <p:cNvSpPr/>
            <p:nvPr/>
          </p:nvSpPr>
          <p:spPr>
            <a:xfrm rot="-799569">
              <a:off x="1408859" y="2171267"/>
              <a:ext cx="530164" cy="713594"/>
            </a:xfrm>
            <a:custGeom>
              <a:avLst/>
              <a:gdLst/>
              <a:ahLst/>
              <a:cxnLst/>
              <a:rect l="l" t="t" r="r" b="b"/>
              <a:pathLst>
                <a:path w="21206" h="28543" extrusionOk="0">
                  <a:moveTo>
                    <a:pt x="4064" y="0"/>
                  </a:moveTo>
                  <a:cubicBezTo>
                    <a:pt x="3813" y="92"/>
                    <a:pt x="3881" y="366"/>
                    <a:pt x="3721" y="525"/>
                  </a:cubicBezTo>
                  <a:cubicBezTo>
                    <a:pt x="3630" y="594"/>
                    <a:pt x="3585" y="685"/>
                    <a:pt x="3516" y="777"/>
                  </a:cubicBezTo>
                  <a:cubicBezTo>
                    <a:pt x="3493" y="868"/>
                    <a:pt x="3470" y="982"/>
                    <a:pt x="3470" y="1096"/>
                  </a:cubicBezTo>
                  <a:cubicBezTo>
                    <a:pt x="3425" y="1324"/>
                    <a:pt x="3425" y="1575"/>
                    <a:pt x="3402" y="1804"/>
                  </a:cubicBezTo>
                  <a:cubicBezTo>
                    <a:pt x="3060" y="4565"/>
                    <a:pt x="2626" y="7282"/>
                    <a:pt x="2352" y="10044"/>
                  </a:cubicBezTo>
                  <a:cubicBezTo>
                    <a:pt x="2352" y="10386"/>
                    <a:pt x="2398" y="10705"/>
                    <a:pt x="2283" y="11048"/>
                  </a:cubicBezTo>
                  <a:cubicBezTo>
                    <a:pt x="2261" y="11139"/>
                    <a:pt x="2238" y="11230"/>
                    <a:pt x="2215" y="11322"/>
                  </a:cubicBezTo>
                  <a:cubicBezTo>
                    <a:pt x="2169" y="11664"/>
                    <a:pt x="2215" y="12029"/>
                    <a:pt x="2078" y="12372"/>
                  </a:cubicBezTo>
                  <a:cubicBezTo>
                    <a:pt x="2055" y="12509"/>
                    <a:pt x="2032" y="12646"/>
                    <a:pt x="2010" y="12783"/>
                  </a:cubicBezTo>
                  <a:cubicBezTo>
                    <a:pt x="2055" y="13422"/>
                    <a:pt x="1918" y="14061"/>
                    <a:pt x="1804" y="14677"/>
                  </a:cubicBezTo>
                  <a:cubicBezTo>
                    <a:pt x="1804" y="14723"/>
                    <a:pt x="1781" y="14768"/>
                    <a:pt x="1781" y="14814"/>
                  </a:cubicBezTo>
                  <a:cubicBezTo>
                    <a:pt x="1781" y="14837"/>
                    <a:pt x="1781" y="14883"/>
                    <a:pt x="1759" y="14928"/>
                  </a:cubicBezTo>
                  <a:cubicBezTo>
                    <a:pt x="1759" y="14974"/>
                    <a:pt x="1759" y="14997"/>
                    <a:pt x="1759" y="15042"/>
                  </a:cubicBezTo>
                  <a:cubicBezTo>
                    <a:pt x="1781" y="15202"/>
                    <a:pt x="1804" y="15339"/>
                    <a:pt x="1759" y="15476"/>
                  </a:cubicBezTo>
                  <a:cubicBezTo>
                    <a:pt x="1736" y="15567"/>
                    <a:pt x="1713" y="15636"/>
                    <a:pt x="1690" y="15704"/>
                  </a:cubicBezTo>
                  <a:cubicBezTo>
                    <a:pt x="1667" y="15818"/>
                    <a:pt x="1667" y="15932"/>
                    <a:pt x="1644" y="16069"/>
                  </a:cubicBezTo>
                  <a:cubicBezTo>
                    <a:pt x="1644" y="16457"/>
                    <a:pt x="1644" y="16845"/>
                    <a:pt x="1507" y="17211"/>
                  </a:cubicBezTo>
                  <a:cubicBezTo>
                    <a:pt x="1439" y="17667"/>
                    <a:pt x="1370" y="18124"/>
                    <a:pt x="1279" y="18603"/>
                  </a:cubicBezTo>
                  <a:cubicBezTo>
                    <a:pt x="1142" y="19836"/>
                    <a:pt x="1119" y="21068"/>
                    <a:pt x="777" y="22278"/>
                  </a:cubicBezTo>
                  <a:cubicBezTo>
                    <a:pt x="709" y="22666"/>
                    <a:pt x="731" y="23077"/>
                    <a:pt x="709" y="23465"/>
                  </a:cubicBezTo>
                  <a:cubicBezTo>
                    <a:pt x="709" y="23602"/>
                    <a:pt x="709" y="23762"/>
                    <a:pt x="663" y="23898"/>
                  </a:cubicBezTo>
                  <a:cubicBezTo>
                    <a:pt x="412" y="24834"/>
                    <a:pt x="343" y="25793"/>
                    <a:pt x="206" y="26752"/>
                  </a:cubicBezTo>
                  <a:cubicBezTo>
                    <a:pt x="138" y="27277"/>
                    <a:pt x="1" y="27893"/>
                    <a:pt x="457" y="28372"/>
                  </a:cubicBezTo>
                  <a:cubicBezTo>
                    <a:pt x="693" y="28499"/>
                    <a:pt x="957" y="28540"/>
                    <a:pt x="1215" y="28540"/>
                  </a:cubicBezTo>
                  <a:cubicBezTo>
                    <a:pt x="1283" y="28540"/>
                    <a:pt x="1350" y="28537"/>
                    <a:pt x="1416" y="28532"/>
                  </a:cubicBezTo>
                  <a:cubicBezTo>
                    <a:pt x="1873" y="28524"/>
                    <a:pt x="2329" y="28522"/>
                    <a:pt x="2785" y="28522"/>
                  </a:cubicBezTo>
                  <a:cubicBezTo>
                    <a:pt x="3696" y="28522"/>
                    <a:pt x="4604" y="28532"/>
                    <a:pt x="5502" y="28532"/>
                  </a:cubicBezTo>
                  <a:cubicBezTo>
                    <a:pt x="5867" y="28521"/>
                    <a:pt x="6232" y="28515"/>
                    <a:pt x="6597" y="28515"/>
                  </a:cubicBezTo>
                  <a:cubicBezTo>
                    <a:pt x="6963" y="28515"/>
                    <a:pt x="7328" y="28521"/>
                    <a:pt x="7693" y="28532"/>
                  </a:cubicBezTo>
                  <a:cubicBezTo>
                    <a:pt x="8180" y="28532"/>
                    <a:pt x="8677" y="28542"/>
                    <a:pt x="9178" y="28542"/>
                  </a:cubicBezTo>
                  <a:cubicBezTo>
                    <a:pt x="9428" y="28542"/>
                    <a:pt x="9679" y="28540"/>
                    <a:pt x="9930" y="28532"/>
                  </a:cubicBezTo>
                  <a:cubicBezTo>
                    <a:pt x="10135" y="28509"/>
                    <a:pt x="10341" y="28509"/>
                    <a:pt x="10523" y="28509"/>
                  </a:cubicBezTo>
                  <a:lnTo>
                    <a:pt x="10820" y="28509"/>
                  </a:lnTo>
                  <a:cubicBezTo>
                    <a:pt x="11161" y="28494"/>
                    <a:pt x="11502" y="28447"/>
                    <a:pt x="11843" y="28447"/>
                  </a:cubicBezTo>
                  <a:cubicBezTo>
                    <a:pt x="12005" y="28447"/>
                    <a:pt x="12166" y="28457"/>
                    <a:pt x="12327" y="28486"/>
                  </a:cubicBezTo>
                  <a:cubicBezTo>
                    <a:pt x="12418" y="28509"/>
                    <a:pt x="12509" y="28509"/>
                    <a:pt x="12623" y="28509"/>
                  </a:cubicBezTo>
                  <a:cubicBezTo>
                    <a:pt x="12920" y="28509"/>
                    <a:pt x="13217" y="28509"/>
                    <a:pt x="13536" y="28532"/>
                  </a:cubicBezTo>
                  <a:cubicBezTo>
                    <a:pt x="13902" y="28540"/>
                    <a:pt x="14267" y="28542"/>
                    <a:pt x="14632" y="28542"/>
                  </a:cubicBezTo>
                  <a:cubicBezTo>
                    <a:pt x="15362" y="28542"/>
                    <a:pt x="16093" y="28532"/>
                    <a:pt x="16823" y="28532"/>
                  </a:cubicBezTo>
                  <a:cubicBezTo>
                    <a:pt x="16937" y="28520"/>
                    <a:pt x="17050" y="28516"/>
                    <a:pt x="17164" y="28516"/>
                  </a:cubicBezTo>
                  <a:cubicBezTo>
                    <a:pt x="17419" y="28516"/>
                    <a:pt x="17673" y="28537"/>
                    <a:pt x="17928" y="28537"/>
                  </a:cubicBezTo>
                  <a:cubicBezTo>
                    <a:pt x="17994" y="28537"/>
                    <a:pt x="18059" y="28535"/>
                    <a:pt x="18124" y="28532"/>
                  </a:cubicBezTo>
                  <a:cubicBezTo>
                    <a:pt x="18410" y="28521"/>
                    <a:pt x="18689" y="28515"/>
                    <a:pt x="18966" y="28515"/>
                  </a:cubicBezTo>
                  <a:cubicBezTo>
                    <a:pt x="19243" y="28515"/>
                    <a:pt x="19517" y="28521"/>
                    <a:pt x="19790" y="28532"/>
                  </a:cubicBezTo>
                  <a:cubicBezTo>
                    <a:pt x="20977" y="28418"/>
                    <a:pt x="21206" y="28144"/>
                    <a:pt x="20886" y="27163"/>
                  </a:cubicBezTo>
                  <a:cubicBezTo>
                    <a:pt x="20886" y="26820"/>
                    <a:pt x="20955" y="26455"/>
                    <a:pt x="21000" y="26113"/>
                  </a:cubicBezTo>
                  <a:cubicBezTo>
                    <a:pt x="21092" y="24994"/>
                    <a:pt x="20749" y="23898"/>
                    <a:pt x="21046" y="22780"/>
                  </a:cubicBezTo>
                  <a:cubicBezTo>
                    <a:pt x="21206" y="22597"/>
                    <a:pt x="21183" y="22415"/>
                    <a:pt x="21046" y="22232"/>
                  </a:cubicBezTo>
                  <a:cubicBezTo>
                    <a:pt x="21023" y="21867"/>
                    <a:pt x="20818" y="21525"/>
                    <a:pt x="20886" y="21137"/>
                  </a:cubicBezTo>
                  <a:cubicBezTo>
                    <a:pt x="20795" y="20977"/>
                    <a:pt x="20818" y="20794"/>
                    <a:pt x="20840" y="20612"/>
                  </a:cubicBezTo>
                  <a:cubicBezTo>
                    <a:pt x="20567" y="20269"/>
                    <a:pt x="20704" y="19881"/>
                    <a:pt x="20681" y="19516"/>
                  </a:cubicBezTo>
                  <a:cubicBezTo>
                    <a:pt x="20407" y="19082"/>
                    <a:pt x="20749" y="18603"/>
                    <a:pt x="20544" y="18169"/>
                  </a:cubicBezTo>
                  <a:cubicBezTo>
                    <a:pt x="20498" y="18124"/>
                    <a:pt x="20475" y="18055"/>
                    <a:pt x="20452" y="18010"/>
                  </a:cubicBezTo>
                  <a:cubicBezTo>
                    <a:pt x="20521" y="17758"/>
                    <a:pt x="20452" y="17530"/>
                    <a:pt x="20293" y="17325"/>
                  </a:cubicBezTo>
                  <a:cubicBezTo>
                    <a:pt x="20064" y="16937"/>
                    <a:pt x="19973" y="16503"/>
                    <a:pt x="19927" y="16047"/>
                  </a:cubicBezTo>
                  <a:cubicBezTo>
                    <a:pt x="19813" y="15362"/>
                    <a:pt x="19905" y="14609"/>
                    <a:pt x="19357" y="14038"/>
                  </a:cubicBezTo>
                  <a:cubicBezTo>
                    <a:pt x="19060" y="13399"/>
                    <a:pt x="18832" y="12714"/>
                    <a:pt x="18649" y="12029"/>
                  </a:cubicBezTo>
                  <a:cubicBezTo>
                    <a:pt x="18535" y="12007"/>
                    <a:pt x="18489" y="11938"/>
                    <a:pt x="18489" y="11847"/>
                  </a:cubicBezTo>
                  <a:cubicBezTo>
                    <a:pt x="18307" y="11687"/>
                    <a:pt x="18467" y="11436"/>
                    <a:pt x="18284" y="11299"/>
                  </a:cubicBezTo>
                  <a:cubicBezTo>
                    <a:pt x="18124" y="11071"/>
                    <a:pt x="18124" y="10774"/>
                    <a:pt x="17919" y="10569"/>
                  </a:cubicBezTo>
                  <a:cubicBezTo>
                    <a:pt x="17850" y="10454"/>
                    <a:pt x="17850" y="10295"/>
                    <a:pt x="17736" y="10203"/>
                  </a:cubicBezTo>
                  <a:lnTo>
                    <a:pt x="17759" y="10203"/>
                  </a:lnTo>
                  <a:cubicBezTo>
                    <a:pt x="17645" y="10112"/>
                    <a:pt x="17691" y="9929"/>
                    <a:pt x="17531" y="9861"/>
                  </a:cubicBezTo>
                  <a:cubicBezTo>
                    <a:pt x="17531" y="9770"/>
                    <a:pt x="17462" y="9701"/>
                    <a:pt x="17394" y="9656"/>
                  </a:cubicBezTo>
                  <a:cubicBezTo>
                    <a:pt x="17211" y="9519"/>
                    <a:pt x="17394" y="9222"/>
                    <a:pt x="17166" y="9108"/>
                  </a:cubicBezTo>
                  <a:cubicBezTo>
                    <a:pt x="17097" y="8948"/>
                    <a:pt x="16960" y="8857"/>
                    <a:pt x="16846" y="8743"/>
                  </a:cubicBezTo>
                  <a:cubicBezTo>
                    <a:pt x="16504" y="8263"/>
                    <a:pt x="16321" y="7693"/>
                    <a:pt x="15865" y="7305"/>
                  </a:cubicBezTo>
                  <a:cubicBezTo>
                    <a:pt x="14563" y="5615"/>
                    <a:pt x="13103" y="4109"/>
                    <a:pt x="11391" y="2831"/>
                  </a:cubicBezTo>
                  <a:cubicBezTo>
                    <a:pt x="11140" y="2603"/>
                    <a:pt x="10889" y="2397"/>
                    <a:pt x="10638" y="2169"/>
                  </a:cubicBezTo>
                  <a:cubicBezTo>
                    <a:pt x="9839" y="1735"/>
                    <a:pt x="9063" y="1324"/>
                    <a:pt x="8264" y="891"/>
                  </a:cubicBezTo>
                  <a:cubicBezTo>
                    <a:pt x="8172" y="777"/>
                    <a:pt x="7990" y="822"/>
                    <a:pt x="7899" y="708"/>
                  </a:cubicBezTo>
                  <a:cubicBezTo>
                    <a:pt x="7830" y="640"/>
                    <a:pt x="7784" y="571"/>
                    <a:pt x="7693" y="548"/>
                  </a:cubicBezTo>
                  <a:cubicBezTo>
                    <a:pt x="7618" y="445"/>
                    <a:pt x="7519" y="427"/>
                    <a:pt x="7415" y="427"/>
                  </a:cubicBezTo>
                  <a:cubicBezTo>
                    <a:pt x="7359" y="427"/>
                    <a:pt x="7300" y="432"/>
                    <a:pt x="7243" y="432"/>
                  </a:cubicBezTo>
                  <a:cubicBezTo>
                    <a:pt x="7150" y="432"/>
                    <a:pt x="7060" y="418"/>
                    <a:pt x="6985" y="343"/>
                  </a:cubicBezTo>
                  <a:lnTo>
                    <a:pt x="6985" y="320"/>
                  </a:lnTo>
                  <a:cubicBezTo>
                    <a:pt x="6734" y="297"/>
                    <a:pt x="6461" y="229"/>
                    <a:pt x="6187" y="206"/>
                  </a:cubicBezTo>
                  <a:cubicBezTo>
                    <a:pt x="5479" y="160"/>
                    <a:pt x="4771" y="160"/>
                    <a:pt x="40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3" name="Google Shape;2863;p52"/>
            <p:cNvSpPr/>
            <p:nvPr/>
          </p:nvSpPr>
          <p:spPr>
            <a:xfrm rot="-799569">
              <a:off x="884930" y="2285951"/>
              <a:ext cx="592366" cy="717469"/>
            </a:xfrm>
            <a:custGeom>
              <a:avLst/>
              <a:gdLst/>
              <a:ahLst/>
              <a:cxnLst/>
              <a:rect l="l" t="t" r="r" b="b"/>
              <a:pathLst>
                <a:path w="23694" h="28698" extrusionOk="0">
                  <a:moveTo>
                    <a:pt x="19461" y="1"/>
                  </a:moveTo>
                  <a:cubicBezTo>
                    <a:pt x="19057" y="1"/>
                    <a:pt x="18654" y="56"/>
                    <a:pt x="18261" y="242"/>
                  </a:cubicBezTo>
                  <a:cubicBezTo>
                    <a:pt x="17348" y="311"/>
                    <a:pt x="16435" y="356"/>
                    <a:pt x="15522" y="402"/>
                  </a:cubicBezTo>
                  <a:cubicBezTo>
                    <a:pt x="15430" y="425"/>
                    <a:pt x="15339" y="425"/>
                    <a:pt x="15248" y="448"/>
                  </a:cubicBezTo>
                  <a:cubicBezTo>
                    <a:pt x="15088" y="493"/>
                    <a:pt x="14951" y="493"/>
                    <a:pt x="14791" y="585"/>
                  </a:cubicBezTo>
                  <a:cubicBezTo>
                    <a:pt x="14768" y="630"/>
                    <a:pt x="14723" y="630"/>
                    <a:pt x="14677" y="630"/>
                  </a:cubicBezTo>
                  <a:cubicBezTo>
                    <a:pt x="14586" y="653"/>
                    <a:pt x="14517" y="699"/>
                    <a:pt x="14426" y="767"/>
                  </a:cubicBezTo>
                  <a:cubicBezTo>
                    <a:pt x="14380" y="767"/>
                    <a:pt x="14312" y="790"/>
                    <a:pt x="14266" y="813"/>
                  </a:cubicBezTo>
                  <a:cubicBezTo>
                    <a:pt x="14245" y="810"/>
                    <a:pt x="14225" y="808"/>
                    <a:pt x="14206" y="808"/>
                  </a:cubicBezTo>
                  <a:cubicBezTo>
                    <a:pt x="14077" y="808"/>
                    <a:pt x="13977" y="871"/>
                    <a:pt x="13878" y="950"/>
                  </a:cubicBezTo>
                  <a:cubicBezTo>
                    <a:pt x="13862" y="983"/>
                    <a:pt x="13845" y="1004"/>
                    <a:pt x="13810" y="1004"/>
                  </a:cubicBezTo>
                  <a:cubicBezTo>
                    <a:pt x="13798" y="1004"/>
                    <a:pt x="13783" y="1002"/>
                    <a:pt x="13764" y="995"/>
                  </a:cubicBezTo>
                  <a:cubicBezTo>
                    <a:pt x="13513" y="1292"/>
                    <a:pt x="13125" y="1338"/>
                    <a:pt x="12783" y="1520"/>
                  </a:cubicBezTo>
                  <a:cubicBezTo>
                    <a:pt x="12577" y="1680"/>
                    <a:pt x="12372" y="1840"/>
                    <a:pt x="12121" y="1908"/>
                  </a:cubicBezTo>
                  <a:cubicBezTo>
                    <a:pt x="11550" y="2045"/>
                    <a:pt x="11139" y="2365"/>
                    <a:pt x="10774" y="2799"/>
                  </a:cubicBezTo>
                  <a:cubicBezTo>
                    <a:pt x="10181" y="3278"/>
                    <a:pt x="9564" y="3780"/>
                    <a:pt x="8971" y="4259"/>
                  </a:cubicBezTo>
                  <a:cubicBezTo>
                    <a:pt x="8697" y="4351"/>
                    <a:pt x="8583" y="4602"/>
                    <a:pt x="8400" y="4784"/>
                  </a:cubicBezTo>
                  <a:cubicBezTo>
                    <a:pt x="8195" y="4967"/>
                    <a:pt x="8012" y="5150"/>
                    <a:pt x="7807" y="5332"/>
                  </a:cubicBezTo>
                  <a:cubicBezTo>
                    <a:pt x="7693" y="5446"/>
                    <a:pt x="7579" y="5583"/>
                    <a:pt x="7487" y="5720"/>
                  </a:cubicBezTo>
                  <a:cubicBezTo>
                    <a:pt x="7442" y="5766"/>
                    <a:pt x="7396" y="5789"/>
                    <a:pt x="7350" y="5812"/>
                  </a:cubicBezTo>
                  <a:cubicBezTo>
                    <a:pt x="7305" y="5812"/>
                    <a:pt x="7282" y="5834"/>
                    <a:pt x="7259" y="5834"/>
                  </a:cubicBezTo>
                  <a:cubicBezTo>
                    <a:pt x="7213" y="5880"/>
                    <a:pt x="7168" y="5926"/>
                    <a:pt x="7122" y="5949"/>
                  </a:cubicBezTo>
                  <a:cubicBezTo>
                    <a:pt x="7099" y="5994"/>
                    <a:pt x="7076" y="6017"/>
                    <a:pt x="7054" y="6040"/>
                  </a:cubicBezTo>
                  <a:cubicBezTo>
                    <a:pt x="7008" y="6085"/>
                    <a:pt x="6985" y="6131"/>
                    <a:pt x="6962" y="6200"/>
                  </a:cubicBezTo>
                  <a:cubicBezTo>
                    <a:pt x="6962" y="6222"/>
                    <a:pt x="6962" y="6245"/>
                    <a:pt x="6962" y="6291"/>
                  </a:cubicBezTo>
                  <a:cubicBezTo>
                    <a:pt x="6346" y="7067"/>
                    <a:pt x="5730" y="7843"/>
                    <a:pt x="5113" y="8642"/>
                  </a:cubicBezTo>
                  <a:cubicBezTo>
                    <a:pt x="5068" y="8825"/>
                    <a:pt x="4954" y="8961"/>
                    <a:pt x="4771" y="9030"/>
                  </a:cubicBezTo>
                  <a:cubicBezTo>
                    <a:pt x="4748" y="9327"/>
                    <a:pt x="4634" y="9578"/>
                    <a:pt x="4383" y="9715"/>
                  </a:cubicBezTo>
                  <a:cubicBezTo>
                    <a:pt x="4337" y="9783"/>
                    <a:pt x="4269" y="9852"/>
                    <a:pt x="4223" y="9920"/>
                  </a:cubicBezTo>
                  <a:cubicBezTo>
                    <a:pt x="4200" y="9966"/>
                    <a:pt x="4200" y="10034"/>
                    <a:pt x="4178" y="10080"/>
                  </a:cubicBezTo>
                  <a:cubicBezTo>
                    <a:pt x="4109" y="10171"/>
                    <a:pt x="4018" y="10240"/>
                    <a:pt x="3949" y="10331"/>
                  </a:cubicBezTo>
                  <a:cubicBezTo>
                    <a:pt x="3926" y="10445"/>
                    <a:pt x="3949" y="10559"/>
                    <a:pt x="3835" y="10628"/>
                  </a:cubicBezTo>
                  <a:cubicBezTo>
                    <a:pt x="3082" y="12111"/>
                    <a:pt x="2420" y="13641"/>
                    <a:pt x="1781" y="15193"/>
                  </a:cubicBezTo>
                  <a:cubicBezTo>
                    <a:pt x="1621" y="15695"/>
                    <a:pt x="1530" y="16197"/>
                    <a:pt x="1302" y="16676"/>
                  </a:cubicBezTo>
                  <a:cubicBezTo>
                    <a:pt x="1256" y="16927"/>
                    <a:pt x="1256" y="17179"/>
                    <a:pt x="1073" y="17384"/>
                  </a:cubicBezTo>
                  <a:cubicBezTo>
                    <a:pt x="982" y="17818"/>
                    <a:pt x="1005" y="18274"/>
                    <a:pt x="754" y="18662"/>
                  </a:cubicBezTo>
                  <a:cubicBezTo>
                    <a:pt x="822" y="19278"/>
                    <a:pt x="389" y="19826"/>
                    <a:pt x="525" y="20420"/>
                  </a:cubicBezTo>
                  <a:lnTo>
                    <a:pt x="525" y="20443"/>
                  </a:lnTo>
                  <a:cubicBezTo>
                    <a:pt x="320" y="20853"/>
                    <a:pt x="411" y="21310"/>
                    <a:pt x="320" y="21744"/>
                  </a:cubicBezTo>
                  <a:cubicBezTo>
                    <a:pt x="183" y="22269"/>
                    <a:pt x="160" y="22794"/>
                    <a:pt x="183" y="23319"/>
                  </a:cubicBezTo>
                  <a:cubicBezTo>
                    <a:pt x="206" y="23684"/>
                    <a:pt x="252" y="24049"/>
                    <a:pt x="23" y="24346"/>
                  </a:cubicBezTo>
                  <a:cubicBezTo>
                    <a:pt x="46" y="24414"/>
                    <a:pt x="23" y="24460"/>
                    <a:pt x="1" y="24505"/>
                  </a:cubicBezTo>
                  <a:cubicBezTo>
                    <a:pt x="92" y="25418"/>
                    <a:pt x="46" y="26331"/>
                    <a:pt x="23" y="27245"/>
                  </a:cubicBezTo>
                  <a:cubicBezTo>
                    <a:pt x="274" y="28089"/>
                    <a:pt x="274" y="28089"/>
                    <a:pt x="1233" y="28454"/>
                  </a:cubicBezTo>
                  <a:cubicBezTo>
                    <a:pt x="1256" y="28477"/>
                    <a:pt x="1279" y="28500"/>
                    <a:pt x="1302" y="28500"/>
                  </a:cubicBezTo>
                  <a:cubicBezTo>
                    <a:pt x="1443" y="28653"/>
                    <a:pt x="1603" y="28697"/>
                    <a:pt x="1769" y="28697"/>
                  </a:cubicBezTo>
                  <a:cubicBezTo>
                    <a:pt x="1923" y="28697"/>
                    <a:pt x="2083" y="28659"/>
                    <a:pt x="2237" y="28637"/>
                  </a:cubicBezTo>
                  <a:cubicBezTo>
                    <a:pt x="2550" y="28605"/>
                    <a:pt x="2862" y="28582"/>
                    <a:pt x="3174" y="28582"/>
                  </a:cubicBezTo>
                  <a:cubicBezTo>
                    <a:pt x="3524" y="28582"/>
                    <a:pt x="3874" y="28610"/>
                    <a:pt x="4223" y="28682"/>
                  </a:cubicBezTo>
                  <a:cubicBezTo>
                    <a:pt x="4280" y="28692"/>
                    <a:pt x="4341" y="28697"/>
                    <a:pt x="4402" y="28697"/>
                  </a:cubicBezTo>
                  <a:cubicBezTo>
                    <a:pt x="4489" y="28697"/>
                    <a:pt x="4577" y="28686"/>
                    <a:pt x="4657" y="28660"/>
                  </a:cubicBezTo>
                  <a:cubicBezTo>
                    <a:pt x="5353" y="28614"/>
                    <a:pt x="6049" y="28603"/>
                    <a:pt x="6745" y="28603"/>
                  </a:cubicBezTo>
                  <a:cubicBezTo>
                    <a:pt x="7442" y="28603"/>
                    <a:pt x="8138" y="28614"/>
                    <a:pt x="8834" y="28614"/>
                  </a:cubicBezTo>
                  <a:cubicBezTo>
                    <a:pt x="9211" y="28603"/>
                    <a:pt x="9587" y="28597"/>
                    <a:pt x="9964" y="28597"/>
                  </a:cubicBezTo>
                  <a:cubicBezTo>
                    <a:pt x="10340" y="28597"/>
                    <a:pt x="10717" y="28603"/>
                    <a:pt x="11094" y="28614"/>
                  </a:cubicBezTo>
                  <a:lnTo>
                    <a:pt x="11413" y="28614"/>
                  </a:lnTo>
                  <a:cubicBezTo>
                    <a:pt x="12524" y="28614"/>
                    <a:pt x="13635" y="28634"/>
                    <a:pt x="14739" y="28634"/>
                  </a:cubicBezTo>
                  <a:cubicBezTo>
                    <a:pt x="15291" y="28634"/>
                    <a:pt x="15841" y="28629"/>
                    <a:pt x="16389" y="28614"/>
                  </a:cubicBezTo>
                  <a:cubicBezTo>
                    <a:pt x="16823" y="28591"/>
                    <a:pt x="17279" y="28614"/>
                    <a:pt x="17553" y="28249"/>
                  </a:cubicBezTo>
                  <a:cubicBezTo>
                    <a:pt x="17690" y="28363"/>
                    <a:pt x="17827" y="28454"/>
                    <a:pt x="17987" y="28523"/>
                  </a:cubicBezTo>
                  <a:cubicBezTo>
                    <a:pt x="18305" y="28544"/>
                    <a:pt x="18637" y="28624"/>
                    <a:pt x="18950" y="28624"/>
                  </a:cubicBezTo>
                  <a:cubicBezTo>
                    <a:pt x="19312" y="28624"/>
                    <a:pt x="19647" y="28517"/>
                    <a:pt x="19904" y="28089"/>
                  </a:cubicBezTo>
                  <a:cubicBezTo>
                    <a:pt x="20018" y="27678"/>
                    <a:pt x="19927" y="27245"/>
                    <a:pt x="20087" y="26856"/>
                  </a:cubicBezTo>
                  <a:cubicBezTo>
                    <a:pt x="20224" y="25921"/>
                    <a:pt x="20361" y="24962"/>
                    <a:pt x="20520" y="24026"/>
                  </a:cubicBezTo>
                  <a:cubicBezTo>
                    <a:pt x="20520" y="23935"/>
                    <a:pt x="20520" y="23821"/>
                    <a:pt x="20520" y="23729"/>
                  </a:cubicBezTo>
                  <a:cubicBezTo>
                    <a:pt x="20726" y="21584"/>
                    <a:pt x="21137" y="19484"/>
                    <a:pt x="21365" y="17338"/>
                  </a:cubicBezTo>
                  <a:cubicBezTo>
                    <a:pt x="21388" y="17201"/>
                    <a:pt x="21411" y="17064"/>
                    <a:pt x="21411" y="16927"/>
                  </a:cubicBezTo>
                  <a:cubicBezTo>
                    <a:pt x="21411" y="16631"/>
                    <a:pt x="21388" y="16311"/>
                    <a:pt x="21502" y="16014"/>
                  </a:cubicBezTo>
                  <a:cubicBezTo>
                    <a:pt x="21525" y="15923"/>
                    <a:pt x="21548" y="15855"/>
                    <a:pt x="21548" y="15763"/>
                  </a:cubicBezTo>
                  <a:cubicBezTo>
                    <a:pt x="21593" y="15444"/>
                    <a:pt x="21662" y="15124"/>
                    <a:pt x="21753" y="14828"/>
                  </a:cubicBezTo>
                  <a:cubicBezTo>
                    <a:pt x="21822" y="13778"/>
                    <a:pt x="21890" y="12728"/>
                    <a:pt x="22095" y="11701"/>
                  </a:cubicBezTo>
                  <a:cubicBezTo>
                    <a:pt x="22369" y="10514"/>
                    <a:pt x="22346" y="9281"/>
                    <a:pt x="22643" y="8094"/>
                  </a:cubicBezTo>
                  <a:cubicBezTo>
                    <a:pt x="22780" y="7090"/>
                    <a:pt x="22871" y="6108"/>
                    <a:pt x="23031" y="5127"/>
                  </a:cubicBezTo>
                  <a:cubicBezTo>
                    <a:pt x="23100" y="4556"/>
                    <a:pt x="23123" y="3986"/>
                    <a:pt x="23260" y="3415"/>
                  </a:cubicBezTo>
                  <a:cubicBezTo>
                    <a:pt x="23374" y="2411"/>
                    <a:pt x="23693" y="1383"/>
                    <a:pt x="23465" y="334"/>
                  </a:cubicBezTo>
                  <a:cubicBezTo>
                    <a:pt x="23396" y="174"/>
                    <a:pt x="23282" y="105"/>
                    <a:pt x="23123" y="82"/>
                  </a:cubicBezTo>
                  <a:lnTo>
                    <a:pt x="23077" y="82"/>
                  </a:lnTo>
                  <a:cubicBezTo>
                    <a:pt x="22766" y="131"/>
                    <a:pt x="22459" y="147"/>
                    <a:pt x="22153" y="147"/>
                  </a:cubicBezTo>
                  <a:cubicBezTo>
                    <a:pt x="21740" y="147"/>
                    <a:pt x="21328" y="118"/>
                    <a:pt x="20908" y="105"/>
                  </a:cubicBezTo>
                  <a:cubicBezTo>
                    <a:pt x="20435" y="80"/>
                    <a:pt x="19947" y="1"/>
                    <a:pt x="194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4" name="Google Shape;2864;p52"/>
            <p:cNvSpPr/>
            <p:nvPr/>
          </p:nvSpPr>
          <p:spPr>
            <a:xfrm rot="-799569">
              <a:off x="1934591" y="3364709"/>
              <a:ext cx="4575" cy="4575"/>
            </a:xfrm>
            <a:custGeom>
              <a:avLst/>
              <a:gdLst/>
              <a:ahLst/>
              <a:cxnLst/>
              <a:rect l="l" t="t" r="r" b="b"/>
              <a:pathLst>
                <a:path w="183" h="183" extrusionOk="0">
                  <a:moveTo>
                    <a:pt x="0" y="183"/>
                  </a:moveTo>
                  <a:cubicBezTo>
                    <a:pt x="69" y="114"/>
                    <a:pt x="115" y="69"/>
                    <a:pt x="183" y="0"/>
                  </a:cubicBezTo>
                  <a:cubicBezTo>
                    <a:pt x="115" y="69"/>
                    <a:pt x="69" y="114"/>
                    <a:pt x="0" y="183"/>
                  </a:cubicBezTo>
                  <a:close/>
                </a:path>
              </a:pathLst>
            </a:custGeom>
            <a:solidFill>
              <a:srgbClr val="EBA6F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5" name="Google Shape;2865;p52"/>
            <p:cNvSpPr/>
            <p:nvPr/>
          </p:nvSpPr>
          <p:spPr>
            <a:xfrm rot="-799569">
              <a:off x="1513343" y="3469466"/>
              <a:ext cx="1725" cy="1750"/>
            </a:xfrm>
            <a:custGeom>
              <a:avLst/>
              <a:gdLst/>
              <a:ahLst/>
              <a:cxnLst/>
              <a:rect l="l" t="t" r="r" b="b"/>
              <a:pathLst>
                <a:path w="69" h="70" extrusionOk="0">
                  <a:moveTo>
                    <a:pt x="0" y="1"/>
                  </a:moveTo>
                  <a:lnTo>
                    <a:pt x="46" y="69"/>
                  </a:lnTo>
                  <a:lnTo>
                    <a:pt x="69" y="4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6" name="Google Shape;2866;p52"/>
            <p:cNvSpPr/>
            <p:nvPr/>
          </p:nvSpPr>
          <p:spPr>
            <a:xfrm rot="-799569">
              <a:off x="1497514" y="3462090"/>
              <a:ext cx="1725" cy="1725"/>
            </a:xfrm>
            <a:custGeom>
              <a:avLst/>
              <a:gdLst/>
              <a:ahLst/>
              <a:cxnLst/>
              <a:rect l="l" t="t" r="r" b="b"/>
              <a:pathLst>
                <a:path w="69" h="69" extrusionOk="0">
                  <a:moveTo>
                    <a:pt x="46" y="0"/>
                  </a:moveTo>
                  <a:lnTo>
                    <a:pt x="0" y="69"/>
                  </a:lnTo>
                  <a:lnTo>
                    <a:pt x="69" y="2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EAA0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7" name="Google Shape;2867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8" name="Google Shape;2868;p52"/>
            <p:cNvSpPr/>
            <p:nvPr/>
          </p:nvSpPr>
          <p:spPr>
            <a:xfrm rot="-799569">
              <a:off x="1480759" y="4397721"/>
              <a:ext cx="8525" cy="8050"/>
            </a:xfrm>
            <a:custGeom>
              <a:avLst/>
              <a:gdLst/>
              <a:ahLst/>
              <a:cxnLst/>
              <a:rect l="l" t="t" r="r" b="b"/>
              <a:pathLst>
                <a:path w="341" h="322" extrusionOk="0">
                  <a:moveTo>
                    <a:pt x="154" y="1"/>
                  </a:moveTo>
                  <a:cubicBezTo>
                    <a:pt x="1" y="1"/>
                    <a:pt x="23" y="192"/>
                    <a:pt x="44" y="322"/>
                  </a:cubicBezTo>
                  <a:cubicBezTo>
                    <a:pt x="90" y="299"/>
                    <a:pt x="136" y="276"/>
                    <a:pt x="181" y="276"/>
                  </a:cubicBezTo>
                  <a:cubicBezTo>
                    <a:pt x="204" y="185"/>
                    <a:pt x="341" y="25"/>
                    <a:pt x="181" y="2"/>
                  </a:cubicBezTo>
                  <a:cubicBezTo>
                    <a:pt x="172" y="1"/>
                    <a:pt x="163" y="1"/>
                    <a:pt x="1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69" name="Google Shape;2869;p52"/>
            <p:cNvSpPr/>
            <p:nvPr/>
          </p:nvSpPr>
          <p:spPr>
            <a:xfrm rot="-799569">
              <a:off x="2022586" y="3000794"/>
              <a:ext cx="5175" cy="9725"/>
            </a:xfrm>
            <a:custGeom>
              <a:avLst/>
              <a:gdLst/>
              <a:ahLst/>
              <a:cxnLst/>
              <a:rect l="l" t="t" r="r" b="b"/>
              <a:pathLst>
                <a:path w="207" h="389" extrusionOk="0">
                  <a:moveTo>
                    <a:pt x="69" y="1"/>
                  </a:moveTo>
                  <a:cubicBezTo>
                    <a:pt x="46" y="69"/>
                    <a:pt x="23" y="138"/>
                    <a:pt x="1" y="229"/>
                  </a:cubicBezTo>
                  <a:cubicBezTo>
                    <a:pt x="1" y="274"/>
                    <a:pt x="1" y="343"/>
                    <a:pt x="1" y="389"/>
                  </a:cubicBezTo>
                  <a:cubicBezTo>
                    <a:pt x="46" y="343"/>
                    <a:pt x="92" y="320"/>
                    <a:pt x="115" y="274"/>
                  </a:cubicBezTo>
                  <a:cubicBezTo>
                    <a:pt x="160" y="183"/>
                    <a:pt x="206" y="69"/>
                    <a:pt x="69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0" name="Google Shape;2870;p52"/>
            <p:cNvSpPr/>
            <p:nvPr/>
          </p:nvSpPr>
          <p:spPr>
            <a:xfrm rot="-799569">
              <a:off x="2023774" y="30109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1" name="Google Shape;2871;p52"/>
            <p:cNvSpPr/>
            <p:nvPr/>
          </p:nvSpPr>
          <p:spPr>
            <a:xfrm rot="-799569">
              <a:off x="2072729" y="2959763"/>
              <a:ext cx="24001" cy="7950"/>
            </a:xfrm>
            <a:custGeom>
              <a:avLst/>
              <a:gdLst/>
              <a:ahLst/>
              <a:cxnLst/>
              <a:rect l="l" t="t" r="r" b="b"/>
              <a:pathLst>
                <a:path w="960" h="318" extrusionOk="0">
                  <a:moveTo>
                    <a:pt x="514" y="0"/>
                  </a:moveTo>
                  <a:cubicBezTo>
                    <a:pt x="349" y="0"/>
                    <a:pt x="175" y="87"/>
                    <a:pt x="1" y="180"/>
                  </a:cubicBezTo>
                  <a:cubicBezTo>
                    <a:pt x="149" y="294"/>
                    <a:pt x="309" y="317"/>
                    <a:pt x="472" y="317"/>
                  </a:cubicBezTo>
                  <a:cubicBezTo>
                    <a:pt x="580" y="317"/>
                    <a:pt x="690" y="307"/>
                    <a:pt x="798" y="307"/>
                  </a:cubicBezTo>
                  <a:cubicBezTo>
                    <a:pt x="852" y="307"/>
                    <a:pt x="906" y="310"/>
                    <a:pt x="960" y="317"/>
                  </a:cubicBezTo>
                  <a:cubicBezTo>
                    <a:pt x="825" y="82"/>
                    <a:pt x="674" y="0"/>
                    <a:pt x="514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2" name="Google Shape;2872;p52"/>
            <p:cNvSpPr/>
            <p:nvPr/>
          </p:nvSpPr>
          <p:spPr>
            <a:xfrm rot="-799569">
              <a:off x="2025876" y="2977668"/>
              <a:ext cx="5175" cy="4575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206" y="0"/>
                  </a:moveTo>
                  <a:cubicBezTo>
                    <a:pt x="92" y="23"/>
                    <a:pt x="24" y="92"/>
                    <a:pt x="1" y="183"/>
                  </a:cubicBezTo>
                  <a:lnTo>
                    <a:pt x="206" y="0"/>
                  </a:ln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3" name="Google Shape;2873;p52"/>
            <p:cNvSpPr/>
            <p:nvPr/>
          </p:nvSpPr>
          <p:spPr>
            <a:xfrm rot="-799569">
              <a:off x="963518" y="3229232"/>
              <a:ext cx="5725" cy="3575"/>
            </a:xfrm>
            <a:custGeom>
              <a:avLst/>
              <a:gdLst/>
              <a:ahLst/>
              <a:cxnLst/>
              <a:rect l="l" t="t" r="r" b="b"/>
              <a:pathLst>
                <a:path w="229" h="143" extrusionOk="0">
                  <a:moveTo>
                    <a:pt x="0" y="0"/>
                  </a:moveTo>
                  <a:cubicBezTo>
                    <a:pt x="19" y="95"/>
                    <a:pt x="86" y="143"/>
                    <a:pt x="173" y="143"/>
                  </a:cubicBezTo>
                  <a:cubicBezTo>
                    <a:pt x="191" y="143"/>
                    <a:pt x="209" y="141"/>
                    <a:pt x="228" y="137"/>
                  </a:cubicBezTo>
                  <a:cubicBezTo>
                    <a:pt x="183" y="46"/>
                    <a:pt x="114" y="0"/>
                    <a:pt x="0" y="0"/>
                  </a:cubicBezTo>
                  <a:close/>
                </a:path>
              </a:pathLst>
            </a:custGeom>
            <a:solidFill>
              <a:srgbClr val="D95EF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4" name="Google Shape;2874;p52"/>
            <p:cNvSpPr/>
            <p:nvPr/>
          </p:nvSpPr>
          <p:spPr>
            <a:xfrm rot="-799569">
              <a:off x="1200219" y="3065781"/>
              <a:ext cx="975826" cy="1294835"/>
            </a:xfrm>
            <a:custGeom>
              <a:avLst/>
              <a:gdLst/>
              <a:ahLst/>
              <a:cxnLst/>
              <a:rect l="l" t="t" r="r" b="b"/>
              <a:pathLst>
                <a:path w="39032" h="51792" extrusionOk="0">
                  <a:moveTo>
                    <a:pt x="25131" y="1316"/>
                  </a:moveTo>
                  <a:cubicBezTo>
                    <a:pt x="25177" y="1339"/>
                    <a:pt x="25223" y="1385"/>
                    <a:pt x="25268" y="1408"/>
                  </a:cubicBezTo>
                  <a:cubicBezTo>
                    <a:pt x="25177" y="1453"/>
                    <a:pt x="25108" y="1499"/>
                    <a:pt x="25040" y="1522"/>
                  </a:cubicBezTo>
                  <a:cubicBezTo>
                    <a:pt x="25108" y="1453"/>
                    <a:pt x="25131" y="1385"/>
                    <a:pt x="25131" y="1316"/>
                  </a:cubicBezTo>
                  <a:close/>
                  <a:moveTo>
                    <a:pt x="26364" y="4147"/>
                  </a:moveTo>
                  <a:cubicBezTo>
                    <a:pt x="26364" y="4169"/>
                    <a:pt x="26387" y="4169"/>
                    <a:pt x="26387" y="4169"/>
                  </a:cubicBezTo>
                  <a:lnTo>
                    <a:pt x="26364" y="4169"/>
                  </a:lnTo>
                  <a:cubicBezTo>
                    <a:pt x="26364" y="4169"/>
                    <a:pt x="26364" y="4169"/>
                    <a:pt x="26364" y="4147"/>
                  </a:cubicBezTo>
                  <a:close/>
                  <a:moveTo>
                    <a:pt x="31089" y="4443"/>
                  </a:moveTo>
                  <a:lnTo>
                    <a:pt x="31089" y="4443"/>
                  </a:lnTo>
                  <a:cubicBezTo>
                    <a:pt x="31134" y="4512"/>
                    <a:pt x="31180" y="4580"/>
                    <a:pt x="31248" y="4649"/>
                  </a:cubicBezTo>
                  <a:cubicBezTo>
                    <a:pt x="31134" y="4626"/>
                    <a:pt x="31066" y="4535"/>
                    <a:pt x="31089" y="4443"/>
                  </a:cubicBezTo>
                  <a:close/>
                  <a:moveTo>
                    <a:pt x="33006" y="13185"/>
                  </a:moveTo>
                  <a:cubicBezTo>
                    <a:pt x="33074" y="13185"/>
                    <a:pt x="33120" y="13208"/>
                    <a:pt x="33189" y="13231"/>
                  </a:cubicBezTo>
                  <a:cubicBezTo>
                    <a:pt x="33097" y="13231"/>
                    <a:pt x="33052" y="13208"/>
                    <a:pt x="33006" y="13185"/>
                  </a:cubicBezTo>
                  <a:close/>
                  <a:moveTo>
                    <a:pt x="30860" y="8940"/>
                  </a:moveTo>
                  <a:cubicBezTo>
                    <a:pt x="31203" y="9488"/>
                    <a:pt x="31134" y="9876"/>
                    <a:pt x="31111" y="10264"/>
                  </a:cubicBezTo>
                  <a:cubicBezTo>
                    <a:pt x="31089" y="10622"/>
                    <a:pt x="30891" y="10959"/>
                    <a:pt x="31164" y="11295"/>
                  </a:cubicBezTo>
                  <a:lnTo>
                    <a:pt x="31164" y="11295"/>
                  </a:lnTo>
                  <a:cubicBezTo>
                    <a:pt x="30588" y="11460"/>
                    <a:pt x="30676" y="12002"/>
                    <a:pt x="30495" y="12386"/>
                  </a:cubicBezTo>
                  <a:cubicBezTo>
                    <a:pt x="30169" y="13152"/>
                    <a:pt x="29762" y="13522"/>
                    <a:pt x="29174" y="13522"/>
                  </a:cubicBezTo>
                  <a:cubicBezTo>
                    <a:pt x="28938" y="13522"/>
                    <a:pt x="28673" y="13463"/>
                    <a:pt x="28372" y="13345"/>
                  </a:cubicBezTo>
                  <a:cubicBezTo>
                    <a:pt x="28327" y="13322"/>
                    <a:pt x="28281" y="13322"/>
                    <a:pt x="28258" y="13299"/>
                  </a:cubicBezTo>
                  <a:cubicBezTo>
                    <a:pt x="28167" y="12820"/>
                    <a:pt x="27916" y="12386"/>
                    <a:pt x="27779" y="11907"/>
                  </a:cubicBezTo>
                  <a:cubicBezTo>
                    <a:pt x="27505" y="11040"/>
                    <a:pt x="27551" y="10172"/>
                    <a:pt x="27688" y="9282"/>
                  </a:cubicBezTo>
                  <a:lnTo>
                    <a:pt x="27688" y="9282"/>
                  </a:lnTo>
                  <a:cubicBezTo>
                    <a:pt x="27984" y="9328"/>
                    <a:pt x="28076" y="9510"/>
                    <a:pt x="28190" y="9625"/>
                  </a:cubicBezTo>
                  <a:cubicBezTo>
                    <a:pt x="28190" y="9647"/>
                    <a:pt x="28190" y="9647"/>
                    <a:pt x="28190" y="9670"/>
                  </a:cubicBezTo>
                  <a:cubicBezTo>
                    <a:pt x="27870" y="9990"/>
                    <a:pt x="28007" y="10309"/>
                    <a:pt x="28121" y="10652"/>
                  </a:cubicBezTo>
                  <a:cubicBezTo>
                    <a:pt x="28281" y="11245"/>
                    <a:pt x="28235" y="11884"/>
                    <a:pt x="28464" y="12455"/>
                  </a:cubicBezTo>
                  <a:cubicBezTo>
                    <a:pt x="28509" y="12546"/>
                    <a:pt x="28532" y="12615"/>
                    <a:pt x="28601" y="12683"/>
                  </a:cubicBezTo>
                  <a:cubicBezTo>
                    <a:pt x="28715" y="12820"/>
                    <a:pt x="28875" y="12911"/>
                    <a:pt x="29057" y="12911"/>
                  </a:cubicBezTo>
                  <a:cubicBezTo>
                    <a:pt x="29148" y="12911"/>
                    <a:pt x="29240" y="12866"/>
                    <a:pt x="29308" y="12843"/>
                  </a:cubicBezTo>
                  <a:cubicBezTo>
                    <a:pt x="29400" y="12775"/>
                    <a:pt x="29468" y="12729"/>
                    <a:pt x="29537" y="12660"/>
                  </a:cubicBezTo>
                  <a:cubicBezTo>
                    <a:pt x="29559" y="12638"/>
                    <a:pt x="29582" y="12615"/>
                    <a:pt x="29628" y="12569"/>
                  </a:cubicBezTo>
                  <a:cubicBezTo>
                    <a:pt x="29673" y="12523"/>
                    <a:pt x="29742" y="12455"/>
                    <a:pt x="29788" y="12386"/>
                  </a:cubicBezTo>
                  <a:cubicBezTo>
                    <a:pt x="30495" y="11428"/>
                    <a:pt x="30541" y="10218"/>
                    <a:pt x="30860" y="8940"/>
                  </a:cubicBezTo>
                  <a:close/>
                  <a:moveTo>
                    <a:pt x="6551" y="8963"/>
                  </a:moveTo>
                  <a:cubicBezTo>
                    <a:pt x="6780" y="9100"/>
                    <a:pt x="7076" y="9122"/>
                    <a:pt x="7259" y="9328"/>
                  </a:cubicBezTo>
                  <a:cubicBezTo>
                    <a:pt x="7350" y="9442"/>
                    <a:pt x="7373" y="9556"/>
                    <a:pt x="7373" y="9693"/>
                  </a:cubicBezTo>
                  <a:cubicBezTo>
                    <a:pt x="7373" y="9762"/>
                    <a:pt x="7373" y="9830"/>
                    <a:pt x="7373" y="9899"/>
                  </a:cubicBezTo>
                  <a:cubicBezTo>
                    <a:pt x="7373" y="9921"/>
                    <a:pt x="7373" y="9944"/>
                    <a:pt x="7373" y="9967"/>
                  </a:cubicBezTo>
                  <a:cubicBezTo>
                    <a:pt x="7327" y="10035"/>
                    <a:pt x="7350" y="10104"/>
                    <a:pt x="7373" y="10150"/>
                  </a:cubicBezTo>
                  <a:cubicBezTo>
                    <a:pt x="7373" y="10218"/>
                    <a:pt x="7373" y="10287"/>
                    <a:pt x="7373" y="10355"/>
                  </a:cubicBezTo>
                  <a:cubicBezTo>
                    <a:pt x="7373" y="10424"/>
                    <a:pt x="7373" y="10515"/>
                    <a:pt x="7396" y="10583"/>
                  </a:cubicBezTo>
                  <a:cubicBezTo>
                    <a:pt x="7396" y="10583"/>
                    <a:pt x="7419" y="10606"/>
                    <a:pt x="7419" y="10606"/>
                  </a:cubicBezTo>
                  <a:cubicBezTo>
                    <a:pt x="7305" y="11245"/>
                    <a:pt x="7533" y="11839"/>
                    <a:pt x="7670" y="12455"/>
                  </a:cubicBezTo>
                  <a:cubicBezTo>
                    <a:pt x="7716" y="12660"/>
                    <a:pt x="7830" y="12934"/>
                    <a:pt x="8104" y="12980"/>
                  </a:cubicBezTo>
                  <a:cubicBezTo>
                    <a:pt x="8128" y="12984"/>
                    <a:pt x="8150" y="12986"/>
                    <a:pt x="8172" y="12986"/>
                  </a:cubicBezTo>
                  <a:cubicBezTo>
                    <a:pt x="8401" y="12986"/>
                    <a:pt x="8526" y="12779"/>
                    <a:pt x="8651" y="12592"/>
                  </a:cubicBezTo>
                  <a:cubicBezTo>
                    <a:pt x="9039" y="11998"/>
                    <a:pt x="9336" y="11359"/>
                    <a:pt x="9427" y="10652"/>
                  </a:cubicBezTo>
                  <a:cubicBezTo>
                    <a:pt x="9519" y="10538"/>
                    <a:pt x="9587" y="10401"/>
                    <a:pt x="9656" y="10264"/>
                  </a:cubicBezTo>
                  <a:cubicBezTo>
                    <a:pt x="9838" y="9990"/>
                    <a:pt x="9838" y="9670"/>
                    <a:pt x="9907" y="9351"/>
                  </a:cubicBezTo>
                  <a:cubicBezTo>
                    <a:pt x="9936" y="9163"/>
                    <a:pt x="10010" y="9057"/>
                    <a:pt x="10131" y="9057"/>
                  </a:cubicBezTo>
                  <a:cubicBezTo>
                    <a:pt x="10200" y="9057"/>
                    <a:pt x="10286" y="9093"/>
                    <a:pt x="10386" y="9168"/>
                  </a:cubicBezTo>
                  <a:cubicBezTo>
                    <a:pt x="10500" y="9237"/>
                    <a:pt x="10546" y="9374"/>
                    <a:pt x="10592" y="9510"/>
                  </a:cubicBezTo>
                  <a:cubicBezTo>
                    <a:pt x="10569" y="9853"/>
                    <a:pt x="10477" y="10195"/>
                    <a:pt x="10546" y="10560"/>
                  </a:cubicBezTo>
                  <a:cubicBezTo>
                    <a:pt x="10569" y="10629"/>
                    <a:pt x="10614" y="10697"/>
                    <a:pt x="10660" y="10766"/>
                  </a:cubicBezTo>
                  <a:cubicBezTo>
                    <a:pt x="10569" y="10720"/>
                    <a:pt x="10477" y="10675"/>
                    <a:pt x="10409" y="10606"/>
                  </a:cubicBezTo>
                  <a:cubicBezTo>
                    <a:pt x="10089" y="11177"/>
                    <a:pt x="9633" y="11702"/>
                    <a:pt x="10021" y="12432"/>
                  </a:cubicBezTo>
                  <a:cubicBezTo>
                    <a:pt x="9975" y="12432"/>
                    <a:pt x="9930" y="12409"/>
                    <a:pt x="9861" y="12409"/>
                  </a:cubicBezTo>
                  <a:cubicBezTo>
                    <a:pt x="9678" y="12501"/>
                    <a:pt x="9564" y="12683"/>
                    <a:pt x="9450" y="12866"/>
                  </a:cubicBezTo>
                  <a:cubicBezTo>
                    <a:pt x="9056" y="13340"/>
                    <a:pt x="8667" y="13574"/>
                    <a:pt x="8308" y="13574"/>
                  </a:cubicBezTo>
                  <a:cubicBezTo>
                    <a:pt x="7855" y="13574"/>
                    <a:pt x="7450" y="13203"/>
                    <a:pt x="7145" y="12478"/>
                  </a:cubicBezTo>
                  <a:cubicBezTo>
                    <a:pt x="6825" y="11702"/>
                    <a:pt x="6780" y="10903"/>
                    <a:pt x="6780" y="10081"/>
                  </a:cubicBezTo>
                  <a:cubicBezTo>
                    <a:pt x="6780" y="9716"/>
                    <a:pt x="6894" y="9282"/>
                    <a:pt x="6551" y="8986"/>
                  </a:cubicBezTo>
                  <a:cubicBezTo>
                    <a:pt x="6551" y="8963"/>
                    <a:pt x="6551" y="8963"/>
                    <a:pt x="6551" y="8963"/>
                  </a:cubicBezTo>
                  <a:close/>
                  <a:moveTo>
                    <a:pt x="1439" y="13893"/>
                  </a:moveTo>
                  <a:lnTo>
                    <a:pt x="1439" y="13893"/>
                  </a:lnTo>
                  <a:cubicBezTo>
                    <a:pt x="1507" y="13939"/>
                    <a:pt x="1553" y="13984"/>
                    <a:pt x="1576" y="14053"/>
                  </a:cubicBezTo>
                  <a:cubicBezTo>
                    <a:pt x="1530" y="14007"/>
                    <a:pt x="1484" y="13961"/>
                    <a:pt x="1439" y="13893"/>
                  </a:cubicBezTo>
                  <a:close/>
                  <a:moveTo>
                    <a:pt x="17003" y="8820"/>
                  </a:moveTo>
                  <a:cubicBezTo>
                    <a:pt x="17222" y="8820"/>
                    <a:pt x="17281" y="9032"/>
                    <a:pt x="17302" y="9282"/>
                  </a:cubicBezTo>
                  <a:cubicBezTo>
                    <a:pt x="17371" y="10058"/>
                    <a:pt x="17416" y="10834"/>
                    <a:pt x="17462" y="11633"/>
                  </a:cubicBezTo>
                  <a:cubicBezTo>
                    <a:pt x="17530" y="12501"/>
                    <a:pt x="17759" y="13299"/>
                    <a:pt x="18306" y="13984"/>
                  </a:cubicBezTo>
                  <a:cubicBezTo>
                    <a:pt x="18557" y="14313"/>
                    <a:pt x="18670" y="14445"/>
                    <a:pt x="18870" y="14445"/>
                  </a:cubicBezTo>
                  <a:cubicBezTo>
                    <a:pt x="19017" y="14445"/>
                    <a:pt x="19211" y="14374"/>
                    <a:pt x="19539" y="14258"/>
                  </a:cubicBezTo>
                  <a:cubicBezTo>
                    <a:pt x="19676" y="14144"/>
                    <a:pt x="19836" y="14030"/>
                    <a:pt x="19859" y="13824"/>
                  </a:cubicBezTo>
                  <a:cubicBezTo>
                    <a:pt x="19836" y="13779"/>
                    <a:pt x="19859" y="13733"/>
                    <a:pt x="19881" y="13710"/>
                  </a:cubicBezTo>
                  <a:cubicBezTo>
                    <a:pt x="19950" y="13642"/>
                    <a:pt x="20018" y="13596"/>
                    <a:pt x="20018" y="13505"/>
                  </a:cubicBezTo>
                  <a:cubicBezTo>
                    <a:pt x="20247" y="13391"/>
                    <a:pt x="20087" y="13117"/>
                    <a:pt x="20247" y="12980"/>
                  </a:cubicBezTo>
                  <a:cubicBezTo>
                    <a:pt x="20475" y="12569"/>
                    <a:pt x="20543" y="12135"/>
                    <a:pt x="20589" y="11679"/>
                  </a:cubicBezTo>
                  <a:lnTo>
                    <a:pt x="20566" y="11679"/>
                  </a:lnTo>
                  <a:cubicBezTo>
                    <a:pt x="20863" y="11428"/>
                    <a:pt x="20703" y="11085"/>
                    <a:pt x="20772" y="10766"/>
                  </a:cubicBezTo>
                  <a:cubicBezTo>
                    <a:pt x="20772" y="10287"/>
                    <a:pt x="20794" y="9807"/>
                    <a:pt x="20817" y="9328"/>
                  </a:cubicBezTo>
                  <a:cubicBezTo>
                    <a:pt x="20840" y="9305"/>
                    <a:pt x="20863" y="9282"/>
                    <a:pt x="20886" y="9237"/>
                  </a:cubicBezTo>
                  <a:cubicBezTo>
                    <a:pt x="21068" y="9008"/>
                    <a:pt x="21388" y="9145"/>
                    <a:pt x="21616" y="9008"/>
                  </a:cubicBezTo>
                  <a:lnTo>
                    <a:pt x="21616" y="9008"/>
                  </a:lnTo>
                  <a:cubicBezTo>
                    <a:pt x="21548" y="9100"/>
                    <a:pt x="21502" y="9214"/>
                    <a:pt x="21502" y="9305"/>
                  </a:cubicBezTo>
                  <a:cubicBezTo>
                    <a:pt x="21479" y="9419"/>
                    <a:pt x="21456" y="9510"/>
                    <a:pt x="21456" y="9602"/>
                  </a:cubicBezTo>
                  <a:cubicBezTo>
                    <a:pt x="21525" y="10652"/>
                    <a:pt x="21297" y="11679"/>
                    <a:pt x="21023" y="12683"/>
                  </a:cubicBezTo>
                  <a:cubicBezTo>
                    <a:pt x="20772" y="13482"/>
                    <a:pt x="20657" y="14372"/>
                    <a:pt x="19790" y="14829"/>
                  </a:cubicBezTo>
                  <a:cubicBezTo>
                    <a:pt x="19560" y="14972"/>
                    <a:pt x="19343" y="15035"/>
                    <a:pt x="19140" y="15035"/>
                  </a:cubicBezTo>
                  <a:cubicBezTo>
                    <a:pt x="18758" y="15035"/>
                    <a:pt x="18422" y="14814"/>
                    <a:pt x="18124" y="14486"/>
                  </a:cubicBezTo>
                  <a:cubicBezTo>
                    <a:pt x="17713" y="14053"/>
                    <a:pt x="17485" y="13551"/>
                    <a:pt x="17302" y="13003"/>
                  </a:cubicBezTo>
                  <a:cubicBezTo>
                    <a:pt x="17188" y="12706"/>
                    <a:pt x="17211" y="12318"/>
                    <a:pt x="16823" y="12204"/>
                  </a:cubicBezTo>
                  <a:lnTo>
                    <a:pt x="16800" y="12204"/>
                  </a:lnTo>
                  <a:cubicBezTo>
                    <a:pt x="17279" y="11108"/>
                    <a:pt x="16914" y="9967"/>
                    <a:pt x="16960" y="8871"/>
                  </a:cubicBezTo>
                  <a:cubicBezTo>
                    <a:pt x="16937" y="8849"/>
                    <a:pt x="16937" y="8849"/>
                    <a:pt x="16937" y="8826"/>
                  </a:cubicBezTo>
                  <a:cubicBezTo>
                    <a:pt x="16961" y="8822"/>
                    <a:pt x="16983" y="8820"/>
                    <a:pt x="17003" y="8820"/>
                  </a:cubicBezTo>
                  <a:close/>
                  <a:moveTo>
                    <a:pt x="25748" y="17026"/>
                  </a:moveTo>
                  <a:cubicBezTo>
                    <a:pt x="25776" y="17026"/>
                    <a:pt x="25805" y="17031"/>
                    <a:pt x="25839" y="17043"/>
                  </a:cubicBezTo>
                  <a:cubicBezTo>
                    <a:pt x="25770" y="17043"/>
                    <a:pt x="25725" y="17066"/>
                    <a:pt x="25656" y="17088"/>
                  </a:cubicBezTo>
                  <a:cubicBezTo>
                    <a:pt x="25656" y="17066"/>
                    <a:pt x="25656" y="17066"/>
                    <a:pt x="25656" y="17043"/>
                  </a:cubicBezTo>
                  <a:cubicBezTo>
                    <a:pt x="25690" y="17031"/>
                    <a:pt x="25719" y="17026"/>
                    <a:pt x="25748" y="17026"/>
                  </a:cubicBezTo>
                  <a:close/>
                  <a:moveTo>
                    <a:pt x="15408" y="19303"/>
                  </a:moveTo>
                  <a:cubicBezTo>
                    <a:pt x="15408" y="19325"/>
                    <a:pt x="15408" y="19325"/>
                    <a:pt x="15385" y="19348"/>
                  </a:cubicBezTo>
                  <a:cubicBezTo>
                    <a:pt x="15385" y="19325"/>
                    <a:pt x="15385" y="19325"/>
                    <a:pt x="15362" y="19325"/>
                  </a:cubicBezTo>
                  <a:cubicBezTo>
                    <a:pt x="15385" y="19303"/>
                    <a:pt x="15385" y="19303"/>
                    <a:pt x="15408" y="19303"/>
                  </a:cubicBezTo>
                  <a:close/>
                  <a:moveTo>
                    <a:pt x="8446" y="14829"/>
                  </a:moveTo>
                  <a:cubicBezTo>
                    <a:pt x="8971" y="14874"/>
                    <a:pt x="9496" y="14966"/>
                    <a:pt x="9952" y="15262"/>
                  </a:cubicBezTo>
                  <a:cubicBezTo>
                    <a:pt x="10044" y="15285"/>
                    <a:pt x="10112" y="15308"/>
                    <a:pt x="10203" y="15308"/>
                  </a:cubicBezTo>
                  <a:cubicBezTo>
                    <a:pt x="10295" y="15308"/>
                    <a:pt x="10386" y="15285"/>
                    <a:pt x="10455" y="15240"/>
                  </a:cubicBezTo>
                  <a:cubicBezTo>
                    <a:pt x="10477" y="15262"/>
                    <a:pt x="10500" y="15285"/>
                    <a:pt x="10523" y="15285"/>
                  </a:cubicBezTo>
                  <a:cubicBezTo>
                    <a:pt x="10523" y="15331"/>
                    <a:pt x="10546" y="15377"/>
                    <a:pt x="10546" y="15422"/>
                  </a:cubicBezTo>
                  <a:cubicBezTo>
                    <a:pt x="11276" y="15993"/>
                    <a:pt x="12075" y="16495"/>
                    <a:pt x="12554" y="17340"/>
                  </a:cubicBezTo>
                  <a:cubicBezTo>
                    <a:pt x="12597" y="17411"/>
                    <a:pt x="12658" y="17447"/>
                    <a:pt x="12725" y="17447"/>
                  </a:cubicBezTo>
                  <a:cubicBezTo>
                    <a:pt x="12766" y="17447"/>
                    <a:pt x="12808" y="17434"/>
                    <a:pt x="12851" y="17408"/>
                  </a:cubicBezTo>
                  <a:lnTo>
                    <a:pt x="12851" y="17408"/>
                  </a:lnTo>
                  <a:cubicBezTo>
                    <a:pt x="13034" y="18184"/>
                    <a:pt x="13011" y="18892"/>
                    <a:pt x="12326" y="19439"/>
                  </a:cubicBezTo>
                  <a:cubicBezTo>
                    <a:pt x="12235" y="19531"/>
                    <a:pt x="12166" y="19645"/>
                    <a:pt x="12144" y="19759"/>
                  </a:cubicBezTo>
                  <a:cubicBezTo>
                    <a:pt x="11915" y="20467"/>
                    <a:pt x="11505" y="21037"/>
                    <a:pt x="10797" y="21357"/>
                  </a:cubicBezTo>
                  <a:cubicBezTo>
                    <a:pt x="10637" y="21448"/>
                    <a:pt x="10477" y="21539"/>
                    <a:pt x="10477" y="21722"/>
                  </a:cubicBezTo>
                  <a:cubicBezTo>
                    <a:pt x="10396" y="21620"/>
                    <a:pt x="10296" y="21536"/>
                    <a:pt x="10161" y="21536"/>
                  </a:cubicBezTo>
                  <a:cubicBezTo>
                    <a:pt x="10145" y="21536"/>
                    <a:pt x="10129" y="21537"/>
                    <a:pt x="10112" y="21539"/>
                  </a:cubicBezTo>
                  <a:cubicBezTo>
                    <a:pt x="10053" y="21544"/>
                    <a:pt x="9995" y="21546"/>
                    <a:pt x="9937" y="21546"/>
                  </a:cubicBezTo>
                  <a:cubicBezTo>
                    <a:pt x="9116" y="21546"/>
                    <a:pt x="8367" y="21121"/>
                    <a:pt x="7579" y="21014"/>
                  </a:cubicBezTo>
                  <a:cubicBezTo>
                    <a:pt x="7396" y="21014"/>
                    <a:pt x="7213" y="21037"/>
                    <a:pt x="7054" y="21174"/>
                  </a:cubicBezTo>
                  <a:cubicBezTo>
                    <a:pt x="7031" y="21243"/>
                    <a:pt x="7008" y="21311"/>
                    <a:pt x="7031" y="21380"/>
                  </a:cubicBezTo>
                  <a:cubicBezTo>
                    <a:pt x="5889" y="20946"/>
                    <a:pt x="4931" y="20330"/>
                    <a:pt x="4611" y="19051"/>
                  </a:cubicBezTo>
                  <a:cubicBezTo>
                    <a:pt x="4566" y="18869"/>
                    <a:pt x="4497" y="18709"/>
                    <a:pt x="4474" y="18526"/>
                  </a:cubicBezTo>
                  <a:cubicBezTo>
                    <a:pt x="4452" y="18298"/>
                    <a:pt x="4588" y="18207"/>
                    <a:pt x="4725" y="18093"/>
                  </a:cubicBezTo>
                  <a:cubicBezTo>
                    <a:pt x="5068" y="17796"/>
                    <a:pt x="5228" y="17385"/>
                    <a:pt x="5319" y="16952"/>
                  </a:cubicBezTo>
                  <a:cubicBezTo>
                    <a:pt x="5365" y="16815"/>
                    <a:pt x="5410" y="16700"/>
                    <a:pt x="5456" y="16564"/>
                  </a:cubicBezTo>
                  <a:cubicBezTo>
                    <a:pt x="5490" y="16575"/>
                    <a:pt x="5530" y="16581"/>
                    <a:pt x="5570" y="16581"/>
                  </a:cubicBezTo>
                  <a:cubicBezTo>
                    <a:pt x="5610" y="16581"/>
                    <a:pt x="5650" y="16575"/>
                    <a:pt x="5684" y="16564"/>
                  </a:cubicBezTo>
                  <a:cubicBezTo>
                    <a:pt x="6278" y="16039"/>
                    <a:pt x="6962" y="15673"/>
                    <a:pt x="7738" y="15422"/>
                  </a:cubicBezTo>
                  <a:cubicBezTo>
                    <a:pt x="8012" y="15331"/>
                    <a:pt x="8332" y="15285"/>
                    <a:pt x="8423" y="14920"/>
                  </a:cubicBezTo>
                  <a:cubicBezTo>
                    <a:pt x="8423" y="14897"/>
                    <a:pt x="8400" y="14897"/>
                    <a:pt x="8400" y="14874"/>
                  </a:cubicBezTo>
                  <a:cubicBezTo>
                    <a:pt x="8423" y="14852"/>
                    <a:pt x="8423" y="14829"/>
                    <a:pt x="8446" y="14829"/>
                  </a:cubicBezTo>
                  <a:close/>
                  <a:moveTo>
                    <a:pt x="33211" y="21927"/>
                  </a:moveTo>
                  <a:cubicBezTo>
                    <a:pt x="33211" y="21950"/>
                    <a:pt x="33211" y="21950"/>
                    <a:pt x="33211" y="21973"/>
                  </a:cubicBezTo>
                  <a:cubicBezTo>
                    <a:pt x="33211" y="21996"/>
                    <a:pt x="33211" y="22042"/>
                    <a:pt x="33211" y="22087"/>
                  </a:cubicBezTo>
                  <a:cubicBezTo>
                    <a:pt x="33211" y="22019"/>
                    <a:pt x="33189" y="21973"/>
                    <a:pt x="33189" y="21927"/>
                  </a:cubicBezTo>
                  <a:close/>
                  <a:moveTo>
                    <a:pt x="29689" y="14824"/>
                  </a:moveTo>
                  <a:cubicBezTo>
                    <a:pt x="29973" y="14824"/>
                    <a:pt x="30252" y="14874"/>
                    <a:pt x="30518" y="14989"/>
                  </a:cubicBezTo>
                  <a:cubicBezTo>
                    <a:pt x="31157" y="15240"/>
                    <a:pt x="31773" y="15331"/>
                    <a:pt x="32435" y="15422"/>
                  </a:cubicBezTo>
                  <a:cubicBezTo>
                    <a:pt x="32447" y="15455"/>
                    <a:pt x="32461" y="15468"/>
                    <a:pt x="32477" y="15468"/>
                  </a:cubicBezTo>
                  <a:cubicBezTo>
                    <a:pt x="32549" y="15468"/>
                    <a:pt x="32653" y="15195"/>
                    <a:pt x="32725" y="15195"/>
                  </a:cubicBezTo>
                  <a:cubicBezTo>
                    <a:pt x="32760" y="15195"/>
                    <a:pt x="32788" y="15258"/>
                    <a:pt x="32801" y="15445"/>
                  </a:cubicBezTo>
                  <a:cubicBezTo>
                    <a:pt x="33189" y="15833"/>
                    <a:pt x="33462" y="16267"/>
                    <a:pt x="33622" y="16792"/>
                  </a:cubicBezTo>
                  <a:cubicBezTo>
                    <a:pt x="33759" y="17248"/>
                    <a:pt x="33987" y="17728"/>
                    <a:pt x="34421" y="18024"/>
                  </a:cubicBezTo>
                  <a:cubicBezTo>
                    <a:pt x="34375" y="18093"/>
                    <a:pt x="34353" y="18138"/>
                    <a:pt x="34330" y="18207"/>
                  </a:cubicBezTo>
                  <a:cubicBezTo>
                    <a:pt x="34216" y="18458"/>
                    <a:pt x="34124" y="18709"/>
                    <a:pt x="34147" y="19006"/>
                  </a:cubicBezTo>
                  <a:lnTo>
                    <a:pt x="34124" y="19006"/>
                  </a:lnTo>
                  <a:cubicBezTo>
                    <a:pt x="33417" y="19348"/>
                    <a:pt x="33166" y="20101"/>
                    <a:pt x="32709" y="20672"/>
                  </a:cubicBezTo>
                  <a:cubicBezTo>
                    <a:pt x="32093" y="20877"/>
                    <a:pt x="31568" y="21311"/>
                    <a:pt x="30883" y="21425"/>
                  </a:cubicBezTo>
                  <a:cubicBezTo>
                    <a:pt x="30427" y="21494"/>
                    <a:pt x="30427" y="21927"/>
                    <a:pt x="30495" y="22315"/>
                  </a:cubicBezTo>
                  <a:cubicBezTo>
                    <a:pt x="30518" y="22338"/>
                    <a:pt x="30518" y="22361"/>
                    <a:pt x="30541" y="22384"/>
                  </a:cubicBezTo>
                  <a:cubicBezTo>
                    <a:pt x="29848" y="21847"/>
                    <a:pt x="29154" y="21310"/>
                    <a:pt x="28225" y="21310"/>
                  </a:cubicBezTo>
                  <a:cubicBezTo>
                    <a:pt x="28206" y="21310"/>
                    <a:pt x="28186" y="21311"/>
                    <a:pt x="28167" y="21311"/>
                  </a:cubicBezTo>
                  <a:cubicBezTo>
                    <a:pt x="27551" y="20992"/>
                    <a:pt x="27300" y="20261"/>
                    <a:pt x="26661" y="19987"/>
                  </a:cubicBezTo>
                  <a:cubicBezTo>
                    <a:pt x="26546" y="19942"/>
                    <a:pt x="26409" y="19919"/>
                    <a:pt x="26272" y="19919"/>
                  </a:cubicBezTo>
                  <a:cubicBezTo>
                    <a:pt x="26318" y="19896"/>
                    <a:pt x="26364" y="19850"/>
                    <a:pt x="26409" y="19805"/>
                  </a:cubicBezTo>
                  <a:cubicBezTo>
                    <a:pt x="26501" y="19736"/>
                    <a:pt x="26569" y="19668"/>
                    <a:pt x="26638" y="19576"/>
                  </a:cubicBezTo>
                  <a:cubicBezTo>
                    <a:pt x="26934" y="18892"/>
                    <a:pt x="26729" y="18230"/>
                    <a:pt x="26592" y="17568"/>
                  </a:cubicBezTo>
                  <a:cubicBezTo>
                    <a:pt x="26501" y="17385"/>
                    <a:pt x="26387" y="17203"/>
                    <a:pt x="26204" y="17088"/>
                  </a:cubicBezTo>
                  <a:cubicBezTo>
                    <a:pt x="26136" y="17066"/>
                    <a:pt x="26067" y="17043"/>
                    <a:pt x="25976" y="17020"/>
                  </a:cubicBezTo>
                  <a:lnTo>
                    <a:pt x="25953" y="17020"/>
                  </a:lnTo>
                  <a:cubicBezTo>
                    <a:pt x="26181" y="16883"/>
                    <a:pt x="26592" y="16952"/>
                    <a:pt x="26638" y="16586"/>
                  </a:cubicBezTo>
                  <a:cubicBezTo>
                    <a:pt x="26752" y="16586"/>
                    <a:pt x="26889" y="16564"/>
                    <a:pt x="27003" y="16518"/>
                  </a:cubicBezTo>
                  <a:cubicBezTo>
                    <a:pt x="27094" y="16449"/>
                    <a:pt x="27163" y="16381"/>
                    <a:pt x="27208" y="16267"/>
                  </a:cubicBezTo>
                  <a:cubicBezTo>
                    <a:pt x="27231" y="16290"/>
                    <a:pt x="27254" y="16312"/>
                    <a:pt x="27277" y="16335"/>
                  </a:cubicBezTo>
                  <a:cubicBezTo>
                    <a:pt x="27322" y="16312"/>
                    <a:pt x="27368" y="16312"/>
                    <a:pt x="27414" y="16312"/>
                  </a:cubicBezTo>
                  <a:cubicBezTo>
                    <a:pt x="27505" y="16267"/>
                    <a:pt x="27596" y="16175"/>
                    <a:pt x="27642" y="16039"/>
                  </a:cubicBezTo>
                  <a:cubicBezTo>
                    <a:pt x="27665" y="15947"/>
                    <a:pt x="27642" y="15856"/>
                    <a:pt x="27596" y="15765"/>
                  </a:cubicBezTo>
                  <a:cubicBezTo>
                    <a:pt x="27596" y="15742"/>
                    <a:pt x="27619" y="15696"/>
                    <a:pt x="27642" y="15650"/>
                  </a:cubicBezTo>
                  <a:cubicBezTo>
                    <a:pt x="27642" y="15422"/>
                    <a:pt x="27825" y="15377"/>
                    <a:pt x="27984" y="15331"/>
                  </a:cubicBezTo>
                  <a:cubicBezTo>
                    <a:pt x="28532" y="15027"/>
                    <a:pt x="29121" y="14824"/>
                    <a:pt x="29689" y="14824"/>
                  </a:cubicBezTo>
                  <a:close/>
                  <a:moveTo>
                    <a:pt x="28897" y="22270"/>
                  </a:moveTo>
                  <a:cubicBezTo>
                    <a:pt x="29012" y="22338"/>
                    <a:pt x="29012" y="22407"/>
                    <a:pt x="28989" y="22475"/>
                  </a:cubicBezTo>
                  <a:cubicBezTo>
                    <a:pt x="28913" y="22475"/>
                    <a:pt x="28857" y="22465"/>
                    <a:pt x="28808" y="22465"/>
                  </a:cubicBezTo>
                  <a:cubicBezTo>
                    <a:pt x="28783" y="22465"/>
                    <a:pt x="28760" y="22468"/>
                    <a:pt x="28738" y="22475"/>
                  </a:cubicBezTo>
                  <a:cubicBezTo>
                    <a:pt x="28783" y="22407"/>
                    <a:pt x="28829" y="22338"/>
                    <a:pt x="28897" y="22270"/>
                  </a:cubicBezTo>
                  <a:close/>
                  <a:moveTo>
                    <a:pt x="29605" y="22338"/>
                  </a:moveTo>
                  <a:cubicBezTo>
                    <a:pt x="29651" y="22430"/>
                    <a:pt x="29696" y="22521"/>
                    <a:pt x="29742" y="22589"/>
                  </a:cubicBezTo>
                  <a:cubicBezTo>
                    <a:pt x="29673" y="22567"/>
                    <a:pt x="29582" y="22567"/>
                    <a:pt x="29468" y="22544"/>
                  </a:cubicBezTo>
                  <a:cubicBezTo>
                    <a:pt x="29491" y="22452"/>
                    <a:pt x="29514" y="22361"/>
                    <a:pt x="29605" y="22338"/>
                  </a:cubicBezTo>
                  <a:close/>
                  <a:moveTo>
                    <a:pt x="26432" y="24210"/>
                  </a:moveTo>
                  <a:lnTo>
                    <a:pt x="26432" y="24210"/>
                  </a:lnTo>
                  <a:cubicBezTo>
                    <a:pt x="26387" y="24256"/>
                    <a:pt x="26341" y="24324"/>
                    <a:pt x="26295" y="24415"/>
                  </a:cubicBezTo>
                  <a:cubicBezTo>
                    <a:pt x="26295" y="24324"/>
                    <a:pt x="26318" y="24256"/>
                    <a:pt x="26432" y="24210"/>
                  </a:cubicBezTo>
                  <a:close/>
                  <a:moveTo>
                    <a:pt x="10021" y="26538"/>
                  </a:moveTo>
                  <a:cubicBezTo>
                    <a:pt x="10021" y="26561"/>
                    <a:pt x="10044" y="26584"/>
                    <a:pt x="10044" y="26607"/>
                  </a:cubicBezTo>
                  <a:lnTo>
                    <a:pt x="10021" y="26607"/>
                  </a:lnTo>
                  <a:cubicBezTo>
                    <a:pt x="10021" y="26584"/>
                    <a:pt x="10021" y="26561"/>
                    <a:pt x="10021" y="26538"/>
                  </a:cubicBezTo>
                  <a:close/>
                  <a:moveTo>
                    <a:pt x="13688" y="27921"/>
                  </a:moveTo>
                  <a:cubicBezTo>
                    <a:pt x="13696" y="27921"/>
                    <a:pt x="13696" y="27937"/>
                    <a:pt x="13696" y="27953"/>
                  </a:cubicBezTo>
                  <a:lnTo>
                    <a:pt x="13673" y="27953"/>
                  </a:lnTo>
                  <a:cubicBezTo>
                    <a:pt x="13673" y="27953"/>
                    <a:pt x="13696" y="27976"/>
                    <a:pt x="13696" y="27999"/>
                  </a:cubicBezTo>
                  <a:cubicBezTo>
                    <a:pt x="13673" y="27999"/>
                    <a:pt x="13673" y="27976"/>
                    <a:pt x="13650" y="27976"/>
                  </a:cubicBezTo>
                  <a:cubicBezTo>
                    <a:pt x="13673" y="27976"/>
                    <a:pt x="13673" y="27953"/>
                    <a:pt x="13673" y="27953"/>
                  </a:cubicBezTo>
                  <a:lnTo>
                    <a:pt x="13673" y="27930"/>
                  </a:lnTo>
                  <a:cubicBezTo>
                    <a:pt x="13680" y="27924"/>
                    <a:pt x="13684" y="27921"/>
                    <a:pt x="13688" y="27921"/>
                  </a:cubicBezTo>
                  <a:close/>
                  <a:moveTo>
                    <a:pt x="13125" y="27953"/>
                  </a:moveTo>
                  <a:cubicBezTo>
                    <a:pt x="13125" y="27976"/>
                    <a:pt x="13125" y="27999"/>
                    <a:pt x="13125" y="28022"/>
                  </a:cubicBezTo>
                  <a:cubicBezTo>
                    <a:pt x="13125" y="27999"/>
                    <a:pt x="13102" y="27999"/>
                    <a:pt x="13102" y="27976"/>
                  </a:cubicBezTo>
                  <a:cubicBezTo>
                    <a:pt x="13102" y="27976"/>
                    <a:pt x="13125" y="27953"/>
                    <a:pt x="13125" y="27953"/>
                  </a:cubicBezTo>
                  <a:close/>
                  <a:moveTo>
                    <a:pt x="16960" y="28866"/>
                  </a:moveTo>
                  <a:cubicBezTo>
                    <a:pt x="17051" y="28866"/>
                    <a:pt x="17165" y="28866"/>
                    <a:pt x="17165" y="28958"/>
                  </a:cubicBezTo>
                  <a:cubicBezTo>
                    <a:pt x="17074" y="28935"/>
                    <a:pt x="17005" y="28935"/>
                    <a:pt x="16914" y="28889"/>
                  </a:cubicBezTo>
                  <a:cubicBezTo>
                    <a:pt x="16937" y="28889"/>
                    <a:pt x="16937" y="28889"/>
                    <a:pt x="16960" y="28866"/>
                  </a:cubicBezTo>
                  <a:close/>
                  <a:moveTo>
                    <a:pt x="31956" y="29505"/>
                  </a:moveTo>
                  <a:cubicBezTo>
                    <a:pt x="31956" y="29505"/>
                    <a:pt x="31933" y="29528"/>
                    <a:pt x="31933" y="29528"/>
                  </a:cubicBezTo>
                  <a:cubicBezTo>
                    <a:pt x="31933" y="29505"/>
                    <a:pt x="31933" y="29505"/>
                    <a:pt x="31933" y="29505"/>
                  </a:cubicBezTo>
                  <a:close/>
                  <a:moveTo>
                    <a:pt x="27368" y="30510"/>
                  </a:moveTo>
                  <a:cubicBezTo>
                    <a:pt x="27368" y="30510"/>
                    <a:pt x="27368" y="30533"/>
                    <a:pt x="27368" y="30555"/>
                  </a:cubicBezTo>
                  <a:cubicBezTo>
                    <a:pt x="27368" y="30533"/>
                    <a:pt x="27345" y="30533"/>
                    <a:pt x="27345" y="30510"/>
                  </a:cubicBezTo>
                  <a:close/>
                  <a:moveTo>
                    <a:pt x="13813" y="30824"/>
                  </a:moveTo>
                  <a:cubicBezTo>
                    <a:pt x="13861" y="30824"/>
                    <a:pt x="13913" y="30864"/>
                    <a:pt x="13970" y="30966"/>
                  </a:cubicBezTo>
                  <a:cubicBezTo>
                    <a:pt x="13992" y="31012"/>
                    <a:pt x="14015" y="31058"/>
                    <a:pt x="14015" y="31103"/>
                  </a:cubicBezTo>
                  <a:cubicBezTo>
                    <a:pt x="13947" y="31035"/>
                    <a:pt x="13833" y="30989"/>
                    <a:pt x="13673" y="30921"/>
                  </a:cubicBezTo>
                  <a:cubicBezTo>
                    <a:pt x="13719" y="30864"/>
                    <a:pt x="13764" y="30824"/>
                    <a:pt x="13813" y="30824"/>
                  </a:cubicBezTo>
                  <a:close/>
                  <a:moveTo>
                    <a:pt x="31020" y="31491"/>
                  </a:moveTo>
                  <a:cubicBezTo>
                    <a:pt x="31043" y="31514"/>
                    <a:pt x="31043" y="31560"/>
                    <a:pt x="31066" y="31583"/>
                  </a:cubicBezTo>
                  <a:lnTo>
                    <a:pt x="31020" y="31583"/>
                  </a:lnTo>
                  <a:cubicBezTo>
                    <a:pt x="31020" y="31537"/>
                    <a:pt x="31020" y="31514"/>
                    <a:pt x="31020" y="31491"/>
                  </a:cubicBezTo>
                  <a:close/>
                  <a:moveTo>
                    <a:pt x="20087" y="31948"/>
                  </a:moveTo>
                  <a:cubicBezTo>
                    <a:pt x="20087" y="31948"/>
                    <a:pt x="20064" y="31948"/>
                    <a:pt x="20064" y="31971"/>
                  </a:cubicBezTo>
                  <a:lnTo>
                    <a:pt x="20087" y="31971"/>
                  </a:lnTo>
                  <a:cubicBezTo>
                    <a:pt x="20110" y="31971"/>
                    <a:pt x="20110" y="31993"/>
                    <a:pt x="20110" y="31993"/>
                  </a:cubicBezTo>
                  <a:lnTo>
                    <a:pt x="20087" y="31993"/>
                  </a:lnTo>
                  <a:cubicBezTo>
                    <a:pt x="20087" y="31993"/>
                    <a:pt x="20064" y="31971"/>
                    <a:pt x="20064" y="31971"/>
                  </a:cubicBezTo>
                  <a:cubicBezTo>
                    <a:pt x="20041" y="31948"/>
                    <a:pt x="20064" y="31948"/>
                    <a:pt x="20087" y="31948"/>
                  </a:cubicBezTo>
                  <a:close/>
                  <a:moveTo>
                    <a:pt x="27208" y="33454"/>
                  </a:moveTo>
                  <a:cubicBezTo>
                    <a:pt x="27208" y="33477"/>
                    <a:pt x="27231" y="33477"/>
                    <a:pt x="27231" y="33477"/>
                  </a:cubicBezTo>
                  <a:cubicBezTo>
                    <a:pt x="27231" y="33477"/>
                    <a:pt x="27208" y="33477"/>
                    <a:pt x="27208" y="33500"/>
                  </a:cubicBezTo>
                  <a:cubicBezTo>
                    <a:pt x="27208" y="33477"/>
                    <a:pt x="27208" y="33477"/>
                    <a:pt x="27208" y="33454"/>
                  </a:cubicBezTo>
                  <a:close/>
                  <a:moveTo>
                    <a:pt x="30039" y="33751"/>
                  </a:moveTo>
                  <a:cubicBezTo>
                    <a:pt x="30039" y="33774"/>
                    <a:pt x="30039" y="33774"/>
                    <a:pt x="30039" y="33797"/>
                  </a:cubicBezTo>
                  <a:lnTo>
                    <a:pt x="29993" y="33797"/>
                  </a:lnTo>
                  <a:cubicBezTo>
                    <a:pt x="30016" y="33774"/>
                    <a:pt x="30016" y="33774"/>
                    <a:pt x="30039" y="33751"/>
                  </a:cubicBezTo>
                  <a:close/>
                  <a:moveTo>
                    <a:pt x="7152" y="35313"/>
                  </a:moveTo>
                  <a:cubicBezTo>
                    <a:pt x="7515" y="35313"/>
                    <a:pt x="7937" y="35518"/>
                    <a:pt x="8446" y="35919"/>
                  </a:cubicBezTo>
                  <a:cubicBezTo>
                    <a:pt x="8446" y="35942"/>
                    <a:pt x="8446" y="35942"/>
                    <a:pt x="8446" y="35942"/>
                  </a:cubicBezTo>
                  <a:cubicBezTo>
                    <a:pt x="8332" y="36239"/>
                    <a:pt x="8469" y="36558"/>
                    <a:pt x="8492" y="36855"/>
                  </a:cubicBezTo>
                  <a:cubicBezTo>
                    <a:pt x="8536" y="37915"/>
                    <a:pt x="8260" y="38249"/>
                    <a:pt x="7250" y="38249"/>
                  </a:cubicBezTo>
                  <a:cubicBezTo>
                    <a:pt x="7216" y="38249"/>
                    <a:pt x="7181" y="38248"/>
                    <a:pt x="7145" y="38248"/>
                  </a:cubicBezTo>
                  <a:cubicBezTo>
                    <a:pt x="7067" y="38248"/>
                    <a:pt x="6981" y="38233"/>
                    <a:pt x="6896" y="38233"/>
                  </a:cubicBezTo>
                  <a:cubicBezTo>
                    <a:pt x="6833" y="38233"/>
                    <a:pt x="6770" y="38241"/>
                    <a:pt x="6711" y="38270"/>
                  </a:cubicBezTo>
                  <a:cubicBezTo>
                    <a:pt x="6711" y="38248"/>
                    <a:pt x="6688" y="38225"/>
                    <a:pt x="6688" y="38225"/>
                  </a:cubicBezTo>
                  <a:cubicBezTo>
                    <a:pt x="5958" y="37334"/>
                    <a:pt x="5844" y="36239"/>
                    <a:pt x="6460" y="35623"/>
                  </a:cubicBezTo>
                  <a:cubicBezTo>
                    <a:pt x="6668" y="35415"/>
                    <a:pt x="6895" y="35313"/>
                    <a:pt x="7152" y="35313"/>
                  </a:cubicBezTo>
                  <a:close/>
                  <a:moveTo>
                    <a:pt x="18736" y="35846"/>
                  </a:moveTo>
                  <a:cubicBezTo>
                    <a:pt x="18790" y="35846"/>
                    <a:pt x="18845" y="35848"/>
                    <a:pt x="18900" y="35851"/>
                  </a:cubicBezTo>
                  <a:cubicBezTo>
                    <a:pt x="19859" y="35897"/>
                    <a:pt x="20475" y="36467"/>
                    <a:pt x="20521" y="37357"/>
                  </a:cubicBezTo>
                  <a:cubicBezTo>
                    <a:pt x="20543" y="37768"/>
                    <a:pt x="20269" y="38088"/>
                    <a:pt x="20224" y="38476"/>
                  </a:cubicBezTo>
                  <a:cubicBezTo>
                    <a:pt x="20224" y="38521"/>
                    <a:pt x="20224" y="38544"/>
                    <a:pt x="20201" y="38567"/>
                  </a:cubicBezTo>
                  <a:cubicBezTo>
                    <a:pt x="19743" y="38690"/>
                    <a:pt x="19326" y="39072"/>
                    <a:pt x="18834" y="39072"/>
                  </a:cubicBezTo>
                  <a:cubicBezTo>
                    <a:pt x="18689" y="39072"/>
                    <a:pt x="18537" y="39038"/>
                    <a:pt x="18375" y="38955"/>
                  </a:cubicBezTo>
                  <a:cubicBezTo>
                    <a:pt x="18306" y="38932"/>
                    <a:pt x="18238" y="38887"/>
                    <a:pt x="18170" y="38841"/>
                  </a:cubicBezTo>
                  <a:cubicBezTo>
                    <a:pt x="17348" y="38293"/>
                    <a:pt x="17234" y="37494"/>
                    <a:pt x="17462" y="36604"/>
                  </a:cubicBezTo>
                  <a:cubicBezTo>
                    <a:pt x="17530" y="36399"/>
                    <a:pt x="17667" y="36193"/>
                    <a:pt x="17622" y="35965"/>
                  </a:cubicBezTo>
                  <a:lnTo>
                    <a:pt x="17713" y="35965"/>
                  </a:lnTo>
                  <a:cubicBezTo>
                    <a:pt x="18049" y="35906"/>
                    <a:pt x="18385" y="35846"/>
                    <a:pt x="18736" y="35846"/>
                  </a:cubicBezTo>
                  <a:close/>
                  <a:moveTo>
                    <a:pt x="28806" y="39252"/>
                  </a:moveTo>
                  <a:cubicBezTo>
                    <a:pt x="28829" y="39252"/>
                    <a:pt x="28829" y="39252"/>
                    <a:pt x="28829" y="39275"/>
                  </a:cubicBezTo>
                  <a:cubicBezTo>
                    <a:pt x="28829" y="39275"/>
                    <a:pt x="28829" y="39252"/>
                    <a:pt x="28806" y="39252"/>
                  </a:cubicBezTo>
                  <a:close/>
                  <a:moveTo>
                    <a:pt x="12673" y="36039"/>
                  </a:moveTo>
                  <a:cubicBezTo>
                    <a:pt x="13335" y="36039"/>
                    <a:pt x="13831" y="36425"/>
                    <a:pt x="14221" y="37038"/>
                  </a:cubicBezTo>
                  <a:cubicBezTo>
                    <a:pt x="14244" y="37083"/>
                    <a:pt x="14244" y="37129"/>
                    <a:pt x="14266" y="37152"/>
                  </a:cubicBezTo>
                  <a:cubicBezTo>
                    <a:pt x="14038" y="37700"/>
                    <a:pt x="14175" y="38362"/>
                    <a:pt x="13810" y="38864"/>
                  </a:cubicBezTo>
                  <a:cubicBezTo>
                    <a:pt x="13696" y="39092"/>
                    <a:pt x="13467" y="39161"/>
                    <a:pt x="13239" y="39252"/>
                  </a:cubicBezTo>
                  <a:cubicBezTo>
                    <a:pt x="13034" y="39343"/>
                    <a:pt x="12760" y="39457"/>
                    <a:pt x="12920" y="39754"/>
                  </a:cubicBezTo>
                  <a:cubicBezTo>
                    <a:pt x="12874" y="39731"/>
                    <a:pt x="12828" y="39731"/>
                    <a:pt x="12783" y="39708"/>
                  </a:cubicBezTo>
                  <a:cubicBezTo>
                    <a:pt x="10888" y="39320"/>
                    <a:pt x="10295" y="38111"/>
                    <a:pt x="11185" y="36421"/>
                  </a:cubicBezTo>
                  <a:cubicBezTo>
                    <a:pt x="11185" y="36399"/>
                    <a:pt x="11185" y="36399"/>
                    <a:pt x="11185" y="36399"/>
                  </a:cubicBezTo>
                  <a:cubicBezTo>
                    <a:pt x="11231" y="36399"/>
                    <a:pt x="11276" y="36399"/>
                    <a:pt x="11299" y="36421"/>
                  </a:cubicBezTo>
                  <a:cubicBezTo>
                    <a:pt x="11368" y="36399"/>
                    <a:pt x="11436" y="36353"/>
                    <a:pt x="11482" y="36307"/>
                  </a:cubicBezTo>
                  <a:cubicBezTo>
                    <a:pt x="11505" y="36285"/>
                    <a:pt x="11527" y="36285"/>
                    <a:pt x="11573" y="36262"/>
                  </a:cubicBezTo>
                  <a:cubicBezTo>
                    <a:pt x="11619" y="36216"/>
                    <a:pt x="11664" y="36170"/>
                    <a:pt x="11710" y="36125"/>
                  </a:cubicBezTo>
                  <a:cubicBezTo>
                    <a:pt x="11744" y="36079"/>
                    <a:pt x="11784" y="36062"/>
                    <a:pt x="11827" y="36062"/>
                  </a:cubicBezTo>
                  <a:cubicBezTo>
                    <a:pt x="11870" y="36062"/>
                    <a:pt x="11915" y="36079"/>
                    <a:pt x="11961" y="36102"/>
                  </a:cubicBezTo>
                  <a:lnTo>
                    <a:pt x="12189" y="36102"/>
                  </a:lnTo>
                  <a:cubicBezTo>
                    <a:pt x="12360" y="36059"/>
                    <a:pt x="12521" y="36039"/>
                    <a:pt x="12673" y="36039"/>
                  </a:cubicBezTo>
                  <a:close/>
                  <a:moveTo>
                    <a:pt x="29034" y="40781"/>
                  </a:moveTo>
                  <a:cubicBezTo>
                    <a:pt x="29034" y="40804"/>
                    <a:pt x="29034" y="40827"/>
                    <a:pt x="29034" y="40850"/>
                  </a:cubicBezTo>
                  <a:cubicBezTo>
                    <a:pt x="29012" y="40827"/>
                    <a:pt x="28989" y="40804"/>
                    <a:pt x="28966" y="40781"/>
                  </a:cubicBezTo>
                  <a:close/>
                  <a:moveTo>
                    <a:pt x="24332" y="38818"/>
                  </a:moveTo>
                  <a:cubicBezTo>
                    <a:pt x="24355" y="38818"/>
                    <a:pt x="24378" y="38841"/>
                    <a:pt x="24401" y="38841"/>
                  </a:cubicBezTo>
                  <a:cubicBezTo>
                    <a:pt x="24743" y="38932"/>
                    <a:pt x="25086" y="39024"/>
                    <a:pt x="25382" y="39229"/>
                  </a:cubicBezTo>
                  <a:cubicBezTo>
                    <a:pt x="25588" y="39343"/>
                    <a:pt x="25702" y="39549"/>
                    <a:pt x="25748" y="39754"/>
                  </a:cubicBezTo>
                  <a:cubicBezTo>
                    <a:pt x="25999" y="40393"/>
                    <a:pt x="25496" y="40872"/>
                    <a:pt x="25405" y="41443"/>
                  </a:cubicBezTo>
                  <a:cubicBezTo>
                    <a:pt x="25394" y="41442"/>
                    <a:pt x="25383" y="41442"/>
                    <a:pt x="25373" y="41442"/>
                  </a:cubicBezTo>
                  <a:cubicBezTo>
                    <a:pt x="25095" y="41442"/>
                    <a:pt x="24917" y="41722"/>
                    <a:pt x="24675" y="41854"/>
                  </a:cubicBezTo>
                  <a:cubicBezTo>
                    <a:pt x="24439" y="41987"/>
                    <a:pt x="24207" y="42056"/>
                    <a:pt x="23982" y="42056"/>
                  </a:cubicBezTo>
                  <a:cubicBezTo>
                    <a:pt x="23707" y="42056"/>
                    <a:pt x="23442" y="41953"/>
                    <a:pt x="23191" y="41740"/>
                  </a:cubicBezTo>
                  <a:cubicBezTo>
                    <a:pt x="22438" y="41078"/>
                    <a:pt x="22620" y="39663"/>
                    <a:pt x="23488" y="39183"/>
                  </a:cubicBezTo>
                  <a:cubicBezTo>
                    <a:pt x="23739" y="39024"/>
                    <a:pt x="24104" y="39046"/>
                    <a:pt x="24332" y="38818"/>
                  </a:cubicBezTo>
                  <a:close/>
                  <a:moveTo>
                    <a:pt x="31603" y="39002"/>
                  </a:moveTo>
                  <a:cubicBezTo>
                    <a:pt x="32277" y="39002"/>
                    <a:pt x="33010" y="39488"/>
                    <a:pt x="33234" y="40119"/>
                  </a:cubicBezTo>
                  <a:cubicBezTo>
                    <a:pt x="33485" y="40735"/>
                    <a:pt x="33211" y="41329"/>
                    <a:pt x="32504" y="41763"/>
                  </a:cubicBezTo>
                  <a:cubicBezTo>
                    <a:pt x="32047" y="42059"/>
                    <a:pt x="31477" y="42105"/>
                    <a:pt x="31043" y="42447"/>
                  </a:cubicBezTo>
                  <a:cubicBezTo>
                    <a:pt x="30939" y="42489"/>
                    <a:pt x="30949" y="42682"/>
                    <a:pt x="30865" y="42682"/>
                  </a:cubicBezTo>
                  <a:cubicBezTo>
                    <a:pt x="30857" y="42682"/>
                    <a:pt x="30848" y="42680"/>
                    <a:pt x="30838" y="42676"/>
                  </a:cubicBezTo>
                  <a:cubicBezTo>
                    <a:pt x="30701" y="42607"/>
                    <a:pt x="30792" y="42402"/>
                    <a:pt x="30746" y="42265"/>
                  </a:cubicBezTo>
                  <a:cubicBezTo>
                    <a:pt x="30625" y="42022"/>
                    <a:pt x="30503" y="41797"/>
                    <a:pt x="30223" y="41797"/>
                  </a:cubicBezTo>
                  <a:cubicBezTo>
                    <a:pt x="30189" y="41797"/>
                    <a:pt x="30153" y="41800"/>
                    <a:pt x="30115" y="41807"/>
                  </a:cubicBezTo>
                  <a:lnTo>
                    <a:pt x="30115" y="41807"/>
                  </a:lnTo>
                  <a:cubicBezTo>
                    <a:pt x="30124" y="41802"/>
                    <a:pt x="30111" y="41785"/>
                    <a:pt x="30130" y="41785"/>
                  </a:cubicBezTo>
                  <a:cubicBezTo>
                    <a:pt x="30107" y="40895"/>
                    <a:pt x="30198" y="40028"/>
                    <a:pt x="30495" y="39161"/>
                  </a:cubicBezTo>
                  <a:cubicBezTo>
                    <a:pt x="30495" y="39161"/>
                    <a:pt x="30495" y="39183"/>
                    <a:pt x="30495" y="39183"/>
                  </a:cubicBezTo>
                  <a:cubicBezTo>
                    <a:pt x="30557" y="39201"/>
                    <a:pt x="30617" y="39208"/>
                    <a:pt x="30675" y="39208"/>
                  </a:cubicBezTo>
                  <a:cubicBezTo>
                    <a:pt x="30920" y="39208"/>
                    <a:pt x="31142" y="39079"/>
                    <a:pt x="31363" y="39024"/>
                  </a:cubicBezTo>
                  <a:cubicBezTo>
                    <a:pt x="31441" y="39009"/>
                    <a:pt x="31522" y="39002"/>
                    <a:pt x="31603" y="39002"/>
                  </a:cubicBezTo>
                  <a:close/>
                  <a:moveTo>
                    <a:pt x="30084" y="42767"/>
                  </a:moveTo>
                  <a:cubicBezTo>
                    <a:pt x="30084" y="42813"/>
                    <a:pt x="30084" y="42858"/>
                    <a:pt x="30084" y="42904"/>
                  </a:cubicBezTo>
                  <a:cubicBezTo>
                    <a:pt x="30107" y="42950"/>
                    <a:pt x="30153" y="42972"/>
                    <a:pt x="30130" y="43041"/>
                  </a:cubicBezTo>
                  <a:cubicBezTo>
                    <a:pt x="30061" y="42950"/>
                    <a:pt x="30061" y="42858"/>
                    <a:pt x="30084" y="42767"/>
                  </a:cubicBezTo>
                  <a:close/>
                  <a:moveTo>
                    <a:pt x="13353" y="40393"/>
                  </a:moveTo>
                  <a:cubicBezTo>
                    <a:pt x="13517" y="40456"/>
                    <a:pt x="13685" y="40476"/>
                    <a:pt x="13854" y="40476"/>
                  </a:cubicBezTo>
                  <a:cubicBezTo>
                    <a:pt x="14129" y="40476"/>
                    <a:pt x="14409" y="40425"/>
                    <a:pt x="14687" y="40425"/>
                  </a:cubicBezTo>
                  <a:cubicBezTo>
                    <a:pt x="14860" y="40425"/>
                    <a:pt x="15032" y="40444"/>
                    <a:pt x="15202" y="40507"/>
                  </a:cubicBezTo>
                  <a:cubicBezTo>
                    <a:pt x="16572" y="41101"/>
                    <a:pt x="16732" y="41717"/>
                    <a:pt x="15727" y="42835"/>
                  </a:cubicBezTo>
                  <a:cubicBezTo>
                    <a:pt x="15590" y="42972"/>
                    <a:pt x="15385" y="43064"/>
                    <a:pt x="15316" y="43246"/>
                  </a:cubicBezTo>
                  <a:lnTo>
                    <a:pt x="15248" y="43246"/>
                  </a:lnTo>
                  <a:cubicBezTo>
                    <a:pt x="14883" y="43223"/>
                    <a:pt x="14495" y="43269"/>
                    <a:pt x="14129" y="43155"/>
                  </a:cubicBezTo>
                  <a:cubicBezTo>
                    <a:pt x="13947" y="43086"/>
                    <a:pt x="13764" y="42995"/>
                    <a:pt x="13582" y="42904"/>
                  </a:cubicBezTo>
                  <a:cubicBezTo>
                    <a:pt x="12806" y="42242"/>
                    <a:pt x="12623" y="41466"/>
                    <a:pt x="13034" y="40827"/>
                  </a:cubicBezTo>
                  <a:cubicBezTo>
                    <a:pt x="13102" y="40735"/>
                    <a:pt x="12943" y="40667"/>
                    <a:pt x="12988" y="40576"/>
                  </a:cubicBezTo>
                  <a:lnTo>
                    <a:pt x="12988" y="40576"/>
                  </a:lnTo>
                  <a:cubicBezTo>
                    <a:pt x="13028" y="40602"/>
                    <a:pt x="13068" y="40613"/>
                    <a:pt x="13104" y="40613"/>
                  </a:cubicBezTo>
                  <a:cubicBezTo>
                    <a:pt x="13129" y="40613"/>
                    <a:pt x="13152" y="40608"/>
                    <a:pt x="13171" y="40599"/>
                  </a:cubicBezTo>
                  <a:cubicBezTo>
                    <a:pt x="13194" y="40576"/>
                    <a:pt x="13239" y="40553"/>
                    <a:pt x="13262" y="40530"/>
                  </a:cubicBezTo>
                  <a:cubicBezTo>
                    <a:pt x="13285" y="40484"/>
                    <a:pt x="13331" y="40439"/>
                    <a:pt x="13353" y="40393"/>
                  </a:cubicBezTo>
                  <a:close/>
                  <a:moveTo>
                    <a:pt x="8126" y="39669"/>
                  </a:moveTo>
                  <a:cubicBezTo>
                    <a:pt x="8463" y="39669"/>
                    <a:pt x="8841" y="39834"/>
                    <a:pt x="9427" y="40142"/>
                  </a:cubicBezTo>
                  <a:cubicBezTo>
                    <a:pt x="10592" y="40895"/>
                    <a:pt x="10774" y="41512"/>
                    <a:pt x="10203" y="42881"/>
                  </a:cubicBezTo>
                  <a:cubicBezTo>
                    <a:pt x="9975" y="43429"/>
                    <a:pt x="9450" y="43497"/>
                    <a:pt x="8948" y="43611"/>
                  </a:cubicBezTo>
                  <a:cubicBezTo>
                    <a:pt x="8840" y="43629"/>
                    <a:pt x="8728" y="43633"/>
                    <a:pt x="8616" y="43633"/>
                  </a:cubicBezTo>
                  <a:cubicBezTo>
                    <a:pt x="8504" y="43633"/>
                    <a:pt x="8392" y="43629"/>
                    <a:pt x="8280" y="43629"/>
                  </a:cubicBezTo>
                  <a:cubicBezTo>
                    <a:pt x="8058" y="43629"/>
                    <a:pt x="7841" y="43646"/>
                    <a:pt x="7647" y="43748"/>
                  </a:cubicBezTo>
                  <a:lnTo>
                    <a:pt x="7624" y="43748"/>
                  </a:lnTo>
                  <a:cubicBezTo>
                    <a:pt x="7464" y="43634"/>
                    <a:pt x="7327" y="43497"/>
                    <a:pt x="7191" y="43338"/>
                  </a:cubicBezTo>
                  <a:cubicBezTo>
                    <a:pt x="6939" y="43109"/>
                    <a:pt x="6757" y="42858"/>
                    <a:pt x="6620" y="42561"/>
                  </a:cubicBezTo>
                  <a:cubicBezTo>
                    <a:pt x="6346" y="42014"/>
                    <a:pt x="6437" y="41420"/>
                    <a:pt x="6437" y="40827"/>
                  </a:cubicBezTo>
                  <a:cubicBezTo>
                    <a:pt x="6437" y="40781"/>
                    <a:pt x="6460" y="40758"/>
                    <a:pt x="6460" y="40713"/>
                  </a:cubicBezTo>
                  <a:cubicBezTo>
                    <a:pt x="6529" y="40690"/>
                    <a:pt x="6597" y="40621"/>
                    <a:pt x="6666" y="40553"/>
                  </a:cubicBezTo>
                  <a:cubicBezTo>
                    <a:pt x="7323" y="39947"/>
                    <a:pt x="7689" y="39669"/>
                    <a:pt x="8126" y="39669"/>
                  </a:cubicBezTo>
                  <a:close/>
                  <a:moveTo>
                    <a:pt x="20429" y="40690"/>
                  </a:moveTo>
                  <a:cubicBezTo>
                    <a:pt x="20429" y="40713"/>
                    <a:pt x="20452" y="40713"/>
                    <a:pt x="20475" y="40735"/>
                  </a:cubicBezTo>
                  <a:cubicBezTo>
                    <a:pt x="20612" y="40850"/>
                    <a:pt x="20749" y="40941"/>
                    <a:pt x="20909" y="41055"/>
                  </a:cubicBezTo>
                  <a:cubicBezTo>
                    <a:pt x="21959" y="41900"/>
                    <a:pt x="22050" y="42425"/>
                    <a:pt x="21411" y="43611"/>
                  </a:cubicBezTo>
                  <a:cubicBezTo>
                    <a:pt x="21319" y="43771"/>
                    <a:pt x="21228" y="43908"/>
                    <a:pt x="21182" y="44068"/>
                  </a:cubicBezTo>
                  <a:cubicBezTo>
                    <a:pt x="21137" y="44091"/>
                    <a:pt x="21114" y="44091"/>
                    <a:pt x="21091" y="44091"/>
                  </a:cubicBezTo>
                  <a:cubicBezTo>
                    <a:pt x="20794" y="44136"/>
                    <a:pt x="20521" y="44251"/>
                    <a:pt x="20269" y="44410"/>
                  </a:cubicBezTo>
                  <a:cubicBezTo>
                    <a:pt x="19999" y="44570"/>
                    <a:pt x="19729" y="44657"/>
                    <a:pt x="19459" y="44657"/>
                  </a:cubicBezTo>
                  <a:cubicBezTo>
                    <a:pt x="19227" y="44657"/>
                    <a:pt x="18995" y="44593"/>
                    <a:pt x="18763" y="44456"/>
                  </a:cubicBezTo>
                  <a:cubicBezTo>
                    <a:pt x="18717" y="44433"/>
                    <a:pt x="18694" y="44433"/>
                    <a:pt x="18672" y="44410"/>
                  </a:cubicBezTo>
                  <a:cubicBezTo>
                    <a:pt x="18694" y="44068"/>
                    <a:pt x="18466" y="43748"/>
                    <a:pt x="18398" y="43429"/>
                  </a:cubicBezTo>
                  <a:cubicBezTo>
                    <a:pt x="18033" y="42014"/>
                    <a:pt x="18694" y="40987"/>
                    <a:pt x="20110" y="40781"/>
                  </a:cubicBezTo>
                  <a:cubicBezTo>
                    <a:pt x="20224" y="40758"/>
                    <a:pt x="20315" y="40735"/>
                    <a:pt x="20429" y="40690"/>
                  </a:cubicBezTo>
                  <a:close/>
                  <a:moveTo>
                    <a:pt x="27268" y="41861"/>
                  </a:moveTo>
                  <a:cubicBezTo>
                    <a:pt x="27478" y="41861"/>
                    <a:pt x="27681" y="41908"/>
                    <a:pt x="27870" y="42059"/>
                  </a:cubicBezTo>
                  <a:cubicBezTo>
                    <a:pt x="27939" y="42105"/>
                    <a:pt x="28030" y="42128"/>
                    <a:pt x="28099" y="42173"/>
                  </a:cubicBezTo>
                  <a:cubicBezTo>
                    <a:pt x="29194" y="42653"/>
                    <a:pt x="29445" y="43155"/>
                    <a:pt x="29080" y="44114"/>
                  </a:cubicBezTo>
                  <a:cubicBezTo>
                    <a:pt x="28817" y="44816"/>
                    <a:pt x="28189" y="45235"/>
                    <a:pt x="27497" y="45235"/>
                  </a:cubicBezTo>
                  <a:cubicBezTo>
                    <a:pt x="27290" y="45235"/>
                    <a:pt x="27077" y="45197"/>
                    <a:pt x="26866" y="45118"/>
                  </a:cubicBezTo>
                  <a:cubicBezTo>
                    <a:pt x="26615" y="45027"/>
                    <a:pt x="26432" y="44867"/>
                    <a:pt x="26158" y="44844"/>
                  </a:cubicBezTo>
                  <a:cubicBezTo>
                    <a:pt x="26227" y="44707"/>
                    <a:pt x="26204" y="44547"/>
                    <a:pt x="26158" y="44410"/>
                  </a:cubicBezTo>
                  <a:cubicBezTo>
                    <a:pt x="25839" y="43634"/>
                    <a:pt x="25930" y="42950"/>
                    <a:pt x="26501" y="42356"/>
                  </a:cubicBezTo>
                  <a:cubicBezTo>
                    <a:pt x="26615" y="42242"/>
                    <a:pt x="26683" y="42082"/>
                    <a:pt x="26661" y="41922"/>
                  </a:cubicBezTo>
                  <a:lnTo>
                    <a:pt x="26752" y="41922"/>
                  </a:lnTo>
                  <a:cubicBezTo>
                    <a:pt x="26925" y="41892"/>
                    <a:pt x="27099" y="41861"/>
                    <a:pt x="27268" y="41861"/>
                  </a:cubicBezTo>
                  <a:close/>
                  <a:moveTo>
                    <a:pt x="31594" y="43891"/>
                  </a:moveTo>
                  <a:cubicBezTo>
                    <a:pt x="31900" y="43891"/>
                    <a:pt x="32246" y="44081"/>
                    <a:pt x="32732" y="44433"/>
                  </a:cubicBezTo>
                  <a:cubicBezTo>
                    <a:pt x="32709" y="44730"/>
                    <a:pt x="32915" y="44981"/>
                    <a:pt x="32937" y="45278"/>
                  </a:cubicBezTo>
                  <a:cubicBezTo>
                    <a:pt x="33052" y="46008"/>
                    <a:pt x="32641" y="46716"/>
                    <a:pt x="31956" y="46875"/>
                  </a:cubicBezTo>
                  <a:cubicBezTo>
                    <a:pt x="31835" y="46908"/>
                    <a:pt x="31725" y="46922"/>
                    <a:pt x="31624" y="46922"/>
                  </a:cubicBezTo>
                  <a:cubicBezTo>
                    <a:pt x="31081" y="46922"/>
                    <a:pt x="30814" y="46490"/>
                    <a:pt x="30564" y="46008"/>
                  </a:cubicBezTo>
                  <a:cubicBezTo>
                    <a:pt x="30427" y="45734"/>
                    <a:pt x="30404" y="45415"/>
                    <a:pt x="30267" y="45141"/>
                  </a:cubicBezTo>
                  <a:cubicBezTo>
                    <a:pt x="30267" y="45118"/>
                    <a:pt x="30290" y="45095"/>
                    <a:pt x="30290" y="45072"/>
                  </a:cubicBezTo>
                  <a:cubicBezTo>
                    <a:pt x="30822" y="44261"/>
                    <a:pt x="31168" y="43891"/>
                    <a:pt x="31594" y="43891"/>
                  </a:cubicBezTo>
                  <a:close/>
                  <a:moveTo>
                    <a:pt x="23842" y="44254"/>
                  </a:moveTo>
                  <a:cubicBezTo>
                    <a:pt x="24476" y="44254"/>
                    <a:pt x="25031" y="44684"/>
                    <a:pt x="25337" y="45483"/>
                  </a:cubicBezTo>
                  <a:cubicBezTo>
                    <a:pt x="25382" y="45597"/>
                    <a:pt x="25428" y="45711"/>
                    <a:pt x="25496" y="45780"/>
                  </a:cubicBezTo>
                  <a:cubicBezTo>
                    <a:pt x="25017" y="46465"/>
                    <a:pt x="24241" y="46944"/>
                    <a:pt x="24104" y="47834"/>
                  </a:cubicBezTo>
                  <a:cubicBezTo>
                    <a:pt x="24104" y="47834"/>
                    <a:pt x="24081" y="47857"/>
                    <a:pt x="24081" y="47857"/>
                  </a:cubicBezTo>
                  <a:cubicBezTo>
                    <a:pt x="23831" y="47896"/>
                    <a:pt x="23586" y="47927"/>
                    <a:pt x="23348" y="47927"/>
                  </a:cubicBezTo>
                  <a:cubicBezTo>
                    <a:pt x="22894" y="47927"/>
                    <a:pt x="22470" y="47813"/>
                    <a:pt x="22095" y="47423"/>
                  </a:cubicBezTo>
                  <a:cubicBezTo>
                    <a:pt x="21822" y="46898"/>
                    <a:pt x="21730" y="46328"/>
                    <a:pt x="21730" y="45734"/>
                  </a:cubicBezTo>
                  <a:lnTo>
                    <a:pt x="21753" y="45734"/>
                  </a:lnTo>
                  <a:cubicBezTo>
                    <a:pt x="21936" y="45597"/>
                    <a:pt x="22027" y="45415"/>
                    <a:pt x="21981" y="45186"/>
                  </a:cubicBezTo>
                  <a:cubicBezTo>
                    <a:pt x="21959" y="45164"/>
                    <a:pt x="21959" y="45141"/>
                    <a:pt x="21936" y="45118"/>
                  </a:cubicBezTo>
                  <a:cubicBezTo>
                    <a:pt x="22255" y="45095"/>
                    <a:pt x="22461" y="44844"/>
                    <a:pt x="22712" y="44684"/>
                  </a:cubicBezTo>
                  <a:cubicBezTo>
                    <a:pt x="23093" y="44394"/>
                    <a:pt x="23480" y="44254"/>
                    <a:pt x="23842" y="44254"/>
                  </a:cubicBezTo>
                  <a:close/>
                  <a:moveTo>
                    <a:pt x="12209" y="44650"/>
                  </a:moveTo>
                  <a:cubicBezTo>
                    <a:pt x="12323" y="44650"/>
                    <a:pt x="12438" y="44654"/>
                    <a:pt x="12554" y="44661"/>
                  </a:cubicBezTo>
                  <a:lnTo>
                    <a:pt x="12714" y="44661"/>
                  </a:lnTo>
                  <a:cubicBezTo>
                    <a:pt x="12806" y="44753"/>
                    <a:pt x="12874" y="44821"/>
                    <a:pt x="12965" y="44912"/>
                  </a:cubicBezTo>
                  <a:cubicBezTo>
                    <a:pt x="13194" y="44935"/>
                    <a:pt x="13308" y="45072"/>
                    <a:pt x="13445" y="45255"/>
                  </a:cubicBezTo>
                  <a:cubicBezTo>
                    <a:pt x="13787" y="45757"/>
                    <a:pt x="13901" y="46305"/>
                    <a:pt x="13924" y="46898"/>
                  </a:cubicBezTo>
                  <a:cubicBezTo>
                    <a:pt x="13513" y="47652"/>
                    <a:pt x="13079" y="48336"/>
                    <a:pt x="12212" y="48610"/>
                  </a:cubicBezTo>
                  <a:cubicBezTo>
                    <a:pt x="12030" y="48656"/>
                    <a:pt x="11847" y="48690"/>
                    <a:pt x="11664" y="48690"/>
                  </a:cubicBezTo>
                  <a:cubicBezTo>
                    <a:pt x="11482" y="48690"/>
                    <a:pt x="11299" y="48656"/>
                    <a:pt x="11116" y="48565"/>
                  </a:cubicBezTo>
                  <a:cubicBezTo>
                    <a:pt x="11071" y="48519"/>
                    <a:pt x="11025" y="48496"/>
                    <a:pt x="10957" y="48473"/>
                  </a:cubicBezTo>
                  <a:lnTo>
                    <a:pt x="10797" y="48405"/>
                  </a:lnTo>
                  <a:cubicBezTo>
                    <a:pt x="10774" y="48062"/>
                    <a:pt x="10569" y="47903"/>
                    <a:pt x="10295" y="47811"/>
                  </a:cubicBezTo>
                  <a:cubicBezTo>
                    <a:pt x="10250" y="47823"/>
                    <a:pt x="10222" y="47850"/>
                    <a:pt x="10196" y="47881"/>
                  </a:cubicBezTo>
                  <a:lnTo>
                    <a:pt x="10196" y="47881"/>
                  </a:lnTo>
                  <a:cubicBezTo>
                    <a:pt x="10213" y="47856"/>
                    <a:pt x="10229" y="47831"/>
                    <a:pt x="10249" y="47811"/>
                  </a:cubicBezTo>
                  <a:cubicBezTo>
                    <a:pt x="10295" y="47766"/>
                    <a:pt x="10318" y="47697"/>
                    <a:pt x="10318" y="47652"/>
                  </a:cubicBezTo>
                  <a:cubicBezTo>
                    <a:pt x="9998" y="46875"/>
                    <a:pt x="10455" y="46099"/>
                    <a:pt x="10226" y="45323"/>
                  </a:cubicBezTo>
                  <a:lnTo>
                    <a:pt x="10226" y="45323"/>
                  </a:lnTo>
                  <a:cubicBezTo>
                    <a:pt x="10259" y="45339"/>
                    <a:pt x="10302" y="45356"/>
                    <a:pt x="10341" y="45356"/>
                  </a:cubicBezTo>
                  <a:cubicBezTo>
                    <a:pt x="10357" y="45356"/>
                    <a:pt x="10373" y="45353"/>
                    <a:pt x="10386" y="45346"/>
                  </a:cubicBezTo>
                  <a:cubicBezTo>
                    <a:pt x="10455" y="45323"/>
                    <a:pt x="10523" y="45278"/>
                    <a:pt x="10592" y="45232"/>
                  </a:cubicBezTo>
                  <a:cubicBezTo>
                    <a:pt x="11052" y="44772"/>
                    <a:pt x="11609" y="44650"/>
                    <a:pt x="12209" y="44650"/>
                  </a:cubicBezTo>
                  <a:close/>
                  <a:moveTo>
                    <a:pt x="18101" y="48998"/>
                  </a:moveTo>
                  <a:cubicBezTo>
                    <a:pt x="18147" y="49021"/>
                    <a:pt x="18170" y="49044"/>
                    <a:pt x="18215" y="49067"/>
                  </a:cubicBezTo>
                  <a:cubicBezTo>
                    <a:pt x="18192" y="49090"/>
                    <a:pt x="18170" y="49112"/>
                    <a:pt x="18147" y="49135"/>
                  </a:cubicBezTo>
                  <a:cubicBezTo>
                    <a:pt x="18124" y="49090"/>
                    <a:pt x="18124" y="49044"/>
                    <a:pt x="18101" y="48998"/>
                  </a:cubicBezTo>
                  <a:close/>
                  <a:moveTo>
                    <a:pt x="15864" y="46168"/>
                  </a:moveTo>
                  <a:cubicBezTo>
                    <a:pt x="15981" y="46216"/>
                    <a:pt x="16106" y="46232"/>
                    <a:pt x="16234" y="46232"/>
                  </a:cubicBezTo>
                  <a:cubicBezTo>
                    <a:pt x="16406" y="46232"/>
                    <a:pt x="16584" y="46204"/>
                    <a:pt x="16754" y="46191"/>
                  </a:cubicBezTo>
                  <a:cubicBezTo>
                    <a:pt x="16771" y="46190"/>
                    <a:pt x="16787" y="46190"/>
                    <a:pt x="16803" y="46190"/>
                  </a:cubicBezTo>
                  <a:cubicBezTo>
                    <a:pt x="17755" y="46190"/>
                    <a:pt x="18327" y="46846"/>
                    <a:pt x="18170" y="47811"/>
                  </a:cubicBezTo>
                  <a:cubicBezTo>
                    <a:pt x="18055" y="48450"/>
                    <a:pt x="17690" y="48907"/>
                    <a:pt x="17074" y="49135"/>
                  </a:cubicBezTo>
                  <a:cubicBezTo>
                    <a:pt x="16686" y="49318"/>
                    <a:pt x="16184" y="49249"/>
                    <a:pt x="15864" y="49614"/>
                  </a:cubicBezTo>
                  <a:cubicBezTo>
                    <a:pt x="15864" y="49637"/>
                    <a:pt x="15864" y="49660"/>
                    <a:pt x="15864" y="49683"/>
                  </a:cubicBezTo>
                  <a:cubicBezTo>
                    <a:pt x="15659" y="49181"/>
                    <a:pt x="15316" y="48770"/>
                    <a:pt x="14974" y="48359"/>
                  </a:cubicBezTo>
                  <a:cubicBezTo>
                    <a:pt x="14905" y="48245"/>
                    <a:pt x="14860" y="48154"/>
                    <a:pt x="14791" y="48062"/>
                  </a:cubicBezTo>
                  <a:cubicBezTo>
                    <a:pt x="14814" y="48062"/>
                    <a:pt x="14791" y="48040"/>
                    <a:pt x="14814" y="48040"/>
                  </a:cubicBezTo>
                  <a:cubicBezTo>
                    <a:pt x="14814" y="48040"/>
                    <a:pt x="14814" y="48062"/>
                    <a:pt x="14837" y="48062"/>
                  </a:cubicBezTo>
                  <a:cubicBezTo>
                    <a:pt x="15248" y="47903"/>
                    <a:pt x="15134" y="47515"/>
                    <a:pt x="15179" y="47195"/>
                  </a:cubicBezTo>
                  <a:cubicBezTo>
                    <a:pt x="15202" y="47081"/>
                    <a:pt x="15225" y="46967"/>
                    <a:pt x="15271" y="46853"/>
                  </a:cubicBezTo>
                  <a:cubicBezTo>
                    <a:pt x="15316" y="46739"/>
                    <a:pt x="15385" y="46624"/>
                    <a:pt x="15362" y="46510"/>
                  </a:cubicBezTo>
                  <a:cubicBezTo>
                    <a:pt x="15567" y="46465"/>
                    <a:pt x="15727" y="46328"/>
                    <a:pt x="15864" y="46168"/>
                  </a:cubicBezTo>
                  <a:close/>
                  <a:moveTo>
                    <a:pt x="7862" y="46250"/>
                  </a:moveTo>
                  <a:cubicBezTo>
                    <a:pt x="8053" y="46250"/>
                    <a:pt x="8248" y="46292"/>
                    <a:pt x="8446" y="46373"/>
                  </a:cubicBezTo>
                  <a:cubicBezTo>
                    <a:pt x="8902" y="46579"/>
                    <a:pt x="9039" y="47012"/>
                    <a:pt x="9062" y="47492"/>
                  </a:cubicBezTo>
                  <a:cubicBezTo>
                    <a:pt x="9085" y="48017"/>
                    <a:pt x="8948" y="48496"/>
                    <a:pt x="8697" y="48975"/>
                  </a:cubicBezTo>
                  <a:cubicBezTo>
                    <a:pt x="8560" y="49204"/>
                    <a:pt x="8309" y="49432"/>
                    <a:pt x="8377" y="49751"/>
                  </a:cubicBezTo>
                  <a:lnTo>
                    <a:pt x="8355" y="49751"/>
                  </a:lnTo>
                  <a:cubicBezTo>
                    <a:pt x="8065" y="49827"/>
                    <a:pt x="7817" y="49867"/>
                    <a:pt x="7600" y="49867"/>
                  </a:cubicBezTo>
                  <a:cubicBezTo>
                    <a:pt x="6962" y="49867"/>
                    <a:pt x="6596" y="49519"/>
                    <a:pt x="6255" y="48701"/>
                  </a:cubicBezTo>
                  <a:cubicBezTo>
                    <a:pt x="6095" y="48291"/>
                    <a:pt x="6072" y="47880"/>
                    <a:pt x="6026" y="47469"/>
                  </a:cubicBezTo>
                  <a:cubicBezTo>
                    <a:pt x="6437" y="47286"/>
                    <a:pt x="6643" y="46830"/>
                    <a:pt x="7008" y="46556"/>
                  </a:cubicBezTo>
                  <a:cubicBezTo>
                    <a:pt x="7284" y="46349"/>
                    <a:pt x="7569" y="46250"/>
                    <a:pt x="7862" y="46250"/>
                  </a:cubicBezTo>
                  <a:close/>
                  <a:moveTo>
                    <a:pt x="27774" y="46783"/>
                  </a:moveTo>
                  <a:cubicBezTo>
                    <a:pt x="28291" y="46783"/>
                    <a:pt x="28760" y="46954"/>
                    <a:pt x="29034" y="47537"/>
                  </a:cubicBezTo>
                  <a:cubicBezTo>
                    <a:pt x="29126" y="47629"/>
                    <a:pt x="29217" y="47720"/>
                    <a:pt x="29331" y="47720"/>
                  </a:cubicBezTo>
                  <a:cubicBezTo>
                    <a:pt x="29340" y="47720"/>
                    <a:pt x="29346" y="47716"/>
                    <a:pt x="29349" y="47712"/>
                  </a:cubicBezTo>
                  <a:lnTo>
                    <a:pt x="29349" y="47712"/>
                  </a:lnTo>
                  <a:cubicBezTo>
                    <a:pt x="29195" y="48188"/>
                    <a:pt x="29259" y="48751"/>
                    <a:pt x="28875" y="49135"/>
                  </a:cubicBezTo>
                  <a:cubicBezTo>
                    <a:pt x="28348" y="49688"/>
                    <a:pt x="28038" y="49944"/>
                    <a:pt x="27623" y="49944"/>
                  </a:cubicBezTo>
                  <a:cubicBezTo>
                    <a:pt x="27301" y="49944"/>
                    <a:pt x="26917" y="49790"/>
                    <a:pt x="26318" y="49500"/>
                  </a:cubicBezTo>
                  <a:cubicBezTo>
                    <a:pt x="26341" y="49386"/>
                    <a:pt x="26295" y="49295"/>
                    <a:pt x="26250" y="49204"/>
                  </a:cubicBezTo>
                  <a:cubicBezTo>
                    <a:pt x="26204" y="49090"/>
                    <a:pt x="26158" y="48998"/>
                    <a:pt x="26136" y="48884"/>
                  </a:cubicBezTo>
                  <a:cubicBezTo>
                    <a:pt x="26136" y="48633"/>
                    <a:pt x="26113" y="48382"/>
                    <a:pt x="26181" y="48154"/>
                  </a:cubicBezTo>
                  <a:cubicBezTo>
                    <a:pt x="26364" y="47583"/>
                    <a:pt x="26546" y="46944"/>
                    <a:pt x="27254" y="46830"/>
                  </a:cubicBezTo>
                  <a:cubicBezTo>
                    <a:pt x="27429" y="46802"/>
                    <a:pt x="27604" y="46783"/>
                    <a:pt x="27774" y="46783"/>
                  </a:cubicBezTo>
                  <a:close/>
                  <a:moveTo>
                    <a:pt x="30495" y="48268"/>
                  </a:moveTo>
                  <a:lnTo>
                    <a:pt x="30495" y="48268"/>
                  </a:lnTo>
                  <a:cubicBezTo>
                    <a:pt x="31089" y="48336"/>
                    <a:pt x="31682" y="48313"/>
                    <a:pt x="32253" y="48496"/>
                  </a:cubicBezTo>
                  <a:cubicBezTo>
                    <a:pt x="32230" y="48610"/>
                    <a:pt x="32298" y="48701"/>
                    <a:pt x="32344" y="48793"/>
                  </a:cubicBezTo>
                  <a:cubicBezTo>
                    <a:pt x="32413" y="48907"/>
                    <a:pt x="32458" y="49021"/>
                    <a:pt x="32458" y="49158"/>
                  </a:cubicBezTo>
                  <a:cubicBezTo>
                    <a:pt x="32458" y="49249"/>
                    <a:pt x="32458" y="49341"/>
                    <a:pt x="32413" y="49432"/>
                  </a:cubicBezTo>
                  <a:cubicBezTo>
                    <a:pt x="32367" y="49523"/>
                    <a:pt x="32321" y="49614"/>
                    <a:pt x="32253" y="49683"/>
                  </a:cubicBezTo>
                  <a:cubicBezTo>
                    <a:pt x="31982" y="49980"/>
                    <a:pt x="31724" y="50087"/>
                    <a:pt x="31473" y="50087"/>
                  </a:cubicBezTo>
                  <a:cubicBezTo>
                    <a:pt x="31069" y="50087"/>
                    <a:pt x="30684" y="49812"/>
                    <a:pt x="30290" y="49614"/>
                  </a:cubicBezTo>
                  <a:cubicBezTo>
                    <a:pt x="30655" y="49226"/>
                    <a:pt x="30632" y="48747"/>
                    <a:pt x="30495" y="48268"/>
                  </a:cubicBezTo>
                  <a:close/>
                  <a:moveTo>
                    <a:pt x="21274" y="47652"/>
                  </a:moveTo>
                  <a:lnTo>
                    <a:pt x="21274" y="47652"/>
                  </a:lnTo>
                  <a:cubicBezTo>
                    <a:pt x="21297" y="47674"/>
                    <a:pt x="21319" y="47674"/>
                    <a:pt x="21342" y="47697"/>
                  </a:cubicBezTo>
                  <a:cubicBezTo>
                    <a:pt x="21274" y="47880"/>
                    <a:pt x="21365" y="47994"/>
                    <a:pt x="21525" y="48085"/>
                  </a:cubicBezTo>
                  <a:cubicBezTo>
                    <a:pt x="21532" y="48093"/>
                    <a:pt x="21540" y="48095"/>
                    <a:pt x="21548" y="48095"/>
                  </a:cubicBezTo>
                  <a:cubicBezTo>
                    <a:pt x="21563" y="48095"/>
                    <a:pt x="21578" y="48085"/>
                    <a:pt x="21593" y="48085"/>
                  </a:cubicBezTo>
                  <a:cubicBezTo>
                    <a:pt x="21685" y="48656"/>
                    <a:pt x="21570" y="49226"/>
                    <a:pt x="21502" y="49797"/>
                  </a:cubicBezTo>
                  <a:cubicBezTo>
                    <a:pt x="21297" y="49866"/>
                    <a:pt x="21114" y="50025"/>
                    <a:pt x="20886" y="50094"/>
                  </a:cubicBezTo>
                  <a:cubicBezTo>
                    <a:pt x="20746" y="50139"/>
                    <a:pt x="20624" y="50159"/>
                    <a:pt x="20515" y="50159"/>
                  </a:cubicBezTo>
                  <a:cubicBezTo>
                    <a:pt x="19913" y="50159"/>
                    <a:pt x="19734" y="49534"/>
                    <a:pt x="19425" y="49090"/>
                  </a:cubicBezTo>
                  <a:cubicBezTo>
                    <a:pt x="19402" y="49067"/>
                    <a:pt x="19379" y="49067"/>
                    <a:pt x="19356" y="49044"/>
                  </a:cubicBezTo>
                  <a:cubicBezTo>
                    <a:pt x="19790" y="48291"/>
                    <a:pt x="20429" y="47811"/>
                    <a:pt x="21319" y="47743"/>
                  </a:cubicBezTo>
                  <a:cubicBezTo>
                    <a:pt x="21297" y="47697"/>
                    <a:pt x="21297" y="47674"/>
                    <a:pt x="21274" y="47652"/>
                  </a:cubicBezTo>
                  <a:close/>
                  <a:moveTo>
                    <a:pt x="13730" y="48913"/>
                  </a:moveTo>
                  <a:cubicBezTo>
                    <a:pt x="14003" y="48913"/>
                    <a:pt x="14212" y="49004"/>
                    <a:pt x="14312" y="49204"/>
                  </a:cubicBezTo>
                  <a:cubicBezTo>
                    <a:pt x="14609" y="49706"/>
                    <a:pt x="14381" y="50139"/>
                    <a:pt x="14038" y="50527"/>
                  </a:cubicBezTo>
                  <a:cubicBezTo>
                    <a:pt x="14038" y="50505"/>
                    <a:pt x="14038" y="50505"/>
                    <a:pt x="14015" y="50482"/>
                  </a:cubicBezTo>
                  <a:cubicBezTo>
                    <a:pt x="13787" y="50368"/>
                    <a:pt x="13536" y="50276"/>
                    <a:pt x="13285" y="50254"/>
                  </a:cubicBezTo>
                  <a:lnTo>
                    <a:pt x="13262" y="50254"/>
                  </a:lnTo>
                  <a:cubicBezTo>
                    <a:pt x="13216" y="49888"/>
                    <a:pt x="12897" y="49569"/>
                    <a:pt x="13011" y="49181"/>
                  </a:cubicBezTo>
                  <a:cubicBezTo>
                    <a:pt x="12988" y="49135"/>
                    <a:pt x="12965" y="49112"/>
                    <a:pt x="12943" y="49090"/>
                  </a:cubicBezTo>
                  <a:cubicBezTo>
                    <a:pt x="13232" y="48976"/>
                    <a:pt x="13503" y="48913"/>
                    <a:pt x="13730" y="48913"/>
                  </a:cubicBezTo>
                  <a:close/>
                  <a:moveTo>
                    <a:pt x="28852" y="50893"/>
                  </a:moveTo>
                  <a:cubicBezTo>
                    <a:pt x="28829" y="50916"/>
                    <a:pt x="28783" y="50938"/>
                    <a:pt x="28760" y="50961"/>
                  </a:cubicBezTo>
                  <a:cubicBezTo>
                    <a:pt x="28783" y="50916"/>
                    <a:pt x="28829" y="50893"/>
                    <a:pt x="28852" y="50893"/>
                  </a:cubicBezTo>
                  <a:close/>
                  <a:moveTo>
                    <a:pt x="38069" y="0"/>
                  </a:moveTo>
                  <a:cubicBezTo>
                    <a:pt x="37969" y="0"/>
                    <a:pt x="37871" y="6"/>
                    <a:pt x="37776" y="15"/>
                  </a:cubicBezTo>
                  <a:cubicBezTo>
                    <a:pt x="37662" y="38"/>
                    <a:pt x="37571" y="61"/>
                    <a:pt x="37480" y="106"/>
                  </a:cubicBezTo>
                  <a:cubicBezTo>
                    <a:pt x="36734" y="131"/>
                    <a:pt x="35989" y="138"/>
                    <a:pt x="35243" y="138"/>
                  </a:cubicBezTo>
                  <a:cubicBezTo>
                    <a:pt x="34214" y="138"/>
                    <a:pt x="33185" y="124"/>
                    <a:pt x="32157" y="124"/>
                  </a:cubicBezTo>
                  <a:cubicBezTo>
                    <a:pt x="31831" y="124"/>
                    <a:pt x="31506" y="126"/>
                    <a:pt x="31180" y="129"/>
                  </a:cubicBezTo>
                  <a:cubicBezTo>
                    <a:pt x="30975" y="152"/>
                    <a:pt x="30769" y="152"/>
                    <a:pt x="30586" y="243"/>
                  </a:cubicBezTo>
                  <a:cubicBezTo>
                    <a:pt x="30518" y="266"/>
                    <a:pt x="30495" y="312"/>
                    <a:pt x="30472" y="358"/>
                  </a:cubicBezTo>
                  <a:cubicBezTo>
                    <a:pt x="30410" y="170"/>
                    <a:pt x="30305" y="125"/>
                    <a:pt x="30187" y="125"/>
                  </a:cubicBezTo>
                  <a:cubicBezTo>
                    <a:pt x="30079" y="125"/>
                    <a:pt x="29959" y="164"/>
                    <a:pt x="29853" y="164"/>
                  </a:cubicBezTo>
                  <a:cubicBezTo>
                    <a:pt x="29822" y="164"/>
                    <a:pt x="29793" y="161"/>
                    <a:pt x="29765" y="152"/>
                  </a:cubicBezTo>
                  <a:lnTo>
                    <a:pt x="28852" y="152"/>
                  </a:lnTo>
                  <a:cubicBezTo>
                    <a:pt x="28601" y="152"/>
                    <a:pt x="28372" y="129"/>
                    <a:pt x="28121" y="129"/>
                  </a:cubicBezTo>
                  <a:cubicBezTo>
                    <a:pt x="27870" y="122"/>
                    <a:pt x="27617" y="119"/>
                    <a:pt x="27362" y="119"/>
                  </a:cubicBezTo>
                  <a:cubicBezTo>
                    <a:pt x="26853" y="119"/>
                    <a:pt x="26341" y="129"/>
                    <a:pt x="25839" y="129"/>
                  </a:cubicBezTo>
                  <a:lnTo>
                    <a:pt x="24287" y="129"/>
                  </a:lnTo>
                  <a:cubicBezTo>
                    <a:pt x="24132" y="124"/>
                    <a:pt x="23978" y="123"/>
                    <a:pt x="23824" y="123"/>
                  </a:cubicBezTo>
                  <a:cubicBezTo>
                    <a:pt x="23402" y="123"/>
                    <a:pt x="22980" y="136"/>
                    <a:pt x="22559" y="136"/>
                  </a:cubicBezTo>
                  <a:cubicBezTo>
                    <a:pt x="22404" y="136"/>
                    <a:pt x="22250" y="134"/>
                    <a:pt x="22095" y="129"/>
                  </a:cubicBezTo>
                  <a:cubicBezTo>
                    <a:pt x="22017" y="139"/>
                    <a:pt x="21938" y="142"/>
                    <a:pt x="21858" y="142"/>
                  </a:cubicBezTo>
                  <a:cubicBezTo>
                    <a:pt x="21657" y="142"/>
                    <a:pt x="21453" y="121"/>
                    <a:pt x="21254" y="121"/>
                  </a:cubicBezTo>
                  <a:cubicBezTo>
                    <a:pt x="20960" y="121"/>
                    <a:pt x="20676" y="168"/>
                    <a:pt x="20429" y="403"/>
                  </a:cubicBezTo>
                  <a:cubicBezTo>
                    <a:pt x="20406" y="472"/>
                    <a:pt x="20406" y="517"/>
                    <a:pt x="20406" y="563"/>
                  </a:cubicBezTo>
                  <a:cubicBezTo>
                    <a:pt x="20406" y="563"/>
                    <a:pt x="20406" y="563"/>
                    <a:pt x="20406" y="586"/>
                  </a:cubicBezTo>
                  <a:cubicBezTo>
                    <a:pt x="20338" y="631"/>
                    <a:pt x="20247" y="677"/>
                    <a:pt x="20155" y="700"/>
                  </a:cubicBezTo>
                  <a:cubicBezTo>
                    <a:pt x="20087" y="609"/>
                    <a:pt x="19996" y="517"/>
                    <a:pt x="19927" y="472"/>
                  </a:cubicBezTo>
                  <a:cubicBezTo>
                    <a:pt x="19668" y="228"/>
                    <a:pt x="19379" y="167"/>
                    <a:pt x="19080" y="167"/>
                  </a:cubicBezTo>
                  <a:cubicBezTo>
                    <a:pt x="18930" y="167"/>
                    <a:pt x="18778" y="183"/>
                    <a:pt x="18626" y="198"/>
                  </a:cubicBezTo>
                  <a:cubicBezTo>
                    <a:pt x="18509" y="217"/>
                    <a:pt x="18393" y="225"/>
                    <a:pt x="18278" y="225"/>
                  </a:cubicBezTo>
                  <a:cubicBezTo>
                    <a:pt x="17883" y="225"/>
                    <a:pt x="17493" y="137"/>
                    <a:pt x="17099" y="137"/>
                  </a:cubicBezTo>
                  <a:cubicBezTo>
                    <a:pt x="16932" y="137"/>
                    <a:pt x="16764" y="153"/>
                    <a:pt x="16595" y="198"/>
                  </a:cubicBezTo>
                  <a:cubicBezTo>
                    <a:pt x="16458" y="243"/>
                    <a:pt x="16366" y="289"/>
                    <a:pt x="16252" y="358"/>
                  </a:cubicBezTo>
                  <a:lnTo>
                    <a:pt x="16207" y="358"/>
                  </a:lnTo>
                  <a:cubicBezTo>
                    <a:pt x="16161" y="312"/>
                    <a:pt x="16115" y="243"/>
                    <a:pt x="16047" y="198"/>
                  </a:cubicBezTo>
                  <a:cubicBezTo>
                    <a:pt x="16001" y="266"/>
                    <a:pt x="15933" y="335"/>
                    <a:pt x="15864" y="380"/>
                  </a:cubicBezTo>
                  <a:lnTo>
                    <a:pt x="15887" y="403"/>
                  </a:lnTo>
                  <a:cubicBezTo>
                    <a:pt x="15887" y="403"/>
                    <a:pt x="15887" y="426"/>
                    <a:pt x="15887" y="426"/>
                  </a:cubicBezTo>
                  <a:lnTo>
                    <a:pt x="15864" y="426"/>
                  </a:lnTo>
                  <a:cubicBezTo>
                    <a:pt x="15841" y="380"/>
                    <a:pt x="15819" y="335"/>
                    <a:pt x="15773" y="312"/>
                  </a:cubicBezTo>
                  <a:cubicBezTo>
                    <a:pt x="15649" y="238"/>
                    <a:pt x="15519" y="197"/>
                    <a:pt x="15389" y="197"/>
                  </a:cubicBezTo>
                  <a:cubicBezTo>
                    <a:pt x="15279" y="197"/>
                    <a:pt x="15170" y="226"/>
                    <a:pt x="15065" y="289"/>
                  </a:cubicBezTo>
                  <a:cubicBezTo>
                    <a:pt x="14974" y="266"/>
                    <a:pt x="14905" y="266"/>
                    <a:pt x="14837" y="243"/>
                  </a:cubicBezTo>
                  <a:cubicBezTo>
                    <a:pt x="14723" y="243"/>
                    <a:pt x="14632" y="266"/>
                    <a:pt x="14517" y="289"/>
                  </a:cubicBezTo>
                  <a:cubicBezTo>
                    <a:pt x="13011" y="289"/>
                    <a:pt x="11505" y="335"/>
                    <a:pt x="9998" y="335"/>
                  </a:cubicBezTo>
                  <a:cubicBezTo>
                    <a:pt x="9907" y="221"/>
                    <a:pt x="9793" y="198"/>
                    <a:pt x="9678" y="198"/>
                  </a:cubicBezTo>
                  <a:cubicBezTo>
                    <a:pt x="9701" y="266"/>
                    <a:pt x="9747" y="289"/>
                    <a:pt x="9793" y="312"/>
                  </a:cubicBezTo>
                  <a:cubicBezTo>
                    <a:pt x="8971" y="312"/>
                    <a:pt x="8149" y="289"/>
                    <a:pt x="7327" y="243"/>
                  </a:cubicBezTo>
                  <a:cubicBezTo>
                    <a:pt x="7248" y="221"/>
                    <a:pt x="7168" y="209"/>
                    <a:pt x="7088" y="209"/>
                  </a:cubicBezTo>
                  <a:cubicBezTo>
                    <a:pt x="7008" y="209"/>
                    <a:pt x="6928" y="221"/>
                    <a:pt x="6848" y="243"/>
                  </a:cubicBezTo>
                  <a:cubicBezTo>
                    <a:pt x="6095" y="301"/>
                    <a:pt x="5347" y="312"/>
                    <a:pt x="4603" y="312"/>
                  </a:cubicBezTo>
                  <a:cubicBezTo>
                    <a:pt x="4106" y="312"/>
                    <a:pt x="3611" y="307"/>
                    <a:pt x="3116" y="307"/>
                  </a:cubicBezTo>
                  <a:cubicBezTo>
                    <a:pt x="2869" y="307"/>
                    <a:pt x="2622" y="308"/>
                    <a:pt x="2374" y="312"/>
                  </a:cubicBezTo>
                  <a:cubicBezTo>
                    <a:pt x="2321" y="314"/>
                    <a:pt x="2267" y="314"/>
                    <a:pt x="2214" y="314"/>
                  </a:cubicBezTo>
                  <a:cubicBezTo>
                    <a:pt x="1873" y="314"/>
                    <a:pt x="1529" y="286"/>
                    <a:pt x="1187" y="286"/>
                  </a:cubicBezTo>
                  <a:cubicBezTo>
                    <a:pt x="824" y="286"/>
                    <a:pt x="464" y="318"/>
                    <a:pt x="115" y="449"/>
                  </a:cubicBezTo>
                  <a:cubicBezTo>
                    <a:pt x="69" y="495"/>
                    <a:pt x="23" y="540"/>
                    <a:pt x="1" y="563"/>
                  </a:cubicBezTo>
                  <a:cubicBezTo>
                    <a:pt x="1" y="997"/>
                    <a:pt x="1" y="1430"/>
                    <a:pt x="1" y="1841"/>
                  </a:cubicBezTo>
                  <a:cubicBezTo>
                    <a:pt x="92" y="2754"/>
                    <a:pt x="320" y="3667"/>
                    <a:pt x="343" y="4580"/>
                  </a:cubicBezTo>
                  <a:cubicBezTo>
                    <a:pt x="343" y="5128"/>
                    <a:pt x="389" y="5699"/>
                    <a:pt x="480" y="6246"/>
                  </a:cubicBezTo>
                  <a:cubicBezTo>
                    <a:pt x="594" y="6657"/>
                    <a:pt x="503" y="7114"/>
                    <a:pt x="708" y="7502"/>
                  </a:cubicBezTo>
                  <a:cubicBezTo>
                    <a:pt x="617" y="7913"/>
                    <a:pt x="754" y="8324"/>
                    <a:pt x="731" y="8734"/>
                  </a:cubicBezTo>
                  <a:cubicBezTo>
                    <a:pt x="1005" y="9396"/>
                    <a:pt x="891" y="10127"/>
                    <a:pt x="1073" y="10789"/>
                  </a:cubicBezTo>
                  <a:cubicBezTo>
                    <a:pt x="1073" y="11222"/>
                    <a:pt x="1096" y="11633"/>
                    <a:pt x="1096" y="12067"/>
                  </a:cubicBezTo>
                  <a:cubicBezTo>
                    <a:pt x="1096" y="12318"/>
                    <a:pt x="1005" y="12592"/>
                    <a:pt x="1233" y="12797"/>
                  </a:cubicBezTo>
                  <a:cubicBezTo>
                    <a:pt x="1393" y="13140"/>
                    <a:pt x="1142" y="13573"/>
                    <a:pt x="1439" y="13893"/>
                  </a:cubicBezTo>
                  <a:cubicBezTo>
                    <a:pt x="1439" y="14076"/>
                    <a:pt x="1439" y="14258"/>
                    <a:pt x="1439" y="14441"/>
                  </a:cubicBezTo>
                  <a:cubicBezTo>
                    <a:pt x="1439" y="14441"/>
                    <a:pt x="1416" y="14464"/>
                    <a:pt x="1393" y="14509"/>
                  </a:cubicBezTo>
                  <a:cubicBezTo>
                    <a:pt x="1393" y="14532"/>
                    <a:pt x="1393" y="14578"/>
                    <a:pt x="1439" y="14623"/>
                  </a:cubicBezTo>
                  <a:cubicBezTo>
                    <a:pt x="1439" y="14692"/>
                    <a:pt x="1439" y="14737"/>
                    <a:pt x="1439" y="14806"/>
                  </a:cubicBezTo>
                  <a:cubicBezTo>
                    <a:pt x="1439" y="14806"/>
                    <a:pt x="1416" y="14829"/>
                    <a:pt x="1393" y="14874"/>
                  </a:cubicBezTo>
                  <a:cubicBezTo>
                    <a:pt x="1393" y="14920"/>
                    <a:pt x="1416" y="14943"/>
                    <a:pt x="1461" y="14989"/>
                  </a:cubicBezTo>
                  <a:cubicBezTo>
                    <a:pt x="1461" y="15057"/>
                    <a:pt x="1461" y="15103"/>
                    <a:pt x="1461" y="15171"/>
                  </a:cubicBezTo>
                  <a:cubicBezTo>
                    <a:pt x="1735" y="15879"/>
                    <a:pt x="1804" y="16609"/>
                    <a:pt x="1781" y="17362"/>
                  </a:cubicBezTo>
                  <a:cubicBezTo>
                    <a:pt x="1872" y="17865"/>
                    <a:pt x="1918" y="18390"/>
                    <a:pt x="2032" y="18892"/>
                  </a:cubicBezTo>
                  <a:cubicBezTo>
                    <a:pt x="2237" y="19896"/>
                    <a:pt x="2032" y="20946"/>
                    <a:pt x="2397" y="21927"/>
                  </a:cubicBezTo>
                  <a:cubicBezTo>
                    <a:pt x="2329" y="22430"/>
                    <a:pt x="2534" y="22909"/>
                    <a:pt x="2557" y="23388"/>
                  </a:cubicBezTo>
                  <a:cubicBezTo>
                    <a:pt x="2580" y="23457"/>
                    <a:pt x="2580" y="23502"/>
                    <a:pt x="2580" y="23571"/>
                  </a:cubicBezTo>
                  <a:cubicBezTo>
                    <a:pt x="2625" y="24005"/>
                    <a:pt x="2648" y="24415"/>
                    <a:pt x="2694" y="24849"/>
                  </a:cubicBezTo>
                  <a:cubicBezTo>
                    <a:pt x="2511" y="25169"/>
                    <a:pt x="2489" y="25465"/>
                    <a:pt x="2808" y="25694"/>
                  </a:cubicBezTo>
                  <a:cubicBezTo>
                    <a:pt x="2785" y="25739"/>
                    <a:pt x="2762" y="25785"/>
                    <a:pt x="2762" y="25853"/>
                  </a:cubicBezTo>
                  <a:cubicBezTo>
                    <a:pt x="2740" y="26013"/>
                    <a:pt x="2740" y="26196"/>
                    <a:pt x="2854" y="26333"/>
                  </a:cubicBezTo>
                  <a:cubicBezTo>
                    <a:pt x="2877" y="26356"/>
                    <a:pt x="2899" y="26356"/>
                    <a:pt x="2922" y="26378"/>
                  </a:cubicBezTo>
                  <a:cubicBezTo>
                    <a:pt x="2922" y="26629"/>
                    <a:pt x="2922" y="26903"/>
                    <a:pt x="2945" y="27154"/>
                  </a:cubicBezTo>
                  <a:cubicBezTo>
                    <a:pt x="2877" y="27542"/>
                    <a:pt x="2968" y="27953"/>
                    <a:pt x="2717" y="28319"/>
                  </a:cubicBezTo>
                  <a:lnTo>
                    <a:pt x="3059" y="28319"/>
                  </a:lnTo>
                  <a:lnTo>
                    <a:pt x="3082" y="28684"/>
                  </a:lnTo>
                  <a:cubicBezTo>
                    <a:pt x="3082" y="28684"/>
                    <a:pt x="3082" y="28684"/>
                    <a:pt x="3059" y="28707"/>
                  </a:cubicBezTo>
                  <a:cubicBezTo>
                    <a:pt x="2968" y="28752"/>
                    <a:pt x="2991" y="28821"/>
                    <a:pt x="3105" y="28843"/>
                  </a:cubicBezTo>
                  <a:cubicBezTo>
                    <a:pt x="3128" y="29232"/>
                    <a:pt x="2945" y="29620"/>
                    <a:pt x="3265" y="29962"/>
                  </a:cubicBezTo>
                  <a:cubicBezTo>
                    <a:pt x="3265" y="30076"/>
                    <a:pt x="3265" y="30190"/>
                    <a:pt x="3287" y="30304"/>
                  </a:cubicBezTo>
                  <a:cubicBezTo>
                    <a:pt x="3333" y="30784"/>
                    <a:pt x="3105" y="31309"/>
                    <a:pt x="3447" y="31788"/>
                  </a:cubicBezTo>
                  <a:lnTo>
                    <a:pt x="3470" y="31971"/>
                  </a:lnTo>
                  <a:cubicBezTo>
                    <a:pt x="3265" y="32039"/>
                    <a:pt x="3424" y="32199"/>
                    <a:pt x="3424" y="32313"/>
                  </a:cubicBezTo>
                  <a:cubicBezTo>
                    <a:pt x="3424" y="32313"/>
                    <a:pt x="3493" y="32359"/>
                    <a:pt x="3493" y="32359"/>
                  </a:cubicBezTo>
                  <a:cubicBezTo>
                    <a:pt x="3561" y="32541"/>
                    <a:pt x="3607" y="32701"/>
                    <a:pt x="3653" y="32884"/>
                  </a:cubicBezTo>
                  <a:cubicBezTo>
                    <a:pt x="3653" y="33180"/>
                    <a:pt x="3653" y="33500"/>
                    <a:pt x="3653" y="33797"/>
                  </a:cubicBezTo>
                  <a:cubicBezTo>
                    <a:pt x="3584" y="33797"/>
                    <a:pt x="3516" y="33797"/>
                    <a:pt x="3470" y="33774"/>
                  </a:cubicBezTo>
                  <a:lnTo>
                    <a:pt x="3470" y="33774"/>
                  </a:lnTo>
                  <a:cubicBezTo>
                    <a:pt x="3516" y="33842"/>
                    <a:pt x="3561" y="33911"/>
                    <a:pt x="3607" y="33979"/>
                  </a:cubicBezTo>
                  <a:lnTo>
                    <a:pt x="3675" y="33956"/>
                  </a:lnTo>
                  <a:cubicBezTo>
                    <a:pt x="3790" y="34504"/>
                    <a:pt x="3904" y="35052"/>
                    <a:pt x="4018" y="35623"/>
                  </a:cubicBezTo>
                  <a:cubicBezTo>
                    <a:pt x="4041" y="35600"/>
                    <a:pt x="4063" y="35600"/>
                    <a:pt x="4063" y="35600"/>
                  </a:cubicBezTo>
                  <a:lnTo>
                    <a:pt x="4063" y="35600"/>
                  </a:lnTo>
                  <a:cubicBezTo>
                    <a:pt x="4018" y="35645"/>
                    <a:pt x="3972" y="35714"/>
                    <a:pt x="3904" y="35782"/>
                  </a:cubicBezTo>
                  <a:cubicBezTo>
                    <a:pt x="3607" y="36467"/>
                    <a:pt x="3881" y="37129"/>
                    <a:pt x="4018" y="37814"/>
                  </a:cubicBezTo>
                  <a:cubicBezTo>
                    <a:pt x="4041" y="37905"/>
                    <a:pt x="4200" y="37974"/>
                    <a:pt x="4132" y="38133"/>
                  </a:cubicBezTo>
                  <a:cubicBezTo>
                    <a:pt x="4132" y="38156"/>
                    <a:pt x="4109" y="38202"/>
                    <a:pt x="4109" y="38248"/>
                  </a:cubicBezTo>
                  <a:cubicBezTo>
                    <a:pt x="4132" y="38270"/>
                    <a:pt x="4178" y="38316"/>
                    <a:pt x="4200" y="38339"/>
                  </a:cubicBezTo>
                  <a:cubicBezTo>
                    <a:pt x="4337" y="38499"/>
                    <a:pt x="4223" y="38727"/>
                    <a:pt x="4337" y="38909"/>
                  </a:cubicBezTo>
                  <a:cubicBezTo>
                    <a:pt x="4360" y="39252"/>
                    <a:pt x="4383" y="39617"/>
                    <a:pt x="4406" y="39959"/>
                  </a:cubicBezTo>
                  <a:lnTo>
                    <a:pt x="4543" y="40188"/>
                  </a:lnTo>
                  <a:cubicBezTo>
                    <a:pt x="4543" y="40553"/>
                    <a:pt x="4543" y="40918"/>
                    <a:pt x="4520" y="41283"/>
                  </a:cubicBezTo>
                  <a:cubicBezTo>
                    <a:pt x="4543" y="41443"/>
                    <a:pt x="4566" y="41626"/>
                    <a:pt x="4588" y="41785"/>
                  </a:cubicBezTo>
                  <a:cubicBezTo>
                    <a:pt x="4862" y="42310"/>
                    <a:pt x="4566" y="42950"/>
                    <a:pt x="4908" y="43452"/>
                  </a:cubicBezTo>
                  <a:cubicBezTo>
                    <a:pt x="4885" y="43908"/>
                    <a:pt x="4794" y="44365"/>
                    <a:pt x="5091" y="44753"/>
                  </a:cubicBezTo>
                  <a:cubicBezTo>
                    <a:pt x="4999" y="45734"/>
                    <a:pt x="5365" y="46693"/>
                    <a:pt x="5273" y="47674"/>
                  </a:cubicBezTo>
                  <a:lnTo>
                    <a:pt x="5456" y="48062"/>
                  </a:lnTo>
                  <a:cubicBezTo>
                    <a:pt x="5456" y="48587"/>
                    <a:pt x="5479" y="49090"/>
                    <a:pt x="5501" y="49614"/>
                  </a:cubicBezTo>
                  <a:cubicBezTo>
                    <a:pt x="5524" y="49637"/>
                    <a:pt x="5570" y="49660"/>
                    <a:pt x="5616" y="49683"/>
                  </a:cubicBezTo>
                  <a:cubicBezTo>
                    <a:pt x="5593" y="50048"/>
                    <a:pt x="5593" y="50391"/>
                    <a:pt x="5684" y="50756"/>
                  </a:cubicBezTo>
                  <a:cubicBezTo>
                    <a:pt x="5684" y="50938"/>
                    <a:pt x="5684" y="51121"/>
                    <a:pt x="5684" y="51281"/>
                  </a:cubicBezTo>
                  <a:cubicBezTo>
                    <a:pt x="6095" y="51418"/>
                    <a:pt x="6551" y="51258"/>
                    <a:pt x="6917" y="51486"/>
                  </a:cubicBezTo>
                  <a:cubicBezTo>
                    <a:pt x="7485" y="51731"/>
                    <a:pt x="8065" y="51792"/>
                    <a:pt x="8650" y="51792"/>
                  </a:cubicBezTo>
                  <a:cubicBezTo>
                    <a:pt x="9213" y="51792"/>
                    <a:pt x="9781" y="51736"/>
                    <a:pt x="10349" y="51736"/>
                  </a:cubicBezTo>
                  <a:cubicBezTo>
                    <a:pt x="10400" y="51736"/>
                    <a:pt x="10450" y="51736"/>
                    <a:pt x="10500" y="51737"/>
                  </a:cubicBezTo>
                  <a:cubicBezTo>
                    <a:pt x="10694" y="51705"/>
                    <a:pt x="10888" y="51673"/>
                    <a:pt x="11089" y="51673"/>
                  </a:cubicBezTo>
                  <a:cubicBezTo>
                    <a:pt x="11173" y="51673"/>
                    <a:pt x="11258" y="51678"/>
                    <a:pt x="11345" y="51692"/>
                  </a:cubicBezTo>
                  <a:cubicBezTo>
                    <a:pt x="11562" y="51714"/>
                    <a:pt x="11784" y="51726"/>
                    <a:pt x="12010" y="51726"/>
                  </a:cubicBezTo>
                  <a:cubicBezTo>
                    <a:pt x="12235" y="51726"/>
                    <a:pt x="12463" y="51714"/>
                    <a:pt x="12691" y="51692"/>
                  </a:cubicBezTo>
                  <a:cubicBezTo>
                    <a:pt x="12783" y="51669"/>
                    <a:pt x="12874" y="51646"/>
                    <a:pt x="12943" y="51623"/>
                  </a:cubicBezTo>
                  <a:cubicBezTo>
                    <a:pt x="13057" y="51577"/>
                    <a:pt x="13148" y="51532"/>
                    <a:pt x="13239" y="51486"/>
                  </a:cubicBezTo>
                  <a:lnTo>
                    <a:pt x="13696" y="51486"/>
                  </a:lnTo>
                  <a:cubicBezTo>
                    <a:pt x="13776" y="51559"/>
                    <a:pt x="13859" y="51583"/>
                    <a:pt x="13944" y="51583"/>
                  </a:cubicBezTo>
                  <a:cubicBezTo>
                    <a:pt x="14098" y="51583"/>
                    <a:pt x="14256" y="51501"/>
                    <a:pt x="14403" y="51486"/>
                  </a:cubicBezTo>
                  <a:cubicBezTo>
                    <a:pt x="14540" y="51372"/>
                    <a:pt x="14723" y="51418"/>
                    <a:pt x="14883" y="51349"/>
                  </a:cubicBezTo>
                  <a:cubicBezTo>
                    <a:pt x="14905" y="51349"/>
                    <a:pt x="14951" y="51326"/>
                    <a:pt x="14974" y="51326"/>
                  </a:cubicBezTo>
                  <a:cubicBezTo>
                    <a:pt x="16013" y="51406"/>
                    <a:pt x="17045" y="51441"/>
                    <a:pt x="18075" y="51441"/>
                  </a:cubicBezTo>
                  <a:cubicBezTo>
                    <a:pt x="19105" y="51441"/>
                    <a:pt x="20132" y="51406"/>
                    <a:pt x="21160" y="51349"/>
                  </a:cubicBezTo>
                  <a:lnTo>
                    <a:pt x="21525" y="51349"/>
                  </a:lnTo>
                  <a:cubicBezTo>
                    <a:pt x="21949" y="51309"/>
                    <a:pt x="22374" y="51285"/>
                    <a:pt x="22798" y="51285"/>
                  </a:cubicBezTo>
                  <a:cubicBezTo>
                    <a:pt x="23104" y="51285"/>
                    <a:pt x="23410" y="51298"/>
                    <a:pt x="23716" y="51326"/>
                  </a:cubicBezTo>
                  <a:cubicBezTo>
                    <a:pt x="23743" y="51366"/>
                    <a:pt x="23777" y="51391"/>
                    <a:pt x="23814" y="51391"/>
                  </a:cubicBezTo>
                  <a:cubicBezTo>
                    <a:pt x="23841" y="51391"/>
                    <a:pt x="23870" y="51378"/>
                    <a:pt x="23899" y="51349"/>
                  </a:cubicBezTo>
                  <a:cubicBezTo>
                    <a:pt x="24515" y="51326"/>
                    <a:pt x="25108" y="51326"/>
                    <a:pt x="25725" y="51304"/>
                  </a:cubicBezTo>
                  <a:lnTo>
                    <a:pt x="26455" y="51304"/>
                  </a:lnTo>
                  <a:cubicBezTo>
                    <a:pt x="26569" y="51367"/>
                    <a:pt x="26683" y="51416"/>
                    <a:pt x="26782" y="51416"/>
                  </a:cubicBezTo>
                  <a:cubicBezTo>
                    <a:pt x="26861" y="51416"/>
                    <a:pt x="26929" y="51385"/>
                    <a:pt x="26980" y="51304"/>
                  </a:cubicBezTo>
                  <a:cubicBezTo>
                    <a:pt x="27026" y="51281"/>
                    <a:pt x="27049" y="51281"/>
                    <a:pt x="27094" y="51281"/>
                  </a:cubicBezTo>
                  <a:cubicBezTo>
                    <a:pt x="27117" y="51258"/>
                    <a:pt x="27140" y="51258"/>
                    <a:pt x="27163" y="51235"/>
                  </a:cubicBezTo>
                  <a:cubicBezTo>
                    <a:pt x="27186" y="51258"/>
                    <a:pt x="27186" y="51281"/>
                    <a:pt x="27208" y="51304"/>
                  </a:cubicBezTo>
                  <a:lnTo>
                    <a:pt x="27368" y="51144"/>
                  </a:lnTo>
                  <a:cubicBezTo>
                    <a:pt x="27437" y="51121"/>
                    <a:pt x="27482" y="51121"/>
                    <a:pt x="27551" y="51121"/>
                  </a:cubicBezTo>
                  <a:cubicBezTo>
                    <a:pt x="27733" y="51121"/>
                    <a:pt x="27916" y="51098"/>
                    <a:pt x="28099" y="51098"/>
                  </a:cubicBezTo>
                  <a:cubicBezTo>
                    <a:pt x="28099" y="51098"/>
                    <a:pt x="28099" y="51167"/>
                    <a:pt x="28099" y="51167"/>
                  </a:cubicBezTo>
                  <a:cubicBezTo>
                    <a:pt x="28258" y="51144"/>
                    <a:pt x="28441" y="51121"/>
                    <a:pt x="28624" y="51121"/>
                  </a:cubicBezTo>
                  <a:cubicBezTo>
                    <a:pt x="28669" y="51189"/>
                    <a:pt x="28806" y="51281"/>
                    <a:pt x="28897" y="51326"/>
                  </a:cubicBezTo>
                  <a:cubicBezTo>
                    <a:pt x="29312" y="51397"/>
                    <a:pt x="29739" y="51438"/>
                    <a:pt x="30166" y="51438"/>
                  </a:cubicBezTo>
                  <a:cubicBezTo>
                    <a:pt x="30561" y="51438"/>
                    <a:pt x="30956" y="51403"/>
                    <a:pt x="31340" y="51326"/>
                  </a:cubicBezTo>
                  <a:cubicBezTo>
                    <a:pt x="31478" y="51296"/>
                    <a:pt x="31622" y="51288"/>
                    <a:pt x="31767" y="51288"/>
                  </a:cubicBezTo>
                  <a:cubicBezTo>
                    <a:pt x="31917" y="51288"/>
                    <a:pt x="32069" y="51296"/>
                    <a:pt x="32220" y="51296"/>
                  </a:cubicBezTo>
                  <a:cubicBezTo>
                    <a:pt x="32577" y="51296"/>
                    <a:pt x="32925" y="51250"/>
                    <a:pt x="33211" y="50938"/>
                  </a:cubicBezTo>
                  <a:cubicBezTo>
                    <a:pt x="33211" y="50413"/>
                    <a:pt x="33211" y="49866"/>
                    <a:pt x="33234" y="49341"/>
                  </a:cubicBezTo>
                  <a:cubicBezTo>
                    <a:pt x="33257" y="49318"/>
                    <a:pt x="33303" y="49295"/>
                    <a:pt x="33348" y="49272"/>
                  </a:cubicBezTo>
                  <a:cubicBezTo>
                    <a:pt x="33394" y="48724"/>
                    <a:pt x="33280" y="48154"/>
                    <a:pt x="33554" y="47629"/>
                  </a:cubicBezTo>
                  <a:cubicBezTo>
                    <a:pt x="33531" y="47560"/>
                    <a:pt x="33531" y="47515"/>
                    <a:pt x="33577" y="47469"/>
                  </a:cubicBezTo>
                  <a:cubicBezTo>
                    <a:pt x="33577" y="47355"/>
                    <a:pt x="33577" y="47241"/>
                    <a:pt x="33577" y="47127"/>
                  </a:cubicBezTo>
                  <a:cubicBezTo>
                    <a:pt x="33599" y="47127"/>
                    <a:pt x="33622" y="47104"/>
                    <a:pt x="33645" y="47058"/>
                  </a:cubicBezTo>
                  <a:cubicBezTo>
                    <a:pt x="33668" y="47012"/>
                    <a:pt x="33645" y="46990"/>
                    <a:pt x="33599" y="46944"/>
                  </a:cubicBezTo>
                  <a:lnTo>
                    <a:pt x="33599" y="46396"/>
                  </a:lnTo>
                  <a:cubicBezTo>
                    <a:pt x="33645" y="46328"/>
                    <a:pt x="33645" y="46259"/>
                    <a:pt x="33599" y="46214"/>
                  </a:cubicBezTo>
                  <a:cubicBezTo>
                    <a:pt x="33577" y="46145"/>
                    <a:pt x="33577" y="46077"/>
                    <a:pt x="33599" y="46031"/>
                  </a:cubicBezTo>
                  <a:cubicBezTo>
                    <a:pt x="33531" y="45689"/>
                    <a:pt x="33714" y="45392"/>
                    <a:pt x="33782" y="45095"/>
                  </a:cubicBezTo>
                  <a:cubicBezTo>
                    <a:pt x="33873" y="44981"/>
                    <a:pt x="33873" y="44867"/>
                    <a:pt x="33782" y="44753"/>
                  </a:cubicBezTo>
                  <a:cubicBezTo>
                    <a:pt x="33828" y="44387"/>
                    <a:pt x="33896" y="44022"/>
                    <a:pt x="33942" y="43657"/>
                  </a:cubicBezTo>
                  <a:cubicBezTo>
                    <a:pt x="33987" y="43338"/>
                    <a:pt x="33987" y="43018"/>
                    <a:pt x="34124" y="42744"/>
                  </a:cubicBezTo>
                  <a:cubicBezTo>
                    <a:pt x="34124" y="42242"/>
                    <a:pt x="34124" y="41763"/>
                    <a:pt x="34124" y="41283"/>
                  </a:cubicBezTo>
                  <a:cubicBezTo>
                    <a:pt x="34353" y="40964"/>
                    <a:pt x="34216" y="40576"/>
                    <a:pt x="34284" y="40210"/>
                  </a:cubicBezTo>
                  <a:cubicBezTo>
                    <a:pt x="34375" y="39777"/>
                    <a:pt x="34216" y="39297"/>
                    <a:pt x="34467" y="38887"/>
                  </a:cubicBezTo>
                  <a:cubicBezTo>
                    <a:pt x="34627" y="38111"/>
                    <a:pt x="34969" y="37380"/>
                    <a:pt x="34855" y="36558"/>
                  </a:cubicBezTo>
                  <a:cubicBezTo>
                    <a:pt x="34832" y="36421"/>
                    <a:pt x="34764" y="36285"/>
                    <a:pt x="34672" y="36170"/>
                  </a:cubicBezTo>
                  <a:cubicBezTo>
                    <a:pt x="34809" y="35440"/>
                    <a:pt x="34923" y="34710"/>
                    <a:pt x="35060" y="33979"/>
                  </a:cubicBezTo>
                  <a:cubicBezTo>
                    <a:pt x="35471" y="33660"/>
                    <a:pt x="35471" y="33294"/>
                    <a:pt x="35220" y="32884"/>
                  </a:cubicBezTo>
                  <a:cubicBezTo>
                    <a:pt x="35197" y="32587"/>
                    <a:pt x="35174" y="32290"/>
                    <a:pt x="35152" y="31971"/>
                  </a:cubicBezTo>
                  <a:cubicBezTo>
                    <a:pt x="35220" y="31811"/>
                    <a:pt x="35288" y="31628"/>
                    <a:pt x="35357" y="31446"/>
                  </a:cubicBezTo>
                  <a:lnTo>
                    <a:pt x="35425" y="31400"/>
                  </a:lnTo>
                  <a:cubicBezTo>
                    <a:pt x="35403" y="31331"/>
                    <a:pt x="35380" y="31263"/>
                    <a:pt x="35380" y="31194"/>
                  </a:cubicBezTo>
                  <a:cubicBezTo>
                    <a:pt x="35380" y="31012"/>
                    <a:pt x="35380" y="30852"/>
                    <a:pt x="35403" y="30692"/>
                  </a:cubicBezTo>
                  <a:cubicBezTo>
                    <a:pt x="35448" y="30624"/>
                    <a:pt x="35517" y="30555"/>
                    <a:pt x="35585" y="30510"/>
                  </a:cubicBezTo>
                  <a:cubicBezTo>
                    <a:pt x="35585" y="30190"/>
                    <a:pt x="35562" y="29893"/>
                    <a:pt x="35562" y="29574"/>
                  </a:cubicBezTo>
                  <a:cubicBezTo>
                    <a:pt x="35768" y="29483"/>
                    <a:pt x="35768" y="29346"/>
                    <a:pt x="35585" y="29232"/>
                  </a:cubicBezTo>
                  <a:cubicBezTo>
                    <a:pt x="35585" y="29163"/>
                    <a:pt x="35585" y="29095"/>
                    <a:pt x="35585" y="29049"/>
                  </a:cubicBezTo>
                  <a:cubicBezTo>
                    <a:pt x="35699" y="28843"/>
                    <a:pt x="35745" y="28661"/>
                    <a:pt x="35540" y="28501"/>
                  </a:cubicBezTo>
                  <a:cubicBezTo>
                    <a:pt x="35540" y="28478"/>
                    <a:pt x="35540" y="28478"/>
                    <a:pt x="35540" y="28455"/>
                  </a:cubicBezTo>
                  <a:cubicBezTo>
                    <a:pt x="35562" y="28478"/>
                    <a:pt x="35585" y="28501"/>
                    <a:pt x="35631" y="28501"/>
                  </a:cubicBezTo>
                  <a:cubicBezTo>
                    <a:pt x="35791" y="28273"/>
                    <a:pt x="35677" y="27999"/>
                    <a:pt x="35768" y="27771"/>
                  </a:cubicBezTo>
                  <a:cubicBezTo>
                    <a:pt x="35813" y="27702"/>
                    <a:pt x="35813" y="27657"/>
                    <a:pt x="35791" y="27588"/>
                  </a:cubicBezTo>
                  <a:cubicBezTo>
                    <a:pt x="35768" y="27520"/>
                    <a:pt x="35768" y="27474"/>
                    <a:pt x="35791" y="27406"/>
                  </a:cubicBezTo>
                  <a:cubicBezTo>
                    <a:pt x="35882" y="27040"/>
                    <a:pt x="35905" y="26675"/>
                    <a:pt x="35950" y="26310"/>
                  </a:cubicBezTo>
                  <a:cubicBezTo>
                    <a:pt x="35859" y="25055"/>
                    <a:pt x="36270" y="23868"/>
                    <a:pt x="36338" y="22658"/>
                  </a:cubicBezTo>
                  <a:cubicBezTo>
                    <a:pt x="36567" y="22430"/>
                    <a:pt x="36498" y="22156"/>
                    <a:pt x="36475" y="21882"/>
                  </a:cubicBezTo>
                  <a:cubicBezTo>
                    <a:pt x="36453" y="21836"/>
                    <a:pt x="36453" y="21790"/>
                    <a:pt x="36498" y="21745"/>
                  </a:cubicBezTo>
                  <a:cubicBezTo>
                    <a:pt x="36681" y="21311"/>
                    <a:pt x="36704" y="20900"/>
                    <a:pt x="36498" y="20489"/>
                  </a:cubicBezTo>
                  <a:cubicBezTo>
                    <a:pt x="36681" y="20352"/>
                    <a:pt x="36726" y="20147"/>
                    <a:pt x="36795" y="19964"/>
                  </a:cubicBezTo>
                  <a:cubicBezTo>
                    <a:pt x="36818" y="19873"/>
                    <a:pt x="36841" y="19805"/>
                    <a:pt x="36841" y="19713"/>
                  </a:cubicBezTo>
                  <a:cubicBezTo>
                    <a:pt x="36818" y="19280"/>
                    <a:pt x="36635" y="18869"/>
                    <a:pt x="36841" y="18435"/>
                  </a:cubicBezTo>
                  <a:cubicBezTo>
                    <a:pt x="36841" y="17887"/>
                    <a:pt x="36863" y="17340"/>
                    <a:pt x="37023" y="16815"/>
                  </a:cubicBezTo>
                  <a:lnTo>
                    <a:pt x="37115" y="16815"/>
                  </a:lnTo>
                  <a:cubicBezTo>
                    <a:pt x="37320" y="16792"/>
                    <a:pt x="37548" y="16815"/>
                    <a:pt x="37571" y="16518"/>
                  </a:cubicBezTo>
                  <a:cubicBezTo>
                    <a:pt x="37571" y="16404"/>
                    <a:pt x="37525" y="16267"/>
                    <a:pt x="37411" y="16244"/>
                  </a:cubicBezTo>
                  <a:cubicBezTo>
                    <a:pt x="37395" y="16241"/>
                    <a:pt x="37380" y="16240"/>
                    <a:pt x="37366" y="16240"/>
                  </a:cubicBezTo>
                  <a:cubicBezTo>
                    <a:pt x="37131" y="16240"/>
                    <a:pt x="37262" y="16589"/>
                    <a:pt x="37046" y="16632"/>
                  </a:cubicBezTo>
                  <a:cubicBezTo>
                    <a:pt x="37137" y="15719"/>
                    <a:pt x="37183" y="14783"/>
                    <a:pt x="37434" y="13893"/>
                  </a:cubicBezTo>
                  <a:cubicBezTo>
                    <a:pt x="37913" y="13482"/>
                    <a:pt x="37503" y="13003"/>
                    <a:pt x="37571" y="12569"/>
                  </a:cubicBezTo>
                  <a:cubicBezTo>
                    <a:pt x="37548" y="12523"/>
                    <a:pt x="37548" y="12478"/>
                    <a:pt x="37571" y="12432"/>
                  </a:cubicBezTo>
                  <a:cubicBezTo>
                    <a:pt x="37891" y="12021"/>
                    <a:pt x="37548" y="11519"/>
                    <a:pt x="37754" y="11085"/>
                  </a:cubicBezTo>
                  <a:cubicBezTo>
                    <a:pt x="37731" y="11040"/>
                    <a:pt x="37731" y="11017"/>
                    <a:pt x="37754" y="10971"/>
                  </a:cubicBezTo>
                  <a:cubicBezTo>
                    <a:pt x="37891" y="10857"/>
                    <a:pt x="37868" y="10743"/>
                    <a:pt x="37799" y="10606"/>
                  </a:cubicBezTo>
                  <a:cubicBezTo>
                    <a:pt x="37799" y="10560"/>
                    <a:pt x="37776" y="10492"/>
                    <a:pt x="37776" y="10424"/>
                  </a:cubicBezTo>
                  <a:cubicBezTo>
                    <a:pt x="37776" y="10309"/>
                    <a:pt x="37754" y="10172"/>
                    <a:pt x="37731" y="10058"/>
                  </a:cubicBezTo>
                  <a:cubicBezTo>
                    <a:pt x="37936" y="9396"/>
                    <a:pt x="37845" y="8689"/>
                    <a:pt x="38119" y="8027"/>
                  </a:cubicBezTo>
                  <a:cubicBezTo>
                    <a:pt x="38096" y="7525"/>
                    <a:pt x="38119" y="7023"/>
                    <a:pt x="38301" y="6543"/>
                  </a:cubicBezTo>
                  <a:cubicBezTo>
                    <a:pt x="38393" y="6703"/>
                    <a:pt x="38438" y="6886"/>
                    <a:pt x="38621" y="7000"/>
                  </a:cubicBezTo>
                  <a:cubicBezTo>
                    <a:pt x="38735" y="6612"/>
                    <a:pt x="38644" y="6383"/>
                    <a:pt x="38324" y="6224"/>
                  </a:cubicBezTo>
                  <a:cubicBezTo>
                    <a:pt x="38370" y="5014"/>
                    <a:pt x="38393" y="3781"/>
                    <a:pt x="38689" y="2572"/>
                  </a:cubicBezTo>
                  <a:cubicBezTo>
                    <a:pt x="38621" y="1841"/>
                    <a:pt x="38872" y="1134"/>
                    <a:pt x="38849" y="380"/>
                  </a:cubicBezTo>
                  <a:cubicBezTo>
                    <a:pt x="38918" y="335"/>
                    <a:pt x="38986" y="266"/>
                    <a:pt x="39032" y="198"/>
                  </a:cubicBezTo>
                  <a:lnTo>
                    <a:pt x="39032" y="198"/>
                  </a:lnTo>
                  <a:cubicBezTo>
                    <a:pt x="38963" y="221"/>
                    <a:pt x="38872" y="221"/>
                    <a:pt x="38781" y="221"/>
                  </a:cubicBezTo>
                  <a:cubicBezTo>
                    <a:pt x="38781" y="198"/>
                    <a:pt x="38758" y="175"/>
                    <a:pt x="38735" y="152"/>
                  </a:cubicBezTo>
                  <a:cubicBezTo>
                    <a:pt x="38667" y="84"/>
                    <a:pt x="38575" y="61"/>
                    <a:pt x="38484" y="38"/>
                  </a:cubicBezTo>
                  <a:cubicBezTo>
                    <a:pt x="38350" y="11"/>
                    <a:pt x="38209" y="0"/>
                    <a:pt x="380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5" name="Google Shape;2875;p52"/>
            <p:cNvSpPr/>
            <p:nvPr/>
          </p:nvSpPr>
          <p:spPr>
            <a:xfrm rot="-799569">
              <a:off x="1348991" y="4019544"/>
              <a:ext cx="4575" cy="9150"/>
            </a:xfrm>
            <a:custGeom>
              <a:avLst/>
              <a:gdLst/>
              <a:ahLst/>
              <a:cxnLst/>
              <a:rect l="l" t="t" r="r" b="b"/>
              <a:pathLst>
                <a:path w="183" h="366" extrusionOk="0">
                  <a:moveTo>
                    <a:pt x="183" y="1"/>
                  </a:moveTo>
                  <a:cubicBezTo>
                    <a:pt x="0" y="115"/>
                    <a:pt x="0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6" name="Google Shape;2876;p52"/>
            <p:cNvSpPr/>
            <p:nvPr/>
          </p:nvSpPr>
          <p:spPr>
            <a:xfrm rot="-799569">
              <a:off x="1715400" y="4364127"/>
              <a:ext cx="5725" cy="2175"/>
            </a:xfrm>
            <a:custGeom>
              <a:avLst/>
              <a:gdLst/>
              <a:ahLst/>
              <a:cxnLst/>
              <a:rect l="l" t="t" r="r" b="b"/>
              <a:pathLst>
                <a:path w="229" h="87" extrusionOk="0">
                  <a:moveTo>
                    <a:pt x="0" y="1"/>
                  </a:moveTo>
                  <a:cubicBezTo>
                    <a:pt x="34" y="58"/>
                    <a:pt x="74" y="87"/>
                    <a:pt x="114" y="87"/>
                  </a:cubicBezTo>
                  <a:cubicBezTo>
                    <a:pt x="154" y="87"/>
                    <a:pt x="194" y="58"/>
                    <a:pt x="22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7" name="Google Shape;2877;p52"/>
            <p:cNvSpPr/>
            <p:nvPr/>
          </p:nvSpPr>
          <p:spPr>
            <a:xfrm rot="-799569">
              <a:off x="1724760" y="4361485"/>
              <a:ext cx="4575" cy="2450"/>
            </a:xfrm>
            <a:custGeom>
              <a:avLst/>
              <a:gdLst/>
              <a:ahLst/>
              <a:cxnLst/>
              <a:rect l="l" t="t" r="r" b="b"/>
              <a:pathLst>
                <a:path w="183" h="98" extrusionOk="0">
                  <a:moveTo>
                    <a:pt x="183" y="0"/>
                  </a:moveTo>
                  <a:lnTo>
                    <a:pt x="183" y="0"/>
                  </a:lnTo>
                  <a:cubicBezTo>
                    <a:pt x="114" y="23"/>
                    <a:pt x="46" y="23"/>
                    <a:pt x="0" y="23"/>
                  </a:cubicBezTo>
                  <a:cubicBezTo>
                    <a:pt x="23" y="69"/>
                    <a:pt x="52" y="97"/>
                    <a:pt x="83" y="97"/>
                  </a:cubicBezTo>
                  <a:cubicBezTo>
                    <a:pt x="114" y="97"/>
                    <a:pt x="149" y="69"/>
                    <a:pt x="18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8" name="Google Shape;2878;p52"/>
            <p:cNvSpPr/>
            <p:nvPr/>
          </p:nvSpPr>
          <p:spPr>
            <a:xfrm rot="-799569">
              <a:off x="1291923" y="3564886"/>
              <a:ext cx="20001" cy="12575"/>
            </a:xfrm>
            <a:custGeom>
              <a:avLst/>
              <a:gdLst/>
              <a:ahLst/>
              <a:cxnLst/>
              <a:rect l="l" t="t" r="r" b="b"/>
              <a:pathLst>
                <a:path w="800" h="503" extrusionOk="0">
                  <a:moveTo>
                    <a:pt x="160" y="0"/>
                  </a:moveTo>
                  <a:cubicBezTo>
                    <a:pt x="114" y="91"/>
                    <a:pt x="46" y="183"/>
                    <a:pt x="0" y="274"/>
                  </a:cubicBezTo>
                  <a:cubicBezTo>
                    <a:pt x="183" y="457"/>
                    <a:pt x="434" y="502"/>
                    <a:pt x="685" y="502"/>
                  </a:cubicBezTo>
                  <a:cubicBezTo>
                    <a:pt x="731" y="457"/>
                    <a:pt x="776" y="411"/>
                    <a:pt x="799" y="342"/>
                  </a:cubicBezTo>
                  <a:cubicBezTo>
                    <a:pt x="799" y="274"/>
                    <a:pt x="776" y="205"/>
                    <a:pt x="753" y="137"/>
                  </a:cubicBezTo>
                  <a:cubicBezTo>
                    <a:pt x="685" y="46"/>
                    <a:pt x="594" y="23"/>
                    <a:pt x="50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79" name="Google Shape;2879;p52"/>
            <p:cNvSpPr/>
            <p:nvPr/>
          </p:nvSpPr>
          <p:spPr>
            <a:xfrm rot="-799569">
              <a:off x="1307686" y="3616298"/>
              <a:ext cx="14850" cy="13725"/>
            </a:xfrm>
            <a:custGeom>
              <a:avLst/>
              <a:gdLst/>
              <a:ahLst/>
              <a:cxnLst/>
              <a:rect l="l" t="t" r="r" b="b"/>
              <a:pathLst>
                <a:path w="594" h="549" extrusionOk="0">
                  <a:moveTo>
                    <a:pt x="343" y="1"/>
                  </a:moveTo>
                  <a:cubicBezTo>
                    <a:pt x="114" y="24"/>
                    <a:pt x="0" y="138"/>
                    <a:pt x="23" y="389"/>
                  </a:cubicBezTo>
                  <a:cubicBezTo>
                    <a:pt x="137" y="434"/>
                    <a:pt x="251" y="503"/>
                    <a:pt x="365" y="549"/>
                  </a:cubicBezTo>
                  <a:cubicBezTo>
                    <a:pt x="343" y="366"/>
                    <a:pt x="594" y="183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0" name="Google Shape;2880;p52"/>
            <p:cNvSpPr/>
            <p:nvPr/>
          </p:nvSpPr>
          <p:spPr>
            <a:xfrm rot="-799569">
              <a:off x="1401813" y="3505817"/>
              <a:ext cx="11425" cy="9825"/>
            </a:xfrm>
            <a:custGeom>
              <a:avLst/>
              <a:gdLst/>
              <a:ahLst/>
              <a:cxnLst/>
              <a:rect l="l" t="t" r="r" b="b"/>
              <a:pathLst>
                <a:path w="457" h="393" extrusionOk="0">
                  <a:moveTo>
                    <a:pt x="46" y="0"/>
                  </a:moveTo>
                  <a:cubicBezTo>
                    <a:pt x="23" y="46"/>
                    <a:pt x="23" y="114"/>
                    <a:pt x="0" y="183"/>
                  </a:cubicBezTo>
                  <a:cubicBezTo>
                    <a:pt x="0" y="323"/>
                    <a:pt x="53" y="392"/>
                    <a:pt x="173" y="392"/>
                  </a:cubicBezTo>
                  <a:cubicBezTo>
                    <a:pt x="190" y="392"/>
                    <a:pt x="209" y="391"/>
                    <a:pt x="228" y="388"/>
                  </a:cubicBezTo>
                  <a:cubicBezTo>
                    <a:pt x="457" y="251"/>
                    <a:pt x="251" y="137"/>
                    <a:pt x="228" y="23"/>
                  </a:cubicBezTo>
                  <a:cubicBezTo>
                    <a:pt x="160" y="0"/>
                    <a:pt x="114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1" name="Google Shape;2881;p52"/>
            <p:cNvSpPr/>
            <p:nvPr/>
          </p:nvSpPr>
          <p:spPr>
            <a:xfrm rot="-799569">
              <a:off x="1456952" y="3571818"/>
              <a:ext cx="17725" cy="15950"/>
            </a:xfrm>
            <a:custGeom>
              <a:avLst/>
              <a:gdLst/>
              <a:ahLst/>
              <a:cxnLst/>
              <a:rect l="l" t="t" r="r" b="b"/>
              <a:pathLst>
                <a:path w="709" h="638" extrusionOk="0">
                  <a:moveTo>
                    <a:pt x="112" y="1"/>
                  </a:moveTo>
                  <a:cubicBezTo>
                    <a:pt x="75" y="1"/>
                    <a:pt x="38" y="1"/>
                    <a:pt x="1" y="1"/>
                  </a:cubicBezTo>
                  <a:cubicBezTo>
                    <a:pt x="69" y="184"/>
                    <a:pt x="115" y="367"/>
                    <a:pt x="183" y="549"/>
                  </a:cubicBezTo>
                  <a:cubicBezTo>
                    <a:pt x="272" y="579"/>
                    <a:pt x="361" y="637"/>
                    <a:pt x="444" y="637"/>
                  </a:cubicBezTo>
                  <a:cubicBezTo>
                    <a:pt x="488" y="637"/>
                    <a:pt x="531" y="620"/>
                    <a:pt x="571" y="572"/>
                  </a:cubicBezTo>
                  <a:cubicBezTo>
                    <a:pt x="708" y="458"/>
                    <a:pt x="617" y="321"/>
                    <a:pt x="549" y="184"/>
                  </a:cubicBezTo>
                  <a:cubicBezTo>
                    <a:pt x="436" y="16"/>
                    <a:pt x="279" y="1"/>
                    <a:pt x="1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2" name="Google Shape;2882;p52"/>
            <p:cNvSpPr/>
            <p:nvPr/>
          </p:nvSpPr>
          <p:spPr>
            <a:xfrm rot="-799569">
              <a:off x="1445394" y="3546926"/>
              <a:ext cx="13150" cy="1315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388" y="1"/>
                  </a:moveTo>
                  <a:cubicBezTo>
                    <a:pt x="114" y="1"/>
                    <a:pt x="0" y="115"/>
                    <a:pt x="23" y="366"/>
                  </a:cubicBezTo>
                  <a:cubicBezTo>
                    <a:pt x="46" y="480"/>
                    <a:pt x="137" y="503"/>
                    <a:pt x="229" y="526"/>
                  </a:cubicBezTo>
                  <a:cubicBezTo>
                    <a:pt x="502" y="412"/>
                    <a:pt x="525" y="229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3" name="Google Shape;2883;p52"/>
            <p:cNvSpPr/>
            <p:nvPr/>
          </p:nvSpPr>
          <p:spPr>
            <a:xfrm rot="-799569">
              <a:off x="1344881" y="3575736"/>
              <a:ext cx="14275" cy="12850"/>
            </a:xfrm>
            <a:custGeom>
              <a:avLst/>
              <a:gdLst/>
              <a:ahLst/>
              <a:cxnLst/>
              <a:rect l="l" t="t" r="r" b="b"/>
              <a:pathLst>
                <a:path w="571" h="514" extrusionOk="0">
                  <a:moveTo>
                    <a:pt x="278" y="1"/>
                  </a:moveTo>
                  <a:cubicBezTo>
                    <a:pt x="170" y="1"/>
                    <a:pt x="84" y="51"/>
                    <a:pt x="46" y="166"/>
                  </a:cubicBezTo>
                  <a:cubicBezTo>
                    <a:pt x="0" y="349"/>
                    <a:pt x="69" y="463"/>
                    <a:pt x="251" y="508"/>
                  </a:cubicBezTo>
                  <a:cubicBezTo>
                    <a:pt x="273" y="512"/>
                    <a:pt x="294" y="514"/>
                    <a:pt x="313" y="514"/>
                  </a:cubicBezTo>
                  <a:cubicBezTo>
                    <a:pt x="417" y="514"/>
                    <a:pt x="490" y="460"/>
                    <a:pt x="548" y="326"/>
                  </a:cubicBezTo>
                  <a:cubicBezTo>
                    <a:pt x="571" y="166"/>
                    <a:pt x="502" y="52"/>
                    <a:pt x="343" y="6"/>
                  </a:cubicBezTo>
                  <a:cubicBezTo>
                    <a:pt x="320" y="3"/>
                    <a:pt x="299" y="1"/>
                    <a:pt x="27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4" name="Google Shape;2884;p52"/>
            <p:cNvSpPr/>
            <p:nvPr/>
          </p:nvSpPr>
          <p:spPr>
            <a:xfrm rot="-799569">
              <a:off x="1346375" y="3527992"/>
              <a:ext cx="20001" cy="16375"/>
            </a:xfrm>
            <a:custGeom>
              <a:avLst/>
              <a:gdLst/>
              <a:ahLst/>
              <a:cxnLst/>
              <a:rect l="l" t="t" r="r" b="b"/>
              <a:pathLst>
                <a:path w="800" h="655" extrusionOk="0">
                  <a:moveTo>
                    <a:pt x="252" y="0"/>
                  </a:moveTo>
                  <a:cubicBezTo>
                    <a:pt x="206" y="46"/>
                    <a:pt x="138" y="91"/>
                    <a:pt x="69" y="160"/>
                  </a:cubicBezTo>
                  <a:cubicBezTo>
                    <a:pt x="46" y="160"/>
                    <a:pt x="23" y="183"/>
                    <a:pt x="23" y="228"/>
                  </a:cubicBezTo>
                  <a:cubicBezTo>
                    <a:pt x="1" y="274"/>
                    <a:pt x="23" y="297"/>
                    <a:pt x="69" y="343"/>
                  </a:cubicBezTo>
                  <a:cubicBezTo>
                    <a:pt x="221" y="381"/>
                    <a:pt x="262" y="655"/>
                    <a:pt x="442" y="655"/>
                  </a:cubicBezTo>
                  <a:cubicBezTo>
                    <a:pt x="479" y="655"/>
                    <a:pt x="521" y="643"/>
                    <a:pt x="571" y="616"/>
                  </a:cubicBezTo>
                  <a:cubicBezTo>
                    <a:pt x="799" y="502"/>
                    <a:pt x="685" y="320"/>
                    <a:pt x="617" y="160"/>
                  </a:cubicBezTo>
                  <a:cubicBezTo>
                    <a:pt x="571" y="91"/>
                    <a:pt x="503" y="23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5" name="Google Shape;2885;p52"/>
            <p:cNvSpPr/>
            <p:nvPr/>
          </p:nvSpPr>
          <p:spPr>
            <a:xfrm rot="-799569">
              <a:off x="1393779" y="3558690"/>
              <a:ext cx="14850" cy="9175"/>
            </a:xfrm>
            <a:custGeom>
              <a:avLst/>
              <a:gdLst/>
              <a:ahLst/>
              <a:cxnLst/>
              <a:rect l="l" t="t" r="r" b="b"/>
              <a:pathLst>
                <a:path w="594" h="367" extrusionOk="0">
                  <a:moveTo>
                    <a:pt x="274" y="1"/>
                  </a:moveTo>
                  <a:cubicBezTo>
                    <a:pt x="172" y="1"/>
                    <a:pt x="81" y="34"/>
                    <a:pt x="46" y="123"/>
                  </a:cubicBezTo>
                  <a:cubicBezTo>
                    <a:pt x="0" y="237"/>
                    <a:pt x="92" y="328"/>
                    <a:pt x="229" y="351"/>
                  </a:cubicBezTo>
                  <a:cubicBezTo>
                    <a:pt x="274" y="359"/>
                    <a:pt x="320" y="366"/>
                    <a:pt x="363" y="366"/>
                  </a:cubicBezTo>
                  <a:cubicBezTo>
                    <a:pt x="449" y="366"/>
                    <a:pt x="525" y="336"/>
                    <a:pt x="571" y="214"/>
                  </a:cubicBezTo>
                  <a:cubicBezTo>
                    <a:pt x="594" y="54"/>
                    <a:pt x="457" y="32"/>
                    <a:pt x="366" y="9"/>
                  </a:cubicBezTo>
                  <a:cubicBezTo>
                    <a:pt x="335" y="4"/>
                    <a:pt x="304" y="1"/>
                    <a:pt x="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6" name="Google Shape;2886;p52"/>
            <p:cNvSpPr/>
            <p:nvPr/>
          </p:nvSpPr>
          <p:spPr>
            <a:xfrm rot="-799569">
              <a:off x="1412670" y="3618058"/>
              <a:ext cx="22851" cy="14300"/>
            </a:xfrm>
            <a:custGeom>
              <a:avLst/>
              <a:gdLst/>
              <a:ahLst/>
              <a:cxnLst/>
              <a:rect l="l" t="t" r="r" b="b"/>
              <a:pathLst>
                <a:path w="914" h="572" extrusionOk="0">
                  <a:moveTo>
                    <a:pt x="685" y="1"/>
                  </a:moveTo>
                  <a:cubicBezTo>
                    <a:pt x="0" y="183"/>
                    <a:pt x="571" y="389"/>
                    <a:pt x="685" y="571"/>
                  </a:cubicBezTo>
                  <a:cubicBezTo>
                    <a:pt x="776" y="526"/>
                    <a:pt x="845" y="457"/>
                    <a:pt x="913" y="411"/>
                  </a:cubicBezTo>
                  <a:cubicBezTo>
                    <a:pt x="890" y="252"/>
                    <a:pt x="845" y="92"/>
                    <a:pt x="68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7" name="Google Shape;2887;p52"/>
            <p:cNvSpPr/>
            <p:nvPr/>
          </p:nvSpPr>
          <p:spPr>
            <a:xfrm rot="-799569">
              <a:off x="1377513" y="3629425"/>
              <a:ext cx="11425" cy="8000"/>
            </a:xfrm>
            <a:custGeom>
              <a:avLst/>
              <a:gdLst/>
              <a:ahLst/>
              <a:cxnLst/>
              <a:rect l="l" t="t" r="r" b="b"/>
              <a:pathLst>
                <a:path w="457" h="320" extrusionOk="0">
                  <a:moveTo>
                    <a:pt x="206" y="0"/>
                  </a:moveTo>
                  <a:cubicBezTo>
                    <a:pt x="114" y="0"/>
                    <a:pt x="23" y="46"/>
                    <a:pt x="23" y="160"/>
                  </a:cubicBezTo>
                  <a:cubicBezTo>
                    <a:pt x="0" y="251"/>
                    <a:pt x="69" y="297"/>
                    <a:pt x="206" y="320"/>
                  </a:cubicBezTo>
                  <a:cubicBezTo>
                    <a:pt x="251" y="297"/>
                    <a:pt x="388" y="274"/>
                    <a:pt x="388" y="205"/>
                  </a:cubicBezTo>
                  <a:cubicBezTo>
                    <a:pt x="457" y="69"/>
                    <a:pt x="343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8" name="Google Shape;2888;p52"/>
            <p:cNvSpPr/>
            <p:nvPr/>
          </p:nvSpPr>
          <p:spPr>
            <a:xfrm rot="-799569">
              <a:off x="1180042" y="3538941"/>
              <a:ext cx="2875" cy="4600"/>
            </a:xfrm>
            <a:custGeom>
              <a:avLst/>
              <a:gdLst/>
              <a:ahLst/>
              <a:cxnLst/>
              <a:rect l="l" t="t" r="r" b="b"/>
              <a:pathLst>
                <a:path w="115" h="184" extrusionOk="0">
                  <a:moveTo>
                    <a:pt x="115" y="1"/>
                  </a:moveTo>
                  <a:cubicBezTo>
                    <a:pt x="0" y="69"/>
                    <a:pt x="0" y="115"/>
                    <a:pt x="115" y="183"/>
                  </a:cubicBezTo>
                  <a:cubicBezTo>
                    <a:pt x="115" y="115"/>
                    <a:pt x="115" y="69"/>
                    <a:pt x="1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89" name="Google Shape;2889;p52"/>
            <p:cNvSpPr/>
            <p:nvPr/>
          </p:nvSpPr>
          <p:spPr>
            <a:xfrm rot="-799569">
              <a:off x="1291263" y="3355934"/>
              <a:ext cx="113578" cy="126753"/>
            </a:xfrm>
            <a:custGeom>
              <a:avLst/>
              <a:gdLst/>
              <a:ahLst/>
              <a:cxnLst/>
              <a:rect l="l" t="t" r="r" b="b"/>
              <a:pathLst>
                <a:path w="4543" h="5070" extrusionOk="0">
                  <a:moveTo>
                    <a:pt x="3529" y="0"/>
                  </a:moveTo>
                  <a:cubicBezTo>
                    <a:pt x="3352" y="0"/>
                    <a:pt x="3285" y="169"/>
                    <a:pt x="3218" y="556"/>
                  </a:cubicBezTo>
                  <a:cubicBezTo>
                    <a:pt x="3150" y="876"/>
                    <a:pt x="3218" y="1241"/>
                    <a:pt x="3013" y="1515"/>
                  </a:cubicBezTo>
                  <a:cubicBezTo>
                    <a:pt x="2853" y="2245"/>
                    <a:pt x="2442" y="2839"/>
                    <a:pt x="2123" y="3501"/>
                  </a:cubicBezTo>
                  <a:cubicBezTo>
                    <a:pt x="2054" y="3660"/>
                    <a:pt x="1917" y="3820"/>
                    <a:pt x="1712" y="3820"/>
                  </a:cubicBezTo>
                  <a:cubicBezTo>
                    <a:pt x="1461" y="3797"/>
                    <a:pt x="1415" y="3546"/>
                    <a:pt x="1347" y="3364"/>
                  </a:cubicBezTo>
                  <a:cubicBezTo>
                    <a:pt x="1187" y="2816"/>
                    <a:pt x="1141" y="2245"/>
                    <a:pt x="1004" y="1698"/>
                  </a:cubicBezTo>
                  <a:cubicBezTo>
                    <a:pt x="959" y="1652"/>
                    <a:pt x="959" y="1583"/>
                    <a:pt x="982" y="1515"/>
                  </a:cubicBezTo>
                  <a:cubicBezTo>
                    <a:pt x="1004" y="1401"/>
                    <a:pt x="1004" y="1264"/>
                    <a:pt x="982" y="1150"/>
                  </a:cubicBezTo>
                  <a:lnTo>
                    <a:pt x="1027" y="967"/>
                  </a:lnTo>
                  <a:cubicBezTo>
                    <a:pt x="1119" y="853"/>
                    <a:pt x="1119" y="716"/>
                    <a:pt x="1004" y="602"/>
                  </a:cubicBezTo>
                  <a:cubicBezTo>
                    <a:pt x="859" y="359"/>
                    <a:pt x="724" y="70"/>
                    <a:pt x="470" y="70"/>
                  </a:cubicBezTo>
                  <a:cubicBezTo>
                    <a:pt x="367" y="70"/>
                    <a:pt x="244" y="118"/>
                    <a:pt x="91" y="237"/>
                  </a:cubicBezTo>
                  <a:cubicBezTo>
                    <a:pt x="0" y="1561"/>
                    <a:pt x="69" y="2862"/>
                    <a:pt x="548" y="4140"/>
                  </a:cubicBezTo>
                  <a:cubicBezTo>
                    <a:pt x="756" y="4717"/>
                    <a:pt x="1303" y="5069"/>
                    <a:pt x="1871" y="5069"/>
                  </a:cubicBezTo>
                  <a:cubicBezTo>
                    <a:pt x="2111" y="5069"/>
                    <a:pt x="2355" y="5006"/>
                    <a:pt x="2579" y="4870"/>
                  </a:cubicBezTo>
                  <a:cubicBezTo>
                    <a:pt x="3059" y="4573"/>
                    <a:pt x="3218" y="4071"/>
                    <a:pt x="3561" y="3706"/>
                  </a:cubicBezTo>
                  <a:cubicBezTo>
                    <a:pt x="3584" y="3044"/>
                    <a:pt x="3880" y="2451"/>
                    <a:pt x="4086" y="1834"/>
                  </a:cubicBezTo>
                  <a:cubicBezTo>
                    <a:pt x="4542" y="1309"/>
                    <a:pt x="4154" y="762"/>
                    <a:pt x="4109" y="237"/>
                  </a:cubicBezTo>
                  <a:cubicBezTo>
                    <a:pt x="3834" y="85"/>
                    <a:pt x="3654" y="0"/>
                    <a:pt x="352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0" name="Google Shape;2890;p52"/>
            <p:cNvSpPr/>
            <p:nvPr/>
          </p:nvSpPr>
          <p:spPr>
            <a:xfrm rot="-799569">
              <a:off x="1797241" y="3236655"/>
              <a:ext cx="105603" cy="127753"/>
            </a:xfrm>
            <a:custGeom>
              <a:avLst/>
              <a:gdLst/>
              <a:ahLst/>
              <a:cxnLst/>
              <a:rect l="l" t="t" r="r" b="b"/>
              <a:pathLst>
                <a:path w="4224" h="5110" extrusionOk="0">
                  <a:moveTo>
                    <a:pt x="3607" y="1"/>
                  </a:moveTo>
                  <a:cubicBezTo>
                    <a:pt x="3288" y="23"/>
                    <a:pt x="3265" y="297"/>
                    <a:pt x="3242" y="548"/>
                  </a:cubicBezTo>
                  <a:cubicBezTo>
                    <a:pt x="3219" y="731"/>
                    <a:pt x="3197" y="914"/>
                    <a:pt x="3174" y="1073"/>
                  </a:cubicBezTo>
                  <a:cubicBezTo>
                    <a:pt x="2991" y="2009"/>
                    <a:pt x="2854" y="2945"/>
                    <a:pt x="2284" y="3721"/>
                  </a:cubicBezTo>
                  <a:cubicBezTo>
                    <a:pt x="2238" y="3790"/>
                    <a:pt x="2169" y="3858"/>
                    <a:pt x="2124" y="3904"/>
                  </a:cubicBezTo>
                  <a:cubicBezTo>
                    <a:pt x="2032" y="3949"/>
                    <a:pt x="1987" y="4018"/>
                    <a:pt x="1964" y="4109"/>
                  </a:cubicBezTo>
                  <a:cubicBezTo>
                    <a:pt x="1759" y="4041"/>
                    <a:pt x="1576" y="3972"/>
                    <a:pt x="1371" y="3904"/>
                  </a:cubicBezTo>
                  <a:cubicBezTo>
                    <a:pt x="1302" y="3242"/>
                    <a:pt x="1325" y="2534"/>
                    <a:pt x="1028" y="1895"/>
                  </a:cubicBezTo>
                  <a:cubicBezTo>
                    <a:pt x="960" y="1598"/>
                    <a:pt x="846" y="1279"/>
                    <a:pt x="1051" y="982"/>
                  </a:cubicBezTo>
                  <a:cubicBezTo>
                    <a:pt x="1028" y="868"/>
                    <a:pt x="1005" y="731"/>
                    <a:pt x="982" y="640"/>
                  </a:cubicBezTo>
                  <a:cubicBezTo>
                    <a:pt x="876" y="405"/>
                    <a:pt x="809" y="110"/>
                    <a:pt x="521" y="110"/>
                  </a:cubicBezTo>
                  <a:cubicBezTo>
                    <a:pt x="501" y="110"/>
                    <a:pt x="480" y="112"/>
                    <a:pt x="457" y="115"/>
                  </a:cubicBezTo>
                  <a:cubicBezTo>
                    <a:pt x="92" y="160"/>
                    <a:pt x="92" y="480"/>
                    <a:pt x="92" y="754"/>
                  </a:cubicBezTo>
                  <a:cubicBezTo>
                    <a:pt x="69" y="1439"/>
                    <a:pt x="1" y="2146"/>
                    <a:pt x="184" y="2808"/>
                  </a:cubicBezTo>
                  <a:cubicBezTo>
                    <a:pt x="389" y="3493"/>
                    <a:pt x="435" y="4269"/>
                    <a:pt x="1028" y="4817"/>
                  </a:cubicBezTo>
                  <a:cubicBezTo>
                    <a:pt x="1420" y="5009"/>
                    <a:pt x="1742" y="5109"/>
                    <a:pt x="2023" y="5109"/>
                  </a:cubicBezTo>
                  <a:cubicBezTo>
                    <a:pt x="2511" y="5109"/>
                    <a:pt x="2874" y="4807"/>
                    <a:pt x="3265" y="4155"/>
                  </a:cubicBezTo>
                  <a:cubicBezTo>
                    <a:pt x="3425" y="3904"/>
                    <a:pt x="3562" y="3630"/>
                    <a:pt x="3607" y="3333"/>
                  </a:cubicBezTo>
                  <a:cubicBezTo>
                    <a:pt x="3653" y="3059"/>
                    <a:pt x="3699" y="2785"/>
                    <a:pt x="3927" y="2603"/>
                  </a:cubicBezTo>
                  <a:cubicBezTo>
                    <a:pt x="3995" y="2169"/>
                    <a:pt x="4041" y="1758"/>
                    <a:pt x="4087" y="1347"/>
                  </a:cubicBezTo>
                  <a:cubicBezTo>
                    <a:pt x="4110" y="1073"/>
                    <a:pt x="4224" y="799"/>
                    <a:pt x="4155" y="526"/>
                  </a:cubicBezTo>
                  <a:cubicBezTo>
                    <a:pt x="4087" y="252"/>
                    <a:pt x="3927" y="1"/>
                    <a:pt x="360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1" name="Google Shape;2891;p52"/>
            <p:cNvSpPr/>
            <p:nvPr/>
          </p:nvSpPr>
          <p:spPr>
            <a:xfrm rot="-799569">
              <a:off x="1543785" y="3297370"/>
              <a:ext cx="126128" cy="161204"/>
            </a:xfrm>
            <a:custGeom>
              <a:avLst/>
              <a:gdLst/>
              <a:ahLst/>
              <a:cxnLst/>
              <a:rect l="l" t="t" r="r" b="b"/>
              <a:pathLst>
                <a:path w="5045" h="6448" extrusionOk="0">
                  <a:moveTo>
                    <a:pt x="3926" y="4531"/>
                  </a:moveTo>
                  <a:cubicBezTo>
                    <a:pt x="3926" y="4531"/>
                    <a:pt x="3926" y="4531"/>
                    <a:pt x="3949" y="4554"/>
                  </a:cubicBezTo>
                  <a:lnTo>
                    <a:pt x="3926" y="4554"/>
                  </a:lnTo>
                  <a:cubicBezTo>
                    <a:pt x="3926" y="4554"/>
                    <a:pt x="3926" y="4531"/>
                    <a:pt x="3926" y="4531"/>
                  </a:cubicBezTo>
                  <a:close/>
                  <a:moveTo>
                    <a:pt x="4503" y="1"/>
                  </a:moveTo>
                  <a:cubicBezTo>
                    <a:pt x="4394" y="1"/>
                    <a:pt x="4286" y="45"/>
                    <a:pt x="4177" y="172"/>
                  </a:cubicBezTo>
                  <a:cubicBezTo>
                    <a:pt x="3903" y="696"/>
                    <a:pt x="3858" y="1244"/>
                    <a:pt x="4040" y="1815"/>
                  </a:cubicBezTo>
                  <a:cubicBezTo>
                    <a:pt x="4040" y="1883"/>
                    <a:pt x="4017" y="1952"/>
                    <a:pt x="4017" y="2020"/>
                  </a:cubicBezTo>
                  <a:cubicBezTo>
                    <a:pt x="4017" y="2066"/>
                    <a:pt x="4017" y="2089"/>
                    <a:pt x="4017" y="2112"/>
                  </a:cubicBezTo>
                  <a:cubicBezTo>
                    <a:pt x="3949" y="2294"/>
                    <a:pt x="3949" y="2477"/>
                    <a:pt x="3926" y="2659"/>
                  </a:cubicBezTo>
                  <a:cubicBezTo>
                    <a:pt x="3903" y="2705"/>
                    <a:pt x="3903" y="2751"/>
                    <a:pt x="3880" y="2819"/>
                  </a:cubicBezTo>
                  <a:cubicBezTo>
                    <a:pt x="3835" y="2888"/>
                    <a:pt x="3812" y="2956"/>
                    <a:pt x="3812" y="3025"/>
                  </a:cubicBezTo>
                  <a:cubicBezTo>
                    <a:pt x="3812" y="3070"/>
                    <a:pt x="3812" y="3116"/>
                    <a:pt x="3812" y="3162"/>
                  </a:cubicBezTo>
                  <a:cubicBezTo>
                    <a:pt x="3721" y="3390"/>
                    <a:pt x="3675" y="3595"/>
                    <a:pt x="3629" y="3846"/>
                  </a:cubicBezTo>
                  <a:cubicBezTo>
                    <a:pt x="3606" y="3892"/>
                    <a:pt x="3561" y="3961"/>
                    <a:pt x="3538" y="4006"/>
                  </a:cubicBezTo>
                  <a:cubicBezTo>
                    <a:pt x="3515" y="4075"/>
                    <a:pt x="3469" y="4143"/>
                    <a:pt x="3447" y="4212"/>
                  </a:cubicBezTo>
                  <a:cubicBezTo>
                    <a:pt x="3401" y="4349"/>
                    <a:pt x="3378" y="4485"/>
                    <a:pt x="3287" y="4600"/>
                  </a:cubicBezTo>
                  <a:cubicBezTo>
                    <a:pt x="3287" y="4622"/>
                    <a:pt x="3264" y="4668"/>
                    <a:pt x="3241" y="4691"/>
                  </a:cubicBezTo>
                  <a:cubicBezTo>
                    <a:pt x="3196" y="4737"/>
                    <a:pt x="3150" y="4805"/>
                    <a:pt x="3127" y="4874"/>
                  </a:cubicBezTo>
                  <a:cubicBezTo>
                    <a:pt x="3081" y="4919"/>
                    <a:pt x="3059" y="4988"/>
                    <a:pt x="3013" y="5033"/>
                  </a:cubicBezTo>
                  <a:cubicBezTo>
                    <a:pt x="2922" y="5216"/>
                    <a:pt x="2739" y="5262"/>
                    <a:pt x="2556" y="5284"/>
                  </a:cubicBezTo>
                  <a:cubicBezTo>
                    <a:pt x="1712" y="5079"/>
                    <a:pt x="1141" y="4280"/>
                    <a:pt x="1118" y="3070"/>
                  </a:cubicBezTo>
                  <a:cubicBezTo>
                    <a:pt x="1096" y="2157"/>
                    <a:pt x="845" y="1290"/>
                    <a:pt x="753" y="400"/>
                  </a:cubicBezTo>
                  <a:cubicBezTo>
                    <a:pt x="702" y="92"/>
                    <a:pt x="676" y="15"/>
                    <a:pt x="445" y="15"/>
                  </a:cubicBezTo>
                  <a:cubicBezTo>
                    <a:pt x="368" y="15"/>
                    <a:pt x="268" y="23"/>
                    <a:pt x="137" y="35"/>
                  </a:cubicBezTo>
                  <a:cubicBezTo>
                    <a:pt x="23" y="879"/>
                    <a:pt x="0" y="1701"/>
                    <a:pt x="114" y="2545"/>
                  </a:cubicBezTo>
                  <a:cubicBezTo>
                    <a:pt x="160" y="2819"/>
                    <a:pt x="114" y="3139"/>
                    <a:pt x="114" y="3436"/>
                  </a:cubicBezTo>
                  <a:cubicBezTo>
                    <a:pt x="205" y="3687"/>
                    <a:pt x="274" y="3938"/>
                    <a:pt x="388" y="4189"/>
                  </a:cubicBezTo>
                  <a:cubicBezTo>
                    <a:pt x="616" y="4805"/>
                    <a:pt x="845" y="5421"/>
                    <a:pt x="1324" y="5923"/>
                  </a:cubicBezTo>
                  <a:cubicBezTo>
                    <a:pt x="1656" y="6270"/>
                    <a:pt x="2022" y="6448"/>
                    <a:pt x="2422" y="6448"/>
                  </a:cubicBezTo>
                  <a:cubicBezTo>
                    <a:pt x="2681" y="6448"/>
                    <a:pt x="2954" y="6373"/>
                    <a:pt x="3241" y="6220"/>
                  </a:cubicBezTo>
                  <a:cubicBezTo>
                    <a:pt x="4063" y="5718"/>
                    <a:pt x="4405" y="4919"/>
                    <a:pt x="4519" y="3983"/>
                  </a:cubicBezTo>
                  <a:cubicBezTo>
                    <a:pt x="4930" y="2933"/>
                    <a:pt x="5044" y="1815"/>
                    <a:pt x="5044" y="696"/>
                  </a:cubicBezTo>
                  <a:cubicBezTo>
                    <a:pt x="5044" y="628"/>
                    <a:pt x="5044" y="582"/>
                    <a:pt x="5044" y="514"/>
                  </a:cubicBezTo>
                  <a:cubicBezTo>
                    <a:pt x="5044" y="400"/>
                    <a:pt x="5022" y="286"/>
                    <a:pt x="4999" y="172"/>
                  </a:cubicBezTo>
                  <a:cubicBezTo>
                    <a:pt x="4834" y="103"/>
                    <a:pt x="4668" y="1"/>
                    <a:pt x="450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2" name="Google Shape;2892;p52"/>
            <p:cNvSpPr/>
            <p:nvPr/>
          </p:nvSpPr>
          <p:spPr>
            <a:xfrm rot="-799569">
              <a:off x="1547929" y="3334371"/>
              <a:ext cx="4600" cy="9150"/>
            </a:xfrm>
            <a:custGeom>
              <a:avLst/>
              <a:gdLst/>
              <a:ahLst/>
              <a:cxnLst/>
              <a:rect l="l" t="t" r="r" b="b"/>
              <a:pathLst>
                <a:path w="184" h="366" extrusionOk="0">
                  <a:moveTo>
                    <a:pt x="183" y="1"/>
                  </a:moveTo>
                  <a:cubicBezTo>
                    <a:pt x="1" y="115"/>
                    <a:pt x="1" y="252"/>
                    <a:pt x="183" y="366"/>
                  </a:cubicBezTo>
                  <a:lnTo>
                    <a:pt x="183" y="1"/>
                  </a:ln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3" name="Google Shape;2893;p52"/>
            <p:cNvSpPr/>
            <p:nvPr/>
          </p:nvSpPr>
          <p:spPr>
            <a:xfrm rot="-799569">
              <a:off x="927426" y="1662184"/>
              <a:ext cx="1197807" cy="2777850"/>
            </a:xfrm>
            <a:custGeom>
              <a:avLst/>
              <a:gdLst/>
              <a:ahLst/>
              <a:cxnLst/>
              <a:rect l="l" t="t" r="r" b="b"/>
              <a:pathLst>
                <a:path w="47911" h="111111" extrusionOk="0">
                  <a:moveTo>
                    <a:pt x="40743" y="1037"/>
                  </a:moveTo>
                  <a:lnTo>
                    <a:pt x="40743" y="1037"/>
                  </a:lnTo>
                  <a:cubicBezTo>
                    <a:pt x="40766" y="1060"/>
                    <a:pt x="40766" y="1083"/>
                    <a:pt x="40766" y="1106"/>
                  </a:cubicBezTo>
                  <a:lnTo>
                    <a:pt x="40743" y="1037"/>
                  </a:lnTo>
                  <a:close/>
                  <a:moveTo>
                    <a:pt x="38369" y="2544"/>
                  </a:moveTo>
                  <a:cubicBezTo>
                    <a:pt x="38392" y="2544"/>
                    <a:pt x="38415" y="2566"/>
                    <a:pt x="38415" y="2566"/>
                  </a:cubicBezTo>
                  <a:cubicBezTo>
                    <a:pt x="38415" y="2566"/>
                    <a:pt x="38369" y="2544"/>
                    <a:pt x="38369" y="2544"/>
                  </a:cubicBezTo>
                  <a:close/>
                  <a:moveTo>
                    <a:pt x="35790" y="4689"/>
                  </a:moveTo>
                  <a:lnTo>
                    <a:pt x="35813" y="4712"/>
                  </a:lnTo>
                  <a:cubicBezTo>
                    <a:pt x="35790" y="4712"/>
                    <a:pt x="35790" y="4712"/>
                    <a:pt x="35767" y="4689"/>
                  </a:cubicBezTo>
                  <a:close/>
                  <a:moveTo>
                    <a:pt x="37730" y="5397"/>
                  </a:moveTo>
                  <a:lnTo>
                    <a:pt x="37730" y="5397"/>
                  </a:lnTo>
                  <a:cubicBezTo>
                    <a:pt x="37707" y="5420"/>
                    <a:pt x="37685" y="5443"/>
                    <a:pt x="37685" y="5465"/>
                  </a:cubicBezTo>
                  <a:lnTo>
                    <a:pt x="37662" y="5465"/>
                  </a:lnTo>
                  <a:cubicBezTo>
                    <a:pt x="37684" y="5443"/>
                    <a:pt x="37707" y="5420"/>
                    <a:pt x="37730" y="5397"/>
                  </a:cubicBezTo>
                  <a:close/>
                  <a:moveTo>
                    <a:pt x="33667" y="8044"/>
                  </a:moveTo>
                  <a:lnTo>
                    <a:pt x="33462" y="8204"/>
                  </a:lnTo>
                  <a:cubicBezTo>
                    <a:pt x="33576" y="8204"/>
                    <a:pt x="33645" y="8136"/>
                    <a:pt x="33667" y="8044"/>
                  </a:cubicBezTo>
                  <a:close/>
                  <a:moveTo>
                    <a:pt x="42158" y="649"/>
                  </a:moveTo>
                  <a:cubicBezTo>
                    <a:pt x="42181" y="740"/>
                    <a:pt x="42227" y="809"/>
                    <a:pt x="42272" y="877"/>
                  </a:cubicBezTo>
                  <a:cubicBezTo>
                    <a:pt x="42364" y="1083"/>
                    <a:pt x="42478" y="1288"/>
                    <a:pt x="42592" y="1494"/>
                  </a:cubicBezTo>
                  <a:cubicBezTo>
                    <a:pt x="42387" y="1562"/>
                    <a:pt x="42227" y="1699"/>
                    <a:pt x="42158" y="1927"/>
                  </a:cubicBezTo>
                  <a:cubicBezTo>
                    <a:pt x="42158" y="1950"/>
                    <a:pt x="42158" y="1950"/>
                    <a:pt x="42158" y="1950"/>
                  </a:cubicBezTo>
                  <a:cubicBezTo>
                    <a:pt x="42136" y="1950"/>
                    <a:pt x="42113" y="1973"/>
                    <a:pt x="42090" y="1973"/>
                  </a:cubicBezTo>
                  <a:cubicBezTo>
                    <a:pt x="42067" y="1973"/>
                    <a:pt x="42044" y="1950"/>
                    <a:pt x="42021" y="1927"/>
                  </a:cubicBezTo>
                  <a:cubicBezTo>
                    <a:pt x="41839" y="1927"/>
                    <a:pt x="41725" y="1996"/>
                    <a:pt x="41611" y="2133"/>
                  </a:cubicBezTo>
                  <a:cubicBezTo>
                    <a:pt x="41588" y="2156"/>
                    <a:pt x="41565" y="2201"/>
                    <a:pt x="41542" y="2247"/>
                  </a:cubicBezTo>
                  <a:cubicBezTo>
                    <a:pt x="41268" y="2361"/>
                    <a:pt x="40994" y="2498"/>
                    <a:pt x="40743" y="2703"/>
                  </a:cubicBezTo>
                  <a:cubicBezTo>
                    <a:pt x="40652" y="2726"/>
                    <a:pt x="40583" y="2772"/>
                    <a:pt x="40561" y="2863"/>
                  </a:cubicBezTo>
                  <a:cubicBezTo>
                    <a:pt x="40492" y="2932"/>
                    <a:pt x="40446" y="3000"/>
                    <a:pt x="40378" y="3069"/>
                  </a:cubicBezTo>
                  <a:cubicBezTo>
                    <a:pt x="40378" y="3069"/>
                    <a:pt x="40378" y="3069"/>
                    <a:pt x="40378" y="3091"/>
                  </a:cubicBezTo>
                  <a:cubicBezTo>
                    <a:pt x="40359" y="3082"/>
                    <a:pt x="40340" y="3076"/>
                    <a:pt x="40320" y="3076"/>
                  </a:cubicBezTo>
                  <a:cubicBezTo>
                    <a:pt x="40291" y="3076"/>
                    <a:pt x="40258" y="3087"/>
                    <a:pt x="40218" y="3114"/>
                  </a:cubicBezTo>
                  <a:cubicBezTo>
                    <a:pt x="40076" y="3054"/>
                    <a:pt x="39951" y="3027"/>
                    <a:pt x="39840" y="3027"/>
                  </a:cubicBezTo>
                  <a:cubicBezTo>
                    <a:pt x="39488" y="3027"/>
                    <a:pt x="39279" y="3303"/>
                    <a:pt x="39123" y="3685"/>
                  </a:cubicBezTo>
                  <a:cubicBezTo>
                    <a:pt x="38826" y="3708"/>
                    <a:pt x="38575" y="3753"/>
                    <a:pt x="38575" y="4119"/>
                  </a:cubicBezTo>
                  <a:cubicBezTo>
                    <a:pt x="38490" y="4092"/>
                    <a:pt x="38411" y="4080"/>
                    <a:pt x="38337" y="4080"/>
                  </a:cubicBezTo>
                  <a:cubicBezTo>
                    <a:pt x="38034" y="4080"/>
                    <a:pt x="37814" y="4282"/>
                    <a:pt x="37593" y="4484"/>
                  </a:cubicBezTo>
                  <a:cubicBezTo>
                    <a:pt x="37502" y="4575"/>
                    <a:pt x="37411" y="4644"/>
                    <a:pt x="37319" y="4712"/>
                  </a:cubicBezTo>
                  <a:cubicBezTo>
                    <a:pt x="37205" y="4803"/>
                    <a:pt x="37068" y="4895"/>
                    <a:pt x="37091" y="5077"/>
                  </a:cubicBezTo>
                  <a:cubicBezTo>
                    <a:pt x="37091" y="5077"/>
                    <a:pt x="37091" y="5077"/>
                    <a:pt x="37114" y="5100"/>
                  </a:cubicBezTo>
                  <a:cubicBezTo>
                    <a:pt x="37091" y="5100"/>
                    <a:pt x="37068" y="5077"/>
                    <a:pt x="37046" y="5054"/>
                  </a:cubicBezTo>
                  <a:cubicBezTo>
                    <a:pt x="37023" y="5054"/>
                    <a:pt x="36977" y="5054"/>
                    <a:pt x="36954" y="5032"/>
                  </a:cubicBezTo>
                  <a:cubicBezTo>
                    <a:pt x="35744" y="5351"/>
                    <a:pt x="34877" y="6264"/>
                    <a:pt x="33850" y="6880"/>
                  </a:cubicBezTo>
                  <a:cubicBezTo>
                    <a:pt x="33759" y="6972"/>
                    <a:pt x="33667" y="7040"/>
                    <a:pt x="33553" y="7109"/>
                  </a:cubicBezTo>
                  <a:cubicBezTo>
                    <a:pt x="33416" y="7200"/>
                    <a:pt x="33302" y="7291"/>
                    <a:pt x="33165" y="7383"/>
                  </a:cubicBezTo>
                  <a:cubicBezTo>
                    <a:pt x="33074" y="7451"/>
                    <a:pt x="32960" y="7542"/>
                    <a:pt x="32891" y="7634"/>
                  </a:cubicBezTo>
                  <a:cubicBezTo>
                    <a:pt x="32846" y="7679"/>
                    <a:pt x="32823" y="7725"/>
                    <a:pt x="32823" y="7793"/>
                  </a:cubicBezTo>
                  <a:cubicBezTo>
                    <a:pt x="32800" y="7791"/>
                    <a:pt x="32778" y="7790"/>
                    <a:pt x="32756" y="7790"/>
                  </a:cubicBezTo>
                  <a:cubicBezTo>
                    <a:pt x="32560" y="7790"/>
                    <a:pt x="32405" y="7884"/>
                    <a:pt x="32343" y="8090"/>
                  </a:cubicBezTo>
                  <a:cubicBezTo>
                    <a:pt x="32314" y="8088"/>
                    <a:pt x="32285" y="8087"/>
                    <a:pt x="32257" y="8087"/>
                  </a:cubicBezTo>
                  <a:cubicBezTo>
                    <a:pt x="31987" y="8087"/>
                    <a:pt x="31814" y="8193"/>
                    <a:pt x="31773" y="8524"/>
                  </a:cubicBezTo>
                  <a:cubicBezTo>
                    <a:pt x="31736" y="8517"/>
                    <a:pt x="31700" y="8514"/>
                    <a:pt x="31666" y="8514"/>
                  </a:cubicBezTo>
                  <a:cubicBezTo>
                    <a:pt x="31468" y="8514"/>
                    <a:pt x="31316" y="8623"/>
                    <a:pt x="31179" y="8798"/>
                  </a:cubicBezTo>
                  <a:cubicBezTo>
                    <a:pt x="31157" y="8843"/>
                    <a:pt x="31134" y="8889"/>
                    <a:pt x="31111" y="8912"/>
                  </a:cubicBezTo>
                  <a:cubicBezTo>
                    <a:pt x="30814" y="8866"/>
                    <a:pt x="30517" y="8889"/>
                    <a:pt x="30221" y="8775"/>
                  </a:cubicBezTo>
                  <a:cubicBezTo>
                    <a:pt x="31020" y="8067"/>
                    <a:pt x="32115" y="7702"/>
                    <a:pt x="32777" y="6835"/>
                  </a:cubicBezTo>
                  <a:cubicBezTo>
                    <a:pt x="32754" y="6812"/>
                    <a:pt x="32732" y="6766"/>
                    <a:pt x="32732" y="6743"/>
                  </a:cubicBezTo>
                  <a:lnTo>
                    <a:pt x="32732" y="6743"/>
                  </a:lnTo>
                  <a:cubicBezTo>
                    <a:pt x="32732" y="6743"/>
                    <a:pt x="32754" y="6743"/>
                    <a:pt x="32754" y="6766"/>
                  </a:cubicBezTo>
                  <a:cubicBezTo>
                    <a:pt x="33257" y="6766"/>
                    <a:pt x="33645" y="6606"/>
                    <a:pt x="33827" y="6104"/>
                  </a:cubicBezTo>
                  <a:cubicBezTo>
                    <a:pt x="34649" y="6013"/>
                    <a:pt x="35151" y="5397"/>
                    <a:pt x="35813" y="4986"/>
                  </a:cubicBezTo>
                  <a:cubicBezTo>
                    <a:pt x="35859" y="4940"/>
                    <a:pt x="35881" y="4872"/>
                    <a:pt x="35881" y="4780"/>
                  </a:cubicBezTo>
                  <a:cubicBezTo>
                    <a:pt x="35927" y="4758"/>
                    <a:pt x="35881" y="4735"/>
                    <a:pt x="35836" y="4712"/>
                  </a:cubicBezTo>
                  <a:cubicBezTo>
                    <a:pt x="35950" y="4666"/>
                    <a:pt x="36064" y="4598"/>
                    <a:pt x="36132" y="4484"/>
                  </a:cubicBezTo>
                  <a:cubicBezTo>
                    <a:pt x="36155" y="4461"/>
                    <a:pt x="36178" y="4461"/>
                    <a:pt x="36224" y="4438"/>
                  </a:cubicBezTo>
                  <a:cubicBezTo>
                    <a:pt x="36224" y="4415"/>
                    <a:pt x="36247" y="4392"/>
                    <a:pt x="36269" y="4370"/>
                  </a:cubicBezTo>
                  <a:cubicBezTo>
                    <a:pt x="36298" y="4384"/>
                    <a:pt x="36324" y="4390"/>
                    <a:pt x="36347" y="4390"/>
                  </a:cubicBezTo>
                  <a:cubicBezTo>
                    <a:pt x="36435" y="4390"/>
                    <a:pt x="36489" y="4300"/>
                    <a:pt x="36543" y="4210"/>
                  </a:cubicBezTo>
                  <a:cubicBezTo>
                    <a:pt x="36566" y="4210"/>
                    <a:pt x="36566" y="4233"/>
                    <a:pt x="36589" y="4233"/>
                  </a:cubicBezTo>
                  <a:cubicBezTo>
                    <a:pt x="37319" y="4141"/>
                    <a:pt x="37936" y="3845"/>
                    <a:pt x="38278" y="3160"/>
                  </a:cubicBezTo>
                  <a:cubicBezTo>
                    <a:pt x="38255" y="3137"/>
                    <a:pt x="38255" y="3114"/>
                    <a:pt x="38255" y="3114"/>
                  </a:cubicBezTo>
                  <a:cubicBezTo>
                    <a:pt x="38392" y="3091"/>
                    <a:pt x="38506" y="3023"/>
                    <a:pt x="38598" y="2932"/>
                  </a:cubicBezTo>
                  <a:cubicBezTo>
                    <a:pt x="38803" y="2840"/>
                    <a:pt x="38986" y="2726"/>
                    <a:pt x="39123" y="2544"/>
                  </a:cubicBezTo>
                  <a:cubicBezTo>
                    <a:pt x="39328" y="2452"/>
                    <a:pt x="39533" y="2361"/>
                    <a:pt x="39670" y="2178"/>
                  </a:cubicBezTo>
                  <a:cubicBezTo>
                    <a:pt x="40173" y="1950"/>
                    <a:pt x="40629" y="1676"/>
                    <a:pt x="41040" y="1311"/>
                  </a:cubicBezTo>
                  <a:cubicBezTo>
                    <a:pt x="41108" y="1334"/>
                    <a:pt x="41177" y="1334"/>
                    <a:pt x="41268" y="1334"/>
                  </a:cubicBezTo>
                  <a:cubicBezTo>
                    <a:pt x="41633" y="1174"/>
                    <a:pt x="41976" y="1037"/>
                    <a:pt x="42158" y="649"/>
                  </a:cubicBezTo>
                  <a:close/>
                  <a:moveTo>
                    <a:pt x="29856" y="9049"/>
                  </a:moveTo>
                  <a:cubicBezTo>
                    <a:pt x="29924" y="9163"/>
                    <a:pt x="30015" y="9277"/>
                    <a:pt x="30152" y="9346"/>
                  </a:cubicBezTo>
                  <a:cubicBezTo>
                    <a:pt x="30175" y="9414"/>
                    <a:pt x="30198" y="9505"/>
                    <a:pt x="30198" y="9597"/>
                  </a:cubicBezTo>
                  <a:cubicBezTo>
                    <a:pt x="30175" y="9597"/>
                    <a:pt x="30129" y="9574"/>
                    <a:pt x="30107" y="9574"/>
                  </a:cubicBezTo>
                  <a:cubicBezTo>
                    <a:pt x="29970" y="9597"/>
                    <a:pt x="29810" y="9642"/>
                    <a:pt x="29719" y="9734"/>
                  </a:cubicBezTo>
                  <a:cubicBezTo>
                    <a:pt x="29559" y="9528"/>
                    <a:pt x="29353" y="9323"/>
                    <a:pt x="29787" y="9094"/>
                  </a:cubicBezTo>
                  <a:cubicBezTo>
                    <a:pt x="29810" y="9072"/>
                    <a:pt x="29833" y="9072"/>
                    <a:pt x="29856" y="9049"/>
                  </a:cubicBezTo>
                  <a:close/>
                  <a:moveTo>
                    <a:pt x="28828" y="10030"/>
                  </a:moveTo>
                  <a:lnTo>
                    <a:pt x="28828" y="10030"/>
                  </a:lnTo>
                  <a:cubicBezTo>
                    <a:pt x="28965" y="10099"/>
                    <a:pt x="29034" y="10190"/>
                    <a:pt x="29148" y="10281"/>
                  </a:cubicBezTo>
                  <a:cubicBezTo>
                    <a:pt x="29102" y="10304"/>
                    <a:pt x="29079" y="10350"/>
                    <a:pt x="29079" y="10373"/>
                  </a:cubicBezTo>
                  <a:cubicBezTo>
                    <a:pt x="28943" y="10304"/>
                    <a:pt x="28828" y="10236"/>
                    <a:pt x="28828" y="10030"/>
                  </a:cubicBezTo>
                  <a:close/>
                  <a:moveTo>
                    <a:pt x="27915" y="13386"/>
                  </a:moveTo>
                  <a:cubicBezTo>
                    <a:pt x="28007" y="13408"/>
                    <a:pt x="28075" y="13431"/>
                    <a:pt x="28166" y="13477"/>
                  </a:cubicBezTo>
                  <a:cubicBezTo>
                    <a:pt x="28189" y="13500"/>
                    <a:pt x="28212" y="13523"/>
                    <a:pt x="28212" y="13545"/>
                  </a:cubicBezTo>
                  <a:cubicBezTo>
                    <a:pt x="28258" y="13591"/>
                    <a:pt x="28303" y="13614"/>
                    <a:pt x="28349" y="13637"/>
                  </a:cubicBezTo>
                  <a:cubicBezTo>
                    <a:pt x="28326" y="13637"/>
                    <a:pt x="28326" y="13637"/>
                    <a:pt x="28303" y="13659"/>
                  </a:cubicBezTo>
                  <a:cubicBezTo>
                    <a:pt x="28007" y="14025"/>
                    <a:pt x="27915" y="14436"/>
                    <a:pt x="28052" y="14892"/>
                  </a:cubicBezTo>
                  <a:cubicBezTo>
                    <a:pt x="28075" y="14938"/>
                    <a:pt x="28098" y="14983"/>
                    <a:pt x="28121" y="15029"/>
                  </a:cubicBezTo>
                  <a:cubicBezTo>
                    <a:pt x="28121" y="15052"/>
                    <a:pt x="28121" y="15075"/>
                    <a:pt x="28144" y="15120"/>
                  </a:cubicBezTo>
                  <a:lnTo>
                    <a:pt x="28007" y="15120"/>
                  </a:lnTo>
                  <a:cubicBezTo>
                    <a:pt x="27641" y="15486"/>
                    <a:pt x="27733" y="15919"/>
                    <a:pt x="27870" y="16353"/>
                  </a:cubicBezTo>
                  <a:cubicBezTo>
                    <a:pt x="27893" y="16376"/>
                    <a:pt x="27915" y="16421"/>
                    <a:pt x="27938" y="16444"/>
                  </a:cubicBezTo>
                  <a:cubicBezTo>
                    <a:pt x="27915" y="16467"/>
                    <a:pt x="27915" y="16467"/>
                    <a:pt x="27893" y="16490"/>
                  </a:cubicBezTo>
                  <a:cubicBezTo>
                    <a:pt x="27824" y="16604"/>
                    <a:pt x="27801" y="16718"/>
                    <a:pt x="27778" y="16855"/>
                  </a:cubicBezTo>
                  <a:cubicBezTo>
                    <a:pt x="27778" y="16924"/>
                    <a:pt x="27778" y="17015"/>
                    <a:pt x="27778" y="17083"/>
                  </a:cubicBezTo>
                  <a:cubicBezTo>
                    <a:pt x="27756" y="17220"/>
                    <a:pt x="27756" y="17357"/>
                    <a:pt x="27756" y="17471"/>
                  </a:cubicBezTo>
                  <a:cubicBezTo>
                    <a:pt x="27756" y="17585"/>
                    <a:pt x="27778" y="17677"/>
                    <a:pt x="27778" y="17791"/>
                  </a:cubicBezTo>
                  <a:cubicBezTo>
                    <a:pt x="27733" y="18065"/>
                    <a:pt x="27710" y="18339"/>
                    <a:pt x="27664" y="18613"/>
                  </a:cubicBezTo>
                  <a:cubicBezTo>
                    <a:pt x="27664" y="18795"/>
                    <a:pt x="27641" y="18955"/>
                    <a:pt x="27641" y="19138"/>
                  </a:cubicBezTo>
                  <a:cubicBezTo>
                    <a:pt x="27596" y="19138"/>
                    <a:pt x="27573" y="19160"/>
                    <a:pt x="27550" y="19183"/>
                  </a:cubicBezTo>
                  <a:cubicBezTo>
                    <a:pt x="27459" y="19343"/>
                    <a:pt x="27459" y="19503"/>
                    <a:pt x="27573" y="19663"/>
                  </a:cubicBezTo>
                  <a:lnTo>
                    <a:pt x="27482" y="19663"/>
                  </a:lnTo>
                  <a:cubicBezTo>
                    <a:pt x="27094" y="20210"/>
                    <a:pt x="27116" y="20827"/>
                    <a:pt x="27185" y="21443"/>
                  </a:cubicBezTo>
                  <a:cubicBezTo>
                    <a:pt x="26751" y="21443"/>
                    <a:pt x="26957" y="20918"/>
                    <a:pt x="26706" y="20758"/>
                  </a:cubicBezTo>
                  <a:cubicBezTo>
                    <a:pt x="26797" y="20667"/>
                    <a:pt x="26797" y="20576"/>
                    <a:pt x="26728" y="20461"/>
                  </a:cubicBezTo>
                  <a:cubicBezTo>
                    <a:pt x="26728" y="20439"/>
                    <a:pt x="26728" y="20439"/>
                    <a:pt x="26728" y="20439"/>
                  </a:cubicBezTo>
                  <a:cubicBezTo>
                    <a:pt x="26751" y="20439"/>
                    <a:pt x="26797" y="20461"/>
                    <a:pt x="26843" y="20461"/>
                  </a:cubicBezTo>
                  <a:cubicBezTo>
                    <a:pt x="27276" y="19959"/>
                    <a:pt x="27185" y="19343"/>
                    <a:pt x="27208" y="18750"/>
                  </a:cubicBezTo>
                  <a:cubicBezTo>
                    <a:pt x="27116" y="18704"/>
                    <a:pt x="27048" y="18658"/>
                    <a:pt x="27002" y="18635"/>
                  </a:cubicBezTo>
                  <a:cubicBezTo>
                    <a:pt x="27025" y="18613"/>
                    <a:pt x="27025" y="18613"/>
                    <a:pt x="27048" y="18613"/>
                  </a:cubicBezTo>
                  <a:cubicBezTo>
                    <a:pt x="27048" y="18498"/>
                    <a:pt x="27048" y="18407"/>
                    <a:pt x="27048" y="18316"/>
                  </a:cubicBezTo>
                  <a:cubicBezTo>
                    <a:pt x="27116" y="18225"/>
                    <a:pt x="27208" y="18156"/>
                    <a:pt x="27253" y="18065"/>
                  </a:cubicBezTo>
                  <a:cubicBezTo>
                    <a:pt x="27482" y="17426"/>
                    <a:pt x="27596" y="16787"/>
                    <a:pt x="27390" y="16102"/>
                  </a:cubicBezTo>
                  <a:cubicBezTo>
                    <a:pt x="27368" y="16056"/>
                    <a:pt x="27322" y="16010"/>
                    <a:pt x="27299" y="15965"/>
                  </a:cubicBezTo>
                  <a:cubicBezTo>
                    <a:pt x="27345" y="15896"/>
                    <a:pt x="27345" y="15805"/>
                    <a:pt x="27299" y="15714"/>
                  </a:cubicBezTo>
                  <a:cubicBezTo>
                    <a:pt x="27299" y="15714"/>
                    <a:pt x="27276" y="15714"/>
                    <a:pt x="27276" y="15691"/>
                  </a:cubicBezTo>
                  <a:lnTo>
                    <a:pt x="27276" y="15691"/>
                  </a:lnTo>
                  <a:cubicBezTo>
                    <a:pt x="27322" y="15714"/>
                    <a:pt x="27345" y="15714"/>
                    <a:pt x="27390" y="15714"/>
                  </a:cubicBezTo>
                  <a:cubicBezTo>
                    <a:pt x="27824" y="15212"/>
                    <a:pt x="27733" y="14595"/>
                    <a:pt x="27756" y="14002"/>
                  </a:cubicBezTo>
                  <a:cubicBezTo>
                    <a:pt x="27687" y="13956"/>
                    <a:pt x="27664" y="13911"/>
                    <a:pt x="27619" y="13842"/>
                  </a:cubicBezTo>
                  <a:cubicBezTo>
                    <a:pt x="27664" y="13819"/>
                    <a:pt x="27710" y="13751"/>
                    <a:pt x="27710" y="13705"/>
                  </a:cubicBezTo>
                  <a:cubicBezTo>
                    <a:pt x="27733" y="13637"/>
                    <a:pt x="27756" y="13591"/>
                    <a:pt x="27778" y="13523"/>
                  </a:cubicBezTo>
                  <a:cubicBezTo>
                    <a:pt x="27824" y="13477"/>
                    <a:pt x="27870" y="13431"/>
                    <a:pt x="27915" y="13386"/>
                  </a:cubicBezTo>
                  <a:close/>
                  <a:moveTo>
                    <a:pt x="27345" y="23018"/>
                  </a:moveTo>
                  <a:lnTo>
                    <a:pt x="27345" y="23018"/>
                  </a:lnTo>
                  <a:cubicBezTo>
                    <a:pt x="27368" y="23041"/>
                    <a:pt x="27391" y="23041"/>
                    <a:pt x="27436" y="23064"/>
                  </a:cubicBezTo>
                  <a:lnTo>
                    <a:pt x="27413" y="23064"/>
                  </a:lnTo>
                  <a:cubicBezTo>
                    <a:pt x="27391" y="23041"/>
                    <a:pt x="27368" y="23041"/>
                    <a:pt x="27345" y="23018"/>
                  </a:cubicBezTo>
                  <a:close/>
                  <a:moveTo>
                    <a:pt x="25610" y="27195"/>
                  </a:moveTo>
                  <a:cubicBezTo>
                    <a:pt x="25610" y="27195"/>
                    <a:pt x="25610" y="27195"/>
                    <a:pt x="25587" y="27218"/>
                  </a:cubicBezTo>
                  <a:cubicBezTo>
                    <a:pt x="25587" y="27195"/>
                    <a:pt x="25610" y="27195"/>
                    <a:pt x="25610" y="27195"/>
                  </a:cubicBezTo>
                  <a:close/>
                  <a:moveTo>
                    <a:pt x="7464" y="30801"/>
                  </a:moveTo>
                  <a:cubicBezTo>
                    <a:pt x="7464" y="30824"/>
                    <a:pt x="7464" y="30824"/>
                    <a:pt x="7487" y="30824"/>
                  </a:cubicBezTo>
                  <a:lnTo>
                    <a:pt x="7464" y="30824"/>
                  </a:lnTo>
                  <a:cubicBezTo>
                    <a:pt x="7464" y="30824"/>
                    <a:pt x="7464" y="30824"/>
                    <a:pt x="7464" y="30801"/>
                  </a:cubicBezTo>
                  <a:close/>
                  <a:moveTo>
                    <a:pt x="24446" y="34008"/>
                  </a:moveTo>
                  <a:cubicBezTo>
                    <a:pt x="24440" y="34020"/>
                    <a:pt x="24435" y="34031"/>
                    <a:pt x="24423" y="34042"/>
                  </a:cubicBezTo>
                  <a:lnTo>
                    <a:pt x="24446" y="34008"/>
                  </a:lnTo>
                  <a:close/>
                  <a:moveTo>
                    <a:pt x="24149" y="38402"/>
                  </a:moveTo>
                  <a:cubicBezTo>
                    <a:pt x="24149" y="38425"/>
                    <a:pt x="24149" y="38425"/>
                    <a:pt x="24149" y="38425"/>
                  </a:cubicBezTo>
                  <a:lnTo>
                    <a:pt x="24104" y="38425"/>
                  </a:lnTo>
                  <a:cubicBezTo>
                    <a:pt x="24126" y="38425"/>
                    <a:pt x="24126" y="38425"/>
                    <a:pt x="24149" y="38402"/>
                  </a:cubicBezTo>
                  <a:close/>
                  <a:moveTo>
                    <a:pt x="2442" y="43949"/>
                  </a:moveTo>
                  <a:cubicBezTo>
                    <a:pt x="2442" y="43971"/>
                    <a:pt x="2465" y="43971"/>
                    <a:pt x="2465" y="43971"/>
                  </a:cubicBezTo>
                  <a:cubicBezTo>
                    <a:pt x="2465" y="43971"/>
                    <a:pt x="2442" y="43994"/>
                    <a:pt x="2420" y="43994"/>
                  </a:cubicBezTo>
                  <a:cubicBezTo>
                    <a:pt x="2442" y="43971"/>
                    <a:pt x="2442" y="43971"/>
                    <a:pt x="2442" y="43949"/>
                  </a:cubicBezTo>
                  <a:close/>
                  <a:moveTo>
                    <a:pt x="2237" y="46710"/>
                  </a:moveTo>
                  <a:cubicBezTo>
                    <a:pt x="2237" y="46710"/>
                    <a:pt x="2214" y="46733"/>
                    <a:pt x="2214" y="46733"/>
                  </a:cubicBezTo>
                  <a:cubicBezTo>
                    <a:pt x="2214" y="46733"/>
                    <a:pt x="2214" y="46710"/>
                    <a:pt x="2214" y="46710"/>
                  </a:cubicBezTo>
                  <a:close/>
                  <a:moveTo>
                    <a:pt x="28075" y="22539"/>
                  </a:moveTo>
                  <a:cubicBezTo>
                    <a:pt x="28121" y="22561"/>
                    <a:pt x="28166" y="22584"/>
                    <a:pt x="28235" y="22607"/>
                  </a:cubicBezTo>
                  <a:cubicBezTo>
                    <a:pt x="28793" y="22651"/>
                    <a:pt x="29361" y="22761"/>
                    <a:pt x="29926" y="22761"/>
                  </a:cubicBezTo>
                  <a:cubicBezTo>
                    <a:pt x="30239" y="22761"/>
                    <a:pt x="30551" y="22727"/>
                    <a:pt x="30860" y="22630"/>
                  </a:cubicBezTo>
                  <a:cubicBezTo>
                    <a:pt x="30883" y="22630"/>
                    <a:pt x="30883" y="22653"/>
                    <a:pt x="30883" y="22653"/>
                  </a:cubicBezTo>
                  <a:cubicBezTo>
                    <a:pt x="31042" y="22790"/>
                    <a:pt x="31248" y="22812"/>
                    <a:pt x="31430" y="22858"/>
                  </a:cubicBezTo>
                  <a:cubicBezTo>
                    <a:pt x="31453" y="22881"/>
                    <a:pt x="31499" y="22904"/>
                    <a:pt x="31522" y="22904"/>
                  </a:cubicBezTo>
                  <a:cubicBezTo>
                    <a:pt x="31590" y="22949"/>
                    <a:pt x="31659" y="22995"/>
                    <a:pt x="31704" y="23018"/>
                  </a:cubicBezTo>
                  <a:cubicBezTo>
                    <a:pt x="31773" y="23064"/>
                    <a:pt x="31819" y="23109"/>
                    <a:pt x="31887" y="23155"/>
                  </a:cubicBezTo>
                  <a:cubicBezTo>
                    <a:pt x="32001" y="23246"/>
                    <a:pt x="32092" y="23360"/>
                    <a:pt x="32207" y="23452"/>
                  </a:cubicBezTo>
                  <a:cubicBezTo>
                    <a:pt x="32709" y="23771"/>
                    <a:pt x="33257" y="23999"/>
                    <a:pt x="33736" y="24342"/>
                  </a:cubicBezTo>
                  <a:cubicBezTo>
                    <a:pt x="33892" y="24446"/>
                    <a:pt x="34062" y="24563"/>
                    <a:pt x="34254" y="24563"/>
                  </a:cubicBezTo>
                  <a:cubicBezTo>
                    <a:pt x="34315" y="24563"/>
                    <a:pt x="34378" y="24552"/>
                    <a:pt x="34443" y="24524"/>
                  </a:cubicBezTo>
                  <a:cubicBezTo>
                    <a:pt x="34626" y="24844"/>
                    <a:pt x="34946" y="25026"/>
                    <a:pt x="35197" y="25300"/>
                  </a:cubicBezTo>
                  <a:cubicBezTo>
                    <a:pt x="35562" y="25666"/>
                    <a:pt x="35973" y="25962"/>
                    <a:pt x="36384" y="26282"/>
                  </a:cubicBezTo>
                  <a:cubicBezTo>
                    <a:pt x="37662" y="27263"/>
                    <a:pt x="38552" y="28610"/>
                    <a:pt x="39739" y="29706"/>
                  </a:cubicBezTo>
                  <a:cubicBezTo>
                    <a:pt x="39785" y="29728"/>
                    <a:pt x="39830" y="29751"/>
                    <a:pt x="39876" y="29797"/>
                  </a:cubicBezTo>
                  <a:cubicBezTo>
                    <a:pt x="40036" y="30094"/>
                    <a:pt x="40218" y="30390"/>
                    <a:pt x="40424" y="30664"/>
                  </a:cubicBezTo>
                  <a:cubicBezTo>
                    <a:pt x="40469" y="30733"/>
                    <a:pt x="40515" y="30801"/>
                    <a:pt x="40561" y="30870"/>
                  </a:cubicBezTo>
                  <a:cubicBezTo>
                    <a:pt x="40606" y="30938"/>
                    <a:pt x="40629" y="31007"/>
                    <a:pt x="40698" y="31052"/>
                  </a:cubicBezTo>
                  <a:cubicBezTo>
                    <a:pt x="40720" y="31075"/>
                    <a:pt x="40743" y="31098"/>
                    <a:pt x="40766" y="31121"/>
                  </a:cubicBezTo>
                  <a:cubicBezTo>
                    <a:pt x="40812" y="31258"/>
                    <a:pt x="40880" y="31349"/>
                    <a:pt x="40994" y="31395"/>
                  </a:cubicBezTo>
                  <a:cubicBezTo>
                    <a:pt x="41017" y="31440"/>
                    <a:pt x="41040" y="31486"/>
                    <a:pt x="41063" y="31532"/>
                  </a:cubicBezTo>
                  <a:cubicBezTo>
                    <a:pt x="41108" y="31600"/>
                    <a:pt x="41131" y="31691"/>
                    <a:pt x="41154" y="31783"/>
                  </a:cubicBezTo>
                  <a:cubicBezTo>
                    <a:pt x="41177" y="31851"/>
                    <a:pt x="41200" y="31920"/>
                    <a:pt x="41245" y="31965"/>
                  </a:cubicBezTo>
                  <a:cubicBezTo>
                    <a:pt x="41268" y="32011"/>
                    <a:pt x="41314" y="32079"/>
                    <a:pt x="41359" y="32125"/>
                  </a:cubicBezTo>
                  <a:cubicBezTo>
                    <a:pt x="41382" y="32171"/>
                    <a:pt x="41428" y="32239"/>
                    <a:pt x="41451" y="32285"/>
                  </a:cubicBezTo>
                  <a:cubicBezTo>
                    <a:pt x="41496" y="32331"/>
                    <a:pt x="41519" y="32399"/>
                    <a:pt x="41542" y="32445"/>
                  </a:cubicBezTo>
                  <a:cubicBezTo>
                    <a:pt x="41588" y="32513"/>
                    <a:pt x="41611" y="32559"/>
                    <a:pt x="41633" y="32604"/>
                  </a:cubicBezTo>
                  <a:cubicBezTo>
                    <a:pt x="41679" y="32696"/>
                    <a:pt x="41725" y="32787"/>
                    <a:pt x="41770" y="32878"/>
                  </a:cubicBezTo>
                  <a:cubicBezTo>
                    <a:pt x="41793" y="32924"/>
                    <a:pt x="41816" y="32970"/>
                    <a:pt x="41862" y="33015"/>
                  </a:cubicBezTo>
                  <a:cubicBezTo>
                    <a:pt x="41884" y="33175"/>
                    <a:pt x="41930" y="33335"/>
                    <a:pt x="42044" y="33449"/>
                  </a:cubicBezTo>
                  <a:cubicBezTo>
                    <a:pt x="42067" y="33472"/>
                    <a:pt x="42067" y="33495"/>
                    <a:pt x="42067" y="33517"/>
                  </a:cubicBezTo>
                  <a:cubicBezTo>
                    <a:pt x="42090" y="33586"/>
                    <a:pt x="42113" y="33654"/>
                    <a:pt x="42158" y="33723"/>
                  </a:cubicBezTo>
                  <a:cubicBezTo>
                    <a:pt x="42204" y="33906"/>
                    <a:pt x="42227" y="34111"/>
                    <a:pt x="42364" y="34294"/>
                  </a:cubicBezTo>
                  <a:cubicBezTo>
                    <a:pt x="42409" y="34339"/>
                    <a:pt x="42478" y="34385"/>
                    <a:pt x="42546" y="34408"/>
                  </a:cubicBezTo>
                  <a:cubicBezTo>
                    <a:pt x="42364" y="35161"/>
                    <a:pt x="42843" y="35732"/>
                    <a:pt x="43094" y="36348"/>
                  </a:cubicBezTo>
                  <a:cubicBezTo>
                    <a:pt x="43186" y="36371"/>
                    <a:pt x="43277" y="36439"/>
                    <a:pt x="43322" y="36485"/>
                  </a:cubicBezTo>
                  <a:lnTo>
                    <a:pt x="43710" y="37809"/>
                  </a:lnTo>
                  <a:cubicBezTo>
                    <a:pt x="43665" y="38014"/>
                    <a:pt x="43665" y="38219"/>
                    <a:pt x="43642" y="38402"/>
                  </a:cubicBezTo>
                  <a:cubicBezTo>
                    <a:pt x="43665" y="38881"/>
                    <a:pt x="43733" y="39315"/>
                    <a:pt x="44053" y="39680"/>
                  </a:cubicBezTo>
                  <a:cubicBezTo>
                    <a:pt x="44099" y="39726"/>
                    <a:pt x="44167" y="39772"/>
                    <a:pt x="44235" y="39817"/>
                  </a:cubicBezTo>
                  <a:cubicBezTo>
                    <a:pt x="44258" y="40045"/>
                    <a:pt x="44258" y="40274"/>
                    <a:pt x="44281" y="40502"/>
                  </a:cubicBezTo>
                  <a:cubicBezTo>
                    <a:pt x="44441" y="40707"/>
                    <a:pt x="44418" y="40959"/>
                    <a:pt x="44418" y="41187"/>
                  </a:cubicBezTo>
                  <a:cubicBezTo>
                    <a:pt x="44350" y="41392"/>
                    <a:pt x="44372" y="41620"/>
                    <a:pt x="44350" y="41849"/>
                  </a:cubicBezTo>
                  <a:cubicBezTo>
                    <a:pt x="44372" y="42214"/>
                    <a:pt x="44304" y="42602"/>
                    <a:pt x="44601" y="42899"/>
                  </a:cubicBezTo>
                  <a:cubicBezTo>
                    <a:pt x="44646" y="42921"/>
                    <a:pt x="44692" y="42944"/>
                    <a:pt x="44738" y="42944"/>
                  </a:cubicBezTo>
                  <a:cubicBezTo>
                    <a:pt x="44646" y="43081"/>
                    <a:pt x="44646" y="43241"/>
                    <a:pt x="44738" y="43355"/>
                  </a:cubicBezTo>
                  <a:cubicBezTo>
                    <a:pt x="44715" y="43401"/>
                    <a:pt x="44692" y="43424"/>
                    <a:pt x="44669" y="43469"/>
                  </a:cubicBezTo>
                  <a:cubicBezTo>
                    <a:pt x="44555" y="43812"/>
                    <a:pt x="44692" y="44108"/>
                    <a:pt x="44829" y="44428"/>
                  </a:cubicBezTo>
                  <a:cubicBezTo>
                    <a:pt x="44852" y="44474"/>
                    <a:pt x="44897" y="44519"/>
                    <a:pt x="44943" y="44565"/>
                  </a:cubicBezTo>
                  <a:cubicBezTo>
                    <a:pt x="44875" y="44725"/>
                    <a:pt x="44875" y="44884"/>
                    <a:pt x="44966" y="45067"/>
                  </a:cubicBezTo>
                  <a:cubicBezTo>
                    <a:pt x="44875" y="45090"/>
                    <a:pt x="44829" y="45136"/>
                    <a:pt x="44783" y="45250"/>
                  </a:cubicBezTo>
                  <a:cubicBezTo>
                    <a:pt x="44669" y="45592"/>
                    <a:pt x="44532" y="45934"/>
                    <a:pt x="44601" y="46300"/>
                  </a:cubicBezTo>
                  <a:cubicBezTo>
                    <a:pt x="44738" y="47304"/>
                    <a:pt x="44715" y="48308"/>
                    <a:pt x="44669" y="49335"/>
                  </a:cubicBezTo>
                  <a:cubicBezTo>
                    <a:pt x="44715" y="49381"/>
                    <a:pt x="44783" y="49404"/>
                    <a:pt x="44829" y="49450"/>
                  </a:cubicBezTo>
                  <a:lnTo>
                    <a:pt x="44806" y="49450"/>
                  </a:lnTo>
                  <a:cubicBezTo>
                    <a:pt x="44715" y="50454"/>
                    <a:pt x="44715" y="50454"/>
                    <a:pt x="43688" y="50568"/>
                  </a:cubicBezTo>
                  <a:cubicBezTo>
                    <a:pt x="43505" y="50538"/>
                    <a:pt x="43322" y="50527"/>
                    <a:pt x="43140" y="50527"/>
                  </a:cubicBezTo>
                  <a:cubicBezTo>
                    <a:pt x="42775" y="50527"/>
                    <a:pt x="42409" y="50568"/>
                    <a:pt x="42044" y="50568"/>
                  </a:cubicBezTo>
                  <a:cubicBezTo>
                    <a:pt x="41924" y="50517"/>
                    <a:pt x="41805" y="50500"/>
                    <a:pt x="41688" y="50500"/>
                  </a:cubicBezTo>
                  <a:cubicBezTo>
                    <a:pt x="41434" y="50500"/>
                    <a:pt x="41185" y="50580"/>
                    <a:pt x="40929" y="50580"/>
                  </a:cubicBezTo>
                  <a:cubicBezTo>
                    <a:pt x="40875" y="50580"/>
                    <a:pt x="40821" y="50577"/>
                    <a:pt x="40766" y="50568"/>
                  </a:cubicBezTo>
                  <a:cubicBezTo>
                    <a:pt x="40184" y="50522"/>
                    <a:pt x="39608" y="50505"/>
                    <a:pt x="39031" y="50505"/>
                  </a:cubicBezTo>
                  <a:cubicBezTo>
                    <a:pt x="38455" y="50505"/>
                    <a:pt x="37879" y="50522"/>
                    <a:pt x="37297" y="50545"/>
                  </a:cubicBezTo>
                  <a:lnTo>
                    <a:pt x="36201" y="50545"/>
                  </a:lnTo>
                  <a:cubicBezTo>
                    <a:pt x="36015" y="50501"/>
                    <a:pt x="35826" y="50484"/>
                    <a:pt x="35636" y="50484"/>
                  </a:cubicBezTo>
                  <a:cubicBezTo>
                    <a:pt x="35336" y="50484"/>
                    <a:pt x="35034" y="50526"/>
                    <a:pt x="34740" y="50568"/>
                  </a:cubicBezTo>
                  <a:cubicBezTo>
                    <a:pt x="34672" y="50568"/>
                    <a:pt x="34626" y="50545"/>
                    <a:pt x="34558" y="50545"/>
                  </a:cubicBezTo>
                  <a:cubicBezTo>
                    <a:pt x="34481" y="50516"/>
                    <a:pt x="34405" y="50504"/>
                    <a:pt x="34328" y="50504"/>
                  </a:cubicBezTo>
                  <a:cubicBezTo>
                    <a:pt x="34222" y="50504"/>
                    <a:pt x="34116" y="50528"/>
                    <a:pt x="34010" y="50568"/>
                  </a:cubicBezTo>
                  <a:cubicBezTo>
                    <a:pt x="33211" y="50568"/>
                    <a:pt x="32435" y="50545"/>
                    <a:pt x="31636" y="50545"/>
                  </a:cubicBezTo>
                  <a:lnTo>
                    <a:pt x="29445" y="50545"/>
                  </a:lnTo>
                  <a:cubicBezTo>
                    <a:pt x="28052" y="50545"/>
                    <a:pt x="26637" y="50568"/>
                    <a:pt x="25245" y="50568"/>
                  </a:cubicBezTo>
                  <a:cubicBezTo>
                    <a:pt x="25096" y="50522"/>
                    <a:pt x="24942" y="50505"/>
                    <a:pt x="24788" y="50505"/>
                  </a:cubicBezTo>
                  <a:cubicBezTo>
                    <a:pt x="24634" y="50505"/>
                    <a:pt x="24480" y="50522"/>
                    <a:pt x="24332" y="50545"/>
                  </a:cubicBezTo>
                  <a:cubicBezTo>
                    <a:pt x="24309" y="49883"/>
                    <a:pt x="24332" y="49221"/>
                    <a:pt x="24469" y="48559"/>
                  </a:cubicBezTo>
                  <a:cubicBezTo>
                    <a:pt x="24606" y="47760"/>
                    <a:pt x="24674" y="46916"/>
                    <a:pt x="24765" y="46094"/>
                  </a:cubicBezTo>
                  <a:cubicBezTo>
                    <a:pt x="24834" y="46049"/>
                    <a:pt x="24857" y="45980"/>
                    <a:pt x="24811" y="45889"/>
                  </a:cubicBezTo>
                  <a:lnTo>
                    <a:pt x="24948" y="44565"/>
                  </a:lnTo>
                  <a:cubicBezTo>
                    <a:pt x="25268" y="43355"/>
                    <a:pt x="25336" y="42123"/>
                    <a:pt x="25427" y="40867"/>
                  </a:cubicBezTo>
                  <a:cubicBezTo>
                    <a:pt x="25587" y="40411"/>
                    <a:pt x="25656" y="39931"/>
                    <a:pt x="25633" y="39452"/>
                  </a:cubicBezTo>
                  <a:cubicBezTo>
                    <a:pt x="25838" y="39041"/>
                    <a:pt x="25793" y="38585"/>
                    <a:pt x="25770" y="38128"/>
                  </a:cubicBezTo>
                  <a:cubicBezTo>
                    <a:pt x="25793" y="38014"/>
                    <a:pt x="25793" y="37900"/>
                    <a:pt x="25815" y="37786"/>
                  </a:cubicBezTo>
                  <a:cubicBezTo>
                    <a:pt x="25952" y="37649"/>
                    <a:pt x="25952" y="37535"/>
                    <a:pt x="25815" y="37398"/>
                  </a:cubicBezTo>
                  <a:cubicBezTo>
                    <a:pt x="25838" y="37352"/>
                    <a:pt x="25838" y="37284"/>
                    <a:pt x="25815" y="37238"/>
                  </a:cubicBezTo>
                  <a:cubicBezTo>
                    <a:pt x="26112" y="36530"/>
                    <a:pt x="26158" y="35800"/>
                    <a:pt x="26181" y="35047"/>
                  </a:cubicBezTo>
                  <a:cubicBezTo>
                    <a:pt x="26272" y="34933"/>
                    <a:pt x="26226" y="34841"/>
                    <a:pt x="26181" y="34727"/>
                  </a:cubicBezTo>
                  <a:cubicBezTo>
                    <a:pt x="26409" y="34362"/>
                    <a:pt x="26318" y="33974"/>
                    <a:pt x="26340" y="33563"/>
                  </a:cubicBezTo>
                  <a:cubicBezTo>
                    <a:pt x="26363" y="33540"/>
                    <a:pt x="26386" y="33495"/>
                    <a:pt x="26363" y="33449"/>
                  </a:cubicBezTo>
                  <a:cubicBezTo>
                    <a:pt x="26569" y="33129"/>
                    <a:pt x="26409" y="32787"/>
                    <a:pt x="26500" y="32468"/>
                  </a:cubicBezTo>
                  <a:cubicBezTo>
                    <a:pt x="26751" y="30596"/>
                    <a:pt x="27002" y="28724"/>
                    <a:pt x="27231" y="26830"/>
                  </a:cubicBezTo>
                  <a:cubicBezTo>
                    <a:pt x="27368" y="25620"/>
                    <a:pt x="27482" y="24387"/>
                    <a:pt x="27619" y="23178"/>
                  </a:cubicBezTo>
                  <a:cubicBezTo>
                    <a:pt x="27619" y="23109"/>
                    <a:pt x="27619" y="23041"/>
                    <a:pt x="27619" y="22972"/>
                  </a:cubicBezTo>
                  <a:cubicBezTo>
                    <a:pt x="27641" y="22949"/>
                    <a:pt x="27664" y="22927"/>
                    <a:pt x="27664" y="22881"/>
                  </a:cubicBezTo>
                  <a:lnTo>
                    <a:pt x="27710" y="22881"/>
                  </a:lnTo>
                  <a:cubicBezTo>
                    <a:pt x="27870" y="22812"/>
                    <a:pt x="27961" y="22653"/>
                    <a:pt x="28075" y="22539"/>
                  </a:cubicBezTo>
                  <a:close/>
                  <a:moveTo>
                    <a:pt x="26963" y="22534"/>
                  </a:moveTo>
                  <a:cubicBezTo>
                    <a:pt x="26984" y="22534"/>
                    <a:pt x="27004" y="22536"/>
                    <a:pt x="27025" y="22539"/>
                  </a:cubicBezTo>
                  <a:cubicBezTo>
                    <a:pt x="27025" y="22539"/>
                    <a:pt x="27048" y="22561"/>
                    <a:pt x="27048" y="22561"/>
                  </a:cubicBezTo>
                  <a:cubicBezTo>
                    <a:pt x="27048" y="22881"/>
                    <a:pt x="27071" y="23200"/>
                    <a:pt x="27071" y="23543"/>
                  </a:cubicBezTo>
                  <a:cubicBezTo>
                    <a:pt x="27048" y="23588"/>
                    <a:pt x="27025" y="23634"/>
                    <a:pt x="27048" y="23680"/>
                  </a:cubicBezTo>
                  <a:cubicBezTo>
                    <a:pt x="26843" y="24159"/>
                    <a:pt x="26888" y="24684"/>
                    <a:pt x="26820" y="25186"/>
                  </a:cubicBezTo>
                  <a:cubicBezTo>
                    <a:pt x="26683" y="26419"/>
                    <a:pt x="26318" y="27606"/>
                    <a:pt x="26363" y="28838"/>
                  </a:cubicBezTo>
                  <a:cubicBezTo>
                    <a:pt x="26340" y="28884"/>
                    <a:pt x="26318" y="28930"/>
                    <a:pt x="26318" y="28975"/>
                  </a:cubicBezTo>
                  <a:cubicBezTo>
                    <a:pt x="26067" y="29272"/>
                    <a:pt x="26226" y="29614"/>
                    <a:pt x="26181" y="29934"/>
                  </a:cubicBezTo>
                  <a:cubicBezTo>
                    <a:pt x="26158" y="29980"/>
                    <a:pt x="26158" y="30048"/>
                    <a:pt x="26181" y="30117"/>
                  </a:cubicBezTo>
                  <a:cubicBezTo>
                    <a:pt x="25952" y="30687"/>
                    <a:pt x="26021" y="31326"/>
                    <a:pt x="25952" y="31920"/>
                  </a:cubicBezTo>
                  <a:cubicBezTo>
                    <a:pt x="25793" y="32079"/>
                    <a:pt x="25793" y="32285"/>
                    <a:pt x="25815" y="32490"/>
                  </a:cubicBezTo>
                  <a:lnTo>
                    <a:pt x="25815" y="32833"/>
                  </a:lnTo>
                  <a:lnTo>
                    <a:pt x="25838" y="33038"/>
                  </a:lnTo>
                  <a:cubicBezTo>
                    <a:pt x="25793" y="33335"/>
                    <a:pt x="25770" y="33609"/>
                    <a:pt x="25747" y="33906"/>
                  </a:cubicBezTo>
                  <a:cubicBezTo>
                    <a:pt x="25542" y="34636"/>
                    <a:pt x="25382" y="35366"/>
                    <a:pt x="25427" y="36142"/>
                  </a:cubicBezTo>
                  <a:cubicBezTo>
                    <a:pt x="25313" y="36348"/>
                    <a:pt x="25222" y="36576"/>
                    <a:pt x="25290" y="36850"/>
                  </a:cubicBezTo>
                  <a:cubicBezTo>
                    <a:pt x="25085" y="37512"/>
                    <a:pt x="25062" y="38174"/>
                    <a:pt x="25085" y="38859"/>
                  </a:cubicBezTo>
                  <a:cubicBezTo>
                    <a:pt x="24834" y="39384"/>
                    <a:pt x="24902" y="39954"/>
                    <a:pt x="24857" y="40502"/>
                  </a:cubicBezTo>
                  <a:cubicBezTo>
                    <a:pt x="24606" y="41278"/>
                    <a:pt x="24651" y="42077"/>
                    <a:pt x="24560" y="42876"/>
                  </a:cubicBezTo>
                  <a:lnTo>
                    <a:pt x="24492" y="43424"/>
                  </a:lnTo>
                  <a:cubicBezTo>
                    <a:pt x="24355" y="43583"/>
                    <a:pt x="24332" y="43766"/>
                    <a:pt x="24355" y="43971"/>
                  </a:cubicBezTo>
                  <a:cubicBezTo>
                    <a:pt x="24355" y="44154"/>
                    <a:pt x="24332" y="44359"/>
                    <a:pt x="24332" y="44542"/>
                  </a:cubicBezTo>
                  <a:cubicBezTo>
                    <a:pt x="24172" y="45638"/>
                    <a:pt x="23989" y="46710"/>
                    <a:pt x="23875" y="47829"/>
                  </a:cubicBezTo>
                  <a:cubicBezTo>
                    <a:pt x="23784" y="48719"/>
                    <a:pt x="23487" y="49586"/>
                    <a:pt x="23693" y="50499"/>
                  </a:cubicBezTo>
                  <a:cubicBezTo>
                    <a:pt x="23693" y="50499"/>
                    <a:pt x="23670" y="50499"/>
                    <a:pt x="23670" y="50522"/>
                  </a:cubicBezTo>
                  <a:lnTo>
                    <a:pt x="23624" y="50545"/>
                  </a:lnTo>
                  <a:lnTo>
                    <a:pt x="23601" y="50545"/>
                  </a:lnTo>
                  <a:cubicBezTo>
                    <a:pt x="23535" y="50537"/>
                    <a:pt x="23468" y="50531"/>
                    <a:pt x="23401" y="50531"/>
                  </a:cubicBezTo>
                  <a:cubicBezTo>
                    <a:pt x="23285" y="50531"/>
                    <a:pt x="23169" y="50547"/>
                    <a:pt x="23054" y="50591"/>
                  </a:cubicBezTo>
                  <a:lnTo>
                    <a:pt x="22871" y="50545"/>
                  </a:lnTo>
                  <a:lnTo>
                    <a:pt x="22894" y="50545"/>
                  </a:lnTo>
                  <a:cubicBezTo>
                    <a:pt x="22825" y="49906"/>
                    <a:pt x="22917" y="49290"/>
                    <a:pt x="22985" y="48651"/>
                  </a:cubicBezTo>
                  <a:cubicBezTo>
                    <a:pt x="23168" y="47532"/>
                    <a:pt x="23442" y="46437"/>
                    <a:pt x="23373" y="45272"/>
                  </a:cubicBezTo>
                  <a:cubicBezTo>
                    <a:pt x="23419" y="45204"/>
                    <a:pt x="23510" y="45136"/>
                    <a:pt x="23510" y="45044"/>
                  </a:cubicBezTo>
                  <a:cubicBezTo>
                    <a:pt x="23738" y="43469"/>
                    <a:pt x="24012" y="41917"/>
                    <a:pt x="24126" y="40319"/>
                  </a:cubicBezTo>
                  <a:cubicBezTo>
                    <a:pt x="24195" y="39726"/>
                    <a:pt x="24263" y="39110"/>
                    <a:pt x="24332" y="38493"/>
                  </a:cubicBezTo>
                  <a:cubicBezTo>
                    <a:pt x="24355" y="38448"/>
                    <a:pt x="24355" y="38379"/>
                    <a:pt x="24332" y="38334"/>
                  </a:cubicBezTo>
                  <a:cubicBezTo>
                    <a:pt x="24469" y="38242"/>
                    <a:pt x="24514" y="38105"/>
                    <a:pt x="24492" y="37968"/>
                  </a:cubicBezTo>
                  <a:cubicBezTo>
                    <a:pt x="24514" y="37717"/>
                    <a:pt x="24560" y="37466"/>
                    <a:pt x="24492" y="37238"/>
                  </a:cubicBezTo>
                  <a:cubicBezTo>
                    <a:pt x="24697" y="36393"/>
                    <a:pt x="24857" y="35549"/>
                    <a:pt x="24880" y="34682"/>
                  </a:cubicBezTo>
                  <a:cubicBezTo>
                    <a:pt x="24902" y="34636"/>
                    <a:pt x="24902" y="34567"/>
                    <a:pt x="24902" y="34522"/>
                  </a:cubicBezTo>
                  <a:cubicBezTo>
                    <a:pt x="25108" y="33723"/>
                    <a:pt x="25154" y="32924"/>
                    <a:pt x="25199" y="32102"/>
                  </a:cubicBezTo>
                  <a:cubicBezTo>
                    <a:pt x="25290" y="31691"/>
                    <a:pt x="25473" y="31303"/>
                    <a:pt x="25382" y="30847"/>
                  </a:cubicBezTo>
                  <a:cubicBezTo>
                    <a:pt x="25519" y="29706"/>
                    <a:pt x="25815" y="28564"/>
                    <a:pt x="25793" y="27377"/>
                  </a:cubicBezTo>
                  <a:cubicBezTo>
                    <a:pt x="25838" y="27309"/>
                    <a:pt x="25930" y="27241"/>
                    <a:pt x="25930" y="27149"/>
                  </a:cubicBezTo>
                  <a:cubicBezTo>
                    <a:pt x="26021" y="25666"/>
                    <a:pt x="26318" y="24205"/>
                    <a:pt x="26500" y="22744"/>
                  </a:cubicBezTo>
                  <a:cubicBezTo>
                    <a:pt x="26523" y="22721"/>
                    <a:pt x="26569" y="22698"/>
                    <a:pt x="26592" y="22675"/>
                  </a:cubicBezTo>
                  <a:cubicBezTo>
                    <a:pt x="26710" y="22596"/>
                    <a:pt x="26829" y="22534"/>
                    <a:pt x="26963" y="22534"/>
                  </a:cubicBezTo>
                  <a:close/>
                  <a:moveTo>
                    <a:pt x="23624" y="22424"/>
                  </a:moveTo>
                  <a:cubicBezTo>
                    <a:pt x="23786" y="22497"/>
                    <a:pt x="23960" y="22518"/>
                    <a:pt x="24139" y="22518"/>
                  </a:cubicBezTo>
                  <a:cubicBezTo>
                    <a:pt x="24386" y="22518"/>
                    <a:pt x="24643" y="22478"/>
                    <a:pt x="24894" y="22478"/>
                  </a:cubicBezTo>
                  <a:cubicBezTo>
                    <a:pt x="24974" y="22478"/>
                    <a:pt x="25053" y="22482"/>
                    <a:pt x="25131" y="22493"/>
                  </a:cubicBezTo>
                  <a:lnTo>
                    <a:pt x="25405" y="22493"/>
                  </a:lnTo>
                  <a:cubicBezTo>
                    <a:pt x="25542" y="22493"/>
                    <a:pt x="25701" y="22493"/>
                    <a:pt x="25815" y="22607"/>
                  </a:cubicBezTo>
                  <a:cubicBezTo>
                    <a:pt x="25701" y="23634"/>
                    <a:pt x="25564" y="24684"/>
                    <a:pt x="25450" y="25711"/>
                  </a:cubicBezTo>
                  <a:cubicBezTo>
                    <a:pt x="25290" y="26191"/>
                    <a:pt x="25290" y="26693"/>
                    <a:pt x="25245" y="27172"/>
                  </a:cubicBezTo>
                  <a:cubicBezTo>
                    <a:pt x="25062" y="28199"/>
                    <a:pt x="24902" y="29203"/>
                    <a:pt x="24857" y="30231"/>
                  </a:cubicBezTo>
                  <a:cubicBezTo>
                    <a:pt x="24514" y="31440"/>
                    <a:pt x="24492" y="32696"/>
                    <a:pt x="24309" y="33928"/>
                  </a:cubicBezTo>
                  <a:cubicBezTo>
                    <a:pt x="24012" y="34978"/>
                    <a:pt x="23967" y="36074"/>
                    <a:pt x="23944" y="37170"/>
                  </a:cubicBezTo>
                  <a:cubicBezTo>
                    <a:pt x="23761" y="37466"/>
                    <a:pt x="23807" y="37809"/>
                    <a:pt x="23761" y="38128"/>
                  </a:cubicBezTo>
                  <a:cubicBezTo>
                    <a:pt x="23556" y="38402"/>
                    <a:pt x="23624" y="38744"/>
                    <a:pt x="23624" y="39041"/>
                  </a:cubicBezTo>
                  <a:cubicBezTo>
                    <a:pt x="23579" y="39178"/>
                    <a:pt x="23556" y="39292"/>
                    <a:pt x="23624" y="39406"/>
                  </a:cubicBezTo>
                  <a:cubicBezTo>
                    <a:pt x="23282" y="40068"/>
                    <a:pt x="23419" y="40776"/>
                    <a:pt x="23305" y="41438"/>
                  </a:cubicBezTo>
                  <a:cubicBezTo>
                    <a:pt x="23054" y="42944"/>
                    <a:pt x="22917" y="44474"/>
                    <a:pt x="22711" y="45980"/>
                  </a:cubicBezTo>
                  <a:cubicBezTo>
                    <a:pt x="22711" y="46049"/>
                    <a:pt x="22711" y="46117"/>
                    <a:pt x="22711" y="46163"/>
                  </a:cubicBezTo>
                  <a:cubicBezTo>
                    <a:pt x="22574" y="47144"/>
                    <a:pt x="22437" y="48103"/>
                    <a:pt x="22300" y="49084"/>
                  </a:cubicBezTo>
                  <a:cubicBezTo>
                    <a:pt x="22072" y="49427"/>
                    <a:pt x="22163" y="49815"/>
                    <a:pt x="22163" y="50180"/>
                  </a:cubicBezTo>
                  <a:cubicBezTo>
                    <a:pt x="22104" y="50439"/>
                    <a:pt x="21974" y="50577"/>
                    <a:pt x="21714" y="50577"/>
                  </a:cubicBezTo>
                  <a:cubicBezTo>
                    <a:pt x="21676" y="50577"/>
                    <a:pt x="21636" y="50574"/>
                    <a:pt x="21593" y="50568"/>
                  </a:cubicBezTo>
                  <a:cubicBezTo>
                    <a:pt x="21387" y="50545"/>
                    <a:pt x="21182" y="50539"/>
                    <a:pt x="20974" y="50539"/>
                  </a:cubicBezTo>
                  <a:cubicBezTo>
                    <a:pt x="20765" y="50539"/>
                    <a:pt x="20554" y="50545"/>
                    <a:pt x="20337" y="50545"/>
                  </a:cubicBezTo>
                  <a:cubicBezTo>
                    <a:pt x="20269" y="50431"/>
                    <a:pt x="20200" y="50340"/>
                    <a:pt x="20132" y="50226"/>
                  </a:cubicBezTo>
                  <a:cubicBezTo>
                    <a:pt x="19698" y="50568"/>
                    <a:pt x="19219" y="50591"/>
                    <a:pt x="18694" y="50591"/>
                  </a:cubicBezTo>
                  <a:cubicBezTo>
                    <a:pt x="18146" y="50576"/>
                    <a:pt x="17598" y="50570"/>
                    <a:pt x="17051" y="50570"/>
                  </a:cubicBezTo>
                  <a:cubicBezTo>
                    <a:pt x="15955" y="50570"/>
                    <a:pt x="14859" y="50591"/>
                    <a:pt x="13764" y="50591"/>
                  </a:cubicBezTo>
                  <a:cubicBezTo>
                    <a:pt x="13695" y="50591"/>
                    <a:pt x="13627" y="50568"/>
                    <a:pt x="13558" y="50568"/>
                  </a:cubicBezTo>
                  <a:lnTo>
                    <a:pt x="11184" y="50568"/>
                  </a:lnTo>
                  <a:cubicBezTo>
                    <a:pt x="10911" y="50568"/>
                    <a:pt x="10626" y="50548"/>
                    <a:pt x="10346" y="50548"/>
                  </a:cubicBezTo>
                  <a:cubicBezTo>
                    <a:pt x="10205" y="50548"/>
                    <a:pt x="10066" y="50553"/>
                    <a:pt x="9929" y="50568"/>
                  </a:cubicBezTo>
                  <a:cubicBezTo>
                    <a:pt x="9719" y="50583"/>
                    <a:pt x="9507" y="50587"/>
                    <a:pt x="9296" y="50587"/>
                  </a:cubicBezTo>
                  <a:cubicBezTo>
                    <a:pt x="9013" y="50587"/>
                    <a:pt x="8730" y="50579"/>
                    <a:pt x="8448" y="50579"/>
                  </a:cubicBezTo>
                  <a:cubicBezTo>
                    <a:pt x="7955" y="50579"/>
                    <a:pt x="7464" y="50602"/>
                    <a:pt x="6985" y="50728"/>
                  </a:cubicBezTo>
                  <a:lnTo>
                    <a:pt x="6619" y="50728"/>
                  </a:lnTo>
                  <a:cubicBezTo>
                    <a:pt x="6513" y="50606"/>
                    <a:pt x="6386" y="50576"/>
                    <a:pt x="6252" y="50576"/>
                  </a:cubicBezTo>
                  <a:cubicBezTo>
                    <a:pt x="6186" y="50576"/>
                    <a:pt x="6117" y="50583"/>
                    <a:pt x="6049" y="50591"/>
                  </a:cubicBezTo>
                  <a:cubicBezTo>
                    <a:pt x="5273" y="50636"/>
                    <a:pt x="4497" y="50659"/>
                    <a:pt x="3721" y="50705"/>
                  </a:cubicBezTo>
                  <a:cubicBezTo>
                    <a:pt x="3401" y="50248"/>
                    <a:pt x="2922" y="49952"/>
                    <a:pt x="2534" y="49541"/>
                  </a:cubicBezTo>
                  <a:cubicBezTo>
                    <a:pt x="2556" y="49495"/>
                    <a:pt x="2579" y="49472"/>
                    <a:pt x="2579" y="49450"/>
                  </a:cubicBezTo>
                  <a:cubicBezTo>
                    <a:pt x="2739" y="48559"/>
                    <a:pt x="2762" y="47692"/>
                    <a:pt x="2556" y="46825"/>
                  </a:cubicBezTo>
                  <a:cubicBezTo>
                    <a:pt x="2534" y="46756"/>
                    <a:pt x="2488" y="46733"/>
                    <a:pt x="2442" y="46688"/>
                  </a:cubicBezTo>
                  <a:cubicBezTo>
                    <a:pt x="2465" y="46665"/>
                    <a:pt x="2488" y="46619"/>
                    <a:pt x="2442" y="46551"/>
                  </a:cubicBezTo>
                  <a:lnTo>
                    <a:pt x="2442" y="46528"/>
                  </a:lnTo>
                  <a:cubicBezTo>
                    <a:pt x="2488" y="46551"/>
                    <a:pt x="2534" y="46551"/>
                    <a:pt x="2579" y="46551"/>
                  </a:cubicBezTo>
                  <a:cubicBezTo>
                    <a:pt x="3036" y="45729"/>
                    <a:pt x="2944" y="44884"/>
                    <a:pt x="2762" y="44040"/>
                  </a:cubicBezTo>
                  <a:cubicBezTo>
                    <a:pt x="2808" y="44017"/>
                    <a:pt x="2853" y="43994"/>
                    <a:pt x="2876" y="43949"/>
                  </a:cubicBezTo>
                  <a:cubicBezTo>
                    <a:pt x="3081" y="43561"/>
                    <a:pt x="2990" y="43127"/>
                    <a:pt x="3104" y="42739"/>
                  </a:cubicBezTo>
                  <a:cubicBezTo>
                    <a:pt x="3081" y="42100"/>
                    <a:pt x="3515" y="41506"/>
                    <a:pt x="3241" y="40844"/>
                  </a:cubicBezTo>
                  <a:cubicBezTo>
                    <a:pt x="3241" y="40844"/>
                    <a:pt x="3218" y="40844"/>
                    <a:pt x="3218" y="40822"/>
                  </a:cubicBezTo>
                  <a:cubicBezTo>
                    <a:pt x="3652" y="40548"/>
                    <a:pt x="3629" y="40068"/>
                    <a:pt x="3652" y="39612"/>
                  </a:cubicBezTo>
                  <a:cubicBezTo>
                    <a:pt x="3629" y="39589"/>
                    <a:pt x="3629" y="39566"/>
                    <a:pt x="3629" y="39543"/>
                  </a:cubicBezTo>
                  <a:cubicBezTo>
                    <a:pt x="3880" y="39384"/>
                    <a:pt x="3926" y="39087"/>
                    <a:pt x="3949" y="38790"/>
                  </a:cubicBezTo>
                  <a:cubicBezTo>
                    <a:pt x="3926" y="38767"/>
                    <a:pt x="3926" y="38744"/>
                    <a:pt x="3926" y="38722"/>
                  </a:cubicBezTo>
                  <a:cubicBezTo>
                    <a:pt x="4291" y="38425"/>
                    <a:pt x="4337" y="38014"/>
                    <a:pt x="4246" y="37535"/>
                  </a:cubicBezTo>
                  <a:cubicBezTo>
                    <a:pt x="4291" y="37489"/>
                    <a:pt x="4337" y="37443"/>
                    <a:pt x="4382" y="37398"/>
                  </a:cubicBezTo>
                  <a:cubicBezTo>
                    <a:pt x="5113" y="35960"/>
                    <a:pt x="5684" y="34476"/>
                    <a:pt x="6391" y="33038"/>
                  </a:cubicBezTo>
                  <a:cubicBezTo>
                    <a:pt x="6414" y="32924"/>
                    <a:pt x="6437" y="32787"/>
                    <a:pt x="6482" y="32673"/>
                  </a:cubicBezTo>
                  <a:cubicBezTo>
                    <a:pt x="6505" y="32559"/>
                    <a:pt x="6574" y="32468"/>
                    <a:pt x="6642" y="32376"/>
                  </a:cubicBezTo>
                  <a:cubicBezTo>
                    <a:pt x="6665" y="32308"/>
                    <a:pt x="6688" y="32239"/>
                    <a:pt x="6688" y="32148"/>
                  </a:cubicBezTo>
                  <a:cubicBezTo>
                    <a:pt x="6665" y="32148"/>
                    <a:pt x="6665" y="32125"/>
                    <a:pt x="6665" y="32125"/>
                  </a:cubicBezTo>
                  <a:cubicBezTo>
                    <a:pt x="6756" y="32125"/>
                    <a:pt x="6825" y="32102"/>
                    <a:pt x="6825" y="32034"/>
                  </a:cubicBezTo>
                  <a:cubicBezTo>
                    <a:pt x="7190" y="31874"/>
                    <a:pt x="7350" y="31646"/>
                    <a:pt x="7213" y="31281"/>
                  </a:cubicBezTo>
                  <a:cubicBezTo>
                    <a:pt x="7281" y="31258"/>
                    <a:pt x="7327" y="31258"/>
                    <a:pt x="7395" y="31212"/>
                  </a:cubicBezTo>
                  <a:cubicBezTo>
                    <a:pt x="7510" y="31121"/>
                    <a:pt x="7624" y="31030"/>
                    <a:pt x="7532" y="30870"/>
                  </a:cubicBezTo>
                  <a:cubicBezTo>
                    <a:pt x="7601" y="30870"/>
                    <a:pt x="7669" y="30870"/>
                    <a:pt x="7738" y="30847"/>
                  </a:cubicBezTo>
                  <a:cubicBezTo>
                    <a:pt x="8377" y="30139"/>
                    <a:pt x="9062" y="29455"/>
                    <a:pt x="9381" y="28519"/>
                  </a:cubicBezTo>
                  <a:cubicBezTo>
                    <a:pt x="9381" y="28496"/>
                    <a:pt x="9381" y="28496"/>
                    <a:pt x="9358" y="28496"/>
                  </a:cubicBezTo>
                  <a:lnTo>
                    <a:pt x="9381" y="28496"/>
                  </a:lnTo>
                  <a:cubicBezTo>
                    <a:pt x="9495" y="28473"/>
                    <a:pt x="9541" y="28382"/>
                    <a:pt x="9541" y="28290"/>
                  </a:cubicBezTo>
                  <a:cubicBezTo>
                    <a:pt x="9655" y="28268"/>
                    <a:pt x="9701" y="28199"/>
                    <a:pt x="9724" y="28085"/>
                  </a:cubicBezTo>
                  <a:cubicBezTo>
                    <a:pt x="9815" y="28085"/>
                    <a:pt x="9861" y="28017"/>
                    <a:pt x="9883" y="27948"/>
                  </a:cubicBezTo>
                  <a:cubicBezTo>
                    <a:pt x="9952" y="27948"/>
                    <a:pt x="9998" y="27925"/>
                    <a:pt x="10043" y="27902"/>
                  </a:cubicBezTo>
                  <a:cubicBezTo>
                    <a:pt x="10157" y="27788"/>
                    <a:pt x="10271" y="27697"/>
                    <a:pt x="10386" y="27606"/>
                  </a:cubicBezTo>
                  <a:cubicBezTo>
                    <a:pt x="10591" y="27446"/>
                    <a:pt x="10819" y="27309"/>
                    <a:pt x="10956" y="27058"/>
                  </a:cubicBezTo>
                  <a:cubicBezTo>
                    <a:pt x="11002" y="26989"/>
                    <a:pt x="11025" y="26921"/>
                    <a:pt x="11070" y="26830"/>
                  </a:cubicBezTo>
                  <a:cubicBezTo>
                    <a:pt x="11184" y="26738"/>
                    <a:pt x="11299" y="26624"/>
                    <a:pt x="11390" y="26464"/>
                  </a:cubicBezTo>
                  <a:cubicBezTo>
                    <a:pt x="11390" y="26464"/>
                    <a:pt x="11390" y="26464"/>
                    <a:pt x="11367" y="26442"/>
                  </a:cubicBezTo>
                  <a:cubicBezTo>
                    <a:pt x="12280" y="26350"/>
                    <a:pt x="12691" y="25551"/>
                    <a:pt x="13330" y="25072"/>
                  </a:cubicBezTo>
                  <a:cubicBezTo>
                    <a:pt x="13353" y="25026"/>
                    <a:pt x="13376" y="24958"/>
                    <a:pt x="13398" y="24890"/>
                  </a:cubicBezTo>
                  <a:cubicBezTo>
                    <a:pt x="13741" y="24684"/>
                    <a:pt x="14060" y="24479"/>
                    <a:pt x="14380" y="24250"/>
                  </a:cubicBezTo>
                  <a:lnTo>
                    <a:pt x="14608" y="24250"/>
                  </a:lnTo>
                  <a:cubicBezTo>
                    <a:pt x="14928" y="24205"/>
                    <a:pt x="15179" y="24045"/>
                    <a:pt x="15384" y="23794"/>
                  </a:cubicBezTo>
                  <a:cubicBezTo>
                    <a:pt x="15384" y="23771"/>
                    <a:pt x="15384" y="23771"/>
                    <a:pt x="15384" y="23748"/>
                  </a:cubicBezTo>
                  <a:cubicBezTo>
                    <a:pt x="15431" y="23754"/>
                    <a:pt x="15477" y="23757"/>
                    <a:pt x="15520" y="23757"/>
                  </a:cubicBezTo>
                  <a:cubicBezTo>
                    <a:pt x="15837" y="23757"/>
                    <a:pt x="16063" y="23607"/>
                    <a:pt x="16183" y="23246"/>
                  </a:cubicBezTo>
                  <a:lnTo>
                    <a:pt x="16252" y="23246"/>
                  </a:lnTo>
                  <a:cubicBezTo>
                    <a:pt x="16297" y="23223"/>
                    <a:pt x="16343" y="23200"/>
                    <a:pt x="16389" y="23155"/>
                  </a:cubicBezTo>
                  <a:cubicBezTo>
                    <a:pt x="16480" y="23155"/>
                    <a:pt x="16571" y="23132"/>
                    <a:pt x="16617" y="23064"/>
                  </a:cubicBezTo>
                  <a:cubicBezTo>
                    <a:pt x="16651" y="23075"/>
                    <a:pt x="16685" y="23081"/>
                    <a:pt x="16717" y="23081"/>
                  </a:cubicBezTo>
                  <a:cubicBezTo>
                    <a:pt x="16748" y="23081"/>
                    <a:pt x="16777" y="23075"/>
                    <a:pt x="16799" y="23064"/>
                  </a:cubicBezTo>
                  <a:cubicBezTo>
                    <a:pt x="16914" y="23041"/>
                    <a:pt x="17005" y="23018"/>
                    <a:pt x="17096" y="22972"/>
                  </a:cubicBezTo>
                  <a:cubicBezTo>
                    <a:pt x="17165" y="22949"/>
                    <a:pt x="17233" y="22927"/>
                    <a:pt x="17279" y="22904"/>
                  </a:cubicBezTo>
                  <a:cubicBezTo>
                    <a:pt x="17416" y="22835"/>
                    <a:pt x="17553" y="22812"/>
                    <a:pt x="17690" y="22790"/>
                  </a:cubicBezTo>
                  <a:cubicBezTo>
                    <a:pt x="17781" y="22767"/>
                    <a:pt x="17872" y="22721"/>
                    <a:pt x="17918" y="22630"/>
                  </a:cubicBezTo>
                  <a:cubicBezTo>
                    <a:pt x="17941" y="22675"/>
                    <a:pt x="17986" y="22721"/>
                    <a:pt x="18055" y="22744"/>
                  </a:cubicBezTo>
                  <a:cubicBezTo>
                    <a:pt x="18418" y="22771"/>
                    <a:pt x="18777" y="22802"/>
                    <a:pt x="19133" y="22802"/>
                  </a:cubicBezTo>
                  <a:cubicBezTo>
                    <a:pt x="19672" y="22802"/>
                    <a:pt x="20203" y="22731"/>
                    <a:pt x="20725" y="22470"/>
                  </a:cubicBezTo>
                  <a:cubicBezTo>
                    <a:pt x="20725" y="22470"/>
                    <a:pt x="20725" y="22447"/>
                    <a:pt x="20725" y="22447"/>
                  </a:cubicBezTo>
                  <a:cubicBezTo>
                    <a:pt x="21684" y="22447"/>
                    <a:pt x="22643" y="22424"/>
                    <a:pt x="23624" y="22424"/>
                  </a:cubicBezTo>
                  <a:close/>
                  <a:moveTo>
                    <a:pt x="30175" y="51253"/>
                  </a:moveTo>
                  <a:cubicBezTo>
                    <a:pt x="30746" y="51253"/>
                    <a:pt x="31316" y="51276"/>
                    <a:pt x="31887" y="51276"/>
                  </a:cubicBezTo>
                  <a:cubicBezTo>
                    <a:pt x="32115" y="51298"/>
                    <a:pt x="32343" y="51321"/>
                    <a:pt x="32572" y="51412"/>
                  </a:cubicBezTo>
                  <a:cubicBezTo>
                    <a:pt x="32754" y="51481"/>
                    <a:pt x="32960" y="51504"/>
                    <a:pt x="33165" y="51527"/>
                  </a:cubicBezTo>
                  <a:lnTo>
                    <a:pt x="33279" y="51527"/>
                  </a:lnTo>
                  <a:cubicBezTo>
                    <a:pt x="33393" y="52052"/>
                    <a:pt x="33371" y="52577"/>
                    <a:pt x="33462" y="53102"/>
                  </a:cubicBezTo>
                  <a:cubicBezTo>
                    <a:pt x="33462" y="53238"/>
                    <a:pt x="33462" y="53353"/>
                    <a:pt x="33462" y="53467"/>
                  </a:cubicBezTo>
                  <a:cubicBezTo>
                    <a:pt x="33462" y="54106"/>
                    <a:pt x="33348" y="54745"/>
                    <a:pt x="33622" y="55361"/>
                  </a:cubicBezTo>
                  <a:cubicBezTo>
                    <a:pt x="33553" y="55521"/>
                    <a:pt x="33485" y="55681"/>
                    <a:pt x="33576" y="55863"/>
                  </a:cubicBezTo>
                  <a:cubicBezTo>
                    <a:pt x="33736" y="56206"/>
                    <a:pt x="33508" y="56388"/>
                    <a:pt x="33257" y="56571"/>
                  </a:cubicBezTo>
                  <a:cubicBezTo>
                    <a:pt x="33234" y="56560"/>
                    <a:pt x="33205" y="56554"/>
                    <a:pt x="33177" y="56554"/>
                  </a:cubicBezTo>
                  <a:cubicBezTo>
                    <a:pt x="33148" y="56554"/>
                    <a:pt x="33120" y="56560"/>
                    <a:pt x="33097" y="56571"/>
                  </a:cubicBezTo>
                  <a:cubicBezTo>
                    <a:pt x="33040" y="56543"/>
                    <a:pt x="32984" y="56523"/>
                    <a:pt x="32927" y="56523"/>
                  </a:cubicBezTo>
                  <a:cubicBezTo>
                    <a:pt x="32893" y="56523"/>
                    <a:pt x="32858" y="56531"/>
                    <a:pt x="32823" y="56548"/>
                  </a:cubicBezTo>
                  <a:cubicBezTo>
                    <a:pt x="32762" y="56512"/>
                    <a:pt x="32701" y="56488"/>
                    <a:pt x="32636" y="56488"/>
                  </a:cubicBezTo>
                  <a:cubicBezTo>
                    <a:pt x="32580" y="56488"/>
                    <a:pt x="32521" y="56506"/>
                    <a:pt x="32458" y="56548"/>
                  </a:cubicBezTo>
                  <a:lnTo>
                    <a:pt x="29833" y="56548"/>
                  </a:lnTo>
                  <a:cubicBezTo>
                    <a:pt x="29764" y="56137"/>
                    <a:pt x="29696" y="55726"/>
                    <a:pt x="29627" y="55293"/>
                  </a:cubicBezTo>
                  <a:cubicBezTo>
                    <a:pt x="29673" y="54676"/>
                    <a:pt x="29604" y="54037"/>
                    <a:pt x="29536" y="53421"/>
                  </a:cubicBezTo>
                  <a:cubicBezTo>
                    <a:pt x="29468" y="52714"/>
                    <a:pt x="29239" y="52052"/>
                    <a:pt x="29262" y="51321"/>
                  </a:cubicBezTo>
                  <a:lnTo>
                    <a:pt x="29262" y="51321"/>
                  </a:lnTo>
                  <a:cubicBezTo>
                    <a:pt x="29352" y="51385"/>
                    <a:pt x="29442" y="51414"/>
                    <a:pt x="29532" y="51414"/>
                  </a:cubicBezTo>
                  <a:cubicBezTo>
                    <a:pt x="29602" y="51414"/>
                    <a:pt x="29672" y="51397"/>
                    <a:pt x="29741" y="51367"/>
                  </a:cubicBezTo>
                  <a:cubicBezTo>
                    <a:pt x="29787" y="51344"/>
                    <a:pt x="29810" y="51298"/>
                    <a:pt x="29833" y="51276"/>
                  </a:cubicBezTo>
                  <a:lnTo>
                    <a:pt x="29992" y="51276"/>
                  </a:lnTo>
                  <a:lnTo>
                    <a:pt x="30084" y="51298"/>
                  </a:lnTo>
                  <a:lnTo>
                    <a:pt x="30175" y="51253"/>
                  </a:lnTo>
                  <a:close/>
                  <a:moveTo>
                    <a:pt x="34649" y="51321"/>
                  </a:moveTo>
                  <a:cubicBezTo>
                    <a:pt x="35090" y="51518"/>
                    <a:pt x="35536" y="51609"/>
                    <a:pt x="35983" y="51609"/>
                  </a:cubicBezTo>
                  <a:cubicBezTo>
                    <a:pt x="36415" y="51609"/>
                    <a:pt x="36847" y="51524"/>
                    <a:pt x="37274" y="51367"/>
                  </a:cubicBezTo>
                  <a:cubicBezTo>
                    <a:pt x="37319" y="51412"/>
                    <a:pt x="37342" y="51481"/>
                    <a:pt x="37388" y="51527"/>
                  </a:cubicBezTo>
                  <a:cubicBezTo>
                    <a:pt x="37411" y="51549"/>
                    <a:pt x="37456" y="51572"/>
                    <a:pt x="37479" y="51595"/>
                  </a:cubicBezTo>
                  <a:cubicBezTo>
                    <a:pt x="37502" y="52074"/>
                    <a:pt x="37570" y="52531"/>
                    <a:pt x="37890" y="52919"/>
                  </a:cubicBezTo>
                  <a:cubicBezTo>
                    <a:pt x="38164" y="53307"/>
                    <a:pt x="37936" y="53832"/>
                    <a:pt x="38187" y="54243"/>
                  </a:cubicBezTo>
                  <a:cubicBezTo>
                    <a:pt x="38232" y="54562"/>
                    <a:pt x="38095" y="54905"/>
                    <a:pt x="38347" y="55179"/>
                  </a:cubicBezTo>
                  <a:cubicBezTo>
                    <a:pt x="38438" y="55453"/>
                    <a:pt x="38232" y="55818"/>
                    <a:pt x="38529" y="56046"/>
                  </a:cubicBezTo>
                  <a:cubicBezTo>
                    <a:pt x="38575" y="56274"/>
                    <a:pt x="38643" y="56525"/>
                    <a:pt x="38255" y="56525"/>
                  </a:cubicBezTo>
                  <a:cubicBezTo>
                    <a:pt x="37799" y="56525"/>
                    <a:pt x="37319" y="56548"/>
                    <a:pt x="36863" y="56571"/>
                  </a:cubicBezTo>
                  <a:cubicBezTo>
                    <a:pt x="36840" y="56548"/>
                    <a:pt x="36817" y="56548"/>
                    <a:pt x="36794" y="56503"/>
                  </a:cubicBezTo>
                  <a:cubicBezTo>
                    <a:pt x="36666" y="56431"/>
                    <a:pt x="36538" y="56396"/>
                    <a:pt x="36404" y="56396"/>
                  </a:cubicBezTo>
                  <a:cubicBezTo>
                    <a:pt x="36323" y="56396"/>
                    <a:pt x="36241" y="56408"/>
                    <a:pt x="36155" y="56434"/>
                  </a:cubicBezTo>
                  <a:cubicBezTo>
                    <a:pt x="36087" y="56457"/>
                    <a:pt x="36041" y="56503"/>
                    <a:pt x="35996" y="56571"/>
                  </a:cubicBezTo>
                  <a:cubicBezTo>
                    <a:pt x="35899" y="56511"/>
                    <a:pt x="35809" y="56482"/>
                    <a:pt x="35722" y="56482"/>
                  </a:cubicBezTo>
                  <a:cubicBezTo>
                    <a:pt x="35644" y="56482"/>
                    <a:pt x="35569" y="56505"/>
                    <a:pt x="35493" y="56548"/>
                  </a:cubicBezTo>
                  <a:cubicBezTo>
                    <a:pt x="35448" y="56525"/>
                    <a:pt x="35425" y="56480"/>
                    <a:pt x="35379" y="56457"/>
                  </a:cubicBezTo>
                  <a:cubicBezTo>
                    <a:pt x="35231" y="56400"/>
                    <a:pt x="35083" y="56371"/>
                    <a:pt x="34934" y="56371"/>
                  </a:cubicBezTo>
                  <a:cubicBezTo>
                    <a:pt x="34786" y="56371"/>
                    <a:pt x="34637" y="56400"/>
                    <a:pt x="34489" y="56457"/>
                  </a:cubicBezTo>
                  <a:cubicBezTo>
                    <a:pt x="34443" y="56480"/>
                    <a:pt x="34421" y="56503"/>
                    <a:pt x="34398" y="56525"/>
                  </a:cubicBezTo>
                  <a:cubicBezTo>
                    <a:pt x="34329" y="56480"/>
                    <a:pt x="34284" y="56434"/>
                    <a:pt x="34215" y="56388"/>
                  </a:cubicBezTo>
                  <a:cubicBezTo>
                    <a:pt x="34170" y="55909"/>
                    <a:pt x="34215" y="55430"/>
                    <a:pt x="34033" y="54996"/>
                  </a:cubicBezTo>
                  <a:cubicBezTo>
                    <a:pt x="34147" y="54813"/>
                    <a:pt x="34147" y="54631"/>
                    <a:pt x="34033" y="54471"/>
                  </a:cubicBezTo>
                  <a:cubicBezTo>
                    <a:pt x="34010" y="54380"/>
                    <a:pt x="34010" y="54288"/>
                    <a:pt x="34010" y="54197"/>
                  </a:cubicBezTo>
                  <a:cubicBezTo>
                    <a:pt x="34010" y="54015"/>
                    <a:pt x="33987" y="53832"/>
                    <a:pt x="33987" y="53649"/>
                  </a:cubicBezTo>
                  <a:cubicBezTo>
                    <a:pt x="33987" y="53604"/>
                    <a:pt x="33987" y="53535"/>
                    <a:pt x="33964" y="53467"/>
                  </a:cubicBezTo>
                  <a:cubicBezTo>
                    <a:pt x="33987" y="53307"/>
                    <a:pt x="33941" y="53170"/>
                    <a:pt x="33850" y="53033"/>
                  </a:cubicBezTo>
                  <a:cubicBezTo>
                    <a:pt x="33896" y="52987"/>
                    <a:pt x="33896" y="52965"/>
                    <a:pt x="33850" y="52919"/>
                  </a:cubicBezTo>
                  <a:cubicBezTo>
                    <a:pt x="33873" y="52531"/>
                    <a:pt x="33850" y="52143"/>
                    <a:pt x="33667" y="51778"/>
                  </a:cubicBezTo>
                  <a:cubicBezTo>
                    <a:pt x="33690" y="51732"/>
                    <a:pt x="33690" y="51686"/>
                    <a:pt x="33667" y="51664"/>
                  </a:cubicBezTo>
                  <a:cubicBezTo>
                    <a:pt x="33690" y="51618"/>
                    <a:pt x="33690" y="51572"/>
                    <a:pt x="33713" y="51527"/>
                  </a:cubicBezTo>
                  <a:lnTo>
                    <a:pt x="33896" y="51527"/>
                  </a:lnTo>
                  <a:cubicBezTo>
                    <a:pt x="34101" y="51481"/>
                    <a:pt x="34306" y="51481"/>
                    <a:pt x="34512" y="51412"/>
                  </a:cubicBezTo>
                  <a:cubicBezTo>
                    <a:pt x="34558" y="51390"/>
                    <a:pt x="34603" y="51344"/>
                    <a:pt x="34649" y="51321"/>
                  </a:cubicBezTo>
                  <a:close/>
                  <a:moveTo>
                    <a:pt x="41017" y="51321"/>
                  </a:moveTo>
                  <a:cubicBezTo>
                    <a:pt x="41086" y="51390"/>
                    <a:pt x="41177" y="51412"/>
                    <a:pt x="41268" y="51435"/>
                  </a:cubicBezTo>
                  <a:cubicBezTo>
                    <a:pt x="41337" y="52234"/>
                    <a:pt x="41428" y="53033"/>
                    <a:pt x="41679" y="53809"/>
                  </a:cubicBezTo>
                  <a:cubicBezTo>
                    <a:pt x="41679" y="53900"/>
                    <a:pt x="41679" y="53992"/>
                    <a:pt x="41656" y="54083"/>
                  </a:cubicBezTo>
                  <a:cubicBezTo>
                    <a:pt x="41679" y="54174"/>
                    <a:pt x="41702" y="54243"/>
                    <a:pt x="41725" y="54334"/>
                  </a:cubicBezTo>
                  <a:cubicBezTo>
                    <a:pt x="41770" y="54471"/>
                    <a:pt x="41839" y="54585"/>
                    <a:pt x="41907" y="54676"/>
                  </a:cubicBezTo>
                  <a:cubicBezTo>
                    <a:pt x="41953" y="54722"/>
                    <a:pt x="41999" y="54745"/>
                    <a:pt x="42021" y="54768"/>
                  </a:cubicBezTo>
                  <a:cubicBezTo>
                    <a:pt x="41839" y="55087"/>
                    <a:pt x="42044" y="55316"/>
                    <a:pt x="42181" y="55544"/>
                  </a:cubicBezTo>
                  <a:cubicBezTo>
                    <a:pt x="42318" y="55704"/>
                    <a:pt x="42387" y="55863"/>
                    <a:pt x="42432" y="56046"/>
                  </a:cubicBezTo>
                  <a:cubicBezTo>
                    <a:pt x="42432" y="56114"/>
                    <a:pt x="42455" y="56183"/>
                    <a:pt x="42478" y="56251"/>
                  </a:cubicBezTo>
                  <a:cubicBezTo>
                    <a:pt x="42501" y="56343"/>
                    <a:pt x="42501" y="56434"/>
                    <a:pt x="42501" y="56525"/>
                  </a:cubicBezTo>
                  <a:cubicBezTo>
                    <a:pt x="42095" y="56341"/>
                    <a:pt x="41683" y="56256"/>
                    <a:pt x="41267" y="56256"/>
                  </a:cubicBezTo>
                  <a:cubicBezTo>
                    <a:pt x="40911" y="56256"/>
                    <a:pt x="40553" y="56318"/>
                    <a:pt x="40195" y="56434"/>
                  </a:cubicBezTo>
                  <a:cubicBezTo>
                    <a:pt x="40150" y="56480"/>
                    <a:pt x="40104" y="56525"/>
                    <a:pt x="40081" y="56571"/>
                  </a:cubicBezTo>
                  <a:cubicBezTo>
                    <a:pt x="40058" y="56571"/>
                    <a:pt x="40058" y="56548"/>
                    <a:pt x="40058" y="56548"/>
                  </a:cubicBezTo>
                  <a:cubicBezTo>
                    <a:pt x="39973" y="56445"/>
                    <a:pt x="39874" y="56433"/>
                    <a:pt x="39773" y="56433"/>
                  </a:cubicBezTo>
                  <a:cubicBezTo>
                    <a:pt x="39739" y="56433"/>
                    <a:pt x="39705" y="56434"/>
                    <a:pt x="39670" y="56434"/>
                  </a:cubicBezTo>
                  <a:cubicBezTo>
                    <a:pt x="39442" y="56434"/>
                    <a:pt x="39237" y="56434"/>
                    <a:pt x="39008" y="56411"/>
                  </a:cubicBezTo>
                  <a:cubicBezTo>
                    <a:pt x="38986" y="56297"/>
                    <a:pt x="38963" y="56160"/>
                    <a:pt x="38940" y="56023"/>
                  </a:cubicBezTo>
                  <a:cubicBezTo>
                    <a:pt x="39054" y="55589"/>
                    <a:pt x="38894" y="55156"/>
                    <a:pt x="38757" y="54745"/>
                  </a:cubicBezTo>
                  <a:cubicBezTo>
                    <a:pt x="38780" y="54311"/>
                    <a:pt x="38803" y="53878"/>
                    <a:pt x="38575" y="53467"/>
                  </a:cubicBezTo>
                  <a:cubicBezTo>
                    <a:pt x="38506" y="52828"/>
                    <a:pt x="38415" y="52189"/>
                    <a:pt x="38095" y="51595"/>
                  </a:cubicBezTo>
                  <a:cubicBezTo>
                    <a:pt x="38118" y="51595"/>
                    <a:pt x="38141" y="51595"/>
                    <a:pt x="38164" y="51572"/>
                  </a:cubicBezTo>
                  <a:cubicBezTo>
                    <a:pt x="38347" y="51504"/>
                    <a:pt x="38529" y="51458"/>
                    <a:pt x="38735" y="51390"/>
                  </a:cubicBezTo>
                  <a:cubicBezTo>
                    <a:pt x="39032" y="51347"/>
                    <a:pt x="39329" y="51329"/>
                    <a:pt x="39626" y="51329"/>
                  </a:cubicBezTo>
                  <a:cubicBezTo>
                    <a:pt x="39968" y="51329"/>
                    <a:pt x="40310" y="51353"/>
                    <a:pt x="40652" y="51390"/>
                  </a:cubicBezTo>
                  <a:lnTo>
                    <a:pt x="40926" y="51390"/>
                  </a:lnTo>
                  <a:cubicBezTo>
                    <a:pt x="40949" y="51367"/>
                    <a:pt x="40971" y="51344"/>
                    <a:pt x="41017" y="51321"/>
                  </a:cubicBezTo>
                  <a:close/>
                  <a:moveTo>
                    <a:pt x="3173" y="51116"/>
                  </a:moveTo>
                  <a:cubicBezTo>
                    <a:pt x="3949" y="51116"/>
                    <a:pt x="4725" y="51139"/>
                    <a:pt x="5501" y="51161"/>
                  </a:cubicBezTo>
                  <a:cubicBezTo>
                    <a:pt x="5638" y="51549"/>
                    <a:pt x="5478" y="51960"/>
                    <a:pt x="5524" y="52371"/>
                  </a:cubicBezTo>
                  <a:cubicBezTo>
                    <a:pt x="5296" y="52577"/>
                    <a:pt x="5364" y="52850"/>
                    <a:pt x="5364" y="53102"/>
                  </a:cubicBezTo>
                  <a:cubicBezTo>
                    <a:pt x="5341" y="53216"/>
                    <a:pt x="5341" y="53330"/>
                    <a:pt x="5318" y="53444"/>
                  </a:cubicBezTo>
                  <a:cubicBezTo>
                    <a:pt x="5227" y="53558"/>
                    <a:pt x="5159" y="53672"/>
                    <a:pt x="5181" y="53832"/>
                  </a:cubicBezTo>
                  <a:lnTo>
                    <a:pt x="5136" y="54015"/>
                  </a:lnTo>
                  <a:cubicBezTo>
                    <a:pt x="4907" y="54220"/>
                    <a:pt x="4999" y="54494"/>
                    <a:pt x="4976" y="54745"/>
                  </a:cubicBezTo>
                  <a:cubicBezTo>
                    <a:pt x="4816" y="55042"/>
                    <a:pt x="4702" y="55338"/>
                    <a:pt x="4816" y="55658"/>
                  </a:cubicBezTo>
                  <a:cubicBezTo>
                    <a:pt x="4771" y="55726"/>
                    <a:pt x="4771" y="55772"/>
                    <a:pt x="4793" y="55841"/>
                  </a:cubicBezTo>
                  <a:cubicBezTo>
                    <a:pt x="4611" y="55978"/>
                    <a:pt x="4565" y="56160"/>
                    <a:pt x="4588" y="56366"/>
                  </a:cubicBezTo>
                  <a:cubicBezTo>
                    <a:pt x="4372" y="56551"/>
                    <a:pt x="4132" y="56592"/>
                    <a:pt x="3886" y="56592"/>
                  </a:cubicBezTo>
                  <a:cubicBezTo>
                    <a:pt x="3688" y="56592"/>
                    <a:pt x="3486" y="56566"/>
                    <a:pt x="3289" y="56566"/>
                  </a:cubicBezTo>
                  <a:cubicBezTo>
                    <a:pt x="3188" y="56566"/>
                    <a:pt x="3088" y="56573"/>
                    <a:pt x="2990" y="56594"/>
                  </a:cubicBezTo>
                  <a:lnTo>
                    <a:pt x="2830" y="56594"/>
                  </a:lnTo>
                  <a:cubicBezTo>
                    <a:pt x="2808" y="56548"/>
                    <a:pt x="2762" y="56503"/>
                    <a:pt x="2693" y="56480"/>
                  </a:cubicBezTo>
                  <a:cubicBezTo>
                    <a:pt x="2627" y="56453"/>
                    <a:pt x="2560" y="56442"/>
                    <a:pt x="2493" y="56442"/>
                  </a:cubicBezTo>
                  <a:cubicBezTo>
                    <a:pt x="2446" y="56442"/>
                    <a:pt x="2398" y="56447"/>
                    <a:pt x="2351" y="56457"/>
                  </a:cubicBezTo>
                  <a:cubicBezTo>
                    <a:pt x="2192" y="56501"/>
                    <a:pt x="2037" y="56535"/>
                    <a:pt x="1893" y="56535"/>
                  </a:cubicBezTo>
                  <a:cubicBezTo>
                    <a:pt x="1664" y="56535"/>
                    <a:pt x="1464" y="56449"/>
                    <a:pt x="1324" y="56183"/>
                  </a:cubicBezTo>
                  <a:cubicBezTo>
                    <a:pt x="1415" y="56092"/>
                    <a:pt x="1415" y="56000"/>
                    <a:pt x="1370" y="55886"/>
                  </a:cubicBezTo>
                  <a:cubicBezTo>
                    <a:pt x="1507" y="55841"/>
                    <a:pt x="1598" y="55749"/>
                    <a:pt x="1666" y="55635"/>
                  </a:cubicBezTo>
                  <a:cubicBezTo>
                    <a:pt x="1963" y="55065"/>
                    <a:pt x="2305" y="54517"/>
                    <a:pt x="2100" y="53832"/>
                  </a:cubicBezTo>
                  <a:cubicBezTo>
                    <a:pt x="2100" y="53809"/>
                    <a:pt x="2077" y="53809"/>
                    <a:pt x="2077" y="53809"/>
                  </a:cubicBezTo>
                  <a:lnTo>
                    <a:pt x="2123" y="53786"/>
                  </a:lnTo>
                  <a:lnTo>
                    <a:pt x="2100" y="53718"/>
                  </a:lnTo>
                  <a:lnTo>
                    <a:pt x="2168" y="53718"/>
                  </a:lnTo>
                  <a:cubicBezTo>
                    <a:pt x="2420" y="53604"/>
                    <a:pt x="2511" y="53375"/>
                    <a:pt x="2579" y="53147"/>
                  </a:cubicBezTo>
                  <a:cubicBezTo>
                    <a:pt x="2648" y="52919"/>
                    <a:pt x="2693" y="52691"/>
                    <a:pt x="2716" y="52462"/>
                  </a:cubicBezTo>
                  <a:cubicBezTo>
                    <a:pt x="2716" y="52371"/>
                    <a:pt x="2716" y="52303"/>
                    <a:pt x="2671" y="52257"/>
                  </a:cubicBezTo>
                  <a:cubicBezTo>
                    <a:pt x="2648" y="52234"/>
                    <a:pt x="2625" y="52234"/>
                    <a:pt x="2602" y="52234"/>
                  </a:cubicBezTo>
                  <a:cubicBezTo>
                    <a:pt x="2602" y="52234"/>
                    <a:pt x="2602" y="52234"/>
                    <a:pt x="2602" y="52211"/>
                  </a:cubicBezTo>
                  <a:cubicBezTo>
                    <a:pt x="2625" y="52211"/>
                    <a:pt x="2625" y="52234"/>
                    <a:pt x="2648" y="52234"/>
                  </a:cubicBezTo>
                  <a:cubicBezTo>
                    <a:pt x="2625" y="52211"/>
                    <a:pt x="2625" y="52189"/>
                    <a:pt x="2625" y="52189"/>
                  </a:cubicBezTo>
                  <a:cubicBezTo>
                    <a:pt x="2625" y="52166"/>
                    <a:pt x="2625" y="52166"/>
                    <a:pt x="2648" y="52143"/>
                  </a:cubicBezTo>
                  <a:cubicBezTo>
                    <a:pt x="2648" y="52211"/>
                    <a:pt x="2693" y="52257"/>
                    <a:pt x="2762" y="52257"/>
                  </a:cubicBezTo>
                  <a:cubicBezTo>
                    <a:pt x="2830" y="52234"/>
                    <a:pt x="2876" y="52166"/>
                    <a:pt x="2899" y="52120"/>
                  </a:cubicBezTo>
                  <a:cubicBezTo>
                    <a:pt x="2922" y="52006"/>
                    <a:pt x="2899" y="51892"/>
                    <a:pt x="2853" y="51801"/>
                  </a:cubicBezTo>
                  <a:cubicBezTo>
                    <a:pt x="2853" y="51755"/>
                    <a:pt x="2830" y="51732"/>
                    <a:pt x="2808" y="51686"/>
                  </a:cubicBezTo>
                  <a:cubicBezTo>
                    <a:pt x="2876" y="51458"/>
                    <a:pt x="2967" y="51253"/>
                    <a:pt x="3173" y="51116"/>
                  </a:cubicBezTo>
                  <a:close/>
                  <a:moveTo>
                    <a:pt x="19904" y="51298"/>
                  </a:moveTo>
                  <a:cubicBezTo>
                    <a:pt x="19904" y="51298"/>
                    <a:pt x="19904" y="51298"/>
                    <a:pt x="19904" y="51321"/>
                  </a:cubicBezTo>
                  <a:cubicBezTo>
                    <a:pt x="19904" y="51321"/>
                    <a:pt x="19904" y="51321"/>
                    <a:pt x="19904" y="51344"/>
                  </a:cubicBezTo>
                  <a:cubicBezTo>
                    <a:pt x="19904" y="51367"/>
                    <a:pt x="19904" y="51390"/>
                    <a:pt x="19904" y="51412"/>
                  </a:cubicBezTo>
                  <a:cubicBezTo>
                    <a:pt x="19858" y="51572"/>
                    <a:pt x="19858" y="51709"/>
                    <a:pt x="19927" y="51846"/>
                  </a:cubicBezTo>
                  <a:cubicBezTo>
                    <a:pt x="19927" y="51846"/>
                    <a:pt x="19927" y="51846"/>
                    <a:pt x="19949" y="51869"/>
                  </a:cubicBezTo>
                  <a:cubicBezTo>
                    <a:pt x="19835" y="52143"/>
                    <a:pt x="19904" y="52440"/>
                    <a:pt x="19927" y="52714"/>
                  </a:cubicBezTo>
                  <a:cubicBezTo>
                    <a:pt x="19972" y="53992"/>
                    <a:pt x="20018" y="55293"/>
                    <a:pt x="19927" y="56571"/>
                  </a:cubicBezTo>
                  <a:cubicBezTo>
                    <a:pt x="19906" y="56564"/>
                    <a:pt x="19888" y="56562"/>
                    <a:pt x="19872" y="56562"/>
                  </a:cubicBezTo>
                  <a:cubicBezTo>
                    <a:pt x="19831" y="56562"/>
                    <a:pt x="19799" y="56578"/>
                    <a:pt x="19767" y="56594"/>
                  </a:cubicBezTo>
                  <a:cubicBezTo>
                    <a:pt x="19744" y="56582"/>
                    <a:pt x="19727" y="56577"/>
                    <a:pt x="19710" y="56577"/>
                  </a:cubicBezTo>
                  <a:cubicBezTo>
                    <a:pt x="19693" y="56577"/>
                    <a:pt x="19675" y="56582"/>
                    <a:pt x="19653" y="56594"/>
                  </a:cubicBezTo>
                  <a:cubicBezTo>
                    <a:pt x="19630" y="56548"/>
                    <a:pt x="19584" y="56503"/>
                    <a:pt x="19516" y="56457"/>
                  </a:cubicBezTo>
                  <a:cubicBezTo>
                    <a:pt x="19302" y="56374"/>
                    <a:pt x="19089" y="56334"/>
                    <a:pt x="18872" y="56334"/>
                  </a:cubicBezTo>
                  <a:cubicBezTo>
                    <a:pt x="18672" y="56334"/>
                    <a:pt x="18469" y="56368"/>
                    <a:pt x="18260" y="56434"/>
                  </a:cubicBezTo>
                  <a:cubicBezTo>
                    <a:pt x="18192" y="56480"/>
                    <a:pt x="18123" y="56525"/>
                    <a:pt x="18078" y="56594"/>
                  </a:cubicBezTo>
                  <a:lnTo>
                    <a:pt x="15202" y="56594"/>
                  </a:lnTo>
                  <a:lnTo>
                    <a:pt x="15202" y="56571"/>
                  </a:lnTo>
                  <a:cubicBezTo>
                    <a:pt x="15179" y="56525"/>
                    <a:pt x="15179" y="56457"/>
                    <a:pt x="15179" y="56411"/>
                  </a:cubicBezTo>
                  <a:cubicBezTo>
                    <a:pt x="15225" y="56274"/>
                    <a:pt x="15225" y="56137"/>
                    <a:pt x="15133" y="56023"/>
                  </a:cubicBezTo>
                  <a:cubicBezTo>
                    <a:pt x="15316" y="55544"/>
                    <a:pt x="15156" y="55042"/>
                    <a:pt x="15202" y="54562"/>
                  </a:cubicBezTo>
                  <a:cubicBezTo>
                    <a:pt x="15202" y="54448"/>
                    <a:pt x="15202" y="54334"/>
                    <a:pt x="15202" y="54197"/>
                  </a:cubicBezTo>
                  <a:cubicBezTo>
                    <a:pt x="15202" y="53900"/>
                    <a:pt x="15202" y="53581"/>
                    <a:pt x="15179" y="53284"/>
                  </a:cubicBezTo>
                  <a:cubicBezTo>
                    <a:pt x="15247" y="53102"/>
                    <a:pt x="15270" y="52919"/>
                    <a:pt x="15202" y="52736"/>
                  </a:cubicBezTo>
                  <a:cubicBezTo>
                    <a:pt x="15202" y="52417"/>
                    <a:pt x="15293" y="52097"/>
                    <a:pt x="15042" y="51801"/>
                  </a:cubicBezTo>
                  <a:lnTo>
                    <a:pt x="15065" y="51801"/>
                  </a:lnTo>
                  <a:cubicBezTo>
                    <a:pt x="15065" y="51709"/>
                    <a:pt x="15065" y="51618"/>
                    <a:pt x="15065" y="51527"/>
                  </a:cubicBezTo>
                  <a:cubicBezTo>
                    <a:pt x="16617" y="51527"/>
                    <a:pt x="18169" y="51527"/>
                    <a:pt x="19721" y="51435"/>
                  </a:cubicBezTo>
                  <a:cubicBezTo>
                    <a:pt x="19790" y="51412"/>
                    <a:pt x="19858" y="51367"/>
                    <a:pt x="19904" y="51298"/>
                  </a:cubicBezTo>
                  <a:close/>
                  <a:moveTo>
                    <a:pt x="24469" y="51344"/>
                  </a:moveTo>
                  <a:cubicBezTo>
                    <a:pt x="24172" y="51778"/>
                    <a:pt x="24286" y="52211"/>
                    <a:pt x="24332" y="52668"/>
                  </a:cubicBezTo>
                  <a:cubicBezTo>
                    <a:pt x="24286" y="52805"/>
                    <a:pt x="24514" y="52873"/>
                    <a:pt x="24537" y="52987"/>
                  </a:cubicBezTo>
                  <a:cubicBezTo>
                    <a:pt x="24537" y="52987"/>
                    <a:pt x="24537" y="53010"/>
                    <a:pt x="24537" y="53010"/>
                  </a:cubicBezTo>
                  <a:cubicBezTo>
                    <a:pt x="24537" y="53056"/>
                    <a:pt x="24514" y="53102"/>
                    <a:pt x="24423" y="53147"/>
                  </a:cubicBezTo>
                  <a:cubicBezTo>
                    <a:pt x="24400" y="53261"/>
                    <a:pt x="24400" y="53375"/>
                    <a:pt x="24469" y="53467"/>
                  </a:cubicBezTo>
                  <a:cubicBezTo>
                    <a:pt x="24537" y="53421"/>
                    <a:pt x="24583" y="53421"/>
                    <a:pt x="24629" y="53421"/>
                  </a:cubicBezTo>
                  <a:cubicBezTo>
                    <a:pt x="24606" y="53444"/>
                    <a:pt x="24583" y="53444"/>
                    <a:pt x="24560" y="53467"/>
                  </a:cubicBezTo>
                  <a:cubicBezTo>
                    <a:pt x="24446" y="54015"/>
                    <a:pt x="24514" y="54562"/>
                    <a:pt x="24514" y="55110"/>
                  </a:cubicBezTo>
                  <a:cubicBezTo>
                    <a:pt x="24560" y="55065"/>
                    <a:pt x="24606" y="55065"/>
                    <a:pt x="24629" y="55065"/>
                  </a:cubicBezTo>
                  <a:cubicBezTo>
                    <a:pt x="24606" y="55065"/>
                    <a:pt x="24560" y="55087"/>
                    <a:pt x="24514" y="55110"/>
                  </a:cubicBezTo>
                  <a:cubicBezTo>
                    <a:pt x="24492" y="55589"/>
                    <a:pt x="24469" y="56069"/>
                    <a:pt x="24446" y="56525"/>
                  </a:cubicBezTo>
                  <a:cubicBezTo>
                    <a:pt x="24400" y="56525"/>
                    <a:pt x="24377" y="56548"/>
                    <a:pt x="24332" y="56571"/>
                  </a:cubicBezTo>
                  <a:cubicBezTo>
                    <a:pt x="23305" y="56594"/>
                    <a:pt x="22255" y="56594"/>
                    <a:pt x="21228" y="56594"/>
                  </a:cubicBezTo>
                  <a:cubicBezTo>
                    <a:pt x="21159" y="56617"/>
                    <a:pt x="21113" y="56617"/>
                    <a:pt x="21045" y="56617"/>
                  </a:cubicBezTo>
                  <a:cubicBezTo>
                    <a:pt x="20976" y="56594"/>
                    <a:pt x="20908" y="56594"/>
                    <a:pt x="20840" y="56571"/>
                  </a:cubicBezTo>
                  <a:cubicBezTo>
                    <a:pt x="20862" y="56525"/>
                    <a:pt x="20885" y="56457"/>
                    <a:pt x="20908" y="56388"/>
                  </a:cubicBezTo>
                  <a:cubicBezTo>
                    <a:pt x="20976" y="55544"/>
                    <a:pt x="20976" y="54699"/>
                    <a:pt x="20840" y="53878"/>
                  </a:cubicBezTo>
                  <a:cubicBezTo>
                    <a:pt x="20748" y="53102"/>
                    <a:pt x="20908" y="52280"/>
                    <a:pt x="20634" y="51549"/>
                  </a:cubicBezTo>
                  <a:cubicBezTo>
                    <a:pt x="20657" y="51504"/>
                    <a:pt x="20703" y="51481"/>
                    <a:pt x="20748" y="51458"/>
                  </a:cubicBezTo>
                  <a:cubicBezTo>
                    <a:pt x="21381" y="51517"/>
                    <a:pt x="22007" y="51575"/>
                    <a:pt x="22633" y="51575"/>
                  </a:cubicBezTo>
                  <a:cubicBezTo>
                    <a:pt x="23228" y="51575"/>
                    <a:pt x="23823" y="51522"/>
                    <a:pt x="24423" y="51367"/>
                  </a:cubicBezTo>
                  <a:cubicBezTo>
                    <a:pt x="24423" y="51367"/>
                    <a:pt x="24446" y="51344"/>
                    <a:pt x="24446" y="51344"/>
                  </a:cubicBezTo>
                  <a:close/>
                  <a:moveTo>
                    <a:pt x="27915" y="51116"/>
                  </a:moveTo>
                  <a:cubicBezTo>
                    <a:pt x="28024" y="51224"/>
                    <a:pt x="28140" y="51252"/>
                    <a:pt x="28260" y="51252"/>
                  </a:cubicBezTo>
                  <a:cubicBezTo>
                    <a:pt x="28342" y="51252"/>
                    <a:pt x="28425" y="51239"/>
                    <a:pt x="28509" y="51230"/>
                  </a:cubicBezTo>
                  <a:cubicBezTo>
                    <a:pt x="28577" y="51253"/>
                    <a:pt x="28623" y="51276"/>
                    <a:pt x="28691" y="51298"/>
                  </a:cubicBezTo>
                  <a:cubicBezTo>
                    <a:pt x="28806" y="51435"/>
                    <a:pt x="28874" y="51595"/>
                    <a:pt x="28897" y="51778"/>
                  </a:cubicBezTo>
                  <a:cubicBezTo>
                    <a:pt x="29057" y="53330"/>
                    <a:pt x="29125" y="54859"/>
                    <a:pt x="29034" y="56411"/>
                  </a:cubicBezTo>
                  <a:cubicBezTo>
                    <a:pt x="29001" y="56405"/>
                    <a:pt x="28968" y="56400"/>
                    <a:pt x="28936" y="56400"/>
                  </a:cubicBezTo>
                  <a:cubicBezTo>
                    <a:pt x="28857" y="56400"/>
                    <a:pt x="28786" y="56428"/>
                    <a:pt x="28737" y="56525"/>
                  </a:cubicBezTo>
                  <a:cubicBezTo>
                    <a:pt x="28539" y="56586"/>
                    <a:pt x="28331" y="56586"/>
                    <a:pt x="28120" y="56586"/>
                  </a:cubicBezTo>
                  <a:cubicBezTo>
                    <a:pt x="28014" y="56586"/>
                    <a:pt x="27908" y="56586"/>
                    <a:pt x="27801" y="56594"/>
                  </a:cubicBezTo>
                  <a:cubicBezTo>
                    <a:pt x="27299" y="56571"/>
                    <a:pt x="26797" y="56548"/>
                    <a:pt x="26295" y="56525"/>
                  </a:cubicBezTo>
                  <a:cubicBezTo>
                    <a:pt x="26195" y="56437"/>
                    <a:pt x="26090" y="56391"/>
                    <a:pt x="25982" y="56391"/>
                  </a:cubicBezTo>
                  <a:cubicBezTo>
                    <a:pt x="25868" y="56391"/>
                    <a:pt x="25750" y="56442"/>
                    <a:pt x="25633" y="56548"/>
                  </a:cubicBezTo>
                  <a:lnTo>
                    <a:pt x="25633" y="56617"/>
                  </a:lnTo>
                  <a:cubicBezTo>
                    <a:pt x="25496" y="56571"/>
                    <a:pt x="25359" y="56548"/>
                    <a:pt x="25222" y="56525"/>
                  </a:cubicBezTo>
                  <a:cubicBezTo>
                    <a:pt x="25199" y="56457"/>
                    <a:pt x="25154" y="56434"/>
                    <a:pt x="25085" y="56411"/>
                  </a:cubicBezTo>
                  <a:cubicBezTo>
                    <a:pt x="24994" y="56046"/>
                    <a:pt x="24994" y="55681"/>
                    <a:pt x="25062" y="55293"/>
                  </a:cubicBezTo>
                  <a:cubicBezTo>
                    <a:pt x="25062" y="54745"/>
                    <a:pt x="25039" y="54197"/>
                    <a:pt x="25039" y="53649"/>
                  </a:cubicBezTo>
                  <a:cubicBezTo>
                    <a:pt x="25108" y="52942"/>
                    <a:pt x="24994" y="52211"/>
                    <a:pt x="24948" y="51504"/>
                  </a:cubicBezTo>
                  <a:lnTo>
                    <a:pt x="25017" y="51504"/>
                  </a:lnTo>
                  <a:cubicBezTo>
                    <a:pt x="25125" y="51504"/>
                    <a:pt x="25233" y="51511"/>
                    <a:pt x="25339" y="51511"/>
                  </a:cubicBezTo>
                  <a:cubicBezTo>
                    <a:pt x="25568" y="51511"/>
                    <a:pt x="25788" y="51479"/>
                    <a:pt x="25975" y="51276"/>
                  </a:cubicBezTo>
                  <a:cubicBezTo>
                    <a:pt x="25998" y="51253"/>
                    <a:pt x="25998" y="51253"/>
                    <a:pt x="25998" y="51230"/>
                  </a:cubicBezTo>
                  <a:cubicBezTo>
                    <a:pt x="26067" y="51298"/>
                    <a:pt x="26112" y="51344"/>
                    <a:pt x="26158" y="51435"/>
                  </a:cubicBezTo>
                  <a:cubicBezTo>
                    <a:pt x="26425" y="51491"/>
                    <a:pt x="26698" y="51547"/>
                    <a:pt x="26968" y="51547"/>
                  </a:cubicBezTo>
                  <a:cubicBezTo>
                    <a:pt x="27252" y="51547"/>
                    <a:pt x="27532" y="51485"/>
                    <a:pt x="27801" y="51298"/>
                  </a:cubicBezTo>
                  <a:cubicBezTo>
                    <a:pt x="27824" y="51230"/>
                    <a:pt x="27824" y="51184"/>
                    <a:pt x="27801" y="51116"/>
                  </a:cubicBezTo>
                  <a:lnTo>
                    <a:pt x="27801" y="51116"/>
                  </a:lnTo>
                  <a:lnTo>
                    <a:pt x="27847" y="51139"/>
                  </a:lnTo>
                  <a:lnTo>
                    <a:pt x="27915" y="51116"/>
                  </a:lnTo>
                  <a:close/>
                  <a:moveTo>
                    <a:pt x="13170" y="51116"/>
                  </a:moveTo>
                  <a:cubicBezTo>
                    <a:pt x="13170" y="51184"/>
                    <a:pt x="13170" y="51230"/>
                    <a:pt x="13216" y="51321"/>
                  </a:cubicBezTo>
                  <a:cubicBezTo>
                    <a:pt x="13453" y="51496"/>
                    <a:pt x="13711" y="51527"/>
                    <a:pt x="13974" y="51527"/>
                  </a:cubicBezTo>
                  <a:cubicBezTo>
                    <a:pt x="14121" y="51527"/>
                    <a:pt x="14270" y="51518"/>
                    <a:pt x="14418" y="51518"/>
                  </a:cubicBezTo>
                  <a:cubicBezTo>
                    <a:pt x="14489" y="51518"/>
                    <a:pt x="14560" y="51520"/>
                    <a:pt x="14631" y="51527"/>
                  </a:cubicBezTo>
                  <a:cubicBezTo>
                    <a:pt x="14631" y="51869"/>
                    <a:pt x="14631" y="52234"/>
                    <a:pt x="14677" y="52554"/>
                  </a:cubicBezTo>
                  <a:cubicBezTo>
                    <a:pt x="14814" y="53307"/>
                    <a:pt x="14448" y="54060"/>
                    <a:pt x="14791" y="54791"/>
                  </a:cubicBezTo>
                  <a:cubicBezTo>
                    <a:pt x="14608" y="55361"/>
                    <a:pt x="14700" y="55978"/>
                    <a:pt x="14654" y="56571"/>
                  </a:cubicBezTo>
                  <a:cubicBezTo>
                    <a:pt x="13513" y="56594"/>
                    <a:pt x="12371" y="56617"/>
                    <a:pt x="11230" y="56639"/>
                  </a:cubicBezTo>
                  <a:lnTo>
                    <a:pt x="11093" y="56639"/>
                  </a:lnTo>
                  <a:cubicBezTo>
                    <a:pt x="11005" y="56602"/>
                    <a:pt x="10917" y="56585"/>
                    <a:pt x="10833" y="56585"/>
                  </a:cubicBezTo>
                  <a:cubicBezTo>
                    <a:pt x="10764" y="56585"/>
                    <a:pt x="10698" y="56596"/>
                    <a:pt x="10637" y="56617"/>
                  </a:cubicBezTo>
                  <a:cubicBezTo>
                    <a:pt x="10294" y="56548"/>
                    <a:pt x="10294" y="56343"/>
                    <a:pt x="10271" y="55658"/>
                  </a:cubicBezTo>
                  <a:cubicBezTo>
                    <a:pt x="10271" y="55544"/>
                    <a:pt x="10271" y="55430"/>
                    <a:pt x="10294" y="55293"/>
                  </a:cubicBezTo>
                  <a:cubicBezTo>
                    <a:pt x="10363" y="55065"/>
                    <a:pt x="10363" y="54813"/>
                    <a:pt x="10271" y="54562"/>
                  </a:cubicBezTo>
                  <a:cubicBezTo>
                    <a:pt x="10340" y="54494"/>
                    <a:pt x="10386" y="54425"/>
                    <a:pt x="10431" y="54334"/>
                  </a:cubicBezTo>
                  <a:cubicBezTo>
                    <a:pt x="10522" y="54288"/>
                    <a:pt x="10568" y="54220"/>
                    <a:pt x="10591" y="54152"/>
                  </a:cubicBezTo>
                  <a:cubicBezTo>
                    <a:pt x="10591" y="53535"/>
                    <a:pt x="10659" y="52919"/>
                    <a:pt x="10522" y="52303"/>
                  </a:cubicBezTo>
                  <a:cubicBezTo>
                    <a:pt x="10500" y="52280"/>
                    <a:pt x="10477" y="52234"/>
                    <a:pt x="10431" y="52211"/>
                  </a:cubicBezTo>
                  <a:cubicBezTo>
                    <a:pt x="10386" y="52143"/>
                    <a:pt x="10317" y="52074"/>
                    <a:pt x="10271" y="52006"/>
                  </a:cubicBezTo>
                  <a:cubicBezTo>
                    <a:pt x="10249" y="52006"/>
                    <a:pt x="10226" y="51983"/>
                    <a:pt x="10226" y="51960"/>
                  </a:cubicBezTo>
                  <a:cubicBezTo>
                    <a:pt x="10226" y="51937"/>
                    <a:pt x="10226" y="51937"/>
                    <a:pt x="10226" y="51937"/>
                  </a:cubicBezTo>
                  <a:cubicBezTo>
                    <a:pt x="10226" y="51960"/>
                    <a:pt x="10249" y="51983"/>
                    <a:pt x="10271" y="52006"/>
                  </a:cubicBezTo>
                  <a:cubicBezTo>
                    <a:pt x="10271" y="51960"/>
                    <a:pt x="10271" y="51892"/>
                    <a:pt x="10249" y="51823"/>
                  </a:cubicBezTo>
                  <a:cubicBezTo>
                    <a:pt x="10249" y="51709"/>
                    <a:pt x="10249" y="51595"/>
                    <a:pt x="10249" y="51458"/>
                  </a:cubicBezTo>
                  <a:cubicBezTo>
                    <a:pt x="10271" y="51435"/>
                    <a:pt x="10294" y="51412"/>
                    <a:pt x="10294" y="51390"/>
                  </a:cubicBezTo>
                  <a:lnTo>
                    <a:pt x="10340" y="51390"/>
                  </a:lnTo>
                  <a:cubicBezTo>
                    <a:pt x="10659" y="51321"/>
                    <a:pt x="11002" y="51321"/>
                    <a:pt x="11344" y="51321"/>
                  </a:cubicBezTo>
                  <a:lnTo>
                    <a:pt x="11595" y="51321"/>
                  </a:lnTo>
                  <a:cubicBezTo>
                    <a:pt x="11732" y="51298"/>
                    <a:pt x="11892" y="51276"/>
                    <a:pt x="12052" y="51253"/>
                  </a:cubicBezTo>
                  <a:cubicBezTo>
                    <a:pt x="12189" y="51253"/>
                    <a:pt x="12303" y="51253"/>
                    <a:pt x="12417" y="51230"/>
                  </a:cubicBezTo>
                  <a:cubicBezTo>
                    <a:pt x="12508" y="51230"/>
                    <a:pt x="12600" y="51253"/>
                    <a:pt x="12668" y="51276"/>
                  </a:cubicBezTo>
                  <a:cubicBezTo>
                    <a:pt x="12851" y="51276"/>
                    <a:pt x="13010" y="51253"/>
                    <a:pt x="13147" y="51116"/>
                  </a:cubicBezTo>
                  <a:close/>
                  <a:moveTo>
                    <a:pt x="43117" y="51276"/>
                  </a:moveTo>
                  <a:cubicBezTo>
                    <a:pt x="43140" y="51276"/>
                    <a:pt x="43163" y="51298"/>
                    <a:pt x="43186" y="51321"/>
                  </a:cubicBezTo>
                  <a:cubicBezTo>
                    <a:pt x="43254" y="51344"/>
                    <a:pt x="43345" y="51367"/>
                    <a:pt x="43437" y="51390"/>
                  </a:cubicBezTo>
                  <a:cubicBezTo>
                    <a:pt x="43642" y="51390"/>
                    <a:pt x="43870" y="51435"/>
                    <a:pt x="44076" y="51481"/>
                  </a:cubicBezTo>
                  <a:cubicBezTo>
                    <a:pt x="44175" y="51489"/>
                    <a:pt x="44271" y="51496"/>
                    <a:pt x="44365" y="51496"/>
                  </a:cubicBezTo>
                  <a:cubicBezTo>
                    <a:pt x="44552" y="51496"/>
                    <a:pt x="44730" y="51466"/>
                    <a:pt x="44897" y="51344"/>
                  </a:cubicBezTo>
                  <a:lnTo>
                    <a:pt x="44897" y="51344"/>
                  </a:lnTo>
                  <a:cubicBezTo>
                    <a:pt x="44875" y="51390"/>
                    <a:pt x="44875" y="51435"/>
                    <a:pt x="44875" y="51481"/>
                  </a:cubicBezTo>
                  <a:cubicBezTo>
                    <a:pt x="45012" y="52052"/>
                    <a:pt x="45194" y="52599"/>
                    <a:pt x="45514" y="53124"/>
                  </a:cubicBezTo>
                  <a:cubicBezTo>
                    <a:pt x="45559" y="53147"/>
                    <a:pt x="45605" y="53147"/>
                    <a:pt x="45651" y="53147"/>
                  </a:cubicBezTo>
                  <a:cubicBezTo>
                    <a:pt x="45377" y="53558"/>
                    <a:pt x="45582" y="53900"/>
                    <a:pt x="45902" y="54197"/>
                  </a:cubicBezTo>
                  <a:cubicBezTo>
                    <a:pt x="45947" y="54220"/>
                    <a:pt x="46016" y="54266"/>
                    <a:pt x="46084" y="54266"/>
                  </a:cubicBezTo>
                  <a:cubicBezTo>
                    <a:pt x="46084" y="54334"/>
                    <a:pt x="46107" y="54403"/>
                    <a:pt x="46130" y="54471"/>
                  </a:cubicBezTo>
                  <a:cubicBezTo>
                    <a:pt x="46130" y="54471"/>
                    <a:pt x="46130" y="54471"/>
                    <a:pt x="46130" y="54494"/>
                  </a:cubicBezTo>
                  <a:cubicBezTo>
                    <a:pt x="46153" y="54540"/>
                    <a:pt x="46198" y="54608"/>
                    <a:pt x="46221" y="54676"/>
                  </a:cubicBezTo>
                  <a:cubicBezTo>
                    <a:pt x="46221" y="54745"/>
                    <a:pt x="46244" y="54836"/>
                    <a:pt x="46244" y="54905"/>
                  </a:cubicBezTo>
                  <a:cubicBezTo>
                    <a:pt x="46244" y="55019"/>
                    <a:pt x="46221" y="55133"/>
                    <a:pt x="46221" y="55247"/>
                  </a:cubicBezTo>
                  <a:cubicBezTo>
                    <a:pt x="46290" y="55612"/>
                    <a:pt x="46267" y="56046"/>
                    <a:pt x="46723" y="56229"/>
                  </a:cubicBezTo>
                  <a:cubicBezTo>
                    <a:pt x="46746" y="56229"/>
                    <a:pt x="46769" y="56206"/>
                    <a:pt x="46792" y="56206"/>
                  </a:cubicBezTo>
                  <a:cubicBezTo>
                    <a:pt x="46792" y="56206"/>
                    <a:pt x="46792" y="56229"/>
                    <a:pt x="46792" y="56229"/>
                  </a:cubicBezTo>
                  <a:cubicBezTo>
                    <a:pt x="46769" y="56251"/>
                    <a:pt x="46769" y="56297"/>
                    <a:pt x="46769" y="56320"/>
                  </a:cubicBezTo>
                  <a:cubicBezTo>
                    <a:pt x="46769" y="56434"/>
                    <a:pt x="46769" y="56525"/>
                    <a:pt x="46792" y="56639"/>
                  </a:cubicBezTo>
                  <a:cubicBezTo>
                    <a:pt x="46792" y="56662"/>
                    <a:pt x="46769" y="56662"/>
                    <a:pt x="46769" y="56685"/>
                  </a:cubicBezTo>
                  <a:cubicBezTo>
                    <a:pt x="46723" y="56685"/>
                    <a:pt x="46678" y="56662"/>
                    <a:pt x="46632" y="56639"/>
                  </a:cubicBezTo>
                  <a:cubicBezTo>
                    <a:pt x="46564" y="56617"/>
                    <a:pt x="46472" y="56617"/>
                    <a:pt x="46404" y="56594"/>
                  </a:cubicBezTo>
                  <a:cubicBezTo>
                    <a:pt x="46290" y="56594"/>
                    <a:pt x="46198" y="56594"/>
                    <a:pt x="46084" y="56617"/>
                  </a:cubicBezTo>
                  <a:cubicBezTo>
                    <a:pt x="45941" y="56590"/>
                    <a:pt x="45798" y="56580"/>
                    <a:pt x="45653" y="56580"/>
                  </a:cubicBezTo>
                  <a:cubicBezTo>
                    <a:pt x="45429" y="56580"/>
                    <a:pt x="45202" y="56603"/>
                    <a:pt x="44966" y="56617"/>
                  </a:cubicBezTo>
                  <a:cubicBezTo>
                    <a:pt x="44966" y="56594"/>
                    <a:pt x="44966" y="56594"/>
                    <a:pt x="44943" y="56571"/>
                  </a:cubicBezTo>
                  <a:cubicBezTo>
                    <a:pt x="44875" y="56525"/>
                    <a:pt x="44806" y="56480"/>
                    <a:pt x="44738" y="56457"/>
                  </a:cubicBezTo>
                  <a:cubicBezTo>
                    <a:pt x="44591" y="56408"/>
                    <a:pt x="44451" y="56385"/>
                    <a:pt x="44310" y="56385"/>
                  </a:cubicBezTo>
                  <a:cubicBezTo>
                    <a:pt x="44188" y="56385"/>
                    <a:pt x="44066" y="56402"/>
                    <a:pt x="43939" y="56434"/>
                  </a:cubicBezTo>
                  <a:cubicBezTo>
                    <a:pt x="43870" y="56480"/>
                    <a:pt x="43802" y="56525"/>
                    <a:pt x="43733" y="56571"/>
                  </a:cubicBezTo>
                  <a:lnTo>
                    <a:pt x="43505" y="56571"/>
                  </a:lnTo>
                  <a:cubicBezTo>
                    <a:pt x="43414" y="56571"/>
                    <a:pt x="43300" y="56571"/>
                    <a:pt x="43208" y="56548"/>
                  </a:cubicBezTo>
                  <a:cubicBezTo>
                    <a:pt x="43094" y="56366"/>
                    <a:pt x="43163" y="56114"/>
                    <a:pt x="42980" y="55932"/>
                  </a:cubicBezTo>
                  <a:cubicBezTo>
                    <a:pt x="43003" y="55886"/>
                    <a:pt x="42980" y="55863"/>
                    <a:pt x="42934" y="55841"/>
                  </a:cubicBezTo>
                  <a:cubicBezTo>
                    <a:pt x="42912" y="55681"/>
                    <a:pt x="42912" y="55521"/>
                    <a:pt x="42797" y="55407"/>
                  </a:cubicBezTo>
                  <a:cubicBezTo>
                    <a:pt x="42820" y="55201"/>
                    <a:pt x="42752" y="55065"/>
                    <a:pt x="42592" y="54928"/>
                  </a:cubicBezTo>
                  <a:cubicBezTo>
                    <a:pt x="42592" y="54882"/>
                    <a:pt x="42569" y="54813"/>
                    <a:pt x="42569" y="54745"/>
                  </a:cubicBezTo>
                  <a:cubicBezTo>
                    <a:pt x="42569" y="54654"/>
                    <a:pt x="42546" y="54562"/>
                    <a:pt x="42455" y="54540"/>
                  </a:cubicBezTo>
                  <a:cubicBezTo>
                    <a:pt x="42455" y="54562"/>
                    <a:pt x="42455" y="54585"/>
                    <a:pt x="42455" y="54608"/>
                  </a:cubicBezTo>
                  <a:cubicBezTo>
                    <a:pt x="42455" y="54585"/>
                    <a:pt x="42432" y="54562"/>
                    <a:pt x="42455" y="54540"/>
                  </a:cubicBezTo>
                  <a:cubicBezTo>
                    <a:pt x="42387" y="54403"/>
                    <a:pt x="42318" y="54266"/>
                    <a:pt x="42250" y="54152"/>
                  </a:cubicBezTo>
                  <a:cubicBezTo>
                    <a:pt x="42272" y="54106"/>
                    <a:pt x="42250" y="54060"/>
                    <a:pt x="42227" y="54015"/>
                  </a:cubicBezTo>
                  <a:lnTo>
                    <a:pt x="42204" y="53535"/>
                  </a:lnTo>
                  <a:cubicBezTo>
                    <a:pt x="42136" y="53512"/>
                    <a:pt x="42090" y="53490"/>
                    <a:pt x="42044" y="53467"/>
                  </a:cubicBezTo>
                  <a:cubicBezTo>
                    <a:pt x="41999" y="53330"/>
                    <a:pt x="41930" y="53193"/>
                    <a:pt x="41930" y="53056"/>
                  </a:cubicBezTo>
                  <a:cubicBezTo>
                    <a:pt x="41884" y="52462"/>
                    <a:pt x="41474" y="51937"/>
                    <a:pt x="41725" y="51321"/>
                  </a:cubicBezTo>
                  <a:cubicBezTo>
                    <a:pt x="41884" y="51298"/>
                    <a:pt x="42067" y="51276"/>
                    <a:pt x="42227" y="51276"/>
                  </a:cubicBezTo>
                  <a:close/>
                  <a:moveTo>
                    <a:pt x="7464" y="51230"/>
                  </a:moveTo>
                  <a:cubicBezTo>
                    <a:pt x="7532" y="51276"/>
                    <a:pt x="7601" y="51298"/>
                    <a:pt x="7692" y="51298"/>
                  </a:cubicBezTo>
                  <a:cubicBezTo>
                    <a:pt x="7852" y="51321"/>
                    <a:pt x="8035" y="51344"/>
                    <a:pt x="8194" y="51344"/>
                  </a:cubicBezTo>
                  <a:cubicBezTo>
                    <a:pt x="8507" y="51344"/>
                    <a:pt x="8820" y="51329"/>
                    <a:pt x="9133" y="51329"/>
                  </a:cubicBezTo>
                  <a:cubicBezTo>
                    <a:pt x="9368" y="51329"/>
                    <a:pt x="9603" y="51337"/>
                    <a:pt x="9838" y="51367"/>
                  </a:cubicBezTo>
                  <a:cubicBezTo>
                    <a:pt x="9906" y="51458"/>
                    <a:pt x="9929" y="51595"/>
                    <a:pt x="9952" y="51869"/>
                  </a:cubicBezTo>
                  <a:cubicBezTo>
                    <a:pt x="10066" y="52645"/>
                    <a:pt x="9746" y="53421"/>
                    <a:pt x="9929" y="54197"/>
                  </a:cubicBezTo>
                  <a:cubicBezTo>
                    <a:pt x="9883" y="54243"/>
                    <a:pt x="9883" y="54311"/>
                    <a:pt x="9906" y="54357"/>
                  </a:cubicBezTo>
                  <a:cubicBezTo>
                    <a:pt x="9609" y="55065"/>
                    <a:pt x="9815" y="55841"/>
                    <a:pt x="9724" y="56571"/>
                  </a:cubicBezTo>
                  <a:cubicBezTo>
                    <a:pt x="9655" y="56617"/>
                    <a:pt x="9564" y="56639"/>
                    <a:pt x="9495" y="56662"/>
                  </a:cubicBezTo>
                  <a:cubicBezTo>
                    <a:pt x="9404" y="56617"/>
                    <a:pt x="9336" y="56594"/>
                    <a:pt x="9244" y="56594"/>
                  </a:cubicBezTo>
                  <a:cubicBezTo>
                    <a:pt x="9214" y="56590"/>
                    <a:pt x="9184" y="56588"/>
                    <a:pt x="9155" y="56588"/>
                  </a:cubicBezTo>
                  <a:cubicBezTo>
                    <a:pt x="9009" y="56588"/>
                    <a:pt x="8879" y="56636"/>
                    <a:pt x="8765" y="56731"/>
                  </a:cubicBezTo>
                  <a:cubicBezTo>
                    <a:pt x="8480" y="56697"/>
                    <a:pt x="8189" y="56679"/>
                    <a:pt x="7898" y="56679"/>
                  </a:cubicBezTo>
                  <a:cubicBezTo>
                    <a:pt x="7607" y="56679"/>
                    <a:pt x="7316" y="56697"/>
                    <a:pt x="7030" y="56731"/>
                  </a:cubicBezTo>
                  <a:cubicBezTo>
                    <a:pt x="6784" y="56507"/>
                    <a:pt x="6522" y="56437"/>
                    <a:pt x="6251" y="56437"/>
                  </a:cubicBezTo>
                  <a:cubicBezTo>
                    <a:pt x="5969" y="56437"/>
                    <a:pt x="5678" y="56513"/>
                    <a:pt x="5387" y="56571"/>
                  </a:cubicBezTo>
                  <a:cubicBezTo>
                    <a:pt x="5410" y="56411"/>
                    <a:pt x="5364" y="56274"/>
                    <a:pt x="5273" y="56137"/>
                  </a:cubicBezTo>
                  <a:cubicBezTo>
                    <a:pt x="5273" y="56092"/>
                    <a:pt x="5296" y="56046"/>
                    <a:pt x="5318" y="55978"/>
                  </a:cubicBezTo>
                  <a:cubicBezTo>
                    <a:pt x="5387" y="55841"/>
                    <a:pt x="5455" y="55726"/>
                    <a:pt x="5478" y="55567"/>
                  </a:cubicBezTo>
                  <a:cubicBezTo>
                    <a:pt x="5524" y="55384"/>
                    <a:pt x="5547" y="55224"/>
                    <a:pt x="5547" y="55042"/>
                  </a:cubicBezTo>
                  <a:cubicBezTo>
                    <a:pt x="5547" y="54928"/>
                    <a:pt x="5547" y="54813"/>
                    <a:pt x="5547" y="54722"/>
                  </a:cubicBezTo>
                  <a:cubicBezTo>
                    <a:pt x="5547" y="54608"/>
                    <a:pt x="5592" y="54517"/>
                    <a:pt x="5615" y="54403"/>
                  </a:cubicBezTo>
                  <a:cubicBezTo>
                    <a:pt x="5638" y="54357"/>
                    <a:pt x="5638" y="54288"/>
                    <a:pt x="5638" y="54243"/>
                  </a:cubicBezTo>
                  <a:cubicBezTo>
                    <a:pt x="5684" y="54129"/>
                    <a:pt x="5706" y="54015"/>
                    <a:pt x="5706" y="53878"/>
                  </a:cubicBezTo>
                  <a:cubicBezTo>
                    <a:pt x="5775" y="53809"/>
                    <a:pt x="5820" y="53741"/>
                    <a:pt x="5866" y="53649"/>
                  </a:cubicBezTo>
                  <a:cubicBezTo>
                    <a:pt x="6026" y="53353"/>
                    <a:pt x="6117" y="53010"/>
                    <a:pt x="6072" y="52645"/>
                  </a:cubicBezTo>
                  <a:cubicBezTo>
                    <a:pt x="6049" y="52577"/>
                    <a:pt x="6026" y="52508"/>
                    <a:pt x="6003" y="52440"/>
                  </a:cubicBezTo>
                  <a:cubicBezTo>
                    <a:pt x="6391" y="51937"/>
                    <a:pt x="6848" y="51481"/>
                    <a:pt x="7464" y="51230"/>
                  </a:cubicBezTo>
                  <a:close/>
                  <a:moveTo>
                    <a:pt x="18123" y="56731"/>
                  </a:moveTo>
                  <a:cubicBezTo>
                    <a:pt x="18123" y="56731"/>
                    <a:pt x="18146" y="56754"/>
                    <a:pt x="18146" y="56754"/>
                  </a:cubicBezTo>
                  <a:lnTo>
                    <a:pt x="18123" y="56754"/>
                  </a:lnTo>
                  <a:lnTo>
                    <a:pt x="18123" y="56731"/>
                  </a:lnTo>
                  <a:close/>
                  <a:moveTo>
                    <a:pt x="4268" y="57849"/>
                  </a:moveTo>
                  <a:cubicBezTo>
                    <a:pt x="4268" y="57849"/>
                    <a:pt x="4246" y="57872"/>
                    <a:pt x="4246" y="57872"/>
                  </a:cubicBezTo>
                  <a:cubicBezTo>
                    <a:pt x="4246" y="57872"/>
                    <a:pt x="4246" y="57872"/>
                    <a:pt x="4246" y="57849"/>
                  </a:cubicBezTo>
                  <a:close/>
                  <a:moveTo>
                    <a:pt x="40698" y="84007"/>
                  </a:moveTo>
                  <a:cubicBezTo>
                    <a:pt x="40652" y="84053"/>
                    <a:pt x="40629" y="84075"/>
                    <a:pt x="40583" y="84144"/>
                  </a:cubicBezTo>
                  <a:cubicBezTo>
                    <a:pt x="40583" y="84121"/>
                    <a:pt x="40583" y="84098"/>
                    <a:pt x="40561" y="84075"/>
                  </a:cubicBezTo>
                  <a:cubicBezTo>
                    <a:pt x="40606" y="84030"/>
                    <a:pt x="40652" y="84007"/>
                    <a:pt x="40698" y="84007"/>
                  </a:cubicBezTo>
                  <a:close/>
                  <a:moveTo>
                    <a:pt x="42592" y="57119"/>
                  </a:moveTo>
                  <a:lnTo>
                    <a:pt x="43322" y="57142"/>
                  </a:lnTo>
                  <a:cubicBezTo>
                    <a:pt x="43345" y="57164"/>
                    <a:pt x="43368" y="57187"/>
                    <a:pt x="43414" y="57187"/>
                  </a:cubicBezTo>
                  <a:cubicBezTo>
                    <a:pt x="43368" y="57301"/>
                    <a:pt x="43322" y="57416"/>
                    <a:pt x="43300" y="57552"/>
                  </a:cubicBezTo>
                  <a:cubicBezTo>
                    <a:pt x="43277" y="58146"/>
                    <a:pt x="42934" y="58739"/>
                    <a:pt x="43208" y="59310"/>
                  </a:cubicBezTo>
                  <a:cubicBezTo>
                    <a:pt x="43186" y="59401"/>
                    <a:pt x="43163" y="59493"/>
                    <a:pt x="43117" y="59584"/>
                  </a:cubicBezTo>
                  <a:cubicBezTo>
                    <a:pt x="42706" y="60702"/>
                    <a:pt x="42775" y="61866"/>
                    <a:pt x="42797" y="63008"/>
                  </a:cubicBezTo>
                  <a:cubicBezTo>
                    <a:pt x="42820" y="63282"/>
                    <a:pt x="43163" y="63396"/>
                    <a:pt x="43163" y="63692"/>
                  </a:cubicBezTo>
                  <a:cubicBezTo>
                    <a:pt x="43084" y="63566"/>
                    <a:pt x="43005" y="63472"/>
                    <a:pt x="42903" y="63472"/>
                  </a:cubicBezTo>
                  <a:cubicBezTo>
                    <a:pt x="42857" y="63472"/>
                    <a:pt x="42808" y="63491"/>
                    <a:pt x="42752" y="63533"/>
                  </a:cubicBezTo>
                  <a:cubicBezTo>
                    <a:pt x="42432" y="63944"/>
                    <a:pt x="42546" y="64423"/>
                    <a:pt x="42546" y="64879"/>
                  </a:cubicBezTo>
                  <a:cubicBezTo>
                    <a:pt x="42546" y="64948"/>
                    <a:pt x="42569" y="65039"/>
                    <a:pt x="42592" y="65108"/>
                  </a:cubicBezTo>
                  <a:cubicBezTo>
                    <a:pt x="42113" y="65610"/>
                    <a:pt x="42295" y="66317"/>
                    <a:pt x="42204" y="66934"/>
                  </a:cubicBezTo>
                  <a:cubicBezTo>
                    <a:pt x="42204" y="67048"/>
                    <a:pt x="42250" y="67139"/>
                    <a:pt x="42318" y="67230"/>
                  </a:cubicBezTo>
                  <a:cubicBezTo>
                    <a:pt x="42295" y="67276"/>
                    <a:pt x="42295" y="67299"/>
                    <a:pt x="42295" y="67345"/>
                  </a:cubicBezTo>
                  <a:cubicBezTo>
                    <a:pt x="42295" y="67550"/>
                    <a:pt x="42318" y="67755"/>
                    <a:pt x="42272" y="67961"/>
                  </a:cubicBezTo>
                  <a:cubicBezTo>
                    <a:pt x="42250" y="68029"/>
                    <a:pt x="42227" y="68098"/>
                    <a:pt x="42227" y="68189"/>
                  </a:cubicBezTo>
                  <a:cubicBezTo>
                    <a:pt x="42227" y="68280"/>
                    <a:pt x="42250" y="68372"/>
                    <a:pt x="42250" y="68440"/>
                  </a:cubicBezTo>
                  <a:cubicBezTo>
                    <a:pt x="42227" y="68646"/>
                    <a:pt x="42227" y="68828"/>
                    <a:pt x="42227" y="69011"/>
                  </a:cubicBezTo>
                  <a:cubicBezTo>
                    <a:pt x="42204" y="69125"/>
                    <a:pt x="42158" y="69239"/>
                    <a:pt x="42090" y="69353"/>
                  </a:cubicBezTo>
                  <a:cubicBezTo>
                    <a:pt x="42067" y="69444"/>
                    <a:pt x="42044" y="69513"/>
                    <a:pt x="42044" y="69604"/>
                  </a:cubicBezTo>
                  <a:cubicBezTo>
                    <a:pt x="42044" y="70061"/>
                    <a:pt x="42136" y="70517"/>
                    <a:pt x="41793" y="70905"/>
                  </a:cubicBezTo>
                  <a:cubicBezTo>
                    <a:pt x="41565" y="71727"/>
                    <a:pt x="41474" y="72571"/>
                    <a:pt x="41542" y="73416"/>
                  </a:cubicBezTo>
                  <a:cubicBezTo>
                    <a:pt x="41595" y="73522"/>
                    <a:pt x="41656" y="73597"/>
                    <a:pt x="41728" y="73597"/>
                  </a:cubicBezTo>
                  <a:cubicBezTo>
                    <a:pt x="41781" y="73597"/>
                    <a:pt x="41840" y="73558"/>
                    <a:pt x="41907" y="73462"/>
                  </a:cubicBezTo>
                  <a:lnTo>
                    <a:pt x="41907" y="73462"/>
                  </a:lnTo>
                  <a:cubicBezTo>
                    <a:pt x="41907" y="73713"/>
                    <a:pt x="41679" y="73599"/>
                    <a:pt x="41565" y="73667"/>
                  </a:cubicBezTo>
                  <a:cubicBezTo>
                    <a:pt x="41200" y="74215"/>
                    <a:pt x="41131" y="74786"/>
                    <a:pt x="41474" y="75356"/>
                  </a:cubicBezTo>
                  <a:cubicBezTo>
                    <a:pt x="41451" y="75402"/>
                    <a:pt x="41405" y="75447"/>
                    <a:pt x="41382" y="75470"/>
                  </a:cubicBezTo>
                  <a:cubicBezTo>
                    <a:pt x="41314" y="75653"/>
                    <a:pt x="41291" y="75836"/>
                    <a:pt x="41314" y="75995"/>
                  </a:cubicBezTo>
                  <a:cubicBezTo>
                    <a:pt x="41314" y="76269"/>
                    <a:pt x="41337" y="76566"/>
                    <a:pt x="41314" y="76840"/>
                  </a:cubicBezTo>
                  <a:cubicBezTo>
                    <a:pt x="41131" y="76977"/>
                    <a:pt x="41200" y="77205"/>
                    <a:pt x="41131" y="77388"/>
                  </a:cubicBezTo>
                  <a:cubicBezTo>
                    <a:pt x="41177" y="77662"/>
                    <a:pt x="41154" y="77958"/>
                    <a:pt x="41131" y="78232"/>
                  </a:cubicBezTo>
                  <a:cubicBezTo>
                    <a:pt x="41086" y="78369"/>
                    <a:pt x="41040" y="78506"/>
                    <a:pt x="40994" y="78666"/>
                  </a:cubicBezTo>
                  <a:cubicBezTo>
                    <a:pt x="40971" y="78734"/>
                    <a:pt x="40949" y="78826"/>
                    <a:pt x="40926" y="78917"/>
                  </a:cubicBezTo>
                  <a:cubicBezTo>
                    <a:pt x="40903" y="79191"/>
                    <a:pt x="40812" y="79465"/>
                    <a:pt x="40743" y="79739"/>
                  </a:cubicBezTo>
                  <a:cubicBezTo>
                    <a:pt x="40561" y="80834"/>
                    <a:pt x="40218" y="81930"/>
                    <a:pt x="40378" y="83071"/>
                  </a:cubicBezTo>
                  <a:cubicBezTo>
                    <a:pt x="40446" y="83277"/>
                    <a:pt x="40424" y="83505"/>
                    <a:pt x="40424" y="83733"/>
                  </a:cubicBezTo>
                  <a:cubicBezTo>
                    <a:pt x="40401" y="83893"/>
                    <a:pt x="40401" y="84053"/>
                    <a:pt x="40401" y="84235"/>
                  </a:cubicBezTo>
                  <a:cubicBezTo>
                    <a:pt x="40378" y="84258"/>
                    <a:pt x="40355" y="84281"/>
                    <a:pt x="40332" y="84304"/>
                  </a:cubicBezTo>
                  <a:cubicBezTo>
                    <a:pt x="40332" y="84372"/>
                    <a:pt x="40310" y="84441"/>
                    <a:pt x="40332" y="84509"/>
                  </a:cubicBezTo>
                  <a:cubicBezTo>
                    <a:pt x="40355" y="84578"/>
                    <a:pt x="40355" y="84669"/>
                    <a:pt x="40355" y="84760"/>
                  </a:cubicBezTo>
                  <a:cubicBezTo>
                    <a:pt x="40218" y="84943"/>
                    <a:pt x="40287" y="85217"/>
                    <a:pt x="40173" y="85422"/>
                  </a:cubicBezTo>
                  <a:cubicBezTo>
                    <a:pt x="40173" y="85468"/>
                    <a:pt x="40195" y="85536"/>
                    <a:pt x="40195" y="85582"/>
                  </a:cubicBezTo>
                  <a:cubicBezTo>
                    <a:pt x="40173" y="85650"/>
                    <a:pt x="40150" y="85742"/>
                    <a:pt x="40127" y="85833"/>
                  </a:cubicBezTo>
                  <a:cubicBezTo>
                    <a:pt x="40127" y="85901"/>
                    <a:pt x="40104" y="85970"/>
                    <a:pt x="40104" y="86061"/>
                  </a:cubicBezTo>
                  <a:cubicBezTo>
                    <a:pt x="40127" y="86198"/>
                    <a:pt x="40127" y="86335"/>
                    <a:pt x="40104" y="86495"/>
                  </a:cubicBezTo>
                  <a:cubicBezTo>
                    <a:pt x="40081" y="86563"/>
                    <a:pt x="40058" y="86632"/>
                    <a:pt x="40058" y="86700"/>
                  </a:cubicBezTo>
                  <a:cubicBezTo>
                    <a:pt x="40013" y="86906"/>
                    <a:pt x="40036" y="87134"/>
                    <a:pt x="39990" y="87339"/>
                  </a:cubicBezTo>
                  <a:cubicBezTo>
                    <a:pt x="39967" y="87454"/>
                    <a:pt x="39921" y="87545"/>
                    <a:pt x="39899" y="87659"/>
                  </a:cubicBezTo>
                  <a:cubicBezTo>
                    <a:pt x="39853" y="87819"/>
                    <a:pt x="39853" y="87956"/>
                    <a:pt x="39876" y="88115"/>
                  </a:cubicBezTo>
                  <a:cubicBezTo>
                    <a:pt x="39876" y="88184"/>
                    <a:pt x="39899" y="88275"/>
                    <a:pt x="39921" y="88344"/>
                  </a:cubicBezTo>
                  <a:cubicBezTo>
                    <a:pt x="39921" y="88367"/>
                    <a:pt x="39921" y="88367"/>
                    <a:pt x="39921" y="88389"/>
                  </a:cubicBezTo>
                  <a:cubicBezTo>
                    <a:pt x="39739" y="88549"/>
                    <a:pt x="39648" y="88755"/>
                    <a:pt x="39625" y="89006"/>
                  </a:cubicBezTo>
                  <a:cubicBezTo>
                    <a:pt x="39625" y="89257"/>
                    <a:pt x="39625" y="89508"/>
                    <a:pt x="39762" y="89713"/>
                  </a:cubicBezTo>
                  <a:cubicBezTo>
                    <a:pt x="39739" y="89782"/>
                    <a:pt x="39739" y="89873"/>
                    <a:pt x="39739" y="89942"/>
                  </a:cubicBezTo>
                  <a:cubicBezTo>
                    <a:pt x="39876" y="90375"/>
                    <a:pt x="39602" y="90718"/>
                    <a:pt x="39465" y="91083"/>
                  </a:cubicBezTo>
                  <a:cubicBezTo>
                    <a:pt x="39305" y="91790"/>
                    <a:pt x="39054" y="92498"/>
                    <a:pt x="39282" y="93251"/>
                  </a:cubicBezTo>
                  <a:cubicBezTo>
                    <a:pt x="39442" y="94119"/>
                    <a:pt x="39008" y="94940"/>
                    <a:pt x="39100" y="95808"/>
                  </a:cubicBezTo>
                  <a:lnTo>
                    <a:pt x="39100" y="95853"/>
                  </a:lnTo>
                  <a:cubicBezTo>
                    <a:pt x="39054" y="95853"/>
                    <a:pt x="38986" y="95853"/>
                    <a:pt x="38872" y="95876"/>
                  </a:cubicBezTo>
                  <a:cubicBezTo>
                    <a:pt x="38483" y="96606"/>
                    <a:pt x="38803" y="97451"/>
                    <a:pt x="38575" y="98204"/>
                  </a:cubicBezTo>
                  <a:cubicBezTo>
                    <a:pt x="38506" y="98661"/>
                    <a:pt x="38438" y="99140"/>
                    <a:pt x="38643" y="99574"/>
                  </a:cubicBezTo>
                  <a:cubicBezTo>
                    <a:pt x="38689" y="99619"/>
                    <a:pt x="38712" y="99642"/>
                    <a:pt x="38757" y="99665"/>
                  </a:cubicBezTo>
                  <a:cubicBezTo>
                    <a:pt x="38392" y="99893"/>
                    <a:pt x="38392" y="100213"/>
                    <a:pt x="38575" y="100532"/>
                  </a:cubicBezTo>
                  <a:cubicBezTo>
                    <a:pt x="38529" y="100555"/>
                    <a:pt x="38483" y="100578"/>
                    <a:pt x="38461" y="100624"/>
                  </a:cubicBezTo>
                  <a:cubicBezTo>
                    <a:pt x="38301" y="100920"/>
                    <a:pt x="38187" y="101217"/>
                    <a:pt x="38278" y="101560"/>
                  </a:cubicBezTo>
                  <a:cubicBezTo>
                    <a:pt x="38483" y="101765"/>
                    <a:pt x="38392" y="101948"/>
                    <a:pt x="38232" y="102107"/>
                  </a:cubicBezTo>
                  <a:cubicBezTo>
                    <a:pt x="38095" y="102358"/>
                    <a:pt x="37959" y="102610"/>
                    <a:pt x="38141" y="102861"/>
                  </a:cubicBezTo>
                  <a:cubicBezTo>
                    <a:pt x="38141" y="102929"/>
                    <a:pt x="38118" y="102998"/>
                    <a:pt x="38118" y="103066"/>
                  </a:cubicBezTo>
                  <a:cubicBezTo>
                    <a:pt x="38187" y="103203"/>
                    <a:pt x="38164" y="103317"/>
                    <a:pt x="38095" y="103431"/>
                  </a:cubicBezTo>
                  <a:cubicBezTo>
                    <a:pt x="38050" y="103568"/>
                    <a:pt x="38050" y="103705"/>
                    <a:pt x="38118" y="103842"/>
                  </a:cubicBezTo>
                  <a:cubicBezTo>
                    <a:pt x="38324" y="103956"/>
                    <a:pt x="38141" y="104048"/>
                    <a:pt x="38118" y="104139"/>
                  </a:cubicBezTo>
                  <a:cubicBezTo>
                    <a:pt x="38073" y="104253"/>
                    <a:pt x="38095" y="104367"/>
                    <a:pt x="38141" y="104481"/>
                  </a:cubicBezTo>
                  <a:cubicBezTo>
                    <a:pt x="38164" y="104504"/>
                    <a:pt x="38164" y="104527"/>
                    <a:pt x="38187" y="104550"/>
                  </a:cubicBezTo>
                  <a:cubicBezTo>
                    <a:pt x="38141" y="104550"/>
                    <a:pt x="38050" y="104573"/>
                    <a:pt x="37959" y="104641"/>
                  </a:cubicBezTo>
                  <a:cubicBezTo>
                    <a:pt x="37707" y="105166"/>
                    <a:pt x="37685" y="105668"/>
                    <a:pt x="37981" y="106193"/>
                  </a:cubicBezTo>
                  <a:cubicBezTo>
                    <a:pt x="37959" y="106182"/>
                    <a:pt x="37930" y="106176"/>
                    <a:pt x="37901" y="106176"/>
                  </a:cubicBezTo>
                  <a:cubicBezTo>
                    <a:pt x="37873" y="106176"/>
                    <a:pt x="37844" y="106182"/>
                    <a:pt x="37822" y="106193"/>
                  </a:cubicBezTo>
                  <a:cubicBezTo>
                    <a:pt x="37753" y="106262"/>
                    <a:pt x="37707" y="106330"/>
                    <a:pt x="37685" y="106421"/>
                  </a:cubicBezTo>
                  <a:cubicBezTo>
                    <a:pt x="37570" y="106832"/>
                    <a:pt x="37639" y="107266"/>
                    <a:pt x="37570" y="107700"/>
                  </a:cubicBezTo>
                  <a:cubicBezTo>
                    <a:pt x="37570" y="107905"/>
                    <a:pt x="37434" y="107973"/>
                    <a:pt x="37297" y="108065"/>
                  </a:cubicBezTo>
                  <a:cubicBezTo>
                    <a:pt x="36999" y="108050"/>
                    <a:pt x="36703" y="108045"/>
                    <a:pt x="36407" y="108045"/>
                  </a:cubicBezTo>
                  <a:cubicBezTo>
                    <a:pt x="35794" y="108045"/>
                    <a:pt x="35185" y="108067"/>
                    <a:pt x="34577" y="108067"/>
                  </a:cubicBezTo>
                  <a:cubicBezTo>
                    <a:pt x="34152" y="108067"/>
                    <a:pt x="33727" y="108056"/>
                    <a:pt x="33302" y="108019"/>
                  </a:cubicBezTo>
                  <a:cubicBezTo>
                    <a:pt x="33201" y="107932"/>
                    <a:pt x="33081" y="107901"/>
                    <a:pt x="32961" y="107901"/>
                  </a:cubicBezTo>
                  <a:cubicBezTo>
                    <a:pt x="32891" y="107901"/>
                    <a:pt x="32821" y="107911"/>
                    <a:pt x="32754" y="107928"/>
                  </a:cubicBezTo>
                  <a:cubicBezTo>
                    <a:pt x="32709" y="107951"/>
                    <a:pt x="32686" y="107973"/>
                    <a:pt x="32640" y="107996"/>
                  </a:cubicBezTo>
                  <a:cubicBezTo>
                    <a:pt x="32617" y="107973"/>
                    <a:pt x="32595" y="107951"/>
                    <a:pt x="32572" y="107928"/>
                  </a:cubicBezTo>
                  <a:cubicBezTo>
                    <a:pt x="32491" y="107912"/>
                    <a:pt x="32410" y="107896"/>
                    <a:pt x="32330" y="107896"/>
                  </a:cubicBezTo>
                  <a:cubicBezTo>
                    <a:pt x="32296" y="107896"/>
                    <a:pt x="32263" y="107898"/>
                    <a:pt x="32229" y="107905"/>
                  </a:cubicBezTo>
                  <a:cubicBezTo>
                    <a:pt x="32161" y="107905"/>
                    <a:pt x="32070" y="107928"/>
                    <a:pt x="32001" y="107951"/>
                  </a:cubicBezTo>
                  <a:cubicBezTo>
                    <a:pt x="31978" y="107973"/>
                    <a:pt x="31955" y="107996"/>
                    <a:pt x="31910" y="108019"/>
                  </a:cubicBezTo>
                  <a:cubicBezTo>
                    <a:pt x="31887" y="108042"/>
                    <a:pt x="31864" y="108088"/>
                    <a:pt x="31841" y="108110"/>
                  </a:cubicBezTo>
                  <a:cubicBezTo>
                    <a:pt x="31819" y="108110"/>
                    <a:pt x="31796" y="108088"/>
                    <a:pt x="31750" y="108088"/>
                  </a:cubicBezTo>
                  <a:lnTo>
                    <a:pt x="31682" y="108088"/>
                  </a:lnTo>
                  <a:cubicBezTo>
                    <a:pt x="31522" y="108247"/>
                    <a:pt x="31271" y="108133"/>
                    <a:pt x="31088" y="108225"/>
                  </a:cubicBezTo>
                  <a:cubicBezTo>
                    <a:pt x="31088" y="108225"/>
                    <a:pt x="31088" y="108225"/>
                    <a:pt x="31088" y="108247"/>
                  </a:cubicBezTo>
                  <a:cubicBezTo>
                    <a:pt x="31042" y="108202"/>
                    <a:pt x="30997" y="108156"/>
                    <a:pt x="30974" y="108110"/>
                  </a:cubicBezTo>
                  <a:cubicBezTo>
                    <a:pt x="30887" y="108084"/>
                    <a:pt x="30804" y="108068"/>
                    <a:pt x="30724" y="108068"/>
                  </a:cubicBezTo>
                  <a:cubicBezTo>
                    <a:pt x="30593" y="108068"/>
                    <a:pt x="30471" y="108111"/>
                    <a:pt x="30358" y="108225"/>
                  </a:cubicBezTo>
                  <a:cubicBezTo>
                    <a:pt x="30335" y="108202"/>
                    <a:pt x="30312" y="108179"/>
                    <a:pt x="30289" y="108133"/>
                  </a:cubicBezTo>
                  <a:cubicBezTo>
                    <a:pt x="30004" y="108031"/>
                    <a:pt x="29713" y="107973"/>
                    <a:pt x="29422" y="107973"/>
                  </a:cubicBezTo>
                  <a:cubicBezTo>
                    <a:pt x="29131" y="107973"/>
                    <a:pt x="28840" y="108031"/>
                    <a:pt x="28554" y="108156"/>
                  </a:cubicBezTo>
                  <a:cubicBezTo>
                    <a:pt x="28532" y="108202"/>
                    <a:pt x="28509" y="108225"/>
                    <a:pt x="28486" y="108247"/>
                  </a:cubicBezTo>
                  <a:lnTo>
                    <a:pt x="28395" y="108247"/>
                  </a:lnTo>
                  <a:cubicBezTo>
                    <a:pt x="28303" y="108133"/>
                    <a:pt x="28189" y="108065"/>
                    <a:pt x="28052" y="108042"/>
                  </a:cubicBezTo>
                  <a:cubicBezTo>
                    <a:pt x="27783" y="108010"/>
                    <a:pt x="27509" y="107988"/>
                    <a:pt x="27237" y="107988"/>
                  </a:cubicBezTo>
                  <a:cubicBezTo>
                    <a:pt x="26932" y="107988"/>
                    <a:pt x="26630" y="108015"/>
                    <a:pt x="26340" y="108088"/>
                  </a:cubicBezTo>
                  <a:cubicBezTo>
                    <a:pt x="26249" y="108110"/>
                    <a:pt x="26181" y="108179"/>
                    <a:pt x="26135" y="108247"/>
                  </a:cubicBezTo>
                  <a:cubicBezTo>
                    <a:pt x="26065" y="108178"/>
                    <a:pt x="25996" y="108148"/>
                    <a:pt x="25916" y="108148"/>
                  </a:cubicBezTo>
                  <a:cubicBezTo>
                    <a:pt x="25891" y="108148"/>
                    <a:pt x="25865" y="108151"/>
                    <a:pt x="25838" y="108156"/>
                  </a:cubicBezTo>
                  <a:cubicBezTo>
                    <a:pt x="25770" y="108179"/>
                    <a:pt x="25724" y="108202"/>
                    <a:pt x="25679" y="108247"/>
                  </a:cubicBezTo>
                  <a:lnTo>
                    <a:pt x="24880" y="108247"/>
                  </a:lnTo>
                  <a:cubicBezTo>
                    <a:pt x="24638" y="108187"/>
                    <a:pt x="24400" y="108166"/>
                    <a:pt x="24163" y="108166"/>
                  </a:cubicBezTo>
                  <a:cubicBezTo>
                    <a:pt x="23864" y="108166"/>
                    <a:pt x="23565" y="108199"/>
                    <a:pt x="23259" y="108225"/>
                  </a:cubicBezTo>
                  <a:cubicBezTo>
                    <a:pt x="23213" y="108225"/>
                    <a:pt x="23191" y="108247"/>
                    <a:pt x="23168" y="108247"/>
                  </a:cubicBezTo>
                  <a:lnTo>
                    <a:pt x="21981" y="108247"/>
                  </a:lnTo>
                  <a:cubicBezTo>
                    <a:pt x="21752" y="108178"/>
                    <a:pt x="21515" y="108152"/>
                    <a:pt x="21273" y="108152"/>
                  </a:cubicBezTo>
                  <a:cubicBezTo>
                    <a:pt x="20959" y="108152"/>
                    <a:pt x="20637" y="108196"/>
                    <a:pt x="20315" y="108247"/>
                  </a:cubicBezTo>
                  <a:lnTo>
                    <a:pt x="19402" y="108247"/>
                  </a:lnTo>
                  <a:cubicBezTo>
                    <a:pt x="19310" y="108270"/>
                    <a:pt x="19196" y="108270"/>
                    <a:pt x="19105" y="108339"/>
                  </a:cubicBezTo>
                  <a:lnTo>
                    <a:pt x="18968" y="108339"/>
                  </a:lnTo>
                  <a:cubicBezTo>
                    <a:pt x="18945" y="108339"/>
                    <a:pt x="18922" y="108339"/>
                    <a:pt x="18899" y="108362"/>
                  </a:cubicBezTo>
                  <a:cubicBezTo>
                    <a:pt x="18851" y="108342"/>
                    <a:pt x="18799" y="108335"/>
                    <a:pt x="18746" y="108335"/>
                  </a:cubicBezTo>
                  <a:cubicBezTo>
                    <a:pt x="18674" y="108335"/>
                    <a:pt x="18600" y="108348"/>
                    <a:pt x="18534" y="108362"/>
                  </a:cubicBezTo>
                  <a:cubicBezTo>
                    <a:pt x="18489" y="108339"/>
                    <a:pt x="18420" y="108339"/>
                    <a:pt x="18352" y="108316"/>
                  </a:cubicBezTo>
                  <a:cubicBezTo>
                    <a:pt x="18283" y="108293"/>
                    <a:pt x="18215" y="108293"/>
                    <a:pt x="18146" y="108293"/>
                  </a:cubicBezTo>
                  <a:cubicBezTo>
                    <a:pt x="17964" y="108339"/>
                    <a:pt x="17758" y="108293"/>
                    <a:pt x="17576" y="108407"/>
                  </a:cubicBezTo>
                  <a:lnTo>
                    <a:pt x="17576" y="108430"/>
                  </a:lnTo>
                  <a:cubicBezTo>
                    <a:pt x="17028" y="108430"/>
                    <a:pt x="16480" y="108430"/>
                    <a:pt x="15932" y="108407"/>
                  </a:cubicBezTo>
                  <a:cubicBezTo>
                    <a:pt x="15845" y="108353"/>
                    <a:pt x="15758" y="108324"/>
                    <a:pt x="15671" y="108324"/>
                  </a:cubicBezTo>
                  <a:cubicBezTo>
                    <a:pt x="15575" y="108324"/>
                    <a:pt x="15480" y="108358"/>
                    <a:pt x="15384" y="108430"/>
                  </a:cubicBezTo>
                  <a:cubicBezTo>
                    <a:pt x="15026" y="108396"/>
                    <a:pt x="14668" y="108384"/>
                    <a:pt x="14309" y="108384"/>
                  </a:cubicBezTo>
                  <a:cubicBezTo>
                    <a:pt x="13573" y="108384"/>
                    <a:pt x="12835" y="108433"/>
                    <a:pt x="12089" y="108433"/>
                  </a:cubicBezTo>
                  <a:cubicBezTo>
                    <a:pt x="11993" y="108433"/>
                    <a:pt x="11897" y="108432"/>
                    <a:pt x="11801" y="108430"/>
                  </a:cubicBezTo>
                  <a:cubicBezTo>
                    <a:pt x="11755" y="108384"/>
                    <a:pt x="11709" y="108316"/>
                    <a:pt x="11618" y="108270"/>
                  </a:cubicBezTo>
                  <a:cubicBezTo>
                    <a:pt x="11299" y="108019"/>
                    <a:pt x="10888" y="108042"/>
                    <a:pt x="10500" y="107996"/>
                  </a:cubicBezTo>
                  <a:cubicBezTo>
                    <a:pt x="10500" y="107996"/>
                    <a:pt x="10477" y="107973"/>
                    <a:pt x="10454" y="107973"/>
                  </a:cubicBezTo>
                  <a:cubicBezTo>
                    <a:pt x="10477" y="107882"/>
                    <a:pt x="10500" y="107768"/>
                    <a:pt x="10500" y="107654"/>
                  </a:cubicBezTo>
                  <a:cubicBezTo>
                    <a:pt x="10500" y="107312"/>
                    <a:pt x="10545" y="106969"/>
                    <a:pt x="10386" y="106650"/>
                  </a:cubicBezTo>
                  <a:cubicBezTo>
                    <a:pt x="10363" y="106650"/>
                    <a:pt x="10340" y="106627"/>
                    <a:pt x="10340" y="106627"/>
                  </a:cubicBezTo>
                  <a:cubicBezTo>
                    <a:pt x="10340" y="106604"/>
                    <a:pt x="10340" y="106581"/>
                    <a:pt x="10340" y="106558"/>
                  </a:cubicBezTo>
                  <a:cubicBezTo>
                    <a:pt x="10340" y="106056"/>
                    <a:pt x="10386" y="105554"/>
                    <a:pt x="10271" y="105052"/>
                  </a:cubicBezTo>
                  <a:cubicBezTo>
                    <a:pt x="10203" y="104869"/>
                    <a:pt x="10112" y="104687"/>
                    <a:pt x="9929" y="104595"/>
                  </a:cubicBezTo>
                  <a:cubicBezTo>
                    <a:pt x="9975" y="104573"/>
                    <a:pt x="9998" y="104527"/>
                    <a:pt x="10043" y="104458"/>
                  </a:cubicBezTo>
                  <a:cubicBezTo>
                    <a:pt x="10340" y="103523"/>
                    <a:pt x="9929" y="102632"/>
                    <a:pt x="9929" y="101719"/>
                  </a:cubicBezTo>
                  <a:cubicBezTo>
                    <a:pt x="9769" y="101286"/>
                    <a:pt x="9838" y="100829"/>
                    <a:pt x="9746" y="100395"/>
                  </a:cubicBezTo>
                  <a:cubicBezTo>
                    <a:pt x="9541" y="99848"/>
                    <a:pt x="9769" y="99231"/>
                    <a:pt x="9358" y="98729"/>
                  </a:cubicBezTo>
                  <a:lnTo>
                    <a:pt x="9199" y="98729"/>
                  </a:lnTo>
                  <a:cubicBezTo>
                    <a:pt x="9221" y="98706"/>
                    <a:pt x="9221" y="98706"/>
                    <a:pt x="9221" y="98706"/>
                  </a:cubicBezTo>
                  <a:cubicBezTo>
                    <a:pt x="9336" y="98524"/>
                    <a:pt x="9336" y="98364"/>
                    <a:pt x="9176" y="98204"/>
                  </a:cubicBezTo>
                  <a:cubicBezTo>
                    <a:pt x="9221" y="98181"/>
                    <a:pt x="9244" y="98136"/>
                    <a:pt x="9290" y="98113"/>
                  </a:cubicBezTo>
                  <a:cubicBezTo>
                    <a:pt x="9427" y="97793"/>
                    <a:pt x="9427" y="97474"/>
                    <a:pt x="9336" y="97154"/>
                  </a:cubicBezTo>
                  <a:cubicBezTo>
                    <a:pt x="9313" y="97086"/>
                    <a:pt x="9267" y="97017"/>
                    <a:pt x="9221" y="96972"/>
                  </a:cubicBezTo>
                  <a:cubicBezTo>
                    <a:pt x="9221" y="96972"/>
                    <a:pt x="9244" y="96949"/>
                    <a:pt x="9244" y="96926"/>
                  </a:cubicBezTo>
                  <a:cubicBezTo>
                    <a:pt x="9244" y="96606"/>
                    <a:pt x="9244" y="96287"/>
                    <a:pt x="9176" y="95967"/>
                  </a:cubicBezTo>
                  <a:cubicBezTo>
                    <a:pt x="9107" y="95762"/>
                    <a:pt x="9039" y="95534"/>
                    <a:pt x="8948" y="95351"/>
                  </a:cubicBezTo>
                  <a:cubicBezTo>
                    <a:pt x="8925" y="95305"/>
                    <a:pt x="8879" y="95260"/>
                    <a:pt x="8833" y="95237"/>
                  </a:cubicBezTo>
                  <a:cubicBezTo>
                    <a:pt x="8856" y="95191"/>
                    <a:pt x="8856" y="95146"/>
                    <a:pt x="8833" y="95123"/>
                  </a:cubicBezTo>
                  <a:lnTo>
                    <a:pt x="8833" y="95100"/>
                  </a:lnTo>
                  <a:cubicBezTo>
                    <a:pt x="8879" y="95032"/>
                    <a:pt x="8879" y="94963"/>
                    <a:pt x="8833" y="94872"/>
                  </a:cubicBezTo>
                  <a:cubicBezTo>
                    <a:pt x="8788" y="94096"/>
                    <a:pt x="8605" y="93320"/>
                    <a:pt x="8651" y="92544"/>
                  </a:cubicBezTo>
                  <a:cubicBezTo>
                    <a:pt x="8925" y="91927"/>
                    <a:pt x="8811" y="91380"/>
                    <a:pt x="8400" y="90877"/>
                  </a:cubicBezTo>
                  <a:lnTo>
                    <a:pt x="8354" y="90877"/>
                  </a:lnTo>
                  <a:cubicBezTo>
                    <a:pt x="8354" y="90832"/>
                    <a:pt x="8331" y="90786"/>
                    <a:pt x="8308" y="90718"/>
                  </a:cubicBezTo>
                  <a:cubicBezTo>
                    <a:pt x="8308" y="90718"/>
                    <a:pt x="8331" y="90718"/>
                    <a:pt x="8331" y="90695"/>
                  </a:cubicBezTo>
                  <a:cubicBezTo>
                    <a:pt x="8491" y="90444"/>
                    <a:pt x="8491" y="90170"/>
                    <a:pt x="8468" y="89873"/>
                  </a:cubicBezTo>
                  <a:cubicBezTo>
                    <a:pt x="8445" y="89645"/>
                    <a:pt x="8400" y="89417"/>
                    <a:pt x="8194" y="89280"/>
                  </a:cubicBezTo>
                  <a:cubicBezTo>
                    <a:pt x="8171" y="89280"/>
                    <a:pt x="8171" y="89280"/>
                    <a:pt x="8171" y="89257"/>
                  </a:cubicBezTo>
                  <a:cubicBezTo>
                    <a:pt x="8126" y="89120"/>
                    <a:pt x="8080" y="88960"/>
                    <a:pt x="8194" y="88800"/>
                  </a:cubicBezTo>
                  <a:cubicBezTo>
                    <a:pt x="8194" y="88732"/>
                    <a:pt x="8194" y="88640"/>
                    <a:pt x="8171" y="88549"/>
                  </a:cubicBezTo>
                  <a:cubicBezTo>
                    <a:pt x="8103" y="88138"/>
                    <a:pt x="8149" y="87705"/>
                    <a:pt x="8126" y="87294"/>
                  </a:cubicBezTo>
                  <a:cubicBezTo>
                    <a:pt x="8103" y="87157"/>
                    <a:pt x="8080" y="87043"/>
                    <a:pt x="8057" y="86929"/>
                  </a:cubicBezTo>
                  <a:cubicBezTo>
                    <a:pt x="7943" y="86609"/>
                    <a:pt x="7943" y="86267"/>
                    <a:pt x="7875" y="85947"/>
                  </a:cubicBezTo>
                  <a:cubicBezTo>
                    <a:pt x="7852" y="85879"/>
                    <a:pt x="7806" y="85810"/>
                    <a:pt x="7761" y="85742"/>
                  </a:cubicBezTo>
                  <a:cubicBezTo>
                    <a:pt x="7578" y="85628"/>
                    <a:pt x="7875" y="85628"/>
                    <a:pt x="7806" y="85536"/>
                  </a:cubicBezTo>
                  <a:cubicBezTo>
                    <a:pt x="7852" y="85422"/>
                    <a:pt x="7829" y="85285"/>
                    <a:pt x="7738" y="85194"/>
                  </a:cubicBezTo>
                  <a:cubicBezTo>
                    <a:pt x="7688" y="85160"/>
                    <a:pt x="7625" y="85139"/>
                    <a:pt x="7569" y="85139"/>
                  </a:cubicBezTo>
                  <a:cubicBezTo>
                    <a:pt x="7548" y="85139"/>
                    <a:pt x="7528" y="85142"/>
                    <a:pt x="7510" y="85148"/>
                  </a:cubicBezTo>
                  <a:cubicBezTo>
                    <a:pt x="7806" y="84874"/>
                    <a:pt x="7761" y="84486"/>
                    <a:pt x="7783" y="84121"/>
                  </a:cubicBezTo>
                  <a:cubicBezTo>
                    <a:pt x="7783" y="83802"/>
                    <a:pt x="7783" y="83482"/>
                    <a:pt x="7555" y="83231"/>
                  </a:cubicBezTo>
                  <a:cubicBezTo>
                    <a:pt x="7555" y="83048"/>
                    <a:pt x="7532" y="82866"/>
                    <a:pt x="7532" y="82683"/>
                  </a:cubicBezTo>
                  <a:cubicBezTo>
                    <a:pt x="7350" y="82409"/>
                    <a:pt x="7441" y="82090"/>
                    <a:pt x="7350" y="81793"/>
                  </a:cubicBezTo>
                  <a:cubicBezTo>
                    <a:pt x="7373" y="81770"/>
                    <a:pt x="7418" y="81724"/>
                    <a:pt x="7464" y="81679"/>
                  </a:cubicBezTo>
                  <a:cubicBezTo>
                    <a:pt x="7601" y="81268"/>
                    <a:pt x="7350" y="80880"/>
                    <a:pt x="7418" y="80469"/>
                  </a:cubicBezTo>
                  <a:cubicBezTo>
                    <a:pt x="7418" y="80378"/>
                    <a:pt x="7418" y="80286"/>
                    <a:pt x="7418" y="80195"/>
                  </a:cubicBezTo>
                  <a:cubicBezTo>
                    <a:pt x="7395" y="79716"/>
                    <a:pt x="7213" y="79259"/>
                    <a:pt x="7213" y="78757"/>
                  </a:cubicBezTo>
                  <a:cubicBezTo>
                    <a:pt x="7122" y="78301"/>
                    <a:pt x="7122" y="77798"/>
                    <a:pt x="7030" y="77319"/>
                  </a:cubicBezTo>
                  <a:cubicBezTo>
                    <a:pt x="6870" y="76269"/>
                    <a:pt x="7099" y="75151"/>
                    <a:pt x="6460" y="74169"/>
                  </a:cubicBezTo>
                  <a:cubicBezTo>
                    <a:pt x="6802" y="73416"/>
                    <a:pt x="6642" y="72754"/>
                    <a:pt x="6117" y="72115"/>
                  </a:cubicBezTo>
                  <a:cubicBezTo>
                    <a:pt x="6140" y="72092"/>
                    <a:pt x="6140" y="72047"/>
                    <a:pt x="6140" y="72024"/>
                  </a:cubicBezTo>
                  <a:cubicBezTo>
                    <a:pt x="6094" y="71932"/>
                    <a:pt x="6003" y="71841"/>
                    <a:pt x="6140" y="71727"/>
                  </a:cubicBezTo>
                  <a:cubicBezTo>
                    <a:pt x="6163" y="71681"/>
                    <a:pt x="6163" y="71613"/>
                    <a:pt x="6163" y="71544"/>
                  </a:cubicBezTo>
                  <a:cubicBezTo>
                    <a:pt x="6117" y="71407"/>
                    <a:pt x="6186" y="71293"/>
                    <a:pt x="6231" y="71179"/>
                  </a:cubicBezTo>
                  <a:cubicBezTo>
                    <a:pt x="6254" y="71019"/>
                    <a:pt x="6231" y="70882"/>
                    <a:pt x="6209" y="70723"/>
                  </a:cubicBezTo>
                  <a:cubicBezTo>
                    <a:pt x="6117" y="70426"/>
                    <a:pt x="6117" y="70084"/>
                    <a:pt x="6049" y="69787"/>
                  </a:cubicBezTo>
                  <a:cubicBezTo>
                    <a:pt x="5957" y="69536"/>
                    <a:pt x="5935" y="69285"/>
                    <a:pt x="5820" y="69079"/>
                  </a:cubicBezTo>
                  <a:cubicBezTo>
                    <a:pt x="5798" y="69056"/>
                    <a:pt x="5775" y="69034"/>
                    <a:pt x="5752" y="69011"/>
                  </a:cubicBezTo>
                  <a:cubicBezTo>
                    <a:pt x="5775" y="68988"/>
                    <a:pt x="5798" y="68965"/>
                    <a:pt x="5820" y="68942"/>
                  </a:cubicBezTo>
                  <a:cubicBezTo>
                    <a:pt x="5980" y="68577"/>
                    <a:pt x="5935" y="68189"/>
                    <a:pt x="5889" y="67801"/>
                  </a:cubicBezTo>
                  <a:cubicBezTo>
                    <a:pt x="5752" y="67093"/>
                    <a:pt x="5957" y="66340"/>
                    <a:pt x="5501" y="65678"/>
                  </a:cubicBezTo>
                  <a:cubicBezTo>
                    <a:pt x="5469" y="65694"/>
                    <a:pt x="5425" y="65711"/>
                    <a:pt x="5386" y="65711"/>
                  </a:cubicBezTo>
                  <a:cubicBezTo>
                    <a:pt x="5370" y="65711"/>
                    <a:pt x="5355" y="65708"/>
                    <a:pt x="5341" y="65701"/>
                  </a:cubicBezTo>
                  <a:cubicBezTo>
                    <a:pt x="5364" y="65701"/>
                    <a:pt x="5364" y="65678"/>
                    <a:pt x="5364" y="65655"/>
                  </a:cubicBezTo>
                  <a:cubicBezTo>
                    <a:pt x="5684" y="65290"/>
                    <a:pt x="5592" y="64857"/>
                    <a:pt x="5569" y="64423"/>
                  </a:cubicBezTo>
                  <a:cubicBezTo>
                    <a:pt x="5432" y="63989"/>
                    <a:pt x="5501" y="63464"/>
                    <a:pt x="5159" y="63076"/>
                  </a:cubicBezTo>
                  <a:cubicBezTo>
                    <a:pt x="5318" y="62597"/>
                    <a:pt x="5318" y="62118"/>
                    <a:pt x="5090" y="61684"/>
                  </a:cubicBezTo>
                  <a:cubicBezTo>
                    <a:pt x="5090" y="61615"/>
                    <a:pt x="5113" y="61547"/>
                    <a:pt x="5136" y="61501"/>
                  </a:cubicBezTo>
                  <a:cubicBezTo>
                    <a:pt x="5227" y="60794"/>
                    <a:pt x="5067" y="60109"/>
                    <a:pt x="4976" y="59447"/>
                  </a:cubicBezTo>
                  <a:cubicBezTo>
                    <a:pt x="4930" y="59196"/>
                    <a:pt x="4885" y="58899"/>
                    <a:pt x="4634" y="58762"/>
                  </a:cubicBezTo>
                  <a:cubicBezTo>
                    <a:pt x="4930" y="58397"/>
                    <a:pt x="4885" y="58032"/>
                    <a:pt x="4748" y="57644"/>
                  </a:cubicBezTo>
                  <a:cubicBezTo>
                    <a:pt x="4679" y="57575"/>
                    <a:pt x="4634" y="57530"/>
                    <a:pt x="4611" y="57507"/>
                  </a:cubicBezTo>
                  <a:cubicBezTo>
                    <a:pt x="6642" y="57484"/>
                    <a:pt x="8674" y="57461"/>
                    <a:pt x="10682" y="57461"/>
                  </a:cubicBezTo>
                  <a:cubicBezTo>
                    <a:pt x="10789" y="57461"/>
                    <a:pt x="10893" y="57466"/>
                    <a:pt x="10994" y="57466"/>
                  </a:cubicBezTo>
                  <a:cubicBezTo>
                    <a:pt x="11197" y="57466"/>
                    <a:pt x="11390" y="57446"/>
                    <a:pt x="11572" y="57324"/>
                  </a:cubicBezTo>
                  <a:cubicBezTo>
                    <a:pt x="11687" y="57347"/>
                    <a:pt x="11801" y="57347"/>
                    <a:pt x="11915" y="57347"/>
                  </a:cubicBezTo>
                  <a:cubicBezTo>
                    <a:pt x="11915" y="57324"/>
                    <a:pt x="11915" y="57279"/>
                    <a:pt x="11915" y="57233"/>
                  </a:cubicBezTo>
                  <a:cubicBezTo>
                    <a:pt x="11938" y="57256"/>
                    <a:pt x="11938" y="57256"/>
                    <a:pt x="11960" y="57256"/>
                  </a:cubicBezTo>
                  <a:cubicBezTo>
                    <a:pt x="11938" y="57279"/>
                    <a:pt x="11938" y="57324"/>
                    <a:pt x="11915" y="57347"/>
                  </a:cubicBezTo>
                  <a:cubicBezTo>
                    <a:pt x="12118" y="57474"/>
                    <a:pt x="12328" y="57502"/>
                    <a:pt x="12541" y="57502"/>
                  </a:cubicBezTo>
                  <a:cubicBezTo>
                    <a:pt x="12711" y="57502"/>
                    <a:pt x="12884" y="57484"/>
                    <a:pt x="13056" y="57484"/>
                  </a:cubicBezTo>
                  <a:cubicBezTo>
                    <a:pt x="14631" y="57484"/>
                    <a:pt x="16183" y="57484"/>
                    <a:pt x="17758" y="57461"/>
                  </a:cubicBezTo>
                  <a:cubicBezTo>
                    <a:pt x="18056" y="57461"/>
                    <a:pt x="18354" y="57498"/>
                    <a:pt x="18648" y="57498"/>
                  </a:cubicBezTo>
                  <a:cubicBezTo>
                    <a:pt x="18918" y="57498"/>
                    <a:pt x="19185" y="57467"/>
                    <a:pt x="19447" y="57347"/>
                  </a:cubicBezTo>
                  <a:lnTo>
                    <a:pt x="19584" y="57347"/>
                  </a:lnTo>
                  <a:cubicBezTo>
                    <a:pt x="19607" y="57324"/>
                    <a:pt x="19653" y="57301"/>
                    <a:pt x="19675" y="57256"/>
                  </a:cubicBezTo>
                  <a:cubicBezTo>
                    <a:pt x="19949" y="57279"/>
                    <a:pt x="20246" y="57301"/>
                    <a:pt x="20520" y="57324"/>
                  </a:cubicBezTo>
                  <a:lnTo>
                    <a:pt x="20497" y="57301"/>
                  </a:lnTo>
                  <a:cubicBezTo>
                    <a:pt x="20543" y="57256"/>
                    <a:pt x="20634" y="57233"/>
                    <a:pt x="20657" y="57164"/>
                  </a:cubicBezTo>
                  <a:cubicBezTo>
                    <a:pt x="20725" y="57233"/>
                    <a:pt x="20794" y="57301"/>
                    <a:pt x="20862" y="57347"/>
                  </a:cubicBezTo>
                  <a:cubicBezTo>
                    <a:pt x="20891" y="57356"/>
                    <a:pt x="20919" y="57362"/>
                    <a:pt x="20947" y="57362"/>
                  </a:cubicBezTo>
                  <a:cubicBezTo>
                    <a:pt x="20988" y="57362"/>
                    <a:pt x="21028" y="57351"/>
                    <a:pt x="21068" y="57324"/>
                  </a:cubicBezTo>
                  <a:cubicBezTo>
                    <a:pt x="21182" y="57308"/>
                    <a:pt x="21296" y="57302"/>
                    <a:pt x="21411" y="57302"/>
                  </a:cubicBezTo>
                  <a:cubicBezTo>
                    <a:pt x="21843" y="57302"/>
                    <a:pt x="22275" y="57392"/>
                    <a:pt x="22698" y="57392"/>
                  </a:cubicBezTo>
                  <a:cubicBezTo>
                    <a:pt x="22809" y="57392"/>
                    <a:pt x="22920" y="57386"/>
                    <a:pt x="23031" y="57370"/>
                  </a:cubicBezTo>
                  <a:cubicBezTo>
                    <a:pt x="23122" y="57370"/>
                    <a:pt x="23213" y="57370"/>
                    <a:pt x="23305" y="57324"/>
                  </a:cubicBezTo>
                  <a:cubicBezTo>
                    <a:pt x="23356" y="57336"/>
                    <a:pt x="23408" y="57340"/>
                    <a:pt x="23462" y="57340"/>
                  </a:cubicBezTo>
                  <a:cubicBezTo>
                    <a:pt x="23634" y="57340"/>
                    <a:pt x="23817" y="57295"/>
                    <a:pt x="23989" y="57295"/>
                  </a:cubicBezTo>
                  <a:cubicBezTo>
                    <a:pt x="24195" y="57295"/>
                    <a:pt x="24383" y="57360"/>
                    <a:pt x="24514" y="57644"/>
                  </a:cubicBezTo>
                  <a:cubicBezTo>
                    <a:pt x="24608" y="57722"/>
                    <a:pt x="24686" y="57755"/>
                    <a:pt x="24753" y="57755"/>
                  </a:cubicBezTo>
                  <a:cubicBezTo>
                    <a:pt x="24882" y="57755"/>
                    <a:pt x="24972" y="57634"/>
                    <a:pt x="25062" y="57484"/>
                  </a:cubicBezTo>
                  <a:cubicBezTo>
                    <a:pt x="25162" y="57322"/>
                    <a:pt x="25303" y="57289"/>
                    <a:pt x="25451" y="57289"/>
                  </a:cubicBezTo>
                  <a:cubicBezTo>
                    <a:pt x="25551" y="57289"/>
                    <a:pt x="25654" y="57304"/>
                    <a:pt x="25750" y="57304"/>
                  </a:cubicBezTo>
                  <a:cubicBezTo>
                    <a:pt x="25772" y="57304"/>
                    <a:pt x="25794" y="57303"/>
                    <a:pt x="25815" y="57301"/>
                  </a:cubicBezTo>
                  <a:cubicBezTo>
                    <a:pt x="25998" y="57301"/>
                    <a:pt x="26181" y="57336"/>
                    <a:pt x="26363" y="57336"/>
                  </a:cubicBezTo>
                  <a:cubicBezTo>
                    <a:pt x="26477" y="57336"/>
                    <a:pt x="26592" y="57322"/>
                    <a:pt x="26706" y="57279"/>
                  </a:cubicBezTo>
                  <a:cubicBezTo>
                    <a:pt x="27051" y="57328"/>
                    <a:pt x="27396" y="57352"/>
                    <a:pt x="27740" y="57352"/>
                  </a:cubicBezTo>
                  <a:cubicBezTo>
                    <a:pt x="28191" y="57352"/>
                    <a:pt x="28639" y="57311"/>
                    <a:pt x="29079" y="57233"/>
                  </a:cubicBezTo>
                  <a:cubicBezTo>
                    <a:pt x="29148" y="57256"/>
                    <a:pt x="29216" y="57256"/>
                    <a:pt x="29262" y="57279"/>
                  </a:cubicBezTo>
                  <a:cubicBezTo>
                    <a:pt x="29388" y="57233"/>
                    <a:pt x="29513" y="57204"/>
                    <a:pt x="29636" y="57204"/>
                  </a:cubicBezTo>
                  <a:cubicBezTo>
                    <a:pt x="29759" y="57204"/>
                    <a:pt x="29878" y="57233"/>
                    <a:pt x="29992" y="57301"/>
                  </a:cubicBezTo>
                  <a:lnTo>
                    <a:pt x="30358" y="57301"/>
                  </a:lnTo>
                  <a:cubicBezTo>
                    <a:pt x="30457" y="57299"/>
                    <a:pt x="30558" y="57298"/>
                    <a:pt x="30658" y="57298"/>
                  </a:cubicBezTo>
                  <a:cubicBezTo>
                    <a:pt x="31111" y="57298"/>
                    <a:pt x="31568" y="57320"/>
                    <a:pt x="32024" y="57320"/>
                  </a:cubicBezTo>
                  <a:cubicBezTo>
                    <a:pt x="32322" y="57320"/>
                    <a:pt x="32619" y="57310"/>
                    <a:pt x="32914" y="57279"/>
                  </a:cubicBezTo>
                  <a:cubicBezTo>
                    <a:pt x="33040" y="57233"/>
                    <a:pt x="33159" y="57210"/>
                    <a:pt x="33279" y="57210"/>
                  </a:cubicBezTo>
                  <a:cubicBezTo>
                    <a:pt x="33399" y="57210"/>
                    <a:pt x="33519" y="57233"/>
                    <a:pt x="33645" y="57279"/>
                  </a:cubicBezTo>
                  <a:lnTo>
                    <a:pt x="33827" y="57279"/>
                  </a:lnTo>
                  <a:cubicBezTo>
                    <a:pt x="33900" y="57242"/>
                    <a:pt x="33967" y="57218"/>
                    <a:pt x="34031" y="57218"/>
                  </a:cubicBezTo>
                  <a:cubicBezTo>
                    <a:pt x="34086" y="57218"/>
                    <a:pt x="34139" y="57236"/>
                    <a:pt x="34192" y="57279"/>
                  </a:cubicBezTo>
                  <a:cubicBezTo>
                    <a:pt x="34261" y="57279"/>
                    <a:pt x="34306" y="57279"/>
                    <a:pt x="34375" y="57256"/>
                  </a:cubicBezTo>
                  <a:cubicBezTo>
                    <a:pt x="34425" y="57279"/>
                    <a:pt x="34475" y="57287"/>
                    <a:pt x="34525" y="57287"/>
                  </a:cubicBezTo>
                  <a:cubicBezTo>
                    <a:pt x="34654" y="57287"/>
                    <a:pt x="34782" y="57232"/>
                    <a:pt x="34905" y="57232"/>
                  </a:cubicBezTo>
                  <a:cubicBezTo>
                    <a:pt x="34973" y="57232"/>
                    <a:pt x="35040" y="57249"/>
                    <a:pt x="35105" y="57301"/>
                  </a:cubicBezTo>
                  <a:cubicBezTo>
                    <a:pt x="35288" y="57301"/>
                    <a:pt x="35471" y="57279"/>
                    <a:pt x="35653" y="57279"/>
                  </a:cubicBezTo>
                  <a:cubicBezTo>
                    <a:pt x="36361" y="57305"/>
                    <a:pt x="37072" y="57315"/>
                    <a:pt x="37785" y="57315"/>
                  </a:cubicBezTo>
                  <a:cubicBezTo>
                    <a:pt x="38889" y="57315"/>
                    <a:pt x="39999" y="57292"/>
                    <a:pt x="41108" y="57279"/>
                  </a:cubicBezTo>
                  <a:cubicBezTo>
                    <a:pt x="41139" y="57277"/>
                    <a:pt x="41170" y="57276"/>
                    <a:pt x="41201" y="57276"/>
                  </a:cubicBezTo>
                  <a:cubicBezTo>
                    <a:pt x="41398" y="57276"/>
                    <a:pt x="41599" y="57304"/>
                    <a:pt x="41799" y="57304"/>
                  </a:cubicBezTo>
                  <a:cubicBezTo>
                    <a:pt x="42012" y="57304"/>
                    <a:pt x="42225" y="57273"/>
                    <a:pt x="42432" y="57142"/>
                  </a:cubicBezTo>
                  <a:cubicBezTo>
                    <a:pt x="42446" y="57148"/>
                    <a:pt x="42461" y="57151"/>
                    <a:pt x="42477" y="57151"/>
                  </a:cubicBezTo>
                  <a:cubicBezTo>
                    <a:pt x="42516" y="57151"/>
                    <a:pt x="42560" y="57135"/>
                    <a:pt x="42592" y="57119"/>
                  </a:cubicBezTo>
                  <a:close/>
                  <a:moveTo>
                    <a:pt x="34740" y="108750"/>
                  </a:moveTo>
                  <a:cubicBezTo>
                    <a:pt x="34803" y="108787"/>
                    <a:pt x="34873" y="108804"/>
                    <a:pt x="34942" y="108804"/>
                  </a:cubicBezTo>
                  <a:cubicBezTo>
                    <a:pt x="34998" y="108804"/>
                    <a:pt x="35054" y="108793"/>
                    <a:pt x="35105" y="108772"/>
                  </a:cubicBezTo>
                  <a:cubicBezTo>
                    <a:pt x="35425" y="108772"/>
                    <a:pt x="35767" y="108795"/>
                    <a:pt x="36087" y="108795"/>
                  </a:cubicBezTo>
                  <a:cubicBezTo>
                    <a:pt x="36087" y="108818"/>
                    <a:pt x="36110" y="108841"/>
                    <a:pt x="36110" y="108864"/>
                  </a:cubicBezTo>
                  <a:cubicBezTo>
                    <a:pt x="36132" y="108955"/>
                    <a:pt x="36155" y="109023"/>
                    <a:pt x="36178" y="109115"/>
                  </a:cubicBezTo>
                  <a:cubicBezTo>
                    <a:pt x="36178" y="109320"/>
                    <a:pt x="36155" y="109526"/>
                    <a:pt x="36155" y="109731"/>
                  </a:cubicBezTo>
                  <a:cubicBezTo>
                    <a:pt x="36155" y="109731"/>
                    <a:pt x="36155" y="109754"/>
                    <a:pt x="36155" y="109754"/>
                  </a:cubicBezTo>
                  <a:cubicBezTo>
                    <a:pt x="36132" y="109777"/>
                    <a:pt x="36132" y="109799"/>
                    <a:pt x="36132" y="109845"/>
                  </a:cubicBezTo>
                  <a:cubicBezTo>
                    <a:pt x="36087" y="109845"/>
                    <a:pt x="36064" y="109845"/>
                    <a:pt x="36041" y="109868"/>
                  </a:cubicBezTo>
                  <a:cubicBezTo>
                    <a:pt x="36041" y="109868"/>
                    <a:pt x="36041" y="109845"/>
                    <a:pt x="36041" y="109845"/>
                  </a:cubicBezTo>
                  <a:cubicBezTo>
                    <a:pt x="35973" y="109799"/>
                    <a:pt x="35904" y="109754"/>
                    <a:pt x="35836" y="109708"/>
                  </a:cubicBezTo>
                  <a:cubicBezTo>
                    <a:pt x="35286" y="109688"/>
                    <a:pt x="34740" y="109658"/>
                    <a:pt x="34197" y="109658"/>
                  </a:cubicBezTo>
                  <a:cubicBezTo>
                    <a:pt x="33523" y="109658"/>
                    <a:pt x="32853" y="109704"/>
                    <a:pt x="32184" y="109868"/>
                  </a:cubicBezTo>
                  <a:cubicBezTo>
                    <a:pt x="32184" y="109959"/>
                    <a:pt x="32138" y="110028"/>
                    <a:pt x="32115" y="110028"/>
                  </a:cubicBezTo>
                  <a:lnTo>
                    <a:pt x="32092" y="110028"/>
                  </a:lnTo>
                  <a:cubicBezTo>
                    <a:pt x="32088" y="110032"/>
                    <a:pt x="32084" y="110034"/>
                    <a:pt x="32079" y="110034"/>
                  </a:cubicBezTo>
                  <a:cubicBezTo>
                    <a:pt x="32053" y="110034"/>
                    <a:pt x="32012" y="109989"/>
                    <a:pt x="31955" y="109914"/>
                  </a:cubicBezTo>
                  <a:cubicBezTo>
                    <a:pt x="31780" y="109826"/>
                    <a:pt x="31606" y="109732"/>
                    <a:pt x="31438" y="109732"/>
                  </a:cubicBezTo>
                  <a:cubicBezTo>
                    <a:pt x="31300" y="109732"/>
                    <a:pt x="31166" y="109796"/>
                    <a:pt x="31042" y="109982"/>
                  </a:cubicBezTo>
                  <a:cubicBezTo>
                    <a:pt x="31042" y="110005"/>
                    <a:pt x="31065" y="110028"/>
                    <a:pt x="31065" y="110051"/>
                  </a:cubicBezTo>
                  <a:lnTo>
                    <a:pt x="31042" y="110051"/>
                  </a:lnTo>
                  <a:cubicBezTo>
                    <a:pt x="30808" y="109890"/>
                    <a:pt x="30573" y="109809"/>
                    <a:pt x="30338" y="109809"/>
                  </a:cubicBezTo>
                  <a:cubicBezTo>
                    <a:pt x="30139" y="109809"/>
                    <a:pt x="29940" y="109867"/>
                    <a:pt x="29741" y="109982"/>
                  </a:cubicBezTo>
                  <a:cubicBezTo>
                    <a:pt x="29673" y="109959"/>
                    <a:pt x="29604" y="109936"/>
                    <a:pt x="29559" y="109891"/>
                  </a:cubicBezTo>
                  <a:cubicBezTo>
                    <a:pt x="28981" y="109804"/>
                    <a:pt x="28403" y="109774"/>
                    <a:pt x="27825" y="109774"/>
                  </a:cubicBezTo>
                  <a:cubicBezTo>
                    <a:pt x="27193" y="109774"/>
                    <a:pt x="26561" y="109809"/>
                    <a:pt x="25930" y="109845"/>
                  </a:cubicBezTo>
                  <a:cubicBezTo>
                    <a:pt x="25838" y="109868"/>
                    <a:pt x="25747" y="109914"/>
                    <a:pt x="25656" y="109959"/>
                  </a:cubicBezTo>
                  <a:cubicBezTo>
                    <a:pt x="25633" y="110005"/>
                    <a:pt x="25610" y="110051"/>
                    <a:pt x="25587" y="110096"/>
                  </a:cubicBezTo>
                  <a:cubicBezTo>
                    <a:pt x="25374" y="110096"/>
                    <a:pt x="25161" y="110076"/>
                    <a:pt x="24948" y="110076"/>
                  </a:cubicBezTo>
                  <a:cubicBezTo>
                    <a:pt x="24842" y="110076"/>
                    <a:pt x="24735" y="110081"/>
                    <a:pt x="24629" y="110096"/>
                  </a:cubicBezTo>
                  <a:cubicBezTo>
                    <a:pt x="24510" y="110106"/>
                    <a:pt x="24391" y="110110"/>
                    <a:pt x="24272" y="110110"/>
                  </a:cubicBezTo>
                  <a:cubicBezTo>
                    <a:pt x="23913" y="110110"/>
                    <a:pt x="23551" y="110076"/>
                    <a:pt x="23189" y="110076"/>
                  </a:cubicBezTo>
                  <a:cubicBezTo>
                    <a:pt x="22838" y="110076"/>
                    <a:pt x="22487" y="110108"/>
                    <a:pt x="22141" y="110233"/>
                  </a:cubicBezTo>
                  <a:cubicBezTo>
                    <a:pt x="22118" y="110210"/>
                    <a:pt x="22095" y="110210"/>
                    <a:pt x="22072" y="110210"/>
                  </a:cubicBezTo>
                  <a:cubicBezTo>
                    <a:pt x="22004" y="110165"/>
                    <a:pt x="21912" y="110119"/>
                    <a:pt x="21844" y="110073"/>
                  </a:cubicBezTo>
                  <a:cubicBezTo>
                    <a:pt x="21524" y="110007"/>
                    <a:pt x="21204" y="109968"/>
                    <a:pt x="20884" y="109968"/>
                  </a:cubicBezTo>
                  <a:cubicBezTo>
                    <a:pt x="20542" y="109968"/>
                    <a:pt x="20200" y="110013"/>
                    <a:pt x="19858" y="110119"/>
                  </a:cubicBezTo>
                  <a:cubicBezTo>
                    <a:pt x="19790" y="110165"/>
                    <a:pt x="19744" y="110210"/>
                    <a:pt x="19721" y="110279"/>
                  </a:cubicBezTo>
                  <a:lnTo>
                    <a:pt x="18123" y="110279"/>
                  </a:lnTo>
                  <a:cubicBezTo>
                    <a:pt x="18041" y="110248"/>
                    <a:pt x="17958" y="110236"/>
                    <a:pt x="17876" y="110236"/>
                  </a:cubicBezTo>
                  <a:cubicBezTo>
                    <a:pt x="17776" y="110236"/>
                    <a:pt x="17676" y="110254"/>
                    <a:pt x="17576" y="110279"/>
                  </a:cubicBezTo>
                  <a:cubicBezTo>
                    <a:pt x="17553" y="110233"/>
                    <a:pt x="17530" y="110188"/>
                    <a:pt x="17461" y="110119"/>
                  </a:cubicBezTo>
                  <a:cubicBezTo>
                    <a:pt x="17120" y="110034"/>
                    <a:pt x="16779" y="110013"/>
                    <a:pt x="16435" y="110013"/>
                  </a:cubicBezTo>
                  <a:cubicBezTo>
                    <a:pt x="16116" y="110013"/>
                    <a:pt x="15795" y="110031"/>
                    <a:pt x="15470" y="110031"/>
                  </a:cubicBezTo>
                  <a:cubicBezTo>
                    <a:pt x="15396" y="110031"/>
                    <a:pt x="15322" y="110030"/>
                    <a:pt x="15247" y="110028"/>
                  </a:cubicBezTo>
                  <a:cubicBezTo>
                    <a:pt x="15215" y="110025"/>
                    <a:pt x="15182" y="110023"/>
                    <a:pt x="15149" y="110023"/>
                  </a:cubicBezTo>
                  <a:cubicBezTo>
                    <a:pt x="14946" y="110023"/>
                    <a:pt x="14732" y="110092"/>
                    <a:pt x="14654" y="110347"/>
                  </a:cubicBezTo>
                  <a:cubicBezTo>
                    <a:pt x="14631" y="110302"/>
                    <a:pt x="14585" y="110279"/>
                    <a:pt x="14540" y="110233"/>
                  </a:cubicBezTo>
                  <a:cubicBezTo>
                    <a:pt x="14061" y="110220"/>
                    <a:pt x="13575" y="110152"/>
                    <a:pt x="13090" y="110152"/>
                  </a:cubicBezTo>
                  <a:cubicBezTo>
                    <a:pt x="12742" y="110152"/>
                    <a:pt x="12395" y="110187"/>
                    <a:pt x="12052" y="110302"/>
                  </a:cubicBezTo>
                  <a:cubicBezTo>
                    <a:pt x="12032" y="110341"/>
                    <a:pt x="11996" y="110363"/>
                    <a:pt x="11957" y="110397"/>
                  </a:cubicBezTo>
                  <a:lnTo>
                    <a:pt x="11957" y="110397"/>
                  </a:lnTo>
                  <a:cubicBezTo>
                    <a:pt x="11913" y="110130"/>
                    <a:pt x="11869" y="109862"/>
                    <a:pt x="11869" y="109594"/>
                  </a:cubicBezTo>
                  <a:cubicBezTo>
                    <a:pt x="11869" y="109480"/>
                    <a:pt x="11869" y="109366"/>
                    <a:pt x="11869" y="109275"/>
                  </a:cubicBezTo>
                  <a:cubicBezTo>
                    <a:pt x="11892" y="109229"/>
                    <a:pt x="11915" y="109160"/>
                    <a:pt x="11938" y="109092"/>
                  </a:cubicBezTo>
                  <a:cubicBezTo>
                    <a:pt x="12017" y="109013"/>
                    <a:pt x="12131" y="108951"/>
                    <a:pt x="12339" y="108951"/>
                  </a:cubicBezTo>
                  <a:cubicBezTo>
                    <a:pt x="12370" y="108951"/>
                    <a:pt x="12404" y="108952"/>
                    <a:pt x="12440" y="108955"/>
                  </a:cubicBezTo>
                  <a:cubicBezTo>
                    <a:pt x="13233" y="108984"/>
                    <a:pt x="14027" y="108996"/>
                    <a:pt x="14820" y="108996"/>
                  </a:cubicBezTo>
                  <a:cubicBezTo>
                    <a:pt x="15921" y="108996"/>
                    <a:pt x="17022" y="108972"/>
                    <a:pt x="18123" y="108932"/>
                  </a:cubicBezTo>
                  <a:lnTo>
                    <a:pt x="18671" y="108932"/>
                  </a:lnTo>
                  <a:cubicBezTo>
                    <a:pt x="18740" y="108932"/>
                    <a:pt x="18785" y="108932"/>
                    <a:pt x="18854" y="108955"/>
                  </a:cubicBezTo>
                  <a:cubicBezTo>
                    <a:pt x="19219" y="108955"/>
                    <a:pt x="19584" y="108932"/>
                    <a:pt x="19949" y="108932"/>
                  </a:cubicBezTo>
                  <a:cubicBezTo>
                    <a:pt x="19992" y="108934"/>
                    <a:pt x="20034" y="108934"/>
                    <a:pt x="20077" y="108934"/>
                  </a:cubicBezTo>
                  <a:cubicBezTo>
                    <a:pt x="20440" y="108934"/>
                    <a:pt x="20803" y="108883"/>
                    <a:pt x="21160" y="108883"/>
                  </a:cubicBezTo>
                  <a:cubicBezTo>
                    <a:pt x="21367" y="108883"/>
                    <a:pt x="21573" y="108900"/>
                    <a:pt x="21775" y="108955"/>
                  </a:cubicBezTo>
                  <a:cubicBezTo>
                    <a:pt x="22506" y="108932"/>
                    <a:pt x="23213" y="108909"/>
                    <a:pt x="23944" y="108909"/>
                  </a:cubicBezTo>
                  <a:cubicBezTo>
                    <a:pt x="24012" y="108932"/>
                    <a:pt x="24081" y="108944"/>
                    <a:pt x="24149" y="108944"/>
                  </a:cubicBezTo>
                  <a:cubicBezTo>
                    <a:pt x="24218" y="108944"/>
                    <a:pt x="24286" y="108932"/>
                    <a:pt x="24355" y="108909"/>
                  </a:cubicBezTo>
                  <a:cubicBezTo>
                    <a:pt x="24394" y="108907"/>
                    <a:pt x="24433" y="108907"/>
                    <a:pt x="24473" y="108907"/>
                  </a:cubicBezTo>
                  <a:cubicBezTo>
                    <a:pt x="24701" y="108907"/>
                    <a:pt x="24933" y="108933"/>
                    <a:pt x="25165" y="108933"/>
                  </a:cubicBezTo>
                  <a:cubicBezTo>
                    <a:pt x="25384" y="108933"/>
                    <a:pt x="25602" y="108910"/>
                    <a:pt x="25815" y="108818"/>
                  </a:cubicBezTo>
                  <a:lnTo>
                    <a:pt x="25952" y="108818"/>
                  </a:lnTo>
                  <a:cubicBezTo>
                    <a:pt x="26311" y="108899"/>
                    <a:pt x="26672" y="108927"/>
                    <a:pt x="27036" y="108927"/>
                  </a:cubicBezTo>
                  <a:cubicBezTo>
                    <a:pt x="27600" y="108927"/>
                    <a:pt x="28168" y="108860"/>
                    <a:pt x="28737" y="108818"/>
                  </a:cubicBezTo>
                  <a:cubicBezTo>
                    <a:pt x="29148" y="108795"/>
                    <a:pt x="29559" y="108795"/>
                    <a:pt x="29992" y="108795"/>
                  </a:cubicBezTo>
                  <a:cubicBezTo>
                    <a:pt x="30161" y="108845"/>
                    <a:pt x="30328" y="108863"/>
                    <a:pt x="30494" y="108863"/>
                  </a:cubicBezTo>
                  <a:cubicBezTo>
                    <a:pt x="30883" y="108863"/>
                    <a:pt x="31268" y="108767"/>
                    <a:pt x="31660" y="108767"/>
                  </a:cubicBezTo>
                  <a:cubicBezTo>
                    <a:pt x="31713" y="108767"/>
                    <a:pt x="31765" y="108768"/>
                    <a:pt x="31819" y="108772"/>
                  </a:cubicBezTo>
                  <a:cubicBezTo>
                    <a:pt x="32047" y="108772"/>
                    <a:pt x="32298" y="108795"/>
                    <a:pt x="32549" y="108795"/>
                  </a:cubicBezTo>
                  <a:cubicBezTo>
                    <a:pt x="33028" y="108795"/>
                    <a:pt x="33530" y="108772"/>
                    <a:pt x="34010" y="108772"/>
                  </a:cubicBezTo>
                  <a:cubicBezTo>
                    <a:pt x="34078" y="108772"/>
                    <a:pt x="34124" y="108772"/>
                    <a:pt x="34192" y="108750"/>
                  </a:cubicBezTo>
                  <a:close/>
                  <a:moveTo>
                    <a:pt x="42372" y="1"/>
                  </a:moveTo>
                  <a:cubicBezTo>
                    <a:pt x="42301" y="1"/>
                    <a:pt x="42222" y="25"/>
                    <a:pt x="42136" y="78"/>
                  </a:cubicBezTo>
                  <a:cubicBezTo>
                    <a:pt x="41656" y="375"/>
                    <a:pt x="41086" y="558"/>
                    <a:pt x="40743" y="1037"/>
                  </a:cubicBezTo>
                  <a:cubicBezTo>
                    <a:pt x="39853" y="1357"/>
                    <a:pt x="39077" y="1882"/>
                    <a:pt x="38369" y="2521"/>
                  </a:cubicBezTo>
                  <a:cubicBezTo>
                    <a:pt x="38232" y="2544"/>
                    <a:pt x="38095" y="2589"/>
                    <a:pt x="38004" y="2703"/>
                  </a:cubicBezTo>
                  <a:cubicBezTo>
                    <a:pt x="37388" y="2977"/>
                    <a:pt x="36863" y="3365"/>
                    <a:pt x="36361" y="3799"/>
                  </a:cubicBezTo>
                  <a:cubicBezTo>
                    <a:pt x="36269" y="3822"/>
                    <a:pt x="36201" y="3867"/>
                    <a:pt x="36132" y="3890"/>
                  </a:cubicBezTo>
                  <a:cubicBezTo>
                    <a:pt x="36132" y="3890"/>
                    <a:pt x="36087" y="3936"/>
                    <a:pt x="36087" y="3936"/>
                  </a:cubicBezTo>
                  <a:lnTo>
                    <a:pt x="35950" y="4073"/>
                  </a:lnTo>
                  <a:lnTo>
                    <a:pt x="35904" y="4073"/>
                  </a:lnTo>
                  <a:cubicBezTo>
                    <a:pt x="35904" y="4073"/>
                    <a:pt x="35904" y="4119"/>
                    <a:pt x="35904" y="4119"/>
                  </a:cubicBezTo>
                  <a:cubicBezTo>
                    <a:pt x="35014" y="4507"/>
                    <a:pt x="34215" y="5054"/>
                    <a:pt x="33462" y="5648"/>
                  </a:cubicBezTo>
                  <a:cubicBezTo>
                    <a:pt x="33348" y="5648"/>
                    <a:pt x="33279" y="5716"/>
                    <a:pt x="33257" y="5808"/>
                  </a:cubicBezTo>
                  <a:cubicBezTo>
                    <a:pt x="33051" y="5830"/>
                    <a:pt x="32868" y="5922"/>
                    <a:pt x="32732" y="6059"/>
                  </a:cubicBezTo>
                  <a:cubicBezTo>
                    <a:pt x="31636" y="6789"/>
                    <a:pt x="30540" y="7497"/>
                    <a:pt x="29445" y="8204"/>
                  </a:cubicBezTo>
                  <a:cubicBezTo>
                    <a:pt x="28965" y="8501"/>
                    <a:pt x="28509" y="8821"/>
                    <a:pt x="28007" y="9094"/>
                  </a:cubicBezTo>
                  <a:cubicBezTo>
                    <a:pt x="27824" y="9209"/>
                    <a:pt x="27664" y="9323"/>
                    <a:pt x="27664" y="9574"/>
                  </a:cubicBezTo>
                  <a:cubicBezTo>
                    <a:pt x="27664" y="10144"/>
                    <a:pt x="27368" y="10669"/>
                    <a:pt x="27413" y="11263"/>
                  </a:cubicBezTo>
                  <a:cubicBezTo>
                    <a:pt x="27231" y="11697"/>
                    <a:pt x="27299" y="12153"/>
                    <a:pt x="27276" y="12587"/>
                  </a:cubicBezTo>
                  <a:cubicBezTo>
                    <a:pt x="27231" y="12632"/>
                    <a:pt x="27231" y="12678"/>
                    <a:pt x="27253" y="12746"/>
                  </a:cubicBezTo>
                  <a:cubicBezTo>
                    <a:pt x="26980" y="13637"/>
                    <a:pt x="26843" y="14573"/>
                    <a:pt x="26888" y="15508"/>
                  </a:cubicBezTo>
                  <a:cubicBezTo>
                    <a:pt x="26843" y="15531"/>
                    <a:pt x="26843" y="15577"/>
                    <a:pt x="26865" y="15645"/>
                  </a:cubicBezTo>
                  <a:cubicBezTo>
                    <a:pt x="26569" y="16809"/>
                    <a:pt x="26432" y="18019"/>
                    <a:pt x="26318" y="19229"/>
                  </a:cubicBezTo>
                  <a:cubicBezTo>
                    <a:pt x="26135" y="19343"/>
                    <a:pt x="26158" y="19480"/>
                    <a:pt x="26203" y="19663"/>
                  </a:cubicBezTo>
                  <a:cubicBezTo>
                    <a:pt x="26135" y="20096"/>
                    <a:pt x="26089" y="20530"/>
                    <a:pt x="26135" y="20964"/>
                  </a:cubicBezTo>
                  <a:cubicBezTo>
                    <a:pt x="25930" y="21169"/>
                    <a:pt x="25975" y="21443"/>
                    <a:pt x="25975" y="21671"/>
                  </a:cubicBezTo>
                  <a:cubicBezTo>
                    <a:pt x="25176" y="21694"/>
                    <a:pt x="24400" y="21694"/>
                    <a:pt x="23601" y="21717"/>
                  </a:cubicBezTo>
                  <a:cubicBezTo>
                    <a:pt x="22597" y="21785"/>
                    <a:pt x="21570" y="21694"/>
                    <a:pt x="20566" y="21854"/>
                  </a:cubicBezTo>
                  <a:cubicBezTo>
                    <a:pt x="20185" y="21915"/>
                    <a:pt x="19795" y="21986"/>
                    <a:pt x="19394" y="21986"/>
                  </a:cubicBezTo>
                  <a:cubicBezTo>
                    <a:pt x="19194" y="21986"/>
                    <a:pt x="18991" y="21968"/>
                    <a:pt x="18785" y="21922"/>
                  </a:cubicBezTo>
                  <a:cubicBezTo>
                    <a:pt x="18725" y="21909"/>
                    <a:pt x="18660" y="21901"/>
                    <a:pt x="18592" y="21901"/>
                  </a:cubicBezTo>
                  <a:cubicBezTo>
                    <a:pt x="18426" y="21901"/>
                    <a:pt x="18246" y="21946"/>
                    <a:pt x="18100" y="22059"/>
                  </a:cubicBezTo>
                  <a:cubicBezTo>
                    <a:pt x="17986" y="22059"/>
                    <a:pt x="17872" y="22082"/>
                    <a:pt x="17758" y="22082"/>
                  </a:cubicBezTo>
                  <a:lnTo>
                    <a:pt x="17576" y="22105"/>
                  </a:lnTo>
                  <a:cubicBezTo>
                    <a:pt x="17549" y="22107"/>
                    <a:pt x="17522" y="22108"/>
                    <a:pt x="17495" y="22108"/>
                  </a:cubicBezTo>
                  <a:cubicBezTo>
                    <a:pt x="17370" y="22108"/>
                    <a:pt x="17245" y="22090"/>
                    <a:pt x="17124" y="22090"/>
                  </a:cubicBezTo>
                  <a:cubicBezTo>
                    <a:pt x="16962" y="22090"/>
                    <a:pt x="16806" y="22121"/>
                    <a:pt x="16663" y="22265"/>
                  </a:cubicBezTo>
                  <a:cubicBezTo>
                    <a:pt x="16503" y="22265"/>
                    <a:pt x="16343" y="22265"/>
                    <a:pt x="16252" y="22424"/>
                  </a:cubicBezTo>
                  <a:cubicBezTo>
                    <a:pt x="16235" y="22419"/>
                    <a:pt x="16219" y="22416"/>
                    <a:pt x="16205" y="22416"/>
                  </a:cubicBezTo>
                  <a:cubicBezTo>
                    <a:pt x="16162" y="22416"/>
                    <a:pt x="16132" y="22442"/>
                    <a:pt x="16115" y="22493"/>
                  </a:cubicBezTo>
                  <a:cubicBezTo>
                    <a:pt x="15635" y="22607"/>
                    <a:pt x="15225" y="22881"/>
                    <a:pt x="14836" y="23178"/>
                  </a:cubicBezTo>
                  <a:cubicBezTo>
                    <a:pt x="14471" y="23360"/>
                    <a:pt x="14060" y="23452"/>
                    <a:pt x="13764" y="23771"/>
                  </a:cubicBezTo>
                  <a:cubicBezTo>
                    <a:pt x="13718" y="23771"/>
                    <a:pt x="13695" y="23794"/>
                    <a:pt x="13672" y="23817"/>
                  </a:cubicBezTo>
                  <a:cubicBezTo>
                    <a:pt x="13650" y="23840"/>
                    <a:pt x="13604" y="23885"/>
                    <a:pt x="13558" y="23908"/>
                  </a:cubicBezTo>
                  <a:cubicBezTo>
                    <a:pt x="13467" y="23908"/>
                    <a:pt x="13398" y="23954"/>
                    <a:pt x="13353" y="24045"/>
                  </a:cubicBezTo>
                  <a:cubicBezTo>
                    <a:pt x="13307" y="24068"/>
                    <a:pt x="13262" y="24113"/>
                    <a:pt x="13193" y="24136"/>
                  </a:cubicBezTo>
                  <a:cubicBezTo>
                    <a:pt x="13147" y="24182"/>
                    <a:pt x="13079" y="24228"/>
                    <a:pt x="13033" y="24273"/>
                  </a:cubicBezTo>
                  <a:cubicBezTo>
                    <a:pt x="12326" y="24638"/>
                    <a:pt x="11732" y="25141"/>
                    <a:pt x="11184" y="25711"/>
                  </a:cubicBezTo>
                  <a:cubicBezTo>
                    <a:pt x="11047" y="25825"/>
                    <a:pt x="10888" y="25939"/>
                    <a:pt x="10751" y="26054"/>
                  </a:cubicBezTo>
                  <a:cubicBezTo>
                    <a:pt x="10271" y="26373"/>
                    <a:pt x="9975" y="26852"/>
                    <a:pt x="9564" y="27218"/>
                  </a:cubicBezTo>
                  <a:cubicBezTo>
                    <a:pt x="9358" y="27332"/>
                    <a:pt x="9267" y="27537"/>
                    <a:pt x="9153" y="27720"/>
                  </a:cubicBezTo>
                  <a:cubicBezTo>
                    <a:pt x="8377" y="28313"/>
                    <a:pt x="7920" y="29158"/>
                    <a:pt x="7327" y="29911"/>
                  </a:cubicBezTo>
                  <a:cubicBezTo>
                    <a:pt x="7076" y="30276"/>
                    <a:pt x="6825" y="30641"/>
                    <a:pt x="6574" y="31007"/>
                  </a:cubicBezTo>
                  <a:cubicBezTo>
                    <a:pt x="6482" y="31189"/>
                    <a:pt x="6368" y="31372"/>
                    <a:pt x="6254" y="31577"/>
                  </a:cubicBezTo>
                  <a:cubicBezTo>
                    <a:pt x="6072" y="31874"/>
                    <a:pt x="5729" y="32079"/>
                    <a:pt x="5729" y="32490"/>
                  </a:cubicBezTo>
                  <a:cubicBezTo>
                    <a:pt x="5615" y="32513"/>
                    <a:pt x="5569" y="32582"/>
                    <a:pt x="5569" y="32673"/>
                  </a:cubicBezTo>
                  <a:cubicBezTo>
                    <a:pt x="5524" y="32719"/>
                    <a:pt x="5501" y="32764"/>
                    <a:pt x="5524" y="32810"/>
                  </a:cubicBezTo>
                  <a:lnTo>
                    <a:pt x="4976" y="33769"/>
                  </a:lnTo>
                  <a:cubicBezTo>
                    <a:pt x="4451" y="34727"/>
                    <a:pt x="4063" y="35777"/>
                    <a:pt x="3675" y="36827"/>
                  </a:cubicBezTo>
                  <a:cubicBezTo>
                    <a:pt x="3584" y="36941"/>
                    <a:pt x="3538" y="37078"/>
                    <a:pt x="3561" y="37238"/>
                  </a:cubicBezTo>
                  <a:cubicBezTo>
                    <a:pt x="3538" y="37284"/>
                    <a:pt x="3538" y="37352"/>
                    <a:pt x="3515" y="37398"/>
                  </a:cubicBezTo>
                  <a:cubicBezTo>
                    <a:pt x="3287" y="37603"/>
                    <a:pt x="3264" y="37877"/>
                    <a:pt x="3196" y="38151"/>
                  </a:cubicBezTo>
                  <a:cubicBezTo>
                    <a:pt x="3104" y="38311"/>
                    <a:pt x="3104" y="38471"/>
                    <a:pt x="3127" y="38630"/>
                  </a:cubicBezTo>
                  <a:cubicBezTo>
                    <a:pt x="2876" y="39292"/>
                    <a:pt x="2716" y="40000"/>
                    <a:pt x="2625" y="40707"/>
                  </a:cubicBezTo>
                  <a:cubicBezTo>
                    <a:pt x="2260" y="41187"/>
                    <a:pt x="2442" y="41803"/>
                    <a:pt x="2260" y="42328"/>
                  </a:cubicBezTo>
                  <a:cubicBezTo>
                    <a:pt x="2260" y="42579"/>
                    <a:pt x="2077" y="42830"/>
                    <a:pt x="2260" y="43058"/>
                  </a:cubicBezTo>
                  <a:cubicBezTo>
                    <a:pt x="2260" y="43127"/>
                    <a:pt x="2237" y="43173"/>
                    <a:pt x="2237" y="43241"/>
                  </a:cubicBezTo>
                  <a:cubicBezTo>
                    <a:pt x="1917" y="43561"/>
                    <a:pt x="2077" y="43971"/>
                    <a:pt x="2054" y="44337"/>
                  </a:cubicBezTo>
                  <a:cubicBezTo>
                    <a:pt x="2031" y="44382"/>
                    <a:pt x="2031" y="44451"/>
                    <a:pt x="2031" y="44496"/>
                  </a:cubicBezTo>
                  <a:cubicBezTo>
                    <a:pt x="1872" y="44679"/>
                    <a:pt x="1917" y="44884"/>
                    <a:pt x="1917" y="45090"/>
                  </a:cubicBezTo>
                  <a:cubicBezTo>
                    <a:pt x="1895" y="45136"/>
                    <a:pt x="1895" y="45204"/>
                    <a:pt x="1917" y="45250"/>
                  </a:cubicBezTo>
                  <a:cubicBezTo>
                    <a:pt x="1895" y="45661"/>
                    <a:pt x="1826" y="46071"/>
                    <a:pt x="1872" y="46482"/>
                  </a:cubicBezTo>
                  <a:cubicBezTo>
                    <a:pt x="1917" y="47053"/>
                    <a:pt x="1689" y="47669"/>
                    <a:pt x="2031" y="48217"/>
                  </a:cubicBezTo>
                  <a:cubicBezTo>
                    <a:pt x="1895" y="48696"/>
                    <a:pt x="2100" y="49176"/>
                    <a:pt x="2054" y="49655"/>
                  </a:cubicBezTo>
                  <a:cubicBezTo>
                    <a:pt x="2054" y="50020"/>
                    <a:pt x="2146" y="50385"/>
                    <a:pt x="2237" y="50728"/>
                  </a:cubicBezTo>
                  <a:cubicBezTo>
                    <a:pt x="2305" y="51412"/>
                    <a:pt x="2191" y="52029"/>
                    <a:pt x="1826" y="52622"/>
                  </a:cubicBezTo>
                  <a:cubicBezTo>
                    <a:pt x="1643" y="52919"/>
                    <a:pt x="1598" y="53284"/>
                    <a:pt x="1484" y="53627"/>
                  </a:cubicBezTo>
                  <a:cubicBezTo>
                    <a:pt x="1392" y="53649"/>
                    <a:pt x="1324" y="53718"/>
                    <a:pt x="1347" y="53832"/>
                  </a:cubicBezTo>
                  <a:lnTo>
                    <a:pt x="1347" y="54015"/>
                  </a:lnTo>
                  <a:cubicBezTo>
                    <a:pt x="1096" y="54425"/>
                    <a:pt x="890" y="54836"/>
                    <a:pt x="799" y="55293"/>
                  </a:cubicBezTo>
                  <a:cubicBezTo>
                    <a:pt x="639" y="55704"/>
                    <a:pt x="479" y="56114"/>
                    <a:pt x="342" y="56548"/>
                  </a:cubicBezTo>
                  <a:cubicBezTo>
                    <a:pt x="274" y="56799"/>
                    <a:pt x="0" y="57096"/>
                    <a:pt x="388" y="57324"/>
                  </a:cubicBezTo>
                  <a:cubicBezTo>
                    <a:pt x="457" y="57370"/>
                    <a:pt x="548" y="57416"/>
                    <a:pt x="616" y="57461"/>
                  </a:cubicBezTo>
                  <a:lnTo>
                    <a:pt x="959" y="57461"/>
                  </a:lnTo>
                  <a:cubicBezTo>
                    <a:pt x="1026" y="57463"/>
                    <a:pt x="1094" y="57463"/>
                    <a:pt x="1162" y="57463"/>
                  </a:cubicBezTo>
                  <a:cubicBezTo>
                    <a:pt x="1738" y="57463"/>
                    <a:pt x="2308" y="57412"/>
                    <a:pt x="2880" y="57412"/>
                  </a:cubicBezTo>
                  <a:cubicBezTo>
                    <a:pt x="3212" y="57412"/>
                    <a:pt x="3545" y="57429"/>
                    <a:pt x="3880" y="57484"/>
                  </a:cubicBezTo>
                  <a:cubicBezTo>
                    <a:pt x="3880" y="57484"/>
                    <a:pt x="3903" y="57461"/>
                    <a:pt x="3903" y="57438"/>
                  </a:cubicBezTo>
                  <a:cubicBezTo>
                    <a:pt x="3903" y="57461"/>
                    <a:pt x="3926" y="57461"/>
                    <a:pt x="3949" y="57484"/>
                  </a:cubicBezTo>
                  <a:lnTo>
                    <a:pt x="3880" y="57484"/>
                  </a:lnTo>
                  <a:cubicBezTo>
                    <a:pt x="3903" y="58214"/>
                    <a:pt x="4040" y="58922"/>
                    <a:pt x="4040" y="59652"/>
                  </a:cubicBezTo>
                  <a:cubicBezTo>
                    <a:pt x="4040" y="60086"/>
                    <a:pt x="3972" y="60588"/>
                    <a:pt x="4246" y="60976"/>
                  </a:cubicBezTo>
                  <a:cubicBezTo>
                    <a:pt x="4177" y="61433"/>
                    <a:pt x="4223" y="61844"/>
                    <a:pt x="4451" y="62232"/>
                  </a:cubicBezTo>
                  <a:cubicBezTo>
                    <a:pt x="4428" y="62620"/>
                    <a:pt x="4474" y="63008"/>
                    <a:pt x="4588" y="63373"/>
                  </a:cubicBezTo>
                  <a:cubicBezTo>
                    <a:pt x="4542" y="64103"/>
                    <a:pt x="4611" y="64811"/>
                    <a:pt x="4793" y="65518"/>
                  </a:cubicBezTo>
                  <a:cubicBezTo>
                    <a:pt x="4793" y="66751"/>
                    <a:pt x="5044" y="67961"/>
                    <a:pt x="5181" y="69171"/>
                  </a:cubicBezTo>
                  <a:cubicBezTo>
                    <a:pt x="5181" y="69673"/>
                    <a:pt x="5113" y="70175"/>
                    <a:pt x="5364" y="70631"/>
                  </a:cubicBezTo>
                  <a:cubicBezTo>
                    <a:pt x="5410" y="71065"/>
                    <a:pt x="5296" y="71499"/>
                    <a:pt x="5501" y="71910"/>
                  </a:cubicBezTo>
                  <a:cubicBezTo>
                    <a:pt x="5501" y="71978"/>
                    <a:pt x="5524" y="72024"/>
                    <a:pt x="5524" y="72092"/>
                  </a:cubicBezTo>
                  <a:cubicBezTo>
                    <a:pt x="5547" y="73096"/>
                    <a:pt x="5706" y="74101"/>
                    <a:pt x="5866" y="75082"/>
                  </a:cubicBezTo>
                  <a:lnTo>
                    <a:pt x="5866" y="75105"/>
                  </a:lnTo>
                  <a:cubicBezTo>
                    <a:pt x="5820" y="76155"/>
                    <a:pt x="6072" y="77182"/>
                    <a:pt x="6186" y="78232"/>
                  </a:cubicBezTo>
                  <a:cubicBezTo>
                    <a:pt x="6231" y="78757"/>
                    <a:pt x="6140" y="79305"/>
                    <a:pt x="6414" y="79830"/>
                  </a:cubicBezTo>
                  <a:cubicBezTo>
                    <a:pt x="6437" y="80560"/>
                    <a:pt x="6345" y="81291"/>
                    <a:pt x="6619" y="81998"/>
                  </a:cubicBezTo>
                  <a:cubicBezTo>
                    <a:pt x="6802" y="83003"/>
                    <a:pt x="6688" y="84053"/>
                    <a:pt x="6985" y="85057"/>
                  </a:cubicBezTo>
                  <a:cubicBezTo>
                    <a:pt x="6985" y="85491"/>
                    <a:pt x="6939" y="85947"/>
                    <a:pt x="7167" y="86358"/>
                  </a:cubicBezTo>
                  <a:cubicBezTo>
                    <a:pt x="7167" y="86837"/>
                    <a:pt x="7144" y="87339"/>
                    <a:pt x="7327" y="87796"/>
                  </a:cubicBezTo>
                  <a:cubicBezTo>
                    <a:pt x="7373" y="88298"/>
                    <a:pt x="7258" y="88823"/>
                    <a:pt x="7510" y="89302"/>
                  </a:cubicBezTo>
                  <a:cubicBezTo>
                    <a:pt x="7532" y="89417"/>
                    <a:pt x="7532" y="89508"/>
                    <a:pt x="7532" y="89622"/>
                  </a:cubicBezTo>
                  <a:cubicBezTo>
                    <a:pt x="7532" y="90056"/>
                    <a:pt x="7373" y="90512"/>
                    <a:pt x="7715" y="90900"/>
                  </a:cubicBezTo>
                  <a:cubicBezTo>
                    <a:pt x="7738" y="91014"/>
                    <a:pt x="7738" y="91128"/>
                    <a:pt x="7761" y="91243"/>
                  </a:cubicBezTo>
                  <a:cubicBezTo>
                    <a:pt x="7761" y="91311"/>
                    <a:pt x="7738" y="91380"/>
                    <a:pt x="7738" y="91448"/>
                  </a:cubicBezTo>
                  <a:cubicBezTo>
                    <a:pt x="7715" y="91516"/>
                    <a:pt x="7715" y="91562"/>
                    <a:pt x="7761" y="91631"/>
                  </a:cubicBezTo>
                  <a:cubicBezTo>
                    <a:pt x="7761" y="91699"/>
                    <a:pt x="7783" y="91768"/>
                    <a:pt x="7783" y="91836"/>
                  </a:cubicBezTo>
                  <a:cubicBezTo>
                    <a:pt x="7761" y="91950"/>
                    <a:pt x="7738" y="92087"/>
                    <a:pt x="7875" y="92201"/>
                  </a:cubicBezTo>
                  <a:cubicBezTo>
                    <a:pt x="7920" y="92863"/>
                    <a:pt x="7783" y="93571"/>
                    <a:pt x="8080" y="94210"/>
                  </a:cubicBezTo>
                  <a:cubicBezTo>
                    <a:pt x="8080" y="94758"/>
                    <a:pt x="8035" y="95328"/>
                    <a:pt x="8263" y="95853"/>
                  </a:cubicBezTo>
                  <a:cubicBezTo>
                    <a:pt x="8217" y="96082"/>
                    <a:pt x="8194" y="96333"/>
                    <a:pt x="8308" y="96561"/>
                  </a:cubicBezTo>
                  <a:cubicBezTo>
                    <a:pt x="8400" y="97291"/>
                    <a:pt x="8377" y="98044"/>
                    <a:pt x="8605" y="98752"/>
                  </a:cubicBezTo>
                  <a:cubicBezTo>
                    <a:pt x="8582" y="98821"/>
                    <a:pt x="8605" y="98866"/>
                    <a:pt x="8651" y="98935"/>
                  </a:cubicBezTo>
                  <a:cubicBezTo>
                    <a:pt x="8628" y="98957"/>
                    <a:pt x="8628" y="98980"/>
                    <a:pt x="8628" y="98980"/>
                  </a:cubicBezTo>
                  <a:cubicBezTo>
                    <a:pt x="8651" y="99026"/>
                    <a:pt x="8651" y="99072"/>
                    <a:pt x="8674" y="99117"/>
                  </a:cubicBezTo>
                  <a:cubicBezTo>
                    <a:pt x="8605" y="99597"/>
                    <a:pt x="8628" y="100099"/>
                    <a:pt x="8811" y="100555"/>
                  </a:cubicBezTo>
                  <a:cubicBezTo>
                    <a:pt x="8742" y="100761"/>
                    <a:pt x="8719" y="100943"/>
                    <a:pt x="8856" y="101126"/>
                  </a:cubicBezTo>
                  <a:cubicBezTo>
                    <a:pt x="9130" y="102016"/>
                    <a:pt x="8925" y="102975"/>
                    <a:pt x="9199" y="103865"/>
                  </a:cubicBezTo>
                  <a:lnTo>
                    <a:pt x="9221" y="104230"/>
                  </a:lnTo>
                  <a:cubicBezTo>
                    <a:pt x="9221" y="104481"/>
                    <a:pt x="9153" y="104755"/>
                    <a:pt x="9336" y="104983"/>
                  </a:cubicBezTo>
                  <a:cubicBezTo>
                    <a:pt x="9358" y="105531"/>
                    <a:pt x="9381" y="106079"/>
                    <a:pt x="9541" y="106604"/>
                  </a:cubicBezTo>
                  <a:cubicBezTo>
                    <a:pt x="9587" y="107083"/>
                    <a:pt x="9427" y="107608"/>
                    <a:pt x="9724" y="108065"/>
                  </a:cubicBezTo>
                  <a:cubicBezTo>
                    <a:pt x="9701" y="108795"/>
                    <a:pt x="9701" y="108795"/>
                    <a:pt x="10317" y="108795"/>
                  </a:cubicBezTo>
                  <a:cubicBezTo>
                    <a:pt x="11002" y="108795"/>
                    <a:pt x="11093" y="108864"/>
                    <a:pt x="11116" y="109526"/>
                  </a:cubicBezTo>
                  <a:cubicBezTo>
                    <a:pt x="11116" y="109663"/>
                    <a:pt x="11070" y="109822"/>
                    <a:pt x="11070" y="109959"/>
                  </a:cubicBezTo>
                  <a:cubicBezTo>
                    <a:pt x="11047" y="110188"/>
                    <a:pt x="11139" y="110370"/>
                    <a:pt x="11367" y="110461"/>
                  </a:cubicBezTo>
                  <a:cubicBezTo>
                    <a:pt x="11390" y="110621"/>
                    <a:pt x="11481" y="110713"/>
                    <a:pt x="11595" y="110781"/>
                  </a:cubicBezTo>
                  <a:cubicBezTo>
                    <a:pt x="11821" y="110966"/>
                    <a:pt x="12061" y="111017"/>
                    <a:pt x="12304" y="111017"/>
                  </a:cubicBezTo>
                  <a:cubicBezTo>
                    <a:pt x="12602" y="111017"/>
                    <a:pt x="12904" y="110941"/>
                    <a:pt x="13193" y="110941"/>
                  </a:cubicBezTo>
                  <a:lnTo>
                    <a:pt x="13376" y="110941"/>
                  </a:lnTo>
                  <a:lnTo>
                    <a:pt x="13558" y="110964"/>
                  </a:lnTo>
                  <a:lnTo>
                    <a:pt x="15019" y="110964"/>
                  </a:lnTo>
                  <a:cubicBezTo>
                    <a:pt x="15167" y="110986"/>
                    <a:pt x="15322" y="111004"/>
                    <a:pt x="15476" y="111004"/>
                  </a:cubicBezTo>
                  <a:cubicBezTo>
                    <a:pt x="15630" y="111004"/>
                    <a:pt x="15784" y="110986"/>
                    <a:pt x="15932" y="110941"/>
                  </a:cubicBezTo>
                  <a:lnTo>
                    <a:pt x="17210" y="110941"/>
                  </a:lnTo>
                  <a:cubicBezTo>
                    <a:pt x="17918" y="110941"/>
                    <a:pt x="18603" y="110941"/>
                    <a:pt x="19310" y="110918"/>
                  </a:cubicBezTo>
                  <a:cubicBezTo>
                    <a:pt x="19746" y="110918"/>
                    <a:pt x="20182" y="110898"/>
                    <a:pt x="20621" y="110898"/>
                  </a:cubicBezTo>
                  <a:cubicBezTo>
                    <a:pt x="20987" y="110898"/>
                    <a:pt x="21356" y="110912"/>
                    <a:pt x="21730" y="110964"/>
                  </a:cubicBezTo>
                  <a:cubicBezTo>
                    <a:pt x="22045" y="110964"/>
                    <a:pt x="22393" y="110914"/>
                    <a:pt x="22724" y="110914"/>
                  </a:cubicBezTo>
                  <a:cubicBezTo>
                    <a:pt x="22945" y="110914"/>
                    <a:pt x="23159" y="110936"/>
                    <a:pt x="23350" y="111009"/>
                  </a:cubicBezTo>
                  <a:cubicBezTo>
                    <a:pt x="23520" y="111084"/>
                    <a:pt x="23682" y="111110"/>
                    <a:pt x="23839" y="111110"/>
                  </a:cubicBezTo>
                  <a:cubicBezTo>
                    <a:pt x="24212" y="111110"/>
                    <a:pt x="24563" y="110964"/>
                    <a:pt x="24948" y="110964"/>
                  </a:cubicBezTo>
                  <a:cubicBezTo>
                    <a:pt x="25325" y="110975"/>
                    <a:pt x="25701" y="110981"/>
                    <a:pt x="26078" y="110981"/>
                  </a:cubicBezTo>
                  <a:cubicBezTo>
                    <a:pt x="26455" y="110981"/>
                    <a:pt x="26831" y="110975"/>
                    <a:pt x="27208" y="110964"/>
                  </a:cubicBezTo>
                  <a:cubicBezTo>
                    <a:pt x="27330" y="110964"/>
                    <a:pt x="27451" y="110982"/>
                    <a:pt x="27569" y="110982"/>
                  </a:cubicBezTo>
                  <a:cubicBezTo>
                    <a:pt x="27716" y="110982"/>
                    <a:pt x="27857" y="110953"/>
                    <a:pt x="27984" y="110827"/>
                  </a:cubicBezTo>
                  <a:cubicBezTo>
                    <a:pt x="28263" y="110687"/>
                    <a:pt x="28542" y="110628"/>
                    <a:pt x="28831" y="110628"/>
                  </a:cubicBezTo>
                  <a:cubicBezTo>
                    <a:pt x="28920" y="110628"/>
                    <a:pt x="29011" y="110633"/>
                    <a:pt x="29102" y="110644"/>
                  </a:cubicBezTo>
                  <a:cubicBezTo>
                    <a:pt x="29281" y="110658"/>
                    <a:pt x="29460" y="110705"/>
                    <a:pt x="29640" y="110705"/>
                  </a:cubicBezTo>
                  <a:cubicBezTo>
                    <a:pt x="29757" y="110705"/>
                    <a:pt x="29875" y="110685"/>
                    <a:pt x="29992" y="110621"/>
                  </a:cubicBezTo>
                  <a:cubicBezTo>
                    <a:pt x="30175" y="110598"/>
                    <a:pt x="30358" y="110576"/>
                    <a:pt x="30540" y="110576"/>
                  </a:cubicBezTo>
                  <a:cubicBezTo>
                    <a:pt x="30609" y="110576"/>
                    <a:pt x="30654" y="110598"/>
                    <a:pt x="30723" y="110598"/>
                  </a:cubicBezTo>
                  <a:cubicBezTo>
                    <a:pt x="30889" y="110637"/>
                    <a:pt x="31062" y="110668"/>
                    <a:pt x="31235" y="110668"/>
                  </a:cubicBezTo>
                  <a:cubicBezTo>
                    <a:pt x="31370" y="110668"/>
                    <a:pt x="31505" y="110649"/>
                    <a:pt x="31636" y="110598"/>
                  </a:cubicBezTo>
                  <a:cubicBezTo>
                    <a:pt x="31704" y="110621"/>
                    <a:pt x="31750" y="110621"/>
                    <a:pt x="31819" y="110621"/>
                  </a:cubicBezTo>
                  <a:cubicBezTo>
                    <a:pt x="31871" y="110653"/>
                    <a:pt x="31929" y="110670"/>
                    <a:pt x="31988" y="110670"/>
                  </a:cubicBezTo>
                  <a:cubicBezTo>
                    <a:pt x="32055" y="110670"/>
                    <a:pt x="32123" y="110647"/>
                    <a:pt x="32184" y="110598"/>
                  </a:cubicBezTo>
                  <a:cubicBezTo>
                    <a:pt x="32573" y="110559"/>
                    <a:pt x="32959" y="110546"/>
                    <a:pt x="33346" y="110546"/>
                  </a:cubicBezTo>
                  <a:cubicBezTo>
                    <a:pt x="34071" y="110546"/>
                    <a:pt x="34794" y="110592"/>
                    <a:pt x="35521" y="110592"/>
                  </a:cubicBezTo>
                  <a:cubicBezTo>
                    <a:pt x="35747" y="110592"/>
                    <a:pt x="35974" y="110587"/>
                    <a:pt x="36201" y="110576"/>
                  </a:cubicBezTo>
                  <a:cubicBezTo>
                    <a:pt x="36292" y="110599"/>
                    <a:pt x="36374" y="110611"/>
                    <a:pt x="36447" y="110611"/>
                  </a:cubicBezTo>
                  <a:cubicBezTo>
                    <a:pt x="36792" y="110611"/>
                    <a:pt x="36935" y="110355"/>
                    <a:pt x="36954" y="109959"/>
                  </a:cubicBezTo>
                  <a:cubicBezTo>
                    <a:pt x="36954" y="109640"/>
                    <a:pt x="36931" y="109297"/>
                    <a:pt x="36931" y="108978"/>
                  </a:cubicBezTo>
                  <a:cubicBezTo>
                    <a:pt x="37000" y="108909"/>
                    <a:pt x="37046" y="108841"/>
                    <a:pt x="37114" y="108772"/>
                  </a:cubicBezTo>
                  <a:cubicBezTo>
                    <a:pt x="37411" y="108795"/>
                    <a:pt x="37707" y="108818"/>
                    <a:pt x="38027" y="108818"/>
                  </a:cubicBezTo>
                  <a:cubicBezTo>
                    <a:pt x="38187" y="108818"/>
                    <a:pt x="38347" y="108727"/>
                    <a:pt x="38347" y="108567"/>
                  </a:cubicBezTo>
                  <a:cubicBezTo>
                    <a:pt x="38301" y="107973"/>
                    <a:pt x="38643" y="107380"/>
                    <a:pt x="38392" y="106787"/>
                  </a:cubicBezTo>
                  <a:cubicBezTo>
                    <a:pt x="38506" y="106672"/>
                    <a:pt x="38598" y="106558"/>
                    <a:pt x="38483" y="106376"/>
                  </a:cubicBezTo>
                  <a:cubicBezTo>
                    <a:pt x="38575" y="106147"/>
                    <a:pt x="38575" y="105919"/>
                    <a:pt x="38529" y="105668"/>
                  </a:cubicBezTo>
                  <a:cubicBezTo>
                    <a:pt x="38575" y="105645"/>
                    <a:pt x="38598" y="105600"/>
                    <a:pt x="38598" y="105531"/>
                  </a:cubicBezTo>
                  <a:cubicBezTo>
                    <a:pt x="38917" y="104504"/>
                    <a:pt x="38940" y="103454"/>
                    <a:pt x="38940" y="102381"/>
                  </a:cubicBezTo>
                  <a:cubicBezTo>
                    <a:pt x="39054" y="101970"/>
                    <a:pt x="39145" y="101537"/>
                    <a:pt x="39237" y="101103"/>
                  </a:cubicBezTo>
                  <a:cubicBezTo>
                    <a:pt x="39282" y="100555"/>
                    <a:pt x="39465" y="100030"/>
                    <a:pt x="39305" y="99482"/>
                  </a:cubicBezTo>
                  <a:cubicBezTo>
                    <a:pt x="39579" y="98524"/>
                    <a:pt x="39556" y="97542"/>
                    <a:pt x="39670" y="96561"/>
                  </a:cubicBezTo>
                  <a:cubicBezTo>
                    <a:pt x="39716" y="96515"/>
                    <a:pt x="39785" y="96470"/>
                    <a:pt x="39785" y="96424"/>
                  </a:cubicBezTo>
                  <a:cubicBezTo>
                    <a:pt x="39944" y="94895"/>
                    <a:pt x="40081" y="93365"/>
                    <a:pt x="40241" y="91836"/>
                  </a:cubicBezTo>
                  <a:cubicBezTo>
                    <a:pt x="40264" y="91813"/>
                    <a:pt x="40264" y="91790"/>
                    <a:pt x="40264" y="91768"/>
                  </a:cubicBezTo>
                  <a:cubicBezTo>
                    <a:pt x="40446" y="91425"/>
                    <a:pt x="40287" y="91060"/>
                    <a:pt x="40424" y="90718"/>
                  </a:cubicBezTo>
                  <a:cubicBezTo>
                    <a:pt x="40652" y="90193"/>
                    <a:pt x="40538" y="89622"/>
                    <a:pt x="40561" y="89074"/>
                  </a:cubicBezTo>
                  <a:cubicBezTo>
                    <a:pt x="40629" y="88960"/>
                    <a:pt x="40629" y="88823"/>
                    <a:pt x="40606" y="88709"/>
                  </a:cubicBezTo>
                  <a:cubicBezTo>
                    <a:pt x="40743" y="88184"/>
                    <a:pt x="40835" y="87636"/>
                    <a:pt x="40789" y="87066"/>
                  </a:cubicBezTo>
                  <a:cubicBezTo>
                    <a:pt x="40971" y="86792"/>
                    <a:pt x="40903" y="86472"/>
                    <a:pt x="40926" y="86153"/>
                  </a:cubicBezTo>
                  <a:cubicBezTo>
                    <a:pt x="40926" y="86084"/>
                    <a:pt x="40926" y="86038"/>
                    <a:pt x="40949" y="85970"/>
                  </a:cubicBezTo>
                  <a:cubicBezTo>
                    <a:pt x="41017" y="85536"/>
                    <a:pt x="41154" y="85125"/>
                    <a:pt x="41108" y="84692"/>
                  </a:cubicBezTo>
                  <a:cubicBezTo>
                    <a:pt x="41200" y="84509"/>
                    <a:pt x="41223" y="84327"/>
                    <a:pt x="41131" y="84144"/>
                  </a:cubicBezTo>
                  <a:cubicBezTo>
                    <a:pt x="41359" y="82569"/>
                    <a:pt x="41656" y="81017"/>
                    <a:pt x="41702" y="79442"/>
                  </a:cubicBezTo>
                  <a:cubicBezTo>
                    <a:pt x="41839" y="78711"/>
                    <a:pt x="42021" y="78004"/>
                    <a:pt x="41884" y="77251"/>
                  </a:cubicBezTo>
                  <a:cubicBezTo>
                    <a:pt x="41862" y="77228"/>
                    <a:pt x="41839" y="77205"/>
                    <a:pt x="41816" y="77182"/>
                  </a:cubicBezTo>
                  <a:cubicBezTo>
                    <a:pt x="41816" y="77182"/>
                    <a:pt x="41816" y="77159"/>
                    <a:pt x="41839" y="77159"/>
                  </a:cubicBezTo>
                  <a:cubicBezTo>
                    <a:pt x="41862" y="77182"/>
                    <a:pt x="41862" y="77205"/>
                    <a:pt x="41884" y="77251"/>
                  </a:cubicBezTo>
                  <a:cubicBezTo>
                    <a:pt x="42181" y="76840"/>
                    <a:pt x="42044" y="76383"/>
                    <a:pt x="42067" y="75927"/>
                  </a:cubicBezTo>
                  <a:cubicBezTo>
                    <a:pt x="42295" y="75333"/>
                    <a:pt x="42204" y="74717"/>
                    <a:pt x="42250" y="74101"/>
                  </a:cubicBezTo>
                  <a:cubicBezTo>
                    <a:pt x="42569" y="72731"/>
                    <a:pt x="42638" y="71316"/>
                    <a:pt x="42775" y="69924"/>
                  </a:cubicBezTo>
                  <a:cubicBezTo>
                    <a:pt x="43003" y="69513"/>
                    <a:pt x="42912" y="69056"/>
                    <a:pt x="42934" y="68623"/>
                  </a:cubicBezTo>
                  <a:cubicBezTo>
                    <a:pt x="42957" y="68600"/>
                    <a:pt x="42957" y="68577"/>
                    <a:pt x="42957" y="68554"/>
                  </a:cubicBezTo>
                  <a:cubicBezTo>
                    <a:pt x="42957" y="68531"/>
                    <a:pt x="42934" y="68486"/>
                    <a:pt x="42912" y="68440"/>
                  </a:cubicBezTo>
                  <a:cubicBezTo>
                    <a:pt x="42934" y="68143"/>
                    <a:pt x="42957" y="67847"/>
                    <a:pt x="42980" y="67527"/>
                  </a:cubicBezTo>
                  <a:cubicBezTo>
                    <a:pt x="42980" y="67550"/>
                    <a:pt x="42980" y="67550"/>
                    <a:pt x="42980" y="67550"/>
                  </a:cubicBezTo>
                  <a:cubicBezTo>
                    <a:pt x="43300" y="67276"/>
                    <a:pt x="43026" y="66865"/>
                    <a:pt x="43208" y="66568"/>
                  </a:cubicBezTo>
                  <a:cubicBezTo>
                    <a:pt x="43414" y="66295"/>
                    <a:pt x="43322" y="65998"/>
                    <a:pt x="43277" y="65701"/>
                  </a:cubicBezTo>
                  <a:cubicBezTo>
                    <a:pt x="43300" y="65473"/>
                    <a:pt x="43300" y="65222"/>
                    <a:pt x="43322" y="64971"/>
                  </a:cubicBezTo>
                  <a:cubicBezTo>
                    <a:pt x="43528" y="63761"/>
                    <a:pt x="43505" y="62528"/>
                    <a:pt x="43802" y="61319"/>
                  </a:cubicBezTo>
                  <a:cubicBezTo>
                    <a:pt x="43962" y="60702"/>
                    <a:pt x="44076" y="60040"/>
                    <a:pt x="43893" y="59378"/>
                  </a:cubicBezTo>
                  <a:cubicBezTo>
                    <a:pt x="44144" y="58762"/>
                    <a:pt x="44099" y="58146"/>
                    <a:pt x="44053" y="57507"/>
                  </a:cubicBezTo>
                  <a:cubicBezTo>
                    <a:pt x="44099" y="57438"/>
                    <a:pt x="44167" y="57370"/>
                    <a:pt x="44235" y="57324"/>
                  </a:cubicBezTo>
                  <a:cubicBezTo>
                    <a:pt x="44519" y="57390"/>
                    <a:pt x="44802" y="57419"/>
                    <a:pt x="45085" y="57419"/>
                  </a:cubicBezTo>
                  <a:cubicBezTo>
                    <a:pt x="45396" y="57419"/>
                    <a:pt x="45706" y="57384"/>
                    <a:pt x="46016" y="57324"/>
                  </a:cubicBezTo>
                  <a:cubicBezTo>
                    <a:pt x="46074" y="57337"/>
                    <a:pt x="46132" y="57341"/>
                    <a:pt x="46191" y="57341"/>
                  </a:cubicBezTo>
                  <a:cubicBezTo>
                    <a:pt x="46312" y="57341"/>
                    <a:pt x="46434" y="57323"/>
                    <a:pt x="46555" y="57323"/>
                  </a:cubicBezTo>
                  <a:cubicBezTo>
                    <a:pt x="46700" y="57323"/>
                    <a:pt x="46842" y="57349"/>
                    <a:pt x="46975" y="57461"/>
                  </a:cubicBezTo>
                  <a:cubicBezTo>
                    <a:pt x="47089" y="57461"/>
                    <a:pt x="47226" y="57461"/>
                    <a:pt x="47340" y="57484"/>
                  </a:cubicBezTo>
                  <a:cubicBezTo>
                    <a:pt x="47431" y="57370"/>
                    <a:pt x="47591" y="57416"/>
                    <a:pt x="47682" y="57301"/>
                  </a:cubicBezTo>
                  <a:lnTo>
                    <a:pt x="47682" y="57279"/>
                  </a:lnTo>
                  <a:cubicBezTo>
                    <a:pt x="47865" y="57187"/>
                    <a:pt x="47910" y="57050"/>
                    <a:pt x="47728" y="56913"/>
                  </a:cubicBezTo>
                  <a:cubicBezTo>
                    <a:pt x="47728" y="56708"/>
                    <a:pt x="47751" y="56503"/>
                    <a:pt x="47545" y="56366"/>
                  </a:cubicBezTo>
                  <a:cubicBezTo>
                    <a:pt x="47545" y="56229"/>
                    <a:pt x="47499" y="56092"/>
                    <a:pt x="47363" y="56000"/>
                  </a:cubicBezTo>
                  <a:cubicBezTo>
                    <a:pt x="47363" y="55726"/>
                    <a:pt x="47363" y="55453"/>
                    <a:pt x="47180" y="55224"/>
                  </a:cubicBezTo>
                  <a:cubicBezTo>
                    <a:pt x="47203" y="55179"/>
                    <a:pt x="47180" y="55133"/>
                    <a:pt x="47157" y="55110"/>
                  </a:cubicBezTo>
                  <a:cubicBezTo>
                    <a:pt x="47134" y="54973"/>
                    <a:pt x="47111" y="54836"/>
                    <a:pt x="46997" y="54745"/>
                  </a:cubicBezTo>
                  <a:cubicBezTo>
                    <a:pt x="46975" y="54585"/>
                    <a:pt x="46952" y="54425"/>
                    <a:pt x="46815" y="54334"/>
                  </a:cubicBezTo>
                  <a:cubicBezTo>
                    <a:pt x="46815" y="54288"/>
                    <a:pt x="46792" y="54243"/>
                    <a:pt x="46769" y="54197"/>
                  </a:cubicBezTo>
                  <a:cubicBezTo>
                    <a:pt x="46769" y="54037"/>
                    <a:pt x="46746" y="53878"/>
                    <a:pt x="46632" y="53741"/>
                  </a:cubicBezTo>
                  <a:cubicBezTo>
                    <a:pt x="46518" y="53467"/>
                    <a:pt x="46381" y="53170"/>
                    <a:pt x="46267" y="52896"/>
                  </a:cubicBezTo>
                  <a:cubicBezTo>
                    <a:pt x="46267" y="52736"/>
                    <a:pt x="46267" y="52599"/>
                    <a:pt x="46107" y="52508"/>
                  </a:cubicBezTo>
                  <a:cubicBezTo>
                    <a:pt x="45925" y="51915"/>
                    <a:pt x="45742" y="51321"/>
                    <a:pt x="45559" y="50728"/>
                  </a:cubicBezTo>
                  <a:cubicBezTo>
                    <a:pt x="45879" y="49541"/>
                    <a:pt x="45879" y="48308"/>
                    <a:pt x="45947" y="47076"/>
                  </a:cubicBezTo>
                  <a:cubicBezTo>
                    <a:pt x="45993" y="45866"/>
                    <a:pt x="45879" y="44656"/>
                    <a:pt x="45719" y="43446"/>
                  </a:cubicBezTo>
                  <a:cubicBezTo>
                    <a:pt x="45879" y="43310"/>
                    <a:pt x="45719" y="43195"/>
                    <a:pt x="45696" y="43058"/>
                  </a:cubicBezTo>
                  <a:cubicBezTo>
                    <a:pt x="45788" y="42876"/>
                    <a:pt x="45696" y="42693"/>
                    <a:pt x="45651" y="42511"/>
                  </a:cubicBezTo>
                  <a:cubicBezTo>
                    <a:pt x="45765" y="42305"/>
                    <a:pt x="45742" y="42100"/>
                    <a:pt x="45537" y="41963"/>
                  </a:cubicBezTo>
                  <a:cubicBezTo>
                    <a:pt x="45605" y="41141"/>
                    <a:pt x="45422" y="40365"/>
                    <a:pt x="45148" y="39589"/>
                  </a:cubicBezTo>
                  <a:cubicBezTo>
                    <a:pt x="45080" y="38881"/>
                    <a:pt x="44897" y="38219"/>
                    <a:pt x="44555" y="37603"/>
                  </a:cubicBezTo>
                  <a:cubicBezTo>
                    <a:pt x="44372" y="37306"/>
                    <a:pt x="44578" y="36896"/>
                    <a:pt x="44258" y="36645"/>
                  </a:cubicBezTo>
                  <a:cubicBezTo>
                    <a:pt x="44258" y="36576"/>
                    <a:pt x="44258" y="36530"/>
                    <a:pt x="44213" y="36508"/>
                  </a:cubicBezTo>
                  <a:cubicBezTo>
                    <a:pt x="44258" y="36348"/>
                    <a:pt x="44258" y="36188"/>
                    <a:pt x="44076" y="36097"/>
                  </a:cubicBezTo>
                  <a:cubicBezTo>
                    <a:pt x="44099" y="36051"/>
                    <a:pt x="44099" y="35983"/>
                    <a:pt x="44053" y="35937"/>
                  </a:cubicBezTo>
                  <a:cubicBezTo>
                    <a:pt x="43825" y="35138"/>
                    <a:pt x="43414" y="34430"/>
                    <a:pt x="42980" y="33746"/>
                  </a:cubicBezTo>
                  <a:cubicBezTo>
                    <a:pt x="43003" y="33517"/>
                    <a:pt x="42980" y="33335"/>
                    <a:pt x="42797" y="33198"/>
                  </a:cubicBezTo>
                  <a:cubicBezTo>
                    <a:pt x="42729" y="32924"/>
                    <a:pt x="42592" y="32673"/>
                    <a:pt x="42409" y="32490"/>
                  </a:cubicBezTo>
                  <a:cubicBezTo>
                    <a:pt x="42364" y="32102"/>
                    <a:pt x="42158" y="31806"/>
                    <a:pt x="41884" y="31532"/>
                  </a:cubicBezTo>
                  <a:cubicBezTo>
                    <a:pt x="41702" y="30984"/>
                    <a:pt x="41291" y="30573"/>
                    <a:pt x="40971" y="30094"/>
                  </a:cubicBezTo>
                  <a:cubicBezTo>
                    <a:pt x="40971" y="29980"/>
                    <a:pt x="40903" y="29911"/>
                    <a:pt x="40789" y="29888"/>
                  </a:cubicBezTo>
                  <a:cubicBezTo>
                    <a:pt x="40766" y="29774"/>
                    <a:pt x="40720" y="29706"/>
                    <a:pt x="40606" y="29660"/>
                  </a:cubicBezTo>
                  <a:cubicBezTo>
                    <a:pt x="39168" y="27355"/>
                    <a:pt x="37182" y="25574"/>
                    <a:pt x="34968" y="24068"/>
                  </a:cubicBezTo>
                  <a:cubicBezTo>
                    <a:pt x="34329" y="23474"/>
                    <a:pt x="33553" y="23109"/>
                    <a:pt x="32777" y="22790"/>
                  </a:cubicBezTo>
                  <a:cubicBezTo>
                    <a:pt x="32700" y="22655"/>
                    <a:pt x="32575" y="22601"/>
                    <a:pt x="32442" y="22601"/>
                  </a:cubicBezTo>
                  <a:cubicBezTo>
                    <a:pt x="32417" y="22601"/>
                    <a:pt x="32392" y="22603"/>
                    <a:pt x="32366" y="22607"/>
                  </a:cubicBezTo>
                  <a:cubicBezTo>
                    <a:pt x="32353" y="22580"/>
                    <a:pt x="32332" y="22569"/>
                    <a:pt x="32312" y="22569"/>
                  </a:cubicBezTo>
                  <a:cubicBezTo>
                    <a:pt x="32298" y="22569"/>
                    <a:pt x="32284" y="22575"/>
                    <a:pt x="32275" y="22584"/>
                  </a:cubicBezTo>
                  <a:cubicBezTo>
                    <a:pt x="32161" y="22470"/>
                    <a:pt x="32001" y="22402"/>
                    <a:pt x="31841" y="22402"/>
                  </a:cubicBezTo>
                  <a:cubicBezTo>
                    <a:pt x="31770" y="22294"/>
                    <a:pt x="31670" y="22257"/>
                    <a:pt x="31553" y="22257"/>
                  </a:cubicBezTo>
                  <a:cubicBezTo>
                    <a:pt x="31521" y="22257"/>
                    <a:pt x="31488" y="22260"/>
                    <a:pt x="31453" y="22265"/>
                  </a:cubicBezTo>
                  <a:cubicBezTo>
                    <a:pt x="31020" y="21784"/>
                    <a:pt x="30509" y="21686"/>
                    <a:pt x="29966" y="21686"/>
                  </a:cubicBezTo>
                  <a:cubicBezTo>
                    <a:pt x="29736" y="21686"/>
                    <a:pt x="29500" y="21703"/>
                    <a:pt x="29262" y="21717"/>
                  </a:cubicBezTo>
                  <a:cubicBezTo>
                    <a:pt x="29126" y="21638"/>
                    <a:pt x="28979" y="21618"/>
                    <a:pt x="28827" y="21618"/>
                  </a:cubicBezTo>
                  <a:cubicBezTo>
                    <a:pt x="28665" y="21618"/>
                    <a:pt x="28499" y="21641"/>
                    <a:pt x="28336" y="21641"/>
                  </a:cubicBezTo>
                  <a:cubicBezTo>
                    <a:pt x="28165" y="21641"/>
                    <a:pt x="27999" y="21615"/>
                    <a:pt x="27847" y="21511"/>
                  </a:cubicBezTo>
                  <a:cubicBezTo>
                    <a:pt x="27893" y="20964"/>
                    <a:pt x="27938" y="20416"/>
                    <a:pt x="28007" y="19891"/>
                  </a:cubicBezTo>
                  <a:cubicBezTo>
                    <a:pt x="28030" y="19845"/>
                    <a:pt x="28052" y="19822"/>
                    <a:pt x="28030" y="19777"/>
                  </a:cubicBezTo>
                  <a:cubicBezTo>
                    <a:pt x="28212" y="19275"/>
                    <a:pt x="28166" y="18772"/>
                    <a:pt x="28189" y="18247"/>
                  </a:cubicBezTo>
                  <a:cubicBezTo>
                    <a:pt x="28212" y="18202"/>
                    <a:pt x="28235" y="18156"/>
                    <a:pt x="28235" y="18088"/>
                  </a:cubicBezTo>
                  <a:cubicBezTo>
                    <a:pt x="28349" y="17722"/>
                    <a:pt x="28326" y="17334"/>
                    <a:pt x="28349" y="16969"/>
                  </a:cubicBezTo>
                  <a:cubicBezTo>
                    <a:pt x="28349" y="16832"/>
                    <a:pt x="28349" y="16718"/>
                    <a:pt x="28349" y="16604"/>
                  </a:cubicBezTo>
                  <a:lnTo>
                    <a:pt x="28509" y="15691"/>
                  </a:lnTo>
                  <a:lnTo>
                    <a:pt x="28554" y="15349"/>
                  </a:lnTo>
                  <a:cubicBezTo>
                    <a:pt x="28828" y="14824"/>
                    <a:pt x="28509" y="14230"/>
                    <a:pt x="28714" y="13682"/>
                  </a:cubicBezTo>
                  <a:cubicBezTo>
                    <a:pt x="28851" y="13500"/>
                    <a:pt x="28851" y="13317"/>
                    <a:pt x="28737" y="13135"/>
                  </a:cubicBezTo>
                  <a:cubicBezTo>
                    <a:pt x="28965" y="12701"/>
                    <a:pt x="28920" y="12267"/>
                    <a:pt x="28874" y="11811"/>
                  </a:cubicBezTo>
                  <a:cubicBezTo>
                    <a:pt x="28828" y="11811"/>
                    <a:pt x="28783" y="11811"/>
                    <a:pt x="28760" y="11833"/>
                  </a:cubicBezTo>
                  <a:cubicBezTo>
                    <a:pt x="28646" y="11582"/>
                    <a:pt x="28281" y="11514"/>
                    <a:pt x="28326" y="11149"/>
                  </a:cubicBezTo>
                  <a:lnTo>
                    <a:pt x="28326" y="11149"/>
                  </a:lnTo>
                  <a:cubicBezTo>
                    <a:pt x="28556" y="11190"/>
                    <a:pt x="28575" y="11500"/>
                    <a:pt x="28804" y="11500"/>
                  </a:cubicBezTo>
                  <a:cubicBezTo>
                    <a:pt x="28826" y="11500"/>
                    <a:pt x="28849" y="11497"/>
                    <a:pt x="28874" y="11491"/>
                  </a:cubicBezTo>
                  <a:cubicBezTo>
                    <a:pt x="28943" y="11423"/>
                    <a:pt x="29011" y="11354"/>
                    <a:pt x="29079" y="11286"/>
                  </a:cubicBezTo>
                  <a:cubicBezTo>
                    <a:pt x="29627" y="10875"/>
                    <a:pt x="30129" y="10418"/>
                    <a:pt x="30723" y="10053"/>
                  </a:cubicBezTo>
                  <a:cubicBezTo>
                    <a:pt x="31179" y="9779"/>
                    <a:pt x="31659" y="9528"/>
                    <a:pt x="32047" y="9140"/>
                  </a:cubicBezTo>
                  <a:cubicBezTo>
                    <a:pt x="32092" y="9094"/>
                    <a:pt x="32161" y="9026"/>
                    <a:pt x="32207" y="8980"/>
                  </a:cubicBezTo>
                  <a:cubicBezTo>
                    <a:pt x="32617" y="8729"/>
                    <a:pt x="33051" y="8455"/>
                    <a:pt x="33462" y="8204"/>
                  </a:cubicBezTo>
                  <a:cubicBezTo>
                    <a:pt x="33530" y="8136"/>
                    <a:pt x="33576" y="8067"/>
                    <a:pt x="33667" y="8044"/>
                  </a:cubicBezTo>
                  <a:cubicBezTo>
                    <a:pt x="33804" y="8022"/>
                    <a:pt x="33941" y="7976"/>
                    <a:pt x="33987" y="7839"/>
                  </a:cubicBezTo>
                  <a:cubicBezTo>
                    <a:pt x="35014" y="7223"/>
                    <a:pt x="36018" y="6606"/>
                    <a:pt x="36931" y="5876"/>
                  </a:cubicBezTo>
                  <a:cubicBezTo>
                    <a:pt x="37091" y="5853"/>
                    <a:pt x="37251" y="5853"/>
                    <a:pt x="37319" y="5693"/>
                  </a:cubicBezTo>
                  <a:cubicBezTo>
                    <a:pt x="37479" y="5671"/>
                    <a:pt x="37593" y="5602"/>
                    <a:pt x="37685" y="5488"/>
                  </a:cubicBezTo>
                  <a:cubicBezTo>
                    <a:pt x="37776" y="5465"/>
                    <a:pt x="37844" y="5420"/>
                    <a:pt x="37890" y="5328"/>
                  </a:cubicBezTo>
                  <a:cubicBezTo>
                    <a:pt x="37981" y="5305"/>
                    <a:pt x="38050" y="5237"/>
                    <a:pt x="38073" y="5146"/>
                  </a:cubicBezTo>
                  <a:cubicBezTo>
                    <a:pt x="38780" y="4872"/>
                    <a:pt x="39374" y="4370"/>
                    <a:pt x="40036" y="4004"/>
                  </a:cubicBezTo>
                  <a:cubicBezTo>
                    <a:pt x="40127" y="4004"/>
                    <a:pt x="40195" y="3959"/>
                    <a:pt x="40218" y="3845"/>
                  </a:cubicBezTo>
                  <a:cubicBezTo>
                    <a:pt x="40424" y="3708"/>
                    <a:pt x="40698" y="3731"/>
                    <a:pt x="40835" y="3502"/>
                  </a:cubicBezTo>
                  <a:cubicBezTo>
                    <a:pt x="41405" y="3183"/>
                    <a:pt x="41999" y="2863"/>
                    <a:pt x="42592" y="2566"/>
                  </a:cubicBezTo>
                  <a:cubicBezTo>
                    <a:pt x="42843" y="2429"/>
                    <a:pt x="43094" y="2315"/>
                    <a:pt x="43322" y="2178"/>
                  </a:cubicBezTo>
                  <a:cubicBezTo>
                    <a:pt x="43341" y="2185"/>
                    <a:pt x="43359" y="2187"/>
                    <a:pt x="43377" y="2187"/>
                  </a:cubicBezTo>
                  <a:cubicBezTo>
                    <a:pt x="43426" y="2187"/>
                    <a:pt x="43472" y="2166"/>
                    <a:pt x="43505" y="2133"/>
                  </a:cubicBezTo>
                  <a:cubicBezTo>
                    <a:pt x="43596" y="2133"/>
                    <a:pt x="43665" y="2087"/>
                    <a:pt x="43688" y="1996"/>
                  </a:cubicBezTo>
                  <a:cubicBezTo>
                    <a:pt x="43984" y="1790"/>
                    <a:pt x="43984" y="1402"/>
                    <a:pt x="43733" y="1334"/>
                  </a:cubicBezTo>
                  <a:cubicBezTo>
                    <a:pt x="43117" y="1220"/>
                    <a:pt x="43071" y="672"/>
                    <a:pt x="42752" y="352"/>
                  </a:cubicBezTo>
                  <a:cubicBezTo>
                    <a:pt x="42671" y="142"/>
                    <a:pt x="42545" y="1"/>
                    <a:pt x="4237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4" name="Google Shape;2894;p52"/>
            <p:cNvSpPr/>
            <p:nvPr/>
          </p:nvSpPr>
          <p:spPr>
            <a:xfrm rot="-799569">
              <a:off x="988810" y="3093092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5" name="Google Shape;2895;p52"/>
            <p:cNvSpPr/>
            <p:nvPr/>
          </p:nvSpPr>
          <p:spPr>
            <a:xfrm rot="-799569">
              <a:off x="1017057" y="2367602"/>
              <a:ext cx="231706" cy="211606"/>
            </a:xfrm>
            <a:custGeom>
              <a:avLst/>
              <a:gdLst/>
              <a:ahLst/>
              <a:cxnLst/>
              <a:rect l="l" t="t" r="r" b="b"/>
              <a:pathLst>
                <a:path w="9268" h="8464" extrusionOk="0">
                  <a:moveTo>
                    <a:pt x="8648" y="1"/>
                  </a:moveTo>
                  <a:cubicBezTo>
                    <a:pt x="8571" y="1"/>
                    <a:pt x="8494" y="41"/>
                    <a:pt x="8423" y="112"/>
                  </a:cubicBezTo>
                  <a:cubicBezTo>
                    <a:pt x="8355" y="135"/>
                    <a:pt x="8309" y="158"/>
                    <a:pt x="8241" y="158"/>
                  </a:cubicBezTo>
                  <a:cubicBezTo>
                    <a:pt x="8126" y="158"/>
                    <a:pt x="8035" y="204"/>
                    <a:pt x="7967" y="295"/>
                  </a:cubicBezTo>
                  <a:cubicBezTo>
                    <a:pt x="8012" y="295"/>
                    <a:pt x="8035" y="295"/>
                    <a:pt x="8081" y="272"/>
                  </a:cubicBezTo>
                  <a:lnTo>
                    <a:pt x="8081" y="272"/>
                  </a:lnTo>
                  <a:cubicBezTo>
                    <a:pt x="8058" y="295"/>
                    <a:pt x="8012" y="295"/>
                    <a:pt x="7967" y="295"/>
                  </a:cubicBezTo>
                  <a:cubicBezTo>
                    <a:pt x="7921" y="295"/>
                    <a:pt x="7875" y="340"/>
                    <a:pt x="7875" y="386"/>
                  </a:cubicBezTo>
                  <a:cubicBezTo>
                    <a:pt x="7807" y="409"/>
                    <a:pt x="7738" y="455"/>
                    <a:pt x="7693" y="523"/>
                  </a:cubicBezTo>
                  <a:cubicBezTo>
                    <a:pt x="7533" y="523"/>
                    <a:pt x="7396" y="523"/>
                    <a:pt x="7305" y="683"/>
                  </a:cubicBezTo>
                  <a:cubicBezTo>
                    <a:pt x="7054" y="706"/>
                    <a:pt x="6939" y="911"/>
                    <a:pt x="6780" y="1071"/>
                  </a:cubicBezTo>
                  <a:cubicBezTo>
                    <a:pt x="6688" y="1071"/>
                    <a:pt x="6597" y="1117"/>
                    <a:pt x="6574" y="1208"/>
                  </a:cubicBezTo>
                  <a:cubicBezTo>
                    <a:pt x="6460" y="1231"/>
                    <a:pt x="6392" y="1276"/>
                    <a:pt x="6392" y="1390"/>
                  </a:cubicBezTo>
                  <a:cubicBezTo>
                    <a:pt x="6232" y="1390"/>
                    <a:pt x="6095" y="1459"/>
                    <a:pt x="6004" y="1573"/>
                  </a:cubicBezTo>
                  <a:cubicBezTo>
                    <a:pt x="5935" y="1573"/>
                    <a:pt x="5912" y="1596"/>
                    <a:pt x="5867" y="1641"/>
                  </a:cubicBezTo>
                  <a:cubicBezTo>
                    <a:pt x="5753" y="1641"/>
                    <a:pt x="5707" y="1687"/>
                    <a:pt x="5707" y="1801"/>
                  </a:cubicBezTo>
                  <a:cubicBezTo>
                    <a:pt x="5524" y="1870"/>
                    <a:pt x="5387" y="1984"/>
                    <a:pt x="5319" y="2144"/>
                  </a:cubicBezTo>
                  <a:cubicBezTo>
                    <a:pt x="5182" y="2166"/>
                    <a:pt x="5045" y="2212"/>
                    <a:pt x="4976" y="2349"/>
                  </a:cubicBezTo>
                  <a:cubicBezTo>
                    <a:pt x="4178" y="2965"/>
                    <a:pt x="3447" y="3627"/>
                    <a:pt x="2785" y="4381"/>
                  </a:cubicBezTo>
                  <a:cubicBezTo>
                    <a:pt x="2694" y="4403"/>
                    <a:pt x="2625" y="4449"/>
                    <a:pt x="2625" y="4540"/>
                  </a:cubicBezTo>
                  <a:cubicBezTo>
                    <a:pt x="2580" y="4563"/>
                    <a:pt x="2557" y="4632"/>
                    <a:pt x="2557" y="4677"/>
                  </a:cubicBezTo>
                  <a:cubicBezTo>
                    <a:pt x="2260" y="4883"/>
                    <a:pt x="2055" y="5157"/>
                    <a:pt x="1872" y="5453"/>
                  </a:cubicBezTo>
                  <a:cubicBezTo>
                    <a:pt x="1735" y="5522"/>
                    <a:pt x="1667" y="5636"/>
                    <a:pt x="1644" y="5796"/>
                  </a:cubicBezTo>
                  <a:cubicBezTo>
                    <a:pt x="1530" y="5796"/>
                    <a:pt x="1484" y="5864"/>
                    <a:pt x="1484" y="5978"/>
                  </a:cubicBezTo>
                  <a:cubicBezTo>
                    <a:pt x="1370" y="6115"/>
                    <a:pt x="1233" y="6229"/>
                    <a:pt x="1119" y="6366"/>
                  </a:cubicBezTo>
                  <a:lnTo>
                    <a:pt x="1210" y="6366"/>
                  </a:lnTo>
                  <a:cubicBezTo>
                    <a:pt x="1210" y="6366"/>
                    <a:pt x="1210" y="6366"/>
                    <a:pt x="1210" y="6389"/>
                  </a:cubicBezTo>
                  <a:cubicBezTo>
                    <a:pt x="1165" y="6366"/>
                    <a:pt x="1142" y="6366"/>
                    <a:pt x="1119" y="6366"/>
                  </a:cubicBezTo>
                  <a:cubicBezTo>
                    <a:pt x="777" y="6732"/>
                    <a:pt x="617" y="7188"/>
                    <a:pt x="389" y="7622"/>
                  </a:cubicBezTo>
                  <a:cubicBezTo>
                    <a:pt x="206" y="7896"/>
                    <a:pt x="1" y="8306"/>
                    <a:pt x="343" y="8443"/>
                  </a:cubicBezTo>
                  <a:cubicBezTo>
                    <a:pt x="380" y="8457"/>
                    <a:pt x="412" y="8464"/>
                    <a:pt x="439" y="8464"/>
                  </a:cubicBezTo>
                  <a:cubicBezTo>
                    <a:pt x="679" y="8464"/>
                    <a:pt x="569" y="7968"/>
                    <a:pt x="754" y="7804"/>
                  </a:cubicBezTo>
                  <a:cubicBezTo>
                    <a:pt x="1005" y="7439"/>
                    <a:pt x="1256" y="7097"/>
                    <a:pt x="1507" y="6732"/>
                  </a:cubicBezTo>
                  <a:cubicBezTo>
                    <a:pt x="1553" y="6663"/>
                    <a:pt x="1598" y="6595"/>
                    <a:pt x="1667" y="6503"/>
                  </a:cubicBezTo>
                  <a:cubicBezTo>
                    <a:pt x="1918" y="6344"/>
                    <a:pt x="2078" y="6092"/>
                    <a:pt x="2260" y="5841"/>
                  </a:cubicBezTo>
                  <a:cubicBezTo>
                    <a:pt x="2625" y="5636"/>
                    <a:pt x="2694" y="5179"/>
                    <a:pt x="2968" y="4906"/>
                  </a:cubicBezTo>
                  <a:cubicBezTo>
                    <a:pt x="3812" y="4175"/>
                    <a:pt x="4634" y="3422"/>
                    <a:pt x="5479" y="2691"/>
                  </a:cubicBezTo>
                  <a:lnTo>
                    <a:pt x="5479" y="2669"/>
                  </a:lnTo>
                  <a:cubicBezTo>
                    <a:pt x="5638" y="2623"/>
                    <a:pt x="5707" y="2509"/>
                    <a:pt x="5775" y="2372"/>
                  </a:cubicBezTo>
                  <a:cubicBezTo>
                    <a:pt x="5803" y="2372"/>
                    <a:pt x="5832" y="2372"/>
                    <a:pt x="5861" y="2372"/>
                  </a:cubicBezTo>
                  <a:cubicBezTo>
                    <a:pt x="6018" y="2372"/>
                    <a:pt x="6174" y="2356"/>
                    <a:pt x="6232" y="2144"/>
                  </a:cubicBezTo>
                  <a:cubicBezTo>
                    <a:pt x="6369" y="2030"/>
                    <a:pt x="6483" y="1938"/>
                    <a:pt x="6620" y="1824"/>
                  </a:cubicBezTo>
                  <a:cubicBezTo>
                    <a:pt x="6780" y="1824"/>
                    <a:pt x="6894" y="1756"/>
                    <a:pt x="6985" y="1619"/>
                  </a:cubicBezTo>
                  <a:cubicBezTo>
                    <a:pt x="7145" y="1573"/>
                    <a:pt x="7282" y="1459"/>
                    <a:pt x="7350" y="1299"/>
                  </a:cubicBezTo>
                  <a:cubicBezTo>
                    <a:pt x="7533" y="1231"/>
                    <a:pt x="7738" y="1231"/>
                    <a:pt x="7875" y="1048"/>
                  </a:cubicBezTo>
                  <a:cubicBezTo>
                    <a:pt x="7967" y="1048"/>
                    <a:pt x="8058" y="1002"/>
                    <a:pt x="8104" y="911"/>
                  </a:cubicBezTo>
                  <a:cubicBezTo>
                    <a:pt x="8263" y="911"/>
                    <a:pt x="8400" y="865"/>
                    <a:pt x="8492" y="728"/>
                  </a:cubicBezTo>
                  <a:lnTo>
                    <a:pt x="8560" y="728"/>
                  </a:lnTo>
                  <a:lnTo>
                    <a:pt x="8606" y="683"/>
                  </a:lnTo>
                  <a:cubicBezTo>
                    <a:pt x="8765" y="683"/>
                    <a:pt x="8902" y="660"/>
                    <a:pt x="8971" y="523"/>
                  </a:cubicBezTo>
                  <a:cubicBezTo>
                    <a:pt x="9222" y="386"/>
                    <a:pt x="9268" y="272"/>
                    <a:pt x="8971" y="158"/>
                  </a:cubicBezTo>
                  <a:cubicBezTo>
                    <a:pt x="8954" y="124"/>
                    <a:pt x="8925" y="103"/>
                    <a:pt x="8893" y="103"/>
                  </a:cubicBezTo>
                  <a:cubicBezTo>
                    <a:pt x="8881" y="103"/>
                    <a:pt x="8869" y="106"/>
                    <a:pt x="8857" y="112"/>
                  </a:cubicBezTo>
                  <a:cubicBezTo>
                    <a:pt x="8791" y="35"/>
                    <a:pt x="8720" y="1"/>
                    <a:pt x="8648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6" name="Google Shape;2896;p52"/>
            <p:cNvSpPr/>
            <p:nvPr/>
          </p:nvSpPr>
          <p:spPr>
            <a:xfrm rot="-799569">
              <a:off x="1555004" y="174739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65586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7" name="Google Shape;2897;p52"/>
            <p:cNvSpPr/>
            <p:nvPr/>
          </p:nvSpPr>
          <p:spPr>
            <a:xfrm rot="-799569">
              <a:off x="1915953" y="3385853"/>
              <a:ext cx="19426" cy="11225"/>
            </a:xfrm>
            <a:custGeom>
              <a:avLst/>
              <a:gdLst/>
              <a:ahLst/>
              <a:cxnLst/>
              <a:rect l="l" t="t" r="r" b="b"/>
              <a:pathLst>
                <a:path w="777" h="449" extrusionOk="0">
                  <a:moveTo>
                    <a:pt x="454" y="1"/>
                  </a:moveTo>
                  <a:cubicBezTo>
                    <a:pt x="353" y="1"/>
                    <a:pt x="217" y="69"/>
                    <a:pt x="1" y="197"/>
                  </a:cubicBezTo>
                  <a:cubicBezTo>
                    <a:pt x="115" y="448"/>
                    <a:pt x="389" y="403"/>
                    <a:pt x="594" y="448"/>
                  </a:cubicBezTo>
                  <a:cubicBezTo>
                    <a:pt x="640" y="426"/>
                    <a:pt x="708" y="403"/>
                    <a:pt x="777" y="380"/>
                  </a:cubicBezTo>
                  <a:cubicBezTo>
                    <a:pt x="660" y="120"/>
                    <a:pt x="587" y="1"/>
                    <a:pt x="45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8" name="Google Shape;2898;p52"/>
            <p:cNvSpPr/>
            <p:nvPr/>
          </p:nvSpPr>
          <p:spPr>
            <a:xfrm rot="-799569">
              <a:off x="1897660" y="3423639"/>
              <a:ext cx="18876" cy="14025"/>
            </a:xfrm>
            <a:custGeom>
              <a:avLst/>
              <a:gdLst/>
              <a:ahLst/>
              <a:cxnLst/>
              <a:rect l="l" t="t" r="r" b="b"/>
              <a:pathLst>
                <a:path w="755" h="561" extrusionOk="0">
                  <a:moveTo>
                    <a:pt x="415" y="0"/>
                  </a:moveTo>
                  <a:cubicBezTo>
                    <a:pt x="315" y="0"/>
                    <a:pt x="185" y="64"/>
                    <a:pt x="1" y="178"/>
                  </a:cubicBezTo>
                  <a:cubicBezTo>
                    <a:pt x="134" y="424"/>
                    <a:pt x="329" y="560"/>
                    <a:pt x="588" y="560"/>
                  </a:cubicBezTo>
                  <a:cubicBezTo>
                    <a:pt x="640" y="560"/>
                    <a:pt x="696" y="554"/>
                    <a:pt x="754" y="543"/>
                  </a:cubicBezTo>
                  <a:cubicBezTo>
                    <a:pt x="656" y="163"/>
                    <a:pt x="575" y="0"/>
                    <a:pt x="41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899" name="Google Shape;2899;p52"/>
            <p:cNvSpPr/>
            <p:nvPr/>
          </p:nvSpPr>
          <p:spPr>
            <a:xfrm rot="-799569">
              <a:off x="1935212" y="3470662"/>
              <a:ext cx="16225" cy="16300"/>
            </a:xfrm>
            <a:custGeom>
              <a:avLst/>
              <a:gdLst/>
              <a:ahLst/>
              <a:cxnLst/>
              <a:rect l="l" t="t" r="r" b="b"/>
              <a:pathLst>
                <a:path w="649" h="652" extrusionOk="0">
                  <a:moveTo>
                    <a:pt x="210" y="0"/>
                  </a:moveTo>
                  <a:cubicBezTo>
                    <a:pt x="82" y="0"/>
                    <a:pt x="1" y="70"/>
                    <a:pt x="78" y="388"/>
                  </a:cubicBezTo>
                  <a:cubicBezTo>
                    <a:pt x="92" y="573"/>
                    <a:pt x="150" y="652"/>
                    <a:pt x="247" y="652"/>
                  </a:cubicBezTo>
                  <a:cubicBezTo>
                    <a:pt x="306" y="652"/>
                    <a:pt x="379" y="623"/>
                    <a:pt x="466" y="571"/>
                  </a:cubicBezTo>
                  <a:cubicBezTo>
                    <a:pt x="534" y="388"/>
                    <a:pt x="648" y="229"/>
                    <a:pt x="648" y="23"/>
                  </a:cubicBezTo>
                  <a:lnTo>
                    <a:pt x="648" y="23"/>
                  </a:lnTo>
                  <a:cubicBezTo>
                    <a:pt x="620" y="39"/>
                    <a:pt x="586" y="45"/>
                    <a:pt x="548" y="45"/>
                  </a:cubicBezTo>
                  <a:cubicBezTo>
                    <a:pt x="443" y="45"/>
                    <a:pt x="312" y="0"/>
                    <a:pt x="21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0" name="Google Shape;2900;p52"/>
            <p:cNvSpPr/>
            <p:nvPr/>
          </p:nvSpPr>
          <p:spPr>
            <a:xfrm rot="-799569">
              <a:off x="1961254" y="3432487"/>
              <a:ext cx="13725" cy="13900"/>
            </a:xfrm>
            <a:custGeom>
              <a:avLst/>
              <a:gdLst/>
              <a:ahLst/>
              <a:cxnLst/>
              <a:rect l="l" t="t" r="r" b="b"/>
              <a:pathLst>
                <a:path w="549" h="556" extrusionOk="0">
                  <a:moveTo>
                    <a:pt x="366" y="1"/>
                  </a:moveTo>
                  <a:cubicBezTo>
                    <a:pt x="229" y="69"/>
                    <a:pt x="115" y="115"/>
                    <a:pt x="1" y="184"/>
                  </a:cubicBezTo>
                  <a:cubicBezTo>
                    <a:pt x="1" y="298"/>
                    <a:pt x="1" y="412"/>
                    <a:pt x="1" y="549"/>
                  </a:cubicBezTo>
                  <a:cubicBezTo>
                    <a:pt x="49" y="553"/>
                    <a:pt x="96" y="555"/>
                    <a:pt x="140" y="555"/>
                  </a:cubicBezTo>
                  <a:cubicBezTo>
                    <a:pt x="366" y="555"/>
                    <a:pt x="529" y="489"/>
                    <a:pt x="548" y="184"/>
                  </a:cubicBezTo>
                  <a:cubicBezTo>
                    <a:pt x="480" y="115"/>
                    <a:pt x="411" y="69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1" name="Google Shape;2901;p52"/>
            <p:cNvSpPr/>
            <p:nvPr/>
          </p:nvSpPr>
          <p:spPr>
            <a:xfrm rot="-799569">
              <a:off x="1867054" y="3421631"/>
              <a:ext cx="10875" cy="8075"/>
            </a:xfrm>
            <a:custGeom>
              <a:avLst/>
              <a:gdLst/>
              <a:ahLst/>
              <a:cxnLst/>
              <a:rect l="l" t="t" r="r" b="b"/>
              <a:pathLst>
                <a:path w="435" h="323" extrusionOk="0">
                  <a:moveTo>
                    <a:pt x="252" y="1"/>
                  </a:moveTo>
                  <a:cubicBezTo>
                    <a:pt x="160" y="24"/>
                    <a:pt x="1" y="1"/>
                    <a:pt x="1" y="161"/>
                  </a:cubicBezTo>
                  <a:cubicBezTo>
                    <a:pt x="23" y="229"/>
                    <a:pt x="115" y="321"/>
                    <a:pt x="183" y="321"/>
                  </a:cubicBezTo>
                  <a:cubicBezTo>
                    <a:pt x="197" y="322"/>
                    <a:pt x="209" y="323"/>
                    <a:pt x="221" y="323"/>
                  </a:cubicBezTo>
                  <a:cubicBezTo>
                    <a:pt x="392" y="323"/>
                    <a:pt x="413" y="173"/>
                    <a:pt x="434" y="24"/>
                  </a:cubicBezTo>
                  <a:cubicBezTo>
                    <a:pt x="366" y="24"/>
                    <a:pt x="320" y="24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2" name="Google Shape;2902;p52"/>
            <p:cNvSpPr/>
            <p:nvPr/>
          </p:nvSpPr>
          <p:spPr>
            <a:xfrm rot="-799569">
              <a:off x="1835015" y="3417857"/>
              <a:ext cx="18275" cy="11500"/>
            </a:xfrm>
            <a:custGeom>
              <a:avLst/>
              <a:gdLst/>
              <a:ahLst/>
              <a:cxnLst/>
              <a:rect l="l" t="t" r="r" b="b"/>
              <a:pathLst>
                <a:path w="731" h="460" extrusionOk="0">
                  <a:moveTo>
                    <a:pt x="411" y="0"/>
                  </a:moveTo>
                  <a:cubicBezTo>
                    <a:pt x="251" y="69"/>
                    <a:pt x="91" y="114"/>
                    <a:pt x="0" y="274"/>
                  </a:cubicBezTo>
                  <a:cubicBezTo>
                    <a:pt x="114" y="320"/>
                    <a:pt x="206" y="411"/>
                    <a:pt x="320" y="434"/>
                  </a:cubicBezTo>
                  <a:cubicBezTo>
                    <a:pt x="365" y="449"/>
                    <a:pt x="416" y="459"/>
                    <a:pt x="465" y="459"/>
                  </a:cubicBezTo>
                  <a:cubicBezTo>
                    <a:pt x="563" y="459"/>
                    <a:pt x="654" y="419"/>
                    <a:pt x="685" y="297"/>
                  </a:cubicBezTo>
                  <a:cubicBezTo>
                    <a:pt x="731" y="91"/>
                    <a:pt x="525" y="69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3" name="Google Shape;2903;p52"/>
            <p:cNvSpPr/>
            <p:nvPr/>
          </p:nvSpPr>
          <p:spPr>
            <a:xfrm rot="-799569">
              <a:off x="1912376" y="3513049"/>
              <a:ext cx="13150" cy="14575"/>
            </a:xfrm>
            <a:custGeom>
              <a:avLst/>
              <a:gdLst/>
              <a:ahLst/>
              <a:cxnLst/>
              <a:rect l="l" t="t" r="r" b="b"/>
              <a:pathLst>
                <a:path w="526" h="583" extrusionOk="0">
                  <a:moveTo>
                    <a:pt x="307" y="1"/>
                  </a:moveTo>
                  <a:cubicBezTo>
                    <a:pt x="283" y="1"/>
                    <a:pt x="257" y="4"/>
                    <a:pt x="229" y="12"/>
                  </a:cubicBezTo>
                  <a:cubicBezTo>
                    <a:pt x="24" y="58"/>
                    <a:pt x="1" y="218"/>
                    <a:pt x="24" y="400"/>
                  </a:cubicBezTo>
                  <a:cubicBezTo>
                    <a:pt x="46" y="446"/>
                    <a:pt x="92" y="515"/>
                    <a:pt x="115" y="583"/>
                  </a:cubicBezTo>
                  <a:cubicBezTo>
                    <a:pt x="252" y="537"/>
                    <a:pt x="389" y="469"/>
                    <a:pt x="526" y="423"/>
                  </a:cubicBezTo>
                  <a:cubicBezTo>
                    <a:pt x="526" y="355"/>
                    <a:pt x="526" y="286"/>
                    <a:pt x="526" y="218"/>
                  </a:cubicBezTo>
                  <a:cubicBezTo>
                    <a:pt x="488" y="86"/>
                    <a:pt x="419" y="1"/>
                    <a:pt x="3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4" name="Google Shape;2904;p52"/>
            <p:cNvSpPr/>
            <p:nvPr/>
          </p:nvSpPr>
          <p:spPr>
            <a:xfrm rot="-799569">
              <a:off x="1815498" y="3459268"/>
              <a:ext cx="17725" cy="10300"/>
            </a:xfrm>
            <a:custGeom>
              <a:avLst/>
              <a:gdLst/>
              <a:ahLst/>
              <a:cxnLst/>
              <a:rect l="l" t="t" r="r" b="b"/>
              <a:pathLst>
                <a:path w="709" h="412" extrusionOk="0">
                  <a:moveTo>
                    <a:pt x="183" y="1"/>
                  </a:moveTo>
                  <a:cubicBezTo>
                    <a:pt x="24" y="92"/>
                    <a:pt x="1" y="206"/>
                    <a:pt x="161" y="320"/>
                  </a:cubicBezTo>
                  <a:cubicBezTo>
                    <a:pt x="206" y="366"/>
                    <a:pt x="252" y="389"/>
                    <a:pt x="297" y="411"/>
                  </a:cubicBezTo>
                  <a:cubicBezTo>
                    <a:pt x="434" y="389"/>
                    <a:pt x="571" y="366"/>
                    <a:pt x="708" y="343"/>
                  </a:cubicBezTo>
                  <a:cubicBezTo>
                    <a:pt x="686" y="252"/>
                    <a:pt x="686" y="138"/>
                    <a:pt x="663" y="46"/>
                  </a:cubicBezTo>
                  <a:cubicBezTo>
                    <a:pt x="503" y="23"/>
                    <a:pt x="343" y="1"/>
                    <a:pt x="18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5" name="Google Shape;2905;p52"/>
            <p:cNvSpPr/>
            <p:nvPr/>
          </p:nvSpPr>
          <p:spPr>
            <a:xfrm rot="-799569">
              <a:off x="1894944" y="3471521"/>
              <a:ext cx="14125" cy="9775"/>
            </a:xfrm>
            <a:custGeom>
              <a:avLst/>
              <a:gdLst/>
              <a:ahLst/>
              <a:cxnLst/>
              <a:rect l="l" t="t" r="r" b="b"/>
              <a:pathLst>
                <a:path w="565" h="391" extrusionOk="0">
                  <a:moveTo>
                    <a:pt x="305" y="0"/>
                  </a:moveTo>
                  <a:cubicBezTo>
                    <a:pt x="238" y="0"/>
                    <a:pt x="161" y="9"/>
                    <a:pt x="91" y="9"/>
                  </a:cubicBezTo>
                  <a:cubicBezTo>
                    <a:pt x="59" y="9"/>
                    <a:pt x="28" y="7"/>
                    <a:pt x="1" y="2"/>
                  </a:cubicBezTo>
                  <a:lnTo>
                    <a:pt x="1" y="2"/>
                  </a:lnTo>
                  <a:cubicBezTo>
                    <a:pt x="69" y="185"/>
                    <a:pt x="206" y="299"/>
                    <a:pt x="366" y="390"/>
                  </a:cubicBezTo>
                  <a:cubicBezTo>
                    <a:pt x="564" y="51"/>
                    <a:pt x="464" y="0"/>
                    <a:pt x="30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6" name="Google Shape;2906;p52"/>
            <p:cNvSpPr/>
            <p:nvPr/>
          </p:nvSpPr>
          <p:spPr>
            <a:xfrm rot="-799569">
              <a:off x="1855544" y="3464978"/>
              <a:ext cx="8000" cy="7625"/>
            </a:xfrm>
            <a:custGeom>
              <a:avLst/>
              <a:gdLst/>
              <a:ahLst/>
              <a:cxnLst/>
              <a:rect l="l" t="t" r="r" b="b"/>
              <a:pathLst>
                <a:path w="320" h="305" extrusionOk="0">
                  <a:moveTo>
                    <a:pt x="163" y="1"/>
                  </a:moveTo>
                  <a:cubicBezTo>
                    <a:pt x="4" y="1"/>
                    <a:pt x="21" y="159"/>
                    <a:pt x="0" y="282"/>
                  </a:cubicBezTo>
                  <a:cubicBezTo>
                    <a:pt x="137" y="259"/>
                    <a:pt x="320" y="305"/>
                    <a:pt x="297" y="54"/>
                  </a:cubicBezTo>
                  <a:cubicBezTo>
                    <a:pt x="297" y="31"/>
                    <a:pt x="251" y="8"/>
                    <a:pt x="228" y="8"/>
                  </a:cubicBezTo>
                  <a:cubicBezTo>
                    <a:pt x="204" y="3"/>
                    <a:pt x="182" y="1"/>
                    <a:pt x="16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7" name="Google Shape;2907;p52"/>
            <p:cNvSpPr/>
            <p:nvPr/>
          </p:nvSpPr>
          <p:spPr>
            <a:xfrm rot="-799569">
              <a:off x="1872401" y="3512367"/>
              <a:ext cx="6225" cy="5275"/>
            </a:xfrm>
            <a:custGeom>
              <a:avLst/>
              <a:gdLst/>
              <a:ahLst/>
              <a:cxnLst/>
              <a:rect l="l" t="t" r="r" b="b"/>
              <a:pathLst>
                <a:path w="249" h="211" extrusionOk="0">
                  <a:moveTo>
                    <a:pt x="157" y="1"/>
                  </a:moveTo>
                  <a:cubicBezTo>
                    <a:pt x="112" y="1"/>
                    <a:pt x="43" y="24"/>
                    <a:pt x="20" y="69"/>
                  </a:cubicBezTo>
                  <a:cubicBezTo>
                    <a:pt x="0" y="148"/>
                    <a:pt x="32" y="211"/>
                    <a:pt x="101" y="211"/>
                  </a:cubicBezTo>
                  <a:cubicBezTo>
                    <a:pt x="111" y="211"/>
                    <a:pt x="122" y="209"/>
                    <a:pt x="134" y="206"/>
                  </a:cubicBezTo>
                  <a:cubicBezTo>
                    <a:pt x="180" y="206"/>
                    <a:pt x="203" y="160"/>
                    <a:pt x="248" y="115"/>
                  </a:cubicBezTo>
                  <a:cubicBezTo>
                    <a:pt x="203" y="69"/>
                    <a:pt x="180" y="1"/>
                    <a:pt x="1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8" name="Google Shape;2908;p52"/>
            <p:cNvSpPr/>
            <p:nvPr/>
          </p:nvSpPr>
          <p:spPr>
            <a:xfrm rot="-799569">
              <a:off x="2152187" y="4142645"/>
              <a:ext cx="12575" cy="7775"/>
            </a:xfrm>
            <a:custGeom>
              <a:avLst/>
              <a:gdLst/>
              <a:ahLst/>
              <a:cxnLst/>
              <a:rect l="l" t="t" r="r" b="b"/>
              <a:pathLst>
                <a:path w="503" h="311" extrusionOk="0">
                  <a:moveTo>
                    <a:pt x="23" y="1"/>
                  </a:moveTo>
                  <a:cubicBezTo>
                    <a:pt x="23" y="47"/>
                    <a:pt x="23" y="115"/>
                    <a:pt x="1" y="184"/>
                  </a:cubicBezTo>
                  <a:cubicBezTo>
                    <a:pt x="69" y="206"/>
                    <a:pt x="115" y="229"/>
                    <a:pt x="160" y="252"/>
                  </a:cubicBezTo>
                  <a:cubicBezTo>
                    <a:pt x="224" y="277"/>
                    <a:pt x="288" y="310"/>
                    <a:pt x="344" y="310"/>
                  </a:cubicBezTo>
                  <a:cubicBezTo>
                    <a:pt x="388" y="310"/>
                    <a:pt x="427" y="290"/>
                    <a:pt x="457" y="229"/>
                  </a:cubicBezTo>
                  <a:cubicBezTo>
                    <a:pt x="503" y="92"/>
                    <a:pt x="411" y="24"/>
                    <a:pt x="27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09" name="Google Shape;2909;p52"/>
            <p:cNvSpPr/>
            <p:nvPr/>
          </p:nvSpPr>
          <p:spPr>
            <a:xfrm rot="-799569">
              <a:off x="2148327" y="4126110"/>
              <a:ext cx="1175" cy="4600"/>
            </a:xfrm>
            <a:custGeom>
              <a:avLst/>
              <a:gdLst/>
              <a:ahLst/>
              <a:cxnLst/>
              <a:rect l="l" t="t" r="r" b="b"/>
              <a:pathLst>
                <a:path w="47" h="184" extrusionOk="0">
                  <a:moveTo>
                    <a:pt x="0" y="1"/>
                  </a:moveTo>
                  <a:cubicBezTo>
                    <a:pt x="0" y="46"/>
                    <a:pt x="0" y="115"/>
                    <a:pt x="0" y="183"/>
                  </a:cubicBezTo>
                  <a:cubicBezTo>
                    <a:pt x="23" y="160"/>
                    <a:pt x="46" y="137"/>
                    <a:pt x="46" y="115"/>
                  </a:cubicBezTo>
                  <a:cubicBezTo>
                    <a:pt x="46" y="69"/>
                    <a:pt x="23" y="46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0" name="Google Shape;2910;p52"/>
            <p:cNvSpPr/>
            <p:nvPr/>
          </p:nvSpPr>
          <p:spPr>
            <a:xfrm rot="-799569">
              <a:off x="1387688" y="4103616"/>
              <a:ext cx="5175" cy="14300"/>
            </a:xfrm>
            <a:custGeom>
              <a:avLst/>
              <a:gdLst/>
              <a:ahLst/>
              <a:cxnLst/>
              <a:rect l="l" t="t" r="r" b="b"/>
              <a:pathLst>
                <a:path w="207" h="572" extrusionOk="0">
                  <a:moveTo>
                    <a:pt x="46" y="1"/>
                  </a:moveTo>
                  <a:lnTo>
                    <a:pt x="46" y="1"/>
                  </a:lnTo>
                  <a:cubicBezTo>
                    <a:pt x="24" y="206"/>
                    <a:pt x="1" y="412"/>
                    <a:pt x="183" y="571"/>
                  </a:cubicBezTo>
                  <a:cubicBezTo>
                    <a:pt x="206" y="366"/>
                    <a:pt x="206" y="161"/>
                    <a:pt x="4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1" name="Google Shape;2911;p52"/>
            <p:cNvSpPr/>
            <p:nvPr/>
          </p:nvSpPr>
          <p:spPr>
            <a:xfrm rot="-799569">
              <a:off x="1453078" y="4103720"/>
              <a:ext cx="121578" cy="111803"/>
            </a:xfrm>
            <a:custGeom>
              <a:avLst/>
              <a:gdLst/>
              <a:ahLst/>
              <a:cxnLst/>
              <a:rect l="l" t="t" r="r" b="b"/>
              <a:pathLst>
                <a:path w="4863" h="4472" extrusionOk="0">
                  <a:moveTo>
                    <a:pt x="2443" y="2813"/>
                  </a:moveTo>
                  <a:lnTo>
                    <a:pt x="2420" y="2836"/>
                  </a:lnTo>
                  <a:cubicBezTo>
                    <a:pt x="2420" y="2836"/>
                    <a:pt x="2420" y="2836"/>
                    <a:pt x="2420" y="2813"/>
                  </a:cubicBezTo>
                  <a:close/>
                  <a:moveTo>
                    <a:pt x="1878" y="0"/>
                  </a:moveTo>
                  <a:cubicBezTo>
                    <a:pt x="1330" y="0"/>
                    <a:pt x="870" y="328"/>
                    <a:pt x="320" y="1010"/>
                  </a:cubicBezTo>
                  <a:cubicBezTo>
                    <a:pt x="228" y="1124"/>
                    <a:pt x="114" y="1215"/>
                    <a:pt x="23" y="1329"/>
                  </a:cubicBezTo>
                  <a:lnTo>
                    <a:pt x="0" y="2425"/>
                  </a:lnTo>
                  <a:cubicBezTo>
                    <a:pt x="0" y="2767"/>
                    <a:pt x="23" y="3087"/>
                    <a:pt x="343" y="3315"/>
                  </a:cubicBezTo>
                  <a:cubicBezTo>
                    <a:pt x="388" y="3657"/>
                    <a:pt x="662" y="3863"/>
                    <a:pt x="890" y="4068"/>
                  </a:cubicBezTo>
                  <a:cubicBezTo>
                    <a:pt x="913" y="4045"/>
                    <a:pt x="913" y="4023"/>
                    <a:pt x="936" y="4000"/>
                  </a:cubicBezTo>
                  <a:lnTo>
                    <a:pt x="959" y="4000"/>
                  </a:lnTo>
                  <a:cubicBezTo>
                    <a:pt x="936" y="4023"/>
                    <a:pt x="913" y="4045"/>
                    <a:pt x="890" y="4068"/>
                  </a:cubicBezTo>
                  <a:cubicBezTo>
                    <a:pt x="1027" y="4205"/>
                    <a:pt x="1164" y="4319"/>
                    <a:pt x="1278" y="4456"/>
                  </a:cubicBezTo>
                  <a:cubicBezTo>
                    <a:pt x="1516" y="4463"/>
                    <a:pt x="1752" y="4472"/>
                    <a:pt x="1986" y="4472"/>
                  </a:cubicBezTo>
                  <a:cubicBezTo>
                    <a:pt x="2537" y="4472"/>
                    <a:pt x="3078" y="4423"/>
                    <a:pt x="3607" y="4182"/>
                  </a:cubicBezTo>
                  <a:cubicBezTo>
                    <a:pt x="3926" y="4045"/>
                    <a:pt x="4177" y="3886"/>
                    <a:pt x="4223" y="3498"/>
                  </a:cubicBezTo>
                  <a:cubicBezTo>
                    <a:pt x="4862" y="2060"/>
                    <a:pt x="4565" y="1124"/>
                    <a:pt x="3310" y="530"/>
                  </a:cubicBezTo>
                  <a:cubicBezTo>
                    <a:pt x="2737" y="181"/>
                    <a:pt x="2283" y="0"/>
                    <a:pt x="1878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2" name="Google Shape;2912;p52"/>
            <p:cNvSpPr/>
            <p:nvPr/>
          </p:nvSpPr>
          <p:spPr>
            <a:xfrm rot="-799569">
              <a:off x="1844686" y="4130305"/>
              <a:ext cx="108428" cy="103578"/>
            </a:xfrm>
            <a:custGeom>
              <a:avLst/>
              <a:gdLst/>
              <a:ahLst/>
              <a:cxnLst/>
              <a:rect l="l" t="t" r="r" b="b"/>
              <a:pathLst>
                <a:path w="4337" h="4143" extrusionOk="0">
                  <a:moveTo>
                    <a:pt x="2545" y="1"/>
                  </a:moveTo>
                  <a:cubicBezTo>
                    <a:pt x="2045" y="1"/>
                    <a:pt x="1554" y="198"/>
                    <a:pt x="1141" y="598"/>
                  </a:cubicBezTo>
                  <a:cubicBezTo>
                    <a:pt x="982" y="780"/>
                    <a:pt x="799" y="940"/>
                    <a:pt x="616" y="1100"/>
                  </a:cubicBezTo>
                  <a:cubicBezTo>
                    <a:pt x="662" y="1283"/>
                    <a:pt x="616" y="1465"/>
                    <a:pt x="502" y="1648"/>
                  </a:cubicBezTo>
                  <a:cubicBezTo>
                    <a:pt x="0" y="2332"/>
                    <a:pt x="388" y="2903"/>
                    <a:pt x="708" y="3497"/>
                  </a:cubicBezTo>
                  <a:cubicBezTo>
                    <a:pt x="1241" y="3937"/>
                    <a:pt x="1580" y="4143"/>
                    <a:pt x="1946" y="4143"/>
                  </a:cubicBezTo>
                  <a:cubicBezTo>
                    <a:pt x="2208" y="4143"/>
                    <a:pt x="2483" y="4038"/>
                    <a:pt x="2853" y="3839"/>
                  </a:cubicBezTo>
                  <a:cubicBezTo>
                    <a:pt x="3424" y="3200"/>
                    <a:pt x="3926" y="2538"/>
                    <a:pt x="4337" y="1830"/>
                  </a:cubicBezTo>
                  <a:cubicBezTo>
                    <a:pt x="4337" y="1214"/>
                    <a:pt x="4223" y="643"/>
                    <a:pt x="3607" y="301"/>
                  </a:cubicBezTo>
                  <a:cubicBezTo>
                    <a:pt x="3264" y="101"/>
                    <a:pt x="2902" y="1"/>
                    <a:pt x="254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3" name="Google Shape;2913;p52"/>
            <p:cNvSpPr/>
            <p:nvPr/>
          </p:nvSpPr>
          <p:spPr>
            <a:xfrm rot="-799569">
              <a:off x="2019506" y="3954822"/>
              <a:ext cx="98753" cy="114728"/>
            </a:xfrm>
            <a:custGeom>
              <a:avLst/>
              <a:gdLst/>
              <a:ahLst/>
              <a:cxnLst/>
              <a:rect l="l" t="t" r="r" b="b"/>
              <a:pathLst>
                <a:path w="3950" h="4589" extrusionOk="0">
                  <a:moveTo>
                    <a:pt x="2071" y="0"/>
                  </a:moveTo>
                  <a:cubicBezTo>
                    <a:pt x="1833" y="0"/>
                    <a:pt x="1595" y="50"/>
                    <a:pt x="1371" y="160"/>
                  </a:cubicBezTo>
                  <a:cubicBezTo>
                    <a:pt x="1211" y="252"/>
                    <a:pt x="1051" y="320"/>
                    <a:pt x="891" y="389"/>
                  </a:cubicBezTo>
                  <a:cubicBezTo>
                    <a:pt x="298" y="1165"/>
                    <a:pt x="1" y="2009"/>
                    <a:pt x="503" y="2945"/>
                  </a:cubicBezTo>
                  <a:cubicBezTo>
                    <a:pt x="526" y="2968"/>
                    <a:pt x="526" y="3014"/>
                    <a:pt x="526" y="3036"/>
                  </a:cubicBezTo>
                  <a:cubicBezTo>
                    <a:pt x="709" y="3242"/>
                    <a:pt x="868" y="3424"/>
                    <a:pt x="1051" y="3607"/>
                  </a:cubicBezTo>
                  <a:cubicBezTo>
                    <a:pt x="754" y="4132"/>
                    <a:pt x="1256" y="4201"/>
                    <a:pt x="1576" y="4589"/>
                  </a:cubicBezTo>
                  <a:cubicBezTo>
                    <a:pt x="1507" y="4201"/>
                    <a:pt x="1462" y="3995"/>
                    <a:pt x="1416" y="3812"/>
                  </a:cubicBezTo>
                  <a:cubicBezTo>
                    <a:pt x="1987" y="3698"/>
                    <a:pt x="2535" y="3516"/>
                    <a:pt x="3014" y="3242"/>
                  </a:cubicBezTo>
                  <a:cubicBezTo>
                    <a:pt x="3562" y="2922"/>
                    <a:pt x="3950" y="2489"/>
                    <a:pt x="3950" y="1781"/>
                  </a:cubicBezTo>
                  <a:cubicBezTo>
                    <a:pt x="3950" y="796"/>
                    <a:pt x="3017" y="0"/>
                    <a:pt x="207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4" name="Google Shape;2914;p52"/>
            <p:cNvSpPr/>
            <p:nvPr/>
          </p:nvSpPr>
          <p:spPr>
            <a:xfrm rot="-799569">
              <a:off x="1938769" y="4050114"/>
              <a:ext cx="98153" cy="93978"/>
            </a:xfrm>
            <a:custGeom>
              <a:avLst/>
              <a:gdLst/>
              <a:ahLst/>
              <a:cxnLst/>
              <a:rect l="l" t="t" r="r" b="b"/>
              <a:pathLst>
                <a:path w="3926" h="3759" extrusionOk="0">
                  <a:moveTo>
                    <a:pt x="1554" y="0"/>
                  </a:moveTo>
                  <a:cubicBezTo>
                    <a:pt x="1357" y="0"/>
                    <a:pt x="1160" y="36"/>
                    <a:pt x="959" y="132"/>
                  </a:cubicBezTo>
                  <a:lnTo>
                    <a:pt x="982" y="132"/>
                  </a:lnTo>
                  <a:cubicBezTo>
                    <a:pt x="434" y="611"/>
                    <a:pt x="69" y="1159"/>
                    <a:pt x="23" y="1912"/>
                  </a:cubicBezTo>
                  <a:cubicBezTo>
                    <a:pt x="0" y="2392"/>
                    <a:pt x="342" y="2757"/>
                    <a:pt x="457" y="3190"/>
                  </a:cubicBezTo>
                  <a:cubicBezTo>
                    <a:pt x="502" y="3236"/>
                    <a:pt x="548" y="3259"/>
                    <a:pt x="593" y="3282"/>
                  </a:cubicBezTo>
                  <a:cubicBezTo>
                    <a:pt x="1004" y="3599"/>
                    <a:pt x="1451" y="3759"/>
                    <a:pt x="1891" y="3759"/>
                  </a:cubicBezTo>
                  <a:cubicBezTo>
                    <a:pt x="2306" y="3759"/>
                    <a:pt x="2715" y="3616"/>
                    <a:pt x="3081" y="3327"/>
                  </a:cubicBezTo>
                  <a:cubicBezTo>
                    <a:pt x="3721" y="2825"/>
                    <a:pt x="3926" y="1638"/>
                    <a:pt x="3561" y="954"/>
                  </a:cubicBezTo>
                  <a:cubicBezTo>
                    <a:pt x="3264" y="406"/>
                    <a:pt x="2716" y="337"/>
                    <a:pt x="2237" y="109"/>
                  </a:cubicBezTo>
                  <a:cubicBezTo>
                    <a:pt x="2005" y="48"/>
                    <a:pt x="1780" y="0"/>
                    <a:pt x="155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5" name="Google Shape;2915;p52"/>
            <p:cNvSpPr/>
            <p:nvPr/>
          </p:nvSpPr>
          <p:spPr>
            <a:xfrm rot="-799569">
              <a:off x="1832327" y="3995036"/>
              <a:ext cx="106178" cy="91927"/>
            </a:xfrm>
            <a:custGeom>
              <a:avLst/>
              <a:gdLst/>
              <a:ahLst/>
              <a:cxnLst/>
              <a:rect l="l" t="t" r="r" b="b"/>
              <a:pathLst>
                <a:path w="4247" h="3677" extrusionOk="0">
                  <a:moveTo>
                    <a:pt x="2397" y="1"/>
                  </a:moveTo>
                  <a:cubicBezTo>
                    <a:pt x="2169" y="69"/>
                    <a:pt x="1918" y="115"/>
                    <a:pt x="1690" y="183"/>
                  </a:cubicBezTo>
                  <a:cubicBezTo>
                    <a:pt x="412" y="640"/>
                    <a:pt x="1" y="1986"/>
                    <a:pt x="800" y="3105"/>
                  </a:cubicBezTo>
                  <a:cubicBezTo>
                    <a:pt x="1082" y="3493"/>
                    <a:pt x="1474" y="3677"/>
                    <a:pt x="1911" y="3677"/>
                  </a:cubicBezTo>
                  <a:cubicBezTo>
                    <a:pt x="2039" y="3677"/>
                    <a:pt x="2172" y="3661"/>
                    <a:pt x="2306" y="3630"/>
                  </a:cubicBezTo>
                  <a:cubicBezTo>
                    <a:pt x="2808" y="3493"/>
                    <a:pt x="3128" y="3105"/>
                    <a:pt x="3493" y="2831"/>
                  </a:cubicBezTo>
                  <a:cubicBezTo>
                    <a:pt x="3744" y="2237"/>
                    <a:pt x="4246" y="1712"/>
                    <a:pt x="3858" y="1005"/>
                  </a:cubicBezTo>
                  <a:cubicBezTo>
                    <a:pt x="3721" y="845"/>
                    <a:pt x="3653" y="617"/>
                    <a:pt x="3470" y="480"/>
                  </a:cubicBezTo>
                  <a:cubicBezTo>
                    <a:pt x="3196" y="137"/>
                    <a:pt x="2763" y="160"/>
                    <a:pt x="239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6" name="Google Shape;2916;p52"/>
            <p:cNvSpPr/>
            <p:nvPr/>
          </p:nvSpPr>
          <p:spPr>
            <a:xfrm rot="-799569">
              <a:off x="2057254" y="4073181"/>
              <a:ext cx="87327" cy="88952"/>
            </a:xfrm>
            <a:custGeom>
              <a:avLst/>
              <a:gdLst/>
              <a:ahLst/>
              <a:cxnLst/>
              <a:rect l="l" t="t" r="r" b="b"/>
              <a:pathLst>
                <a:path w="3493" h="3558" extrusionOk="0">
                  <a:moveTo>
                    <a:pt x="1532" y="0"/>
                  </a:moveTo>
                  <a:cubicBezTo>
                    <a:pt x="1006" y="0"/>
                    <a:pt x="527" y="357"/>
                    <a:pt x="206" y="974"/>
                  </a:cubicBezTo>
                  <a:cubicBezTo>
                    <a:pt x="137" y="1065"/>
                    <a:pt x="69" y="1156"/>
                    <a:pt x="0" y="1270"/>
                  </a:cubicBezTo>
                  <a:cubicBezTo>
                    <a:pt x="46" y="1887"/>
                    <a:pt x="137" y="2480"/>
                    <a:pt x="525" y="2982"/>
                  </a:cubicBezTo>
                  <a:cubicBezTo>
                    <a:pt x="738" y="3280"/>
                    <a:pt x="1029" y="3557"/>
                    <a:pt x="1400" y="3557"/>
                  </a:cubicBezTo>
                  <a:cubicBezTo>
                    <a:pt x="1428" y="3557"/>
                    <a:pt x="1455" y="3556"/>
                    <a:pt x="1484" y="3553"/>
                  </a:cubicBezTo>
                  <a:cubicBezTo>
                    <a:pt x="2899" y="3370"/>
                    <a:pt x="3492" y="2046"/>
                    <a:pt x="2990" y="1202"/>
                  </a:cubicBezTo>
                  <a:cubicBezTo>
                    <a:pt x="2876" y="996"/>
                    <a:pt x="2785" y="768"/>
                    <a:pt x="2671" y="563"/>
                  </a:cubicBezTo>
                  <a:cubicBezTo>
                    <a:pt x="2294" y="176"/>
                    <a:pt x="1901" y="0"/>
                    <a:pt x="153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7" name="Google Shape;2917;p52"/>
            <p:cNvSpPr/>
            <p:nvPr/>
          </p:nvSpPr>
          <p:spPr>
            <a:xfrm rot="-799569">
              <a:off x="1967809" y="4167150"/>
              <a:ext cx="96453" cy="90552"/>
            </a:xfrm>
            <a:custGeom>
              <a:avLst/>
              <a:gdLst/>
              <a:ahLst/>
              <a:cxnLst/>
              <a:rect l="l" t="t" r="r" b="b"/>
              <a:pathLst>
                <a:path w="3858" h="3622" extrusionOk="0">
                  <a:moveTo>
                    <a:pt x="503" y="1889"/>
                  </a:moveTo>
                  <a:cubicBezTo>
                    <a:pt x="503" y="1889"/>
                    <a:pt x="503" y="1911"/>
                    <a:pt x="480" y="1911"/>
                  </a:cubicBezTo>
                  <a:cubicBezTo>
                    <a:pt x="480" y="1889"/>
                    <a:pt x="503" y="1889"/>
                    <a:pt x="503" y="1889"/>
                  </a:cubicBezTo>
                  <a:close/>
                  <a:moveTo>
                    <a:pt x="1867" y="1"/>
                  </a:moveTo>
                  <a:cubicBezTo>
                    <a:pt x="1311" y="1"/>
                    <a:pt x="839" y="181"/>
                    <a:pt x="548" y="724"/>
                  </a:cubicBezTo>
                  <a:cubicBezTo>
                    <a:pt x="229" y="1295"/>
                    <a:pt x="1" y="1866"/>
                    <a:pt x="160" y="2551"/>
                  </a:cubicBezTo>
                  <a:cubicBezTo>
                    <a:pt x="206" y="2665"/>
                    <a:pt x="274" y="2733"/>
                    <a:pt x="389" y="2756"/>
                  </a:cubicBezTo>
                  <a:cubicBezTo>
                    <a:pt x="480" y="2779"/>
                    <a:pt x="548" y="2847"/>
                    <a:pt x="548" y="2939"/>
                  </a:cubicBezTo>
                  <a:cubicBezTo>
                    <a:pt x="943" y="3370"/>
                    <a:pt x="1357" y="3622"/>
                    <a:pt x="1770" y="3622"/>
                  </a:cubicBezTo>
                  <a:cubicBezTo>
                    <a:pt x="2122" y="3622"/>
                    <a:pt x="2472" y="3439"/>
                    <a:pt x="2808" y="3030"/>
                  </a:cubicBezTo>
                  <a:cubicBezTo>
                    <a:pt x="2968" y="2939"/>
                    <a:pt x="3105" y="2847"/>
                    <a:pt x="3242" y="2733"/>
                  </a:cubicBezTo>
                  <a:cubicBezTo>
                    <a:pt x="3607" y="2277"/>
                    <a:pt x="3858" y="1774"/>
                    <a:pt x="3607" y="1158"/>
                  </a:cubicBezTo>
                  <a:cubicBezTo>
                    <a:pt x="3561" y="1090"/>
                    <a:pt x="3493" y="1021"/>
                    <a:pt x="3447" y="953"/>
                  </a:cubicBezTo>
                  <a:cubicBezTo>
                    <a:pt x="3287" y="291"/>
                    <a:pt x="2785" y="85"/>
                    <a:pt x="2169" y="17"/>
                  </a:cubicBezTo>
                  <a:cubicBezTo>
                    <a:pt x="2066" y="7"/>
                    <a:pt x="1965" y="1"/>
                    <a:pt x="186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8" name="Google Shape;2918;p52"/>
            <p:cNvSpPr/>
            <p:nvPr/>
          </p:nvSpPr>
          <p:spPr>
            <a:xfrm rot="-799569">
              <a:off x="2036792" y="4061361"/>
              <a:ext cx="17725" cy="17375"/>
            </a:xfrm>
            <a:custGeom>
              <a:avLst/>
              <a:gdLst/>
              <a:ahLst/>
              <a:cxnLst/>
              <a:rect l="l" t="t" r="r" b="b"/>
              <a:pathLst>
                <a:path w="709" h="695" extrusionOk="0">
                  <a:moveTo>
                    <a:pt x="281" y="1"/>
                  </a:moveTo>
                  <a:cubicBezTo>
                    <a:pt x="238" y="1"/>
                    <a:pt x="177" y="17"/>
                    <a:pt x="160" y="33"/>
                  </a:cubicBezTo>
                  <a:cubicBezTo>
                    <a:pt x="1" y="307"/>
                    <a:pt x="320" y="421"/>
                    <a:pt x="389" y="604"/>
                  </a:cubicBezTo>
                  <a:cubicBezTo>
                    <a:pt x="389" y="626"/>
                    <a:pt x="434" y="649"/>
                    <a:pt x="503" y="695"/>
                  </a:cubicBezTo>
                  <a:cubicBezTo>
                    <a:pt x="708" y="352"/>
                    <a:pt x="503" y="193"/>
                    <a:pt x="320" y="10"/>
                  </a:cubicBezTo>
                  <a:cubicBezTo>
                    <a:pt x="313" y="3"/>
                    <a:pt x="299" y="1"/>
                    <a:pt x="28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19" name="Google Shape;2919;p52"/>
            <p:cNvSpPr/>
            <p:nvPr/>
          </p:nvSpPr>
          <p:spPr>
            <a:xfrm rot="-799569">
              <a:off x="1973796" y="4260867"/>
              <a:ext cx="5725" cy="13725"/>
            </a:xfrm>
            <a:custGeom>
              <a:avLst/>
              <a:gdLst/>
              <a:ahLst/>
              <a:cxnLst/>
              <a:rect l="l" t="t" r="r" b="b"/>
              <a:pathLst>
                <a:path w="229" h="549" extrusionOk="0">
                  <a:moveTo>
                    <a:pt x="23" y="1"/>
                  </a:moveTo>
                  <a:cubicBezTo>
                    <a:pt x="23" y="183"/>
                    <a:pt x="0" y="411"/>
                    <a:pt x="206" y="548"/>
                  </a:cubicBezTo>
                  <a:cubicBezTo>
                    <a:pt x="206" y="343"/>
                    <a:pt x="229" y="115"/>
                    <a:pt x="2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0" name="Google Shape;2920;p52"/>
            <p:cNvSpPr/>
            <p:nvPr/>
          </p:nvSpPr>
          <p:spPr>
            <a:xfrm rot="-799569">
              <a:off x="2029143" y="4147001"/>
              <a:ext cx="5075" cy="5125"/>
            </a:xfrm>
            <a:custGeom>
              <a:avLst/>
              <a:gdLst/>
              <a:ahLst/>
              <a:cxnLst/>
              <a:rect l="l" t="t" r="r" b="b"/>
              <a:pathLst>
                <a:path w="203" h="205" extrusionOk="0">
                  <a:moveTo>
                    <a:pt x="136" y="0"/>
                  </a:moveTo>
                  <a:cubicBezTo>
                    <a:pt x="116" y="0"/>
                    <a:pt x="93" y="13"/>
                    <a:pt x="66" y="40"/>
                  </a:cubicBezTo>
                  <a:cubicBezTo>
                    <a:pt x="43" y="40"/>
                    <a:pt x="20" y="63"/>
                    <a:pt x="20" y="86"/>
                  </a:cubicBezTo>
                  <a:cubicBezTo>
                    <a:pt x="1" y="145"/>
                    <a:pt x="15" y="205"/>
                    <a:pt x="64" y="205"/>
                  </a:cubicBezTo>
                  <a:cubicBezTo>
                    <a:pt x="71" y="205"/>
                    <a:pt x="80" y="203"/>
                    <a:pt x="89" y="200"/>
                  </a:cubicBezTo>
                  <a:cubicBezTo>
                    <a:pt x="134" y="177"/>
                    <a:pt x="157" y="109"/>
                    <a:pt x="203" y="86"/>
                  </a:cubicBezTo>
                  <a:cubicBezTo>
                    <a:pt x="189" y="31"/>
                    <a:pt x="167" y="0"/>
                    <a:pt x="13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1" name="Google Shape;2921;p52"/>
            <p:cNvSpPr/>
            <p:nvPr/>
          </p:nvSpPr>
          <p:spPr>
            <a:xfrm rot="-799569">
              <a:off x="2081518" y="4182483"/>
              <a:ext cx="61652" cy="58477"/>
            </a:xfrm>
            <a:custGeom>
              <a:avLst/>
              <a:gdLst/>
              <a:ahLst/>
              <a:cxnLst/>
              <a:rect l="l" t="t" r="r" b="b"/>
              <a:pathLst>
                <a:path w="2466" h="2339" extrusionOk="0">
                  <a:moveTo>
                    <a:pt x="1100" y="0"/>
                  </a:moveTo>
                  <a:cubicBezTo>
                    <a:pt x="837" y="0"/>
                    <a:pt x="569" y="76"/>
                    <a:pt x="297" y="227"/>
                  </a:cubicBezTo>
                  <a:cubicBezTo>
                    <a:pt x="0" y="660"/>
                    <a:pt x="69" y="1163"/>
                    <a:pt x="23" y="1642"/>
                  </a:cubicBezTo>
                  <a:cubicBezTo>
                    <a:pt x="531" y="2104"/>
                    <a:pt x="893" y="2338"/>
                    <a:pt x="1238" y="2338"/>
                  </a:cubicBezTo>
                  <a:cubicBezTo>
                    <a:pt x="1590" y="2338"/>
                    <a:pt x="1924" y="2093"/>
                    <a:pt x="2374" y="1596"/>
                  </a:cubicBezTo>
                  <a:cubicBezTo>
                    <a:pt x="2374" y="1528"/>
                    <a:pt x="2397" y="1459"/>
                    <a:pt x="2443" y="1414"/>
                  </a:cubicBezTo>
                  <a:cubicBezTo>
                    <a:pt x="2443" y="1322"/>
                    <a:pt x="2443" y="1231"/>
                    <a:pt x="2443" y="1117"/>
                  </a:cubicBezTo>
                  <a:cubicBezTo>
                    <a:pt x="2466" y="980"/>
                    <a:pt x="2443" y="820"/>
                    <a:pt x="2306" y="729"/>
                  </a:cubicBezTo>
                  <a:cubicBezTo>
                    <a:pt x="2237" y="615"/>
                    <a:pt x="2146" y="478"/>
                    <a:pt x="2078" y="364"/>
                  </a:cubicBezTo>
                  <a:cubicBezTo>
                    <a:pt x="1759" y="121"/>
                    <a:pt x="1433" y="0"/>
                    <a:pt x="110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2" name="Google Shape;2922;p52"/>
            <p:cNvSpPr/>
            <p:nvPr/>
          </p:nvSpPr>
          <p:spPr>
            <a:xfrm rot="-799569">
              <a:off x="1482203" y="4269156"/>
              <a:ext cx="89627" cy="104978"/>
            </a:xfrm>
            <a:custGeom>
              <a:avLst/>
              <a:gdLst/>
              <a:ahLst/>
              <a:cxnLst/>
              <a:rect l="l" t="t" r="r" b="b"/>
              <a:pathLst>
                <a:path w="3585" h="4199" extrusionOk="0">
                  <a:moveTo>
                    <a:pt x="2180" y="1"/>
                  </a:moveTo>
                  <a:cubicBezTo>
                    <a:pt x="1727" y="1"/>
                    <a:pt x="1218" y="184"/>
                    <a:pt x="845" y="494"/>
                  </a:cubicBezTo>
                  <a:cubicBezTo>
                    <a:pt x="503" y="791"/>
                    <a:pt x="252" y="1156"/>
                    <a:pt x="1" y="1544"/>
                  </a:cubicBezTo>
                  <a:cubicBezTo>
                    <a:pt x="24" y="2229"/>
                    <a:pt x="138" y="2891"/>
                    <a:pt x="594" y="3462"/>
                  </a:cubicBezTo>
                  <a:cubicBezTo>
                    <a:pt x="987" y="3962"/>
                    <a:pt x="1275" y="4198"/>
                    <a:pt x="1639" y="4198"/>
                  </a:cubicBezTo>
                  <a:cubicBezTo>
                    <a:pt x="1889" y="4198"/>
                    <a:pt x="2176" y="4086"/>
                    <a:pt x="2557" y="3873"/>
                  </a:cubicBezTo>
                  <a:cubicBezTo>
                    <a:pt x="2968" y="3256"/>
                    <a:pt x="3402" y="2640"/>
                    <a:pt x="3493" y="1841"/>
                  </a:cubicBezTo>
                  <a:cubicBezTo>
                    <a:pt x="3584" y="1111"/>
                    <a:pt x="3288" y="426"/>
                    <a:pt x="2763" y="129"/>
                  </a:cubicBezTo>
                  <a:cubicBezTo>
                    <a:pt x="2594" y="41"/>
                    <a:pt x="2393" y="1"/>
                    <a:pt x="218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3" name="Google Shape;2923;p52"/>
            <p:cNvSpPr/>
            <p:nvPr/>
          </p:nvSpPr>
          <p:spPr>
            <a:xfrm rot="-799569">
              <a:off x="1655278" y="4300441"/>
              <a:ext cx="54801" cy="47001"/>
            </a:xfrm>
            <a:custGeom>
              <a:avLst/>
              <a:gdLst/>
              <a:ahLst/>
              <a:cxnLst/>
              <a:rect l="l" t="t" r="r" b="b"/>
              <a:pathLst>
                <a:path w="2192" h="1880" extrusionOk="0">
                  <a:moveTo>
                    <a:pt x="1139" y="1"/>
                  </a:moveTo>
                  <a:cubicBezTo>
                    <a:pt x="853" y="1"/>
                    <a:pt x="563" y="152"/>
                    <a:pt x="297" y="458"/>
                  </a:cubicBezTo>
                  <a:cubicBezTo>
                    <a:pt x="0" y="1006"/>
                    <a:pt x="274" y="1394"/>
                    <a:pt x="685" y="1736"/>
                  </a:cubicBezTo>
                  <a:cubicBezTo>
                    <a:pt x="875" y="1831"/>
                    <a:pt x="1081" y="1879"/>
                    <a:pt x="1290" y="1879"/>
                  </a:cubicBezTo>
                  <a:cubicBezTo>
                    <a:pt x="1332" y="1879"/>
                    <a:pt x="1374" y="1877"/>
                    <a:pt x="1415" y="1873"/>
                  </a:cubicBezTo>
                  <a:cubicBezTo>
                    <a:pt x="1484" y="1873"/>
                    <a:pt x="1530" y="1873"/>
                    <a:pt x="1575" y="1850"/>
                  </a:cubicBezTo>
                  <a:cubicBezTo>
                    <a:pt x="2123" y="1280"/>
                    <a:pt x="2192" y="641"/>
                    <a:pt x="1735" y="230"/>
                  </a:cubicBezTo>
                  <a:cubicBezTo>
                    <a:pt x="1545" y="78"/>
                    <a:pt x="1343" y="1"/>
                    <a:pt x="113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4" name="Google Shape;2924;p52"/>
            <p:cNvSpPr/>
            <p:nvPr/>
          </p:nvSpPr>
          <p:spPr>
            <a:xfrm rot="-799569">
              <a:off x="1411203" y="4005609"/>
              <a:ext cx="79927" cy="88177"/>
            </a:xfrm>
            <a:custGeom>
              <a:avLst/>
              <a:gdLst/>
              <a:ahLst/>
              <a:cxnLst/>
              <a:rect l="l" t="t" r="r" b="b"/>
              <a:pathLst>
                <a:path w="3197" h="3527" extrusionOk="0">
                  <a:moveTo>
                    <a:pt x="1671" y="1"/>
                  </a:moveTo>
                  <a:cubicBezTo>
                    <a:pt x="1142" y="1"/>
                    <a:pt x="622" y="297"/>
                    <a:pt x="389" y="806"/>
                  </a:cubicBezTo>
                  <a:cubicBezTo>
                    <a:pt x="1" y="1650"/>
                    <a:pt x="252" y="2678"/>
                    <a:pt x="959" y="3317"/>
                  </a:cubicBezTo>
                  <a:cubicBezTo>
                    <a:pt x="1165" y="3385"/>
                    <a:pt x="1370" y="3454"/>
                    <a:pt x="1576" y="3476"/>
                  </a:cubicBezTo>
                  <a:cubicBezTo>
                    <a:pt x="1728" y="3510"/>
                    <a:pt x="1871" y="3526"/>
                    <a:pt x="2002" y="3526"/>
                  </a:cubicBezTo>
                  <a:cubicBezTo>
                    <a:pt x="2678" y="3526"/>
                    <a:pt x="3074" y="3092"/>
                    <a:pt x="3151" y="2289"/>
                  </a:cubicBezTo>
                  <a:cubicBezTo>
                    <a:pt x="3196" y="1742"/>
                    <a:pt x="2968" y="1285"/>
                    <a:pt x="2945" y="760"/>
                  </a:cubicBezTo>
                  <a:cubicBezTo>
                    <a:pt x="2808" y="600"/>
                    <a:pt x="2694" y="418"/>
                    <a:pt x="2534" y="304"/>
                  </a:cubicBezTo>
                  <a:cubicBezTo>
                    <a:pt x="2278" y="97"/>
                    <a:pt x="1973" y="1"/>
                    <a:pt x="16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5" name="Google Shape;2925;p52"/>
            <p:cNvSpPr/>
            <p:nvPr/>
          </p:nvSpPr>
          <p:spPr>
            <a:xfrm rot="-799569">
              <a:off x="1385617" y="4094292"/>
              <a:ext cx="2875" cy="5750"/>
            </a:xfrm>
            <a:custGeom>
              <a:avLst/>
              <a:gdLst/>
              <a:ahLst/>
              <a:cxnLst/>
              <a:rect l="l" t="t" r="r" b="b"/>
              <a:pathLst>
                <a:path w="115" h="230" extrusionOk="0">
                  <a:moveTo>
                    <a:pt x="0" y="1"/>
                  </a:moveTo>
                  <a:cubicBezTo>
                    <a:pt x="0" y="92"/>
                    <a:pt x="0" y="161"/>
                    <a:pt x="0" y="229"/>
                  </a:cubicBezTo>
                  <a:cubicBezTo>
                    <a:pt x="115" y="161"/>
                    <a:pt x="92" y="92"/>
                    <a:pt x="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6" name="Google Shape;2926;p52"/>
            <p:cNvSpPr/>
            <p:nvPr/>
          </p:nvSpPr>
          <p:spPr>
            <a:xfrm rot="-799569">
              <a:off x="1368954" y="4022636"/>
              <a:ext cx="2300" cy="3450"/>
            </a:xfrm>
            <a:custGeom>
              <a:avLst/>
              <a:gdLst/>
              <a:ahLst/>
              <a:cxnLst/>
              <a:rect l="l" t="t" r="r" b="b"/>
              <a:pathLst>
                <a:path w="92" h="138" extrusionOk="0">
                  <a:moveTo>
                    <a:pt x="69" y="0"/>
                  </a:moveTo>
                  <a:cubicBezTo>
                    <a:pt x="46" y="23"/>
                    <a:pt x="0" y="46"/>
                    <a:pt x="0" y="69"/>
                  </a:cubicBezTo>
                  <a:cubicBezTo>
                    <a:pt x="0" y="92"/>
                    <a:pt x="23" y="114"/>
                    <a:pt x="46" y="137"/>
                  </a:cubicBezTo>
                  <a:cubicBezTo>
                    <a:pt x="69" y="114"/>
                    <a:pt x="69" y="92"/>
                    <a:pt x="92" y="69"/>
                  </a:cubicBezTo>
                  <a:cubicBezTo>
                    <a:pt x="92" y="46"/>
                    <a:pt x="69" y="23"/>
                    <a:pt x="69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7" name="Google Shape;2927;p52"/>
            <p:cNvSpPr/>
            <p:nvPr/>
          </p:nvSpPr>
          <p:spPr>
            <a:xfrm rot="-799569">
              <a:off x="1741953" y="4064945"/>
              <a:ext cx="113003" cy="109128"/>
            </a:xfrm>
            <a:custGeom>
              <a:avLst/>
              <a:gdLst/>
              <a:ahLst/>
              <a:cxnLst/>
              <a:rect l="l" t="t" r="r" b="b"/>
              <a:pathLst>
                <a:path w="4520" h="4365" extrusionOk="0">
                  <a:moveTo>
                    <a:pt x="2237" y="0"/>
                  </a:moveTo>
                  <a:cubicBezTo>
                    <a:pt x="1415" y="0"/>
                    <a:pt x="860" y="391"/>
                    <a:pt x="480" y="1172"/>
                  </a:cubicBezTo>
                  <a:cubicBezTo>
                    <a:pt x="0" y="2222"/>
                    <a:pt x="320" y="3112"/>
                    <a:pt x="845" y="4002"/>
                  </a:cubicBezTo>
                  <a:cubicBezTo>
                    <a:pt x="1094" y="4251"/>
                    <a:pt x="1357" y="4365"/>
                    <a:pt x="1640" y="4365"/>
                  </a:cubicBezTo>
                  <a:cubicBezTo>
                    <a:pt x="1851" y="4365"/>
                    <a:pt x="2072" y="4302"/>
                    <a:pt x="2306" y="4185"/>
                  </a:cubicBezTo>
                  <a:cubicBezTo>
                    <a:pt x="2648" y="4025"/>
                    <a:pt x="2968" y="3774"/>
                    <a:pt x="3356" y="3728"/>
                  </a:cubicBezTo>
                  <a:cubicBezTo>
                    <a:pt x="3538" y="3477"/>
                    <a:pt x="3721" y="3249"/>
                    <a:pt x="3881" y="2998"/>
                  </a:cubicBezTo>
                  <a:cubicBezTo>
                    <a:pt x="4520" y="2039"/>
                    <a:pt x="4291" y="1263"/>
                    <a:pt x="3584" y="601"/>
                  </a:cubicBezTo>
                  <a:cubicBezTo>
                    <a:pt x="3356" y="396"/>
                    <a:pt x="3059" y="236"/>
                    <a:pt x="2785" y="31"/>
                  </a:cubicBezTo>
                  <a:cubicBezTo>
                    <a:pt x="2671" y="31"/>
                    <a:pt x="2557" y="31"/>
                    <a:pt x="2443" y="8"/>
                  </a:cubicBezTo>
                  <a:cubicBezTo>
                    <a:pt x="2372" y="3"/>
                    <a:pt x="2304" y="0"/>
                    <a:pt x="223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8" name="Google Shape;2928;p52"/>
            <p:cNvSpPr/>
            <p:nvPr/>
          </p:nvSpPr>
          <p:spPr>
            <a:xfrm rot="-799569">
              <a:off x="1568447" y="4206815"/>
              <a:ext cx="109028" cy="108903"/>
            </a:xfrm>
            <a:custGeom>
              <a:avLst/>
              <a:gdLst/>
              <a:ahLst/>
              <a:cxnLst/>
              <a:rect l="l" t="t" r="r" b="b"/>
              <a:pathLst>
                <a:path w="4361" h="4356" extrusionOk="0">
                  <a:moveTo>
                    <a:pt x="2185" y="1"/>
                  </a:moveTo>
                  <a:cubicBezTo>
                    <a:pt x="1524" y="1"/>
                    <a:pt x="949" y="261"/>
                    <a:pt x="480" y="852"/>
                  </a:cubicBezTo>
                  <a:cubicBezTo>
                    <a:pt x="229" y="1696"/>
                    <a:pt x="1" y="2541"/>
                    <a:pt x="480" y="3385"/>
                  </a:cubicBezTo>
                  <a:cubicBezTo>
                    <a:pt x="663" y="3568"/>
                    <a:pt x="846" y="3750"/>
                    <a:pt x="1028" y="3933"/>
                  </a:cubicBezTo>
                  <a:cubicBezTo>
                    <a:pt x="1074" y="4001"/>
                    <a:pt x="1119" y="4070"/>
                    <a:pt x="1188" y="4138"/>
                  </a:cubicBezTo>
                  <a:cubicBezTo>
                    <a:pt x="1256" y="4184"/>
                    <a:pt x="1325" y="4230"/>
                    <a:pt x="1393" y="4252"/>
                  </a:cubicBezTo>
                  <a:cubicBezTo>
                    <a:pt x="1485" y="4275"/>
                    <a:pt x="1553" y="4298"/>
                    <a:pt x="1644" y="4321"/>
                  </a:cubicBezTo>
                  <a:cubicBezTo>
                    <a:pt x="1793" y="4344"/>
                    <a:pt x="1947" y="4355"/>
                    <a:pt x="2101" y="4355"/>
                  </a:cubicBezTo>
                  <a:cubicBezTo>
                    <a:pt x="2255" y="4355"/>
                    <a:pt x="2409" y="4344"/>
                    <a:pt x="2557" y="4321"/>
                  </a:cubicBezTo>
                  <a:cubicBezTo>
                    <a:pt x="3493" y="4001"/>
                    <a:pt x="4041" y="3317"/>
                    <a:pt x="4338" y="2426"/>
                  </a:cubicBezTo>
                  <a:cubicBezTo>
                    <a:pt x="4315" y="1582"/>
                    <a:pt x="4361" y="737"/>
                    <a:pt x="3333" y="395"/>
                  </a:cubicBezTo>
                  <a:cubicBezTo>
                    <a:pt x="3288" y="441"/>
                    <a:pt x="3265" y="486"/>
                    <a:pt x="3242" y="532"/>
                  </a:cubicBezTo>
                  <a:cubicBezTo>
                    <a:pt x="3219" y="509"/>
                    <a:pt x="3219" y="486"/>
                    <a:pt x="3219" y="463"/>
                  </a:cubicBezTo>
                  <a:cubicBezTo>
                    <a:pt x="3265" y="190"/>
                    <a:pt x="3105" y="75"/>
                    <a:pt x="2831" y="75"/>
                  </a:cubicBezTo>
                  <a:cubicBezTo>
                    <a:pt x="2608" y="26"/>
                    <a:pt x="2392" y="1"/>
                    <a:pt x="21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29" name="Google Shape;2929;p52"/>
            <p:cNvSpPr/>
            <p:nvPr/>
          </p:nvSpPr>
          <p:spPr>
            <a:xfrm rot="-799569">
              <a:off x="1694171" y="4215650"/>
              <a:ext cx="104203" cy="93628"/>
            </a:xfrm>
            <a:custGeom>
              <a:avLst/>
              <a:gdLst/>
              <a:ahLst/>
              <a:cxnLst/>
              <a:rect l="l" t="t" r="r" b="b"/>
              <a:pathLst>
                <a:path w="4168" h="3745" extrusionOk="0">
                  <a:moveTo>
                    <a:pt x="2220" y="0"/>
                  </a:moveTo>
                  <a:cubicBezTo>
                    <a:pt x="2196" y="0"/>
                    <a:pt x="2171" y="1"/>
                    <a:pt x="2146" y="2"/>
                  </a:cubicBezTo>
                  <a:cubicBezTo>
                    <a:pt x="1781" y="2"/>
                    <a:pt x="1416" y="93"/>
                    <a:pt x="1073" y="139"/>
                  </a:cubicBezTo>
                  <a:cubicBezTo>
                    <a:pt x="982" y="276"/>
                    <a:pt x="868" y="390"/>
                    <a:pt x="685" y="458"/>
                  </a:cubicBezTo>
                  <a:cubicBezTo>
                    <a:pt x="663" y="618"/>
                    <a:pt x="571" y="732"/>
                    <a:pt x="457" y="823"/>
                  </a:cubicBezTo>
                  <a:cubicBezTo>
                    <a:pt x="411" y="892"/>
                    <a:pt x="389" y="983"/>
                    <a:pt x="343" y="1052"/>
                  </a:cubicBezTo>
                  <a:cubicBezTo>
                    <a:pt x="343" y="1417"/>
                    <a:pt x="320" y="1782"/>
                    <a:pt x="160" y="2124"/>
                  </a:cubicBezTo>
                  <a:cubicBezTo>
                    <a:pt x="1" y="2330"/>
                    <a:pt x="69" y="2444"/>
                    <a:pt x="297" y="2512"/>
                  </a:cubicBezTo>
                  <a:cubicBezTo>
                    <a:pt x="320" y="2512"/>
                    <a:pt x="320" y="2490"/>
                    <a:pt x="343" y="2490"/>
                  </a:cubicBezTo>
                  <a:cubicBezTo>
                    <a:pt x="434" y="3060"/>
                    <a:pt x="731" y="3471"/>
                    <a:pt x="1233" y="3745"/>
                  </a:cubicBezTo>
                  <a:cubicBezTo>
                    <a:pt x="1644" y="3562"/>
                    <a:pt x="2146" y="3722"/>
                    <a:pt x="2534" y="3403"/>
                  </a:cubicBezTo>
                  <a:cubicBezTo>
                    <a:pt x="3219" y="3334"/>
                    <a:pt x="3447" y="2763"/>
                    <a:pt x="3675" y="2261"/>
                  </a:cubicBezTo>
                  <a:cubicBezTo>
                    <a:pt x="4168" y="1120"/>
                    <a:pt x="3453" y="0"/>
                    <a:pt x="2220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0" name="Google Shape;2930;p52"/>
            <p:cNvSpPr/>
            <p:nvPr/>
          </p:nvSpPr>
          <p:spPr>
            <a:xfrm rot="-799569">
              <a:off x="1528255" y="3995063"/>
              <a:ext cx="107878" cy="104028"/>
            </a:xfrm>
            <a:custGeom>
              <a:avLst/>
              <a:gdLst/>
              <a:ahLst/>
              <a:cxnLst/>
              <a:rect l="l" t="t" r="r" b="b"/>
              <a:pathLst>
                <a:path w="4315" h="4161" extrusionOk="0">
                  <a:moveTo>
                    <a:pt x="2512" y="1"/>
                  </a:moveTo>
                  <a:cubicBezTo>
                    <a:pt x="2253" y="1"/>
                    <a:pt x="1978" y="45"/>
                    <a:pt x="1690" y="131"/>
                  </a:cubicBezTo>
                  <a:lnTo>
                    <a:pt x="1644" y="131"/>
                  </a:lnTo>
                  <a:cubicBezTo>
                    <a:pt x="1624" y="81"/>
                    <a:pt x="1604" y="61"/>
                    <a:pt x="1586" y="61"/>
                  </a:cubicBezTo>
                  <a:cubicBezTo>
                    <a:pt x="1563" y="61"/>
                    <a:pt x="1543" y="93"/>
                    <a:pt x="1530" y="131"/>
                  </a:cubicBezTo>
                  <a:cubicBezTo>
                    <a:pt x="1462" y="199"/>
                    <a:pt x="1393" y="245"/>
                    <a:pt x="1325" y="314"/>
                  </a:cubicBezTo>
                  <a:lnTo>
                    <a:pt x="1325" y="336"/>
                  </a:lnTo>
                  <a:cubicBezTo>
                    <a:pt x="1256" y="336"/>
                    <a:pt x="1211" y="382"/>
                    <a:pt x="1165" y="405"/>
                  </a:cubicBezTo>
                  <a:cubicBezTo>
                    <a:pt x="1119" y="451"/>
                    <a:pt x="1051" y="496"/>
                    <a:pt x="1005" y="542"/>
                  </a:cubicBezTo>
                  <a:lnTo>
                    <a:pt x="959" y="496"/>
                  </a:lnTo>
                  <a:lnTo>
                    <a:pt x="959" y="496"/>
                  </a:lnTo>
                  <a:cubicBezTo>
                    <a:pt x="1" y="1523"/>
                    <a:pt x="252" y="3167"/>
                    <a:pt x="1484" y="3737"/>
                  </a:cubicBezTo>
                  <a:cubicBezTo>
                    <a:pt x="1761" y="3868"/>
                    <a:pt x="2038" y="4160"/>
                    <a:pt x="2364" y="4160"/>
                  </a:cubicBezTo>
                  <a:cubicBezTo>
                    <a:pt x="2496" y="4160"/>
                    <a:pt x="2635" y="4113"/>
                    <a:pt x="2786" y="3988"/>
                  </a:cubicBezTo>
                  <a:cubicBezTo>
                    <a:pt x="2808" y="3783"/>
                    <a:pt x="2900" y="3646"/>
                    <a:pt x="3128" y="3623"/>
                  </a:cubicBezTo>
                  <a:cubicBezTo>
                    <a:pt x="3425" y="3578"/>
                    <a:pt x="3721" y="3532"/>
                    <a:pt x="3858" y="3190"/>
                  </a:cubicBezTo>
                  <a:cubicBezTo>
                    <a:pt x="4224" y="2528"/>
                    <a:pt x="4315" y="1797"/>
                    <a:pt x="4246" y="1067"/>
                  </a:cubicBezTo>
                  <a:cubicBezTo>
                    <a:pt x="3812" y="332"/>
                    <a:pt x="3219" y="1"/>
                    <a:pt x="251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1" name="Google Shape;2931;p52"/>
            <p:cNvSpPr/>
            <p:nvPr/>
          </p:nvSpPr>
          <p:spPr>
            <a:xfrm rot="-799569">
              <a:off x="1600069" y="4087110"/>
              <a:ext cx="115853" cy="84552"/>
            </a:xfrm>
            <a:custGeom>
              <a:avLst/>
              <a:gdLst/>
              <a:ahLst/>
              <a:cxnLst/>
              <a:rect l="l" t="t" r="r" b="b"/>
              <a:pathLst>
                <a:path w="4634" h="3382" extrusionOk="0">
                  <a:moveTo>
                    <a:pt x="2347" y="1"/>
                  </a:moveTo>
                  <a:cubicBezTo>
                    <a:pt x="1945" y="1"/>
                    <a:pt x="1543" y="142"/>
                    <a:pt x="1142" y="267"/>
                  </a:cubicBezTo>
                  <a:lnTo>
                    <a:pt x="1142" y="244"/>
                  </a:lnTo>
                  <a:cubicBezTo>
                    <a:pt x="1050" y="267"/>
                    <a:pt x="982" y="336"/>
                    <a:pt x="959" y="450"/>
                  </a:cubicBezTo>
                  <a:cubicBezTo>
                    <a:pt x="890" y="450"/>
                    <a:pt x="822" y="427"/>
                    <a:pt x="754" y="427"/>
                  </a:cubicBezTo>
                  <a:cubicBezTo>
                    <a:pt x="754" y="564"/>
                    <a:pt x="731" y="792"/>
                    <a:pt x="594" y="815"/>
                  </a:cubicBezTo>
                  <a:cubicBezTo>
                    <a:pt x="23" y="906"/>
                    <a:pt x="0" y="1134"/>
                    <a:pt x="365" y="1500"/>
                  </a:cubicBezTo>
                  <a:cubicBezTo>
                    <a:pt x="548" y="1659"/>
                    <a:pt x="525" y="1865"/>
                    <a:pt x="594" y="2070"/>
                  </a:cubicBezTo>
                  <a:cubicBezTo>
                    <a:pt x="685" y="2481"/>
                    <a:pt x="845" y="2869"/>
                    <a:pt x="1324" y="2960"/>
                  </a:cubicBezTo>
                  <a:cubicBezTo>
                    <a:pt x="1484" y="3029"/>
                    <a:pt x="1644" y="3120"/>
                    <a:pt x="1803" y="3189"/>
                  </a:cubicBezTo>
                  <a:cubicBezTo>
                    <a:pt x="1988" y="3343"/>
                    <a:pt x="2187" y="3381"/>
                    <a:pt x="2389" y="3381"/>
                  </a:cubicBezTo>
                  <a:cubicBezTo>
                    <a:pt x="2592" y="3381"/>
                    <a:pt x="2799" y="3342"/>
                    <a:pt x="2998" y="3342"/>
                  </a:cubicBezTo>
                  <a:cubicBezTo>
                    <a:pt x="3042" y="3342"/>
                    <a:pt x="3085" y="3344"/>
                    <a:pt x="3127" y="3348"/>
                  </a:cubicBezTo>
                  <a:cubicBezTo>
                    <a:pt x="3493" y="3029"/>
                    <a:pt x="3858" y="2709"/>
                    <a:pt x="4132" y="2321"/>
                  </a:cubicBezTo>
                  <a:cubicBezTo>
                    <a:pt x="4634" y="1591"/>
                    <a:pt x="4543" y="975"/>
                    <a:pt x="3789" y="495"/>
                  </a:cubicBezTo>
                  <a:cubicBezTo>
                    <a:pt x="3584" y="381"/>
                    <a:pt x="3401" y="221"/>
                    <a:pt x="3127" y="221"/>
                  </a:cubicBezTo>
                  <a:cubicBezTo>
                    <a:pt x="2867" y="60"/>
                    <a:pt x="2607" y="1"/>
                    <a:pt x="2347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2" name="Google Shape;2932;p52"/>
            <p:cNvSpPr/>
            <p:nvPr/>
          </p:nvSpPr>
          <p:spPr>
            <a:xfrm rot="-799569">
              <a:off x="1610721" y="4105573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23" y="1"/>
                  </a:moveTo>
                  <a:lnTo>
                    <a:pt x="0" y="46"/>
                  </a:lnTo>
                  <a:lnTo>
                    <a:pt x="69" y="92"/>
                  </a:lnTo>
                  <a:lnTo>
                    <a:pt x="23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3" name="Google Shape;2933;p52"/>
            <p:cNvSpPr/>
            <p:nvPr/>
          </p:nvSpPr>
          <p:spPr>
            <a:xfrm rot="-799569">
              <a:off x="1568620" y="4237261"/>
              <a:ext cx="4025" cy="2300"/>
            </a:xfrm>
            <a:custGeom>
              <a:avLst/>
              <a:gdLst/>
              <a:ahLst/>
              <a:cxnLst/>
              <a:rect l="l" t="t" r="r" b="b"/>
              <a:pathLst>
                <a:path w="161" h="92" extrusionOk="0">
                  <a:moveTo>
                    <a:pt x="85" y="1"/>
                  </a:moveTo>
                  <a:cubicBezTo>
                    <a:pt x="54" y="1"/>
                    <a:pt x="27" y="39"/>
                    <a:pt x="1" y="92"/>
                  </a:cubicBezTo>
                  <a:cubicBezTo>
                    <a:pt x="69" y="92"/>
                    <a:pt x="115" y="69"/>
                    <a:pt x="161" y="69"/>
                  </a:cubicBezTo>
                  <a:cubicBezTo>
                    <a:pt x="132" y="21"/>
                    <a:pt x="107" y="1"/>
                    <a:pt x="85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4" name="Google Shape;2934;p52"/>
            <p:cNvSpPr/>
            <p:nvPr/>
          </p:nvSpPr>
          <p:spPr>
            <a:xfrm rot="-799569">
              <a:off x="1583082" y="4301064"/>
              <a:ext cx="6300" cy="6300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251" y="0"/>
                  </a:moveTo>
                  <a:lnTo>
                    <a:pt x="251" y="0"/>
                  </a:lnTo>
                  <a:cubicBezTo>
                    <a:pt x="183" y="69"/>
                    <a:pt x="0" y="91"/>
                    <a:pt x="160" y="251"/>
                  </a:cubicBezTo>
                  <a:cubicBezTo>
                    <a:pt x="206" y="160"/>
                    <a:pt x="228" y="91"/>
                    <a:pt x="25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5" name="Google Shape;2935;p52"/>
            <p:cNvSpPr/>
            <p:nvPr/>
          </p:nvSpPr>
          <p:spPr>
            <a:xfrm rot="-799569">
              <a:off x="1688393" y="3951473"/>
              <a:ext cx="104453" cy="92878"/>
            </a:xfrm>
            <a:custGeom>
              <a:avLst/>
              <a:gdLst/>
              <a:ahLst/>
              <a:cxnLst/>
              <a:rect l="l" t="t" r="r" b="b"/>
              <a:pathLst>
                <a:path w="4178" h="3715" extrusionOk="0">
                  <a:moveTo>
                    <a:pt x="1782" y="1"/>
                  </a:moveTo>
                  <a:cubicBezTo>
                    <a:pt x="1418" y="1"/>
                    <a:pt x="1058" y="41"/>
                    <a:pt x="708" y="224"/>
                  </a:cubicBezTo>
                  <a:cubicBezTo>
                    <a:pt x="617" y="429"/>
                    <a:pt x="503" y="658"/>
                    <a:pt x="412" y="863"/>
                  </a:cubicBezTo>
                  <a:cubicBezTo>
                    <a:pt x="1" y="1936"/>
                    <a:pt x="412" y="3100"/>
                    <a:pt x="1370" y="3488"/>
                  </a:cubicBezTo>
                  <a:cubicBezTo>
                    <a:pt x="1532" y="3663"/>
                    <a:pt x="1715" y="3715"/>
                    <a:pt x="1903" y="3715"/>
                  </a:cubicBezTo>
                  <a:cubicBezTo>
                    <a:pt x="2059" y="3715"/>
                    <a:pt x="2219" y="3679"/>
                    <a:pt x="2374" y="3648"/>
                  </a:cubicBezTo>
                  <a:cubicBezTo>
                    <a:pt x="2877" y="3557"/>
                    <a:pt x="3219" y="3214"/>
                    <a:pt x="3584" y="2917"/>
                  </a:cubicBezTo>
                  <a:cubicBezTo>
                    <a:pt x="3676" y="2689"/>
                    <a:pt x="3767" y="2484"/>
                    <a:pt x="3858" y="2255"/>
                  </a:cubicBezTo>
                  <a:cubicBezTo>
                    <a:pt x="4178" y="1251"/>
                    <a:pt x="3356" y="64"/>
                    <a:pt x="2329" y="19"/>
                  </a:cubicBezTo>
                  <a:cubicBezTo>
                    <a:pt x="2146" y="11"/>
                    <a:pt x="1964" y="1"/>
                    <a:pt x="1782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6" name="Google Shape;2936;p52"/>
            <p:cNvSpPr/>
            <p:nvPr/>
          </p:nvSpPr>
          <p:spPr>
            <a:xfrm rot="-799569">
              <a:off x="1814915" y="4235084"/>
              <a:ext cx="69652" cy="68252"/>
            </a:xfrm>
            <a:custGeom>
              <a:avLst/>
              <a:gdLst/>
              <a:ahLst/>
              <a:cxnLst/>
              <a:rect l="l" t="t" r="r" b="b"/>
              <a:pathLst>
                <a:path w="2786" h="2730" extrusionOk="0">
                  <a:moveTo>
                    <a:pt x="1471" y="1"/>
                  </a:moveTo>
                  <a:cubicBezTo>
                    <a:pt x="582" y="1"/>
                    <a:pt x="307" y="343"/>
                    <a:pt x="1" y="1473"/>
                  </a:cubicBezTo>
                  <a:cubicBezTo>
                    <a:pt x="92" y="1656"/>
                    <a:pt x="161" y="1861"/>
                    <a:pt x="252" y="2067"/>
                  </a:cubicBezTo>
                  <a:cubicBezTo>
                    <a:pt x="467" y="2527"/>
                    <a:pt x="682" y="2729"/>
                    <a:pt x="1049" y="2729"/>
                  </a:cubicBezTo>
                  <a:cubicBezTo>
                    <a:pt x="1228" y="2729"/>
                    <a:pt x="1444" y="2681"/>
                    <a:pt x="1713" y="2592"/>
                  </a:cubicBezTo>
                  <a:cubicBezTo>
                    <a:pt x="2010" y="2569"/>
                    <a:pt x="2169" y="2295"/>
                    <a:pt x="2398" y="2135"/>
                  </a:cubicBezTo>
                  <a:cubicBezTo>
                    <a:pt x="2512" y="1542"/>
                    <a:pt x="2786" y="948"/>
                    <a:pt x="2420" y="332"/>
                  </a:cubicBezTo>
                  <a:lnTo>
                    <a:pt x="2261" y="332"/>
                  </a:lnTo>
                  <a:cubicBezTo>
                    <a:pt x="2192" y="218"/>
                    <a:pt x="2124" y="126"/>
                    <a:pt x="2055" y="35"/>
                  </a:cubicBezTo>
                  <a:cubicBezTo>
                    <a:pt x="1835" y="13"/>
                    <a:pt x="1642" y="1"/>
                    <a:pt x="1471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7" name="Google Shape;2937;p52"/>
            <p:cNvSpPr/>
            <p:nvPr/>
          </p:nvSpPr>
          <p:spPr>
            <a:xfrm rot="-799569">
              <a:off x="1670077" y="4000012"/>
              <a:ext cx="1750" cy="1750"/>
            </a:xfrm>
            <a:custGeom>
              <a:avLst/>
              <a:gdLst/>
              <a:ahLst/>
              <a:cxnLst/>
              <a:rect l="l" t="t" r="r" b="b"/>
              <a:pathLst>
                <a:path w="70" h="70" extrusionOk="0">
                  <a:moveTo>
                    <a:pt x="69" y="1"/>
                  </a:moveTo>
                  <a:lnTo>
                    <a:pt x="1" y="46"/>
                  </a:lnTo>
                  <a:lnTo>
                    <a:pt x="24" y="69"/>
                  </a:lnTo>
                  <a:lnTo>
                    <a:pt x="69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8" name="Google Shape;2938;p52"/>
            <p:cNvSpPr/>
            <p:nvPr/>
          </p:nvSpPr>
          <p:spPr>
            <a:xfrm rot="-799569">
              <a:off x="1689861" y="3967127"/>
              <a:ext cx="2300" cy="1725"/>
            </a:xfrm>
            <a:custGeom>
              <a:avLst/>
              <a:gdLst/>
              <a:ahLst/>
              <a:cxnLst/>
              <a:rect l="l" t="t" r="r" b="b"/>
              <a:pathLst>
                <a:path w="92" h="69" extrusionOk="0">
                  <a:moveTo>
                    <a:pt x="92" y="0"/>
                  </a:moveTo>
                  <a:lnTo>
                    <a:pt x="92" y="0"/>
                  </a:lnTo>
                  <a:cubicBezTo>
                    <a:pt x="1" y="23"/>
                    <a:pt x="1" y="46"/>
                    <a:pt x="46" y="69"/>
                  </a:cubicBezTo>
                  <a:cubicBezTo>
                    <a:pt x="69" y="69"/>
                    <a:pt x="92" y="23"/>
                    <a:pt x="92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39" name="Google Shape;2939;p52"/>
            <p:cNvSpPr/>
            <p:nvPr/>
          </p:nvSpPr>
          <p:spPr>
            <a:xfrm rot="-799569">
              <a:off x="1758861" y="4169014"/>
              <a:ext cx="1725" cy="2300"/>
            </a:xfrm>
            <a:custGeom>
              <a:avLst/>
              <a:gdLst/>
              <a:ahLst/>
              <a:cxnLst/>
              <a:rect l="l" t="t" r="r" b="b"/>
              <a:pathLst>
                <a:path w="69" h="92" extrusionOk="0">
                  <a:moveTo>
                    <a:pt x="46" y="0"/>
                  </a:moveTo>
                  <a:lnTo>
                    <a:pt x="0" y="91"/>
                  </a:lnTo>
                  <a:lnTo>
                    <a:pt x="69" y="4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0" name="Google Shape;2940;p52"/>
            <p:cNvSpPr/>
            <p:nvPr/>
          </p:nvSpPr>
          <p:spPr>
            <a:xfrm rot="-799569">
              <a:off x="1638345" y="4213557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1" name="Google Shape;2941;p52"/>
            <p:cNvSpPr/>
            <p:nvPr/>
          </p:nvSpPr>
          <p:spPr>
            <a:xfrm rot="-799569">
              <a:off x="1647202" y="4315732"/>
              <a:ext cx="6375" cy="3350"/>
            </a:xfrm>
            <a:custGeom>
              <a:avLst/>
              <a:gdLst/>
              <a:ahLst/>
              <a:cxnLst/>
              <a:rect l="l" t="t" r="r" b="b"/>
              <a:pathLst>
                <a:path w="255" h="134" extrusionOk="0">
                  <a:moveTo>
                    <a:pt x="46" y="0"/>
                  </a:moveTo>
                  <a:cubicBezTo>
                    <a:pt x="23" y="0"/>
                    <a:pt x="0" y="46"/>
                    <a:pt x="0" y="69"/>
                  </a:cubicBezTo>
                  <a:cubicBezTo>
                    <a:pt x="46" y="92"/>
                    <a:pt x="91" y="114"/>
                    <a:pt x="137" y="114"/>
                  </a:cubicBezTo>
                  <a:cubicBezTo>
                    <a:pt x="170" y="128"/>
                    <a:pt x="196" y="133"/>
                    <a:pt x="213" y="133"/>
                  </a:cubicBezTo>
                  <a:cubicBezTo>
                    <a:pt x="255" y="133"/>
                    <a:pt x="247" y="101"/>
                    <a:pt x="183" y="69"/>
                  </a:cubicBezTo>
                  <a:cubicBezTo>
                    <a:pt x="137" y="23"/>
                    <a:pt x="91" y="0"/>
                    <a:pt x="4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2" name="Google Shape;2942;p52"/>
            <p:cNvSpPr/>
            <p:nvPr/>
          </p:nvSpPr>
          <p:spPr>
            <a:xfrm rot="-799569">
              <a:off x="1364852" y="1932838"/>
              <a:ext cx="26276" cy="30851"/>
            </a:xfrm>
            <a:custGeom>
              <a:avLst/>
              <a:gdLst/>
              <a:ahLst/>
              <a:cxnLst/>
              <a:rect l="l" t="t" r="r" b="b"/>
              <a:pathLst>
                <a:path w="1051" h="1234" extrusionOk="0">
                  <a:moveTo>
                    <a:pt x="432" y="0"/>
                  </a:moveTo>
                  <a:cubicBezTo>
                    <a:pt x="344" y="0"/>
                    <a:pt x="265" y="62"/>
                    <a:pt x="206" y="206"/>
                  </a:cubicBezTo>
                  <a:cubicBezTo>
                    <a:pt x="0" y="662"/>
                    <a:pt x="160" y="868"/>
                    <a:pt x="890" y="1233"/>
                  </a:cubicBezTo>
                  <a:cubicBezTo>
                    <a:pt x="936" y="1210"/>
                    <a:pt x="982" y="1210"/>
                    <a:pt x="1050" y="1165"/>
                  </a:cubicBezTo>
                  <a:cubicBezTo>
                    <a:pt x="1050" y="1073"/>
                    <a:pt x="1050" y="959"/>
                    <a:pt x="1050" y="845"/>
                  </a:cubicBezTo>
                  <a:cubicBezTo>
                    <a:pt x="845" y="662"/>
                    <a:pt x="890" y="343"/>
                    <a:pt x="685" y="138"/>
                  </a:cubicBezTo>
                  <a:cubicBezTo>
                    <a:pt x="598" y="51"/>
                    <a:pt x="511" y="0"/>
                    <a:pt x="43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3" name="Google Shape;2943;p52"/>
            <p:cNvSpPr/>
            <p:nvPr/>
          </p:nvSpPr>
          <p:spPr>
            <a:xfrm rot="-799569">
              <a:off x="1380119" y="2225980"/>
              <a:ext cx="120428" cy="711344"/>
            </a:xfrm>
            <a:custGeom>
              <a:avLst/>
              <a:gdLst/>
              <a:ahLst/>
              <a:cxnLst/>
              <a:rect l="l" t="t" r="r" b="b"/>
              <a:pathLst>
                <a:path w="4817" h="28453" extrusionOk="0">
                  <a:moveTo>
                    <a:pt x="4497" y="1"/>
                  </a:moveTo>
                  <a:cubicBezTo>
                    <a:pt x="4337" y="69"/>
                    <a:pt x="4178" y="115"/>
                    <a:pt x="4018" y="183"/>
                  </a:cubicBezTo>
                  <a:cubicBezTo>
                    <a:pt x="3721" y="708"/>
                    <a:pt x="3607" y="1279"/>
                    <a:pt x="3516" y="1872"/>
                  </a:cubicBezTo>
                  <a:cubicBezTo>
                    <a:pt x="3356" y="2968"/>
                    <a:pt x="3287" y="4086"/>
                    <a:pt x="3082" y="5159"/>
                  </a:cubicBezTo>
                  <a:cubicBezTo>
                    <a:pt x="2945" y="6278"/>
                    <a:pt x="2717" y="7396"/>
                    <a:pt x="2648" y="8514"/>
                  </a:cubicBezTo>
                  <a:cubicBezTo>
                    <a:pt x="2671" y="8971"/>
                    <a:pt x="2489" y="9405"/>
                    <a:pt x="2466" y="9838"/>
                  </a:cubicBezTo>
                  <a:cubicBezTo>
                    <a:pt x="2352" y="10614"/>
                    <a:pt x="2329" y="11390"/>
                    <a:pt x="2192" y="12166"/>
                  </a:cubicBezTo>
                  <a:cubicBezTo>
                    <a:pt x="2169" y="12258"/>
                    <a:pt x="2146" y="12349"/>
                    <a:pt x="2146" y="12440"/>
                  </a:cubicBezTo>
                  <a:cubicBezTo>
                    <a:pt x="2032" y="13239"/>
                    <a:pt x="1918" y="14038"/>
                    <a:pt x="1781" y="14837"/>
                  </a:cubicBezTo>
                  <a:cubicBezTo>
                    <a:pt x="1758" y="15065"/>
                    <a:pt x="1758" y="15271"/>
                    <a:pt x="1781" y="15499"/>
                  </a:cubicBezTo>
                  <a:cubicBezTo>
                    <a:pt x="1781" y="15659"/>
                    <a:pt x="1758" y="15819"/>
                    <a:pt x="1713" y="15978"/>
                  </a:cubicBezTo>
                  <a:cubicBezTo>
                    <a:pt x="1690" y="16047"/>
                    <a:pt x="1644" y="16138"/>
                    <a:pt x="1644" y="16207"/>
                  </a:cubicBezTo>
                  <a:cubicBezTo>
                    <a:pt x="1621" y="16298"/>
                    <a:pt x="1598" y="16366"/>
                    <a:pt x="1598" y="16458"/>
                  </a:cubicBezTo>
                  <a:cubicBezTo>
                    <a:pt x="1507" y="17051"/>
                    <a:pt x="1393" y="17645"/>
                    <a:pt x="1370" y="18261"/>
                  </a:cubicBezTo>
                  <a:cubicBezTo>
                    <a:pt x="1096" y="19813"/>
                    <a:pt x="1005" y="21388"/>
                    <a:pt x="685" y="22940"/>
                  </a:cubicBezTo>
                  <a:cubicBezTo>
                    <a:pt x="617" y="23442"/>
                    <a:pt x="571" y="23967"/>
                    <a:pt x="526" y="24469"/>
                  </a:cubicBezTo>
                  <a:cubicBezTo>
                    <a:pt x="411" y="25656"/>
                    <a:pt x="1" y="26820"/>
                    <a:pt x="160" y="28030"/>
                  </a:cubicBezTo>
                  <a:cubicBezTo>
                    <a:pt x="183" y="28121"/>
                    <a:pt x="229" y="28213"/>
                    <a:pt x="275" y="28304"/>
                  </a:cubicBezTo>
                  <a:cubicBezTo>
                    <a:pt x="343" y="28372"/>
                    <a:pt x="434" y="28418"/>
                    <a:pt x="526" y="28441"/>
                  </a:cubicBezTo>
                  <a:cubicBezTo>
                    <a:pt x="589" y="28448"/>
                    <a:pt x="653" y="28453"/>
                    <a:pt x="715" y="28453"/>
                  </a:cubicBezTo>
                  <a:cubicBezTo>
                    <a:pt x="854" y="28453"/>
                    <a:pt x="986" y="28428"/>
                    <a:pt x="1096" y="28350"/>
                  </a:cubicBezTo>
                  <a:cubicBezTo>
                    <a:pt x="1165" y="28281"/>
                    <a:pt x="1233" y="28190"/>
                    <a:pt x="1256" y="28099"/>
                  </a:cubicBezTo>
                  <a:cubicBezTo>
                    <a:pt x="1279" y="28007"/>
                    <a:pt x="1302" y="27893"/>
                    <a:pt x="1302" y="27802"/>
                  </a:cubicBezTo>
                  <a:cubicBezTo>
                    <a:pt x="1576" y="25999"/>
                    <a:pt x="1735" y="24173"/>
                    <a:pt x="2055" y="22369"/>
                  </a:cubicBezTo>
                  <a:cubicBezTo>
                    <a:pt x="2055" y="22164"/>
                    <a:pt x="2055" y="21981"/>
                    <a:pt x="2055" y="21776"/>
                  </a:cubicBezTo>
                  <a:cubicBezTo>
                    <a:pt x="2032" y="21548"/>
                    <a:pt x="2101" y="21319"/>
                    <a:pt x="2146" y="21114"/>
                  </a:cubicBezTo>
                  <a:cubicBezTo>
                    <a:pt x="2192" y="20909"/>
                    <a:pt x="2237" y="20726"/>
                    <a:pt x="2237" y="20543"/>
                  </a:cubicBezTo>
                  <a:cubicBezTo>
                    <a:pt x="2420" y="19767"/>
                    <a:pt x="2352" y="18991"/>
                    <a:pt x="2534" y="18215"/>
                  </a:cubicBezTo>
                  <a:cubicBezTo>
                    <a:pt x="2603" y="17690"/>
                    <a:pt x="2671" y="17142"/>
                    <a:pt x="2762" y="16595"/>
                  </a:cubicBezTo>
                  <a:cubicBezTo>
                    <a:pt x="2785" y="15955"/>
                    <a:pt x="2831" y="15316"/>
                    <a:pt x="2968" y="14677"/>
                  </a:cubicBezTo>
                  <a:cubicBezTo>
                    <a:pt x="2945" y="14403"/>
                    <a:pt x="3059" y="14107"/>
                    <a:pt x="3105" y="13833"/>
                  </a:cubicBezTo>
                  <a:cubicBezTo>
                    <a:pt x="3151" y="13125"/>
                    <a:pt x="3287" y="12418"/>
                    <a:pt x="3424" y="11733"/>
                  </a:cubicBezTo>
                  <a:cubicBezTo>
                    <a:pt x="3493" y="11459"/>
                    <a:pt x="3493" y="11185"/>
                    <a:pt x="3493" y="10911"/>
                  </a:cubicBezTo>
                  <a:cubicBezTo>
                    <a:pt x="3493" y="10820"/>
                    <a:pt x="3493" y="10728"/>
                    <a:pt x="3493" y="10637"/>
                  </a:cubicBezTo>
                  <a:cubicBezTo>
                    <a:pt x="3493" y="10523"/>
                    <a:pt x="3493" y="10386"/>
                    <a:pt x="3470" y="10272"/>
                  </a:cubicBezTo>
                  <a:cubicBezTo>
                    <a:pt x="3470" y="10044"/>
                    <a:pt x="3516" y="9861"/>
                    <a:pt x="3584" y="9656"/>
                  </a:cubicBezTo>
                  <a:cubicBezTo>
                    <a:pt x="3607" y="9587"/>
                    <a:pt x="3630" y="9496"/>
                    <a:pt x="3653" y="9427"/>
                  </a:cubicBezTo>
                  <a:cubicBezTo>
                    <a:pt x="3675" y="8902"/>
                    <a:pt x="3698" y="8400"/>
                    <a:pt x="3835" y="7898"/>
                  </a:cubicBezTo>
                  <a:cubicBezTo>
                    <a:pt x="3858" y="7807"/>
                    <a:pt x="3858" y="7716"/>
                    <a:pt x="3858" y="7624"/>
                  </a:cubicBezTo>
                  <a:cubicBezTo>
                    <a:pt x="3858" y="7305"/>
                    <a:pt x="3881" y="7008"/>
                    <a:pt x="3995" y="6711"/>
                  </a:cubicBezTo>
                  <a:cubicBezTo>
                    <a:pt x="4018" y="6620"/>
                    <a:pt x="4041" y="6529"/>
                    <a:pt x="4041" y="6437"/>
                  </a:cubicBezTo>
                  <a:cubicBezTo>
                    <a:pt x="4269" y="4771"/>
                    <a:pt x="4497" y="3128"/>
                    <a:pt x="4725" y="1461"/>
                  </a:cubicBezTo>
                  <a:cubicBezTo>
                    <a:pt x="4748" y="1370"/>
                    <a:pt x="4771" y="1279"/>
                    <a:pt x="4771" y="1165"/>
                  </a:cubicBezTo>
                  <a:cubicBezTo>
                    <a:pt x="4771" y="754"/>
                    <a:pt x="4817" y="343"/>
                    <a:pt x="44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4" name="Google Shape;2944;p52"/>
            <p:cNvSpPr/>
            <p:nvPr/>
          </p:nvSpPr>
          <p:spPr>
            <a:xfrm rot="-799569">
              <a:off x="1368310" y="1999629"/>
              <a:ext cx="46701" cy="210431"/>
            </a:xfrm>
            <a:custGeom>
              <a:avLst/>
              <a:gdLst/>
              <a:ahLst/>
              <a:cxnLst/>
              <a:rect l="l" t="t" r="r" b="b"/>
              <a:pathLst>
                <a:path w="1868" h="8417" extrusionOk="0">
                  <a:moveTo>
                    <a:pt x="1431" y="1"/>
                  </a:moveTo>
                  <a:cubicBezTo>
                    <a:pt x="1397" y="1"/>
                    <a:pt x="1360" y="18"/>
                    <a:pt x="1320" y="65"/>
                  </a:cubicBezTo>
                  <a:cubicBezTo>
                    <a:pt x="1206" y="156"/>
                    <a:pt x="1160" y="270"/>
                    <a:pt x="1137" y="407"/>
                  </a:cubicBezTo>
                  <a:cubicBezTo>
                    <a:pt x="1137" y="476"/>
                    <a:pt x="1137" y="521"/>
                    <a:pt x="1115" y="590"/>
                  </a:cubicBezTo>
                  <a:cubicBezTo>
                    <a:pt x="1001" y="1206"/>
                    <a:pt x="886" y="1822"/>
                    <a:pt x="795" y="2439"/>
                  </a:cubicBezTo>
                  <a:cubicBezTo>
                    <a:pt x="772" y="2553"/>
                    <a:pt x="749" y="2667"/>
                    <a:pt x="727" y="2758"/>
                  </a:cubicBezTo>
                  <a:cubicBezTo>
                    <a:pt x="886" y="3512"/>
                    <a:pt x="612" y="4242"/>
                    <a:pt x="544" y="4972"/>
                  </a:cubicBezTo>
                  <a:cubicBezTo>
                    <a:pt x="453" y="5087"/>
                    <a:pt x="453" y="5201"/>
                    <a:pt x="544" y="5338"/>
                  </a:cubicBezTo>
                  <a:cubicBezTo>
                    <a:pt x="430" y="5954"/>
                    <a:pt x="453" y="6593"/>
                    <a:pt x="224" y="7186"/>
                  </a:cubicBezTo>
                  <a:cubicBezTo>
                    <a:pt x="202" y="7301"/>
                    <a:pt x="202" y="7415"/>
                    <a:pt x="179" y="7529"/>
                  </a:cubicBezTo>
                  <a:cubicBezTo>
                    <a:pt x="179" y="7643"/>
                    <a:pt x="202" y="7757"/>
                    <a:pt x="156" y="7871"/>
                  </a:cubicBezTo>
                  <a:cubicBezTo>
                    <a:pt x="0" y="8321"/>
                    <a:pt x="160" y="8417"/>
                    <a:pt x="425" y="8417"/>
                  </a:cubicBezTo>
                  <a:cubicBezTo>
                    <a:pt x="509" y="8417"/>
                    <a:pt x="605" y="8407"/>
                    <a:pt x="704" y="8396"/>
                  </a:cubicBezTo>
                  <a:cubicBezTo>
                    <a:pt x="864" y="8054"/>
                    <a:pt x="932" y="7711"/>
                    <a:pt x="932" y="7346"/>
                  </a:cubicBezTo>
                  <a:cubicBezTo>
                    <a:pt x="932" y="7027"/>
                    <a:pt x="909" y="6684"/>
                    <a:pt x="1092" y="6388"/>
                  </a:cubicBezTo>
                  <a:cubicBezTo>
                    <a:pt x="1092" y="6228"/>
                    <a:pt x="1115" y="6045"/>
                    <a:pt x="1115" y="5885"/>
                  </a:cubicBezTo>
                  <a:cubicBezTo>
                    <a:pt x="1229" y="5726"/>
                    <a:pt x="1274" y="5543"/>
                    <a:pt x="1297" y="5360"/>
                  </a:cubicBezTo>
                  <a:cubicBezTo>
                    <a:pt x="1411" y="4972"/>
                    <a:pt x="1389" y="4584"/>
                    <a:pt x="1389" y="4173"/>
                  </a:cubicBezTo>
                  <a:cubicBezTo>
                    <a:pt x="1389" y="4014"/>
                    <a:pt x="1343" y="3831"/>
                    <a:pt x="1480" y="3671"/>
                  </a:cubicBezTo>
                  <a:cubicBezTo>
                    <a:pt x="1457" y="3626"/>
                    <a:pt x="1457" y="3580"/>
                    <a:pt x="1457" y="3534"/>
                  </a:cubicBezTo>
                  <a:cubicBezTo>
                    <a:pt x="1389" y="3397"/>
                    <a:pt x="1366" y="3260"/>
                    <a:pt x="1480" y="3146"/>
                  </a:cubicBezTo>
                  <a:lnTo>
                    <a:pt x="1480" y="3124"/>
                  </a:lnTo>
                  <a:cubicBezTo>
                    <a:pt x="1526" y="2713"/>
                    <a:pt x="1411" y="2256"/>
                    <a:pt x="1640" y="1845"/>
                  </a:cubicBezTo>
                  <a:cubicBezTo>
                    <a:pt x="1640" y="1777"/>
                    <a:pt x="1640" y="1731"/>
                    <a:pt x="1662" y="1686"/>
                  </a:cubicBezTo>
                  <a:cubicBezTo>
                    <a:pt x="1617" y="1229"/>
                    <a:pt x="1845" y="818"/>
                    <a:pt x="1868" y="384"/>
                  </a:cubicBezTo>
                  <a:cubicBezTo>
                    <a:pt x="1845" y="339"/>
                    <a:pt x="1845" y="293"/>
                    <a:pt x="1822" y="248"/>
                  </a:cubicBezTo>
                  <a:cubicBezTo>
                    <a:pt x="1777" y="179"/>
                    <a:pt x="1731" y="133"/>
                    <a:pt x="1662" y="133"/>
                  </a:cubicBezTo>
                  <a:cubicBezTo>
                    <a:pt x="1582" y="101"/>
                    <a:pt x="1513" y="1"/>
                    <a:pt x="14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5" name="Google Shape;2945;p52"/>
            <p:cNvSpPr/>
            <p:nvPr/>
          </p:nvSpPr>
          <p:spPr>
            <a:xfrm rot="-799569">
              <a:off x="1376540" y="2001316"/>
              <a:ext cx="600" cy="575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lnTo>
                    <a:pt x="0" y="23"/>
                  </a:lnTo>
                  <a:lnTo>
                    <a:pt x="23" y="23"/>
                  </a:ln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DC268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6" name="Google Shape;2946;p52"/>
            <p:cNvSpPr/>
            <p:nvPr/>
          </p:nvSpPr>
          <p:spPr>
            <a:xfrm rot="-799569">
              <a:off x="1383468" y="1883112"/>
              <a:ext cx="32001" cy="24551"/>
            </a:xfrm>
            <a:custGeom>
              <a:avLst/>
              <a:gdLst/>
              <a:ahLst/>
              <a:cxnLst/>
              <a:rect l="l" t="t" r="r" b="b"/>
              <a:pathLst>
                <a:path w="1280" h="982" extrusionOk="0">
                  <a:moveTo>
                    <a:pt x="591" y="1"/>
                  </a:moveTo>
                  <a:cubicBezTo>
                    <a:pt x="370" y="1"/>
                    <a:pt x="182" y="99"/>
                    <a:pt x="92" y="297"/>
                  </a:cubicBezTo>
                  <a:cubicBezTo>
                    <a:pt x="1" y="570"/>
                    <a:pt x="320" y="685"/>
                    <a:pt x="457" y="867"/>
                  </a:cubicBezTo>
                  <a:cubicBezTo>
                    <a:pt x="503" y="913"/>
                    <a:pt x="549" y="936"/>
                    <a:pt x="594" y="981"/>
                  </a:cubicBezTo>
                  <a:cubicBezTo>
                    <a:pt x="777" y="913"/>
                    <a:pt x="959" y="844"/>
                    <a:pt x="1165" y="799"/>
                  </a:cubicBezTo>
                  <a:cubicBezTo>
                    <a:pt x="1188" y="753"/>
                    <a:pt x="1211" y="730"/>
                    <a:pt x="1233" y="707"/>
                  </a:cubicBezTo>
                  <a:cubicBezTo>
                    <a:pt x="1279" y="593"/>
                    <a:pt x="1256" y="479"/>
                    <a:pt x="1211" y="365"/>
                  </a:cubicBezTo>
                  <a:cubicBezTo>
                    <a:pt x="1119" y="182"/>
                    <a:pt x="937" y="114"/>
                    <a:pt x="777" y="23"/>
                  </a:cubicBezTo>
                  <a:cubicBezTo>
                    <a:pt x="713" y="8"/>
                    <a:pt x="651" y="1"/>
                    <a:pt x="5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7" name="Google Shape;2947;p52"/>
            <p:cNvSpPr/>
            <p:nvPr/>
          </p:nvSpPr>
          <p:spPr>
            <a:xfrm rot="-799569">
              <a:off x="1371299" y="1903486"/>
              <a:ext cx="22851" cy="25726"/>
            </a:xfrm>
            <a:custGeom>
              <a:avLst/>
              <a:gdLst/>
              <a:ahLst/>
              <a:cxnLst/>
              <a:rect l="l" t="t" r="r" b="b"/>
              <a:pathLst>
                <a:path w="914" h="1029" extrusionOk="0">
                  <a:moveTo>
                    <a:pt x="1" y="1"/>
                  </a:moveTo>
                  <a:lnTo>
                    <a:pt x="1" y="1"/>
                  </a:lnTo>
                  <a:cubicBezTo>
                    <a:pt x="161" y="480"/>
                    <a:pt x="92" y="960"/>
                    <a:pt x="708" y="1028"/>
                  </a:cubicBezTo>
                  <a:cubicBezTo>
                    <a:pt x="777" y="891"/>
                    <a:pt x="845" y="777"/>
                    <a:pt x="914" y="663"/>
                  </a:cubicBezTo>
                  <a:cubicBezTo>
                    <a:pt x="686" y="412"/>
                    <a:pt x="526" y="92"/>
                    <a:pt x="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48" name="Google Shape;2948;p52"/>
            <p:cNvSpPr/>
            <p:nvPr/>
          </p:nvSpPr>
          <p:spPr>
            <a:xfrm rot="-799569">
              <a:off x="1380666" y="1638095"/>
              <a:ext cx="316159" cy="214981"/>
            </a:xfrm>
            <a:custGeom>
              <a:avLst/>
              <a:gdLst/>
              <a:ahLst/>
              <a:cxnLst/>
              <a:rect l="l" t="t" r="r" b="b"/>
              <a:pathLst>
                <a:path w="12646" h="8599" extrusionOk="0">
                  <a:moveTo>
                    <a:pt x="12052" y="1"/>
                  </a:moveTo>
                  <a:cubicBezTo>
                    <a:pt x="11687" y="229"/>
                    <a:pt x="11322" y="457"/>
                    <a:pt x="10979" y="686"/>
                  </a:cubicBezTo>
                  <a:cubicBezTo>
                    <a:pt x="10431" y="845"/>
                    <a:pt x="10021" y="1233"/>
                    <a:pt x="9541" y="1530"/>
                  </a:cubicBezTo>
                  <a:cubicBezTo>
                    <a:pt x="9313" y="1621"/>
                    <a:pt x="9130" y="1758"/>
                    <a:pt x="8948" y="1895"/>
                  </a:cubicBezTo>
                  <a:cubicBezTo>
                    <a:pt x="8788" y="1987"/>
                    <a:pt x="8605" y="2078"/>
                    <a:pt x="8446" y="2169"/>
                  </a:cubicBezTo>
                  <a:cubicBezTo>
                    <a:pt x="8331" y="2260"/>
                    <a:pt x="8217" y="2352"/>
                    <a:pt x="8103" y="2466"/>
                  </a:cubicBezTo>
                  <a:cubicBezTo>
                    <a:pt x="8103" y="2489"/>
                    <a:pt x="8080" y="2534"/>
                    <a:pt x="8080" y="2557"/>
                  </a:cubicBezTo>
                  <a:cubicBezTo>
                    <a:pt x="7601" y="3059"/>
                    <a:pt x="7030" y="3356"/>
                    <a:pt x="6414" y="3607"/>
                  </a:cubicBezTo>
                  <a:cubicBezTo>
                    <a:pt x="6310" y="3670"/>
                    <a:pt x="6206" y="3770"/>
                    <a:pt x="6085" y="3770"/>
                  </a:cubicBezTo>
                  <a:cubicBezTo>
                    <a:pt x="6073" y="3770"/>
                    <a:pt x="6061" y="3769"/>
                    <a:pt x="6049" y="3767"/>
                  </a:cubicBezTo>
                  <a:cubicBezTo>
                    <a:pt x="6049" y="3767"/>
                    <a:pt x="6003" y="3790"/>
                    <a:pt x="6003" y="3790"/>
                  </a:cubicBezTo>
                  <a:cubicBezTo>
                    <a:pt x="5912" y="3927"/>
                    <a:pt x="5752" y="4018"/>
                    <a:pt x="5661" y="4155"/>
                  </a:cubicBezTo>
                  <a:cubicBezTo>
                    <a:pt x="5045" y="4634"/>
                    <a:pt x="4428" y="5159"/>
                    <a:pt x="3698" y="5456"/>
                  </a:cubicBezTo>
                  <a:cubicBezTo>
                    <a:pt x="3378" y="5776"/>
                    <a:pt x="2990" y="5981"/>
                    <a:pt x="2602" y="6209"/>
                  </a:cubicBezTo>
                  <a:cubicBezTo>
                    <a:pt x="1963" y="6643"/>
                    <a:pt x="1301" y="7077"/>
                    <a:pt x="662" y="7510"/>
                  </a:cubicBezTo>
                  <a:cubicBezTo>
                    <a:pt x="388" y="7693"/>
                    <a:pt x="69" y="7830"/>
                    <a:pt x="0" y="8195"/>
                  </a:cubicBezTo>
                  <a:cubicBezTo>
                    <a:pt x="147" y="8489"/>
                    <a:pt x="334" y="8599"/>
                    <a:pt x="542" y="8599"/>
                  </a:cubicBezTo>
                  <a:cubicBezTo>
                    <a:pt x="722" y="8599"/>
                    <a:pt x="918" y="8517"/>
                    <a:pt x="1119" y="8400"/>
                  </a:cubicBezTo>
                  <a:cubicBezTo>
                    <a:pt x="1233" y="8195"/>
                    <a:pt x="1461" y="8104"/>
                    <a:pt x="1621" y="7990"/>
                  </a:cubicBezTo>
                  <a:cubicBezTo>
                    <a:pt x="1758" y="7784"/>
                    <a:pt x="1963" y="7670"/>
                    <a:pt x="2169" y="7602"/>
                  </a:cubicBezTo>
                  <a:cubicBezTo>
                    <a:pt x="2374" y="7487"/>
                    <a:pt x="2557" y="7373"/>
                    <a:pt x="2739" y="7236"/>
                  </a:cubicBezTo>
                  <a:cubicBezTo>
                    <a:pt x="2808" y="7191"/>
                    <a:pt x="2853" y="7145"/>
                    <a:pt x="2922" y="7077"/>
                  </a:cubicBezTo>
                  <a:cubicBezTo>
                    <a:pt x="2990" y="7031"/>
                    <a:pt x="3059" y="6985"/>
                    <a:pt x="3127" y="6940"/>
                  </a:cubicBezTo>
                  <a:lnTo>
                    <a:pt x="3470" y="6734"/>
                  </a:lnTo>
                  <a:cubicBezTo>
                    <a:pt x="3538" y="6666"/>
                    <a:pt x="3584" y="6643"/>
                    <a:pt x="3652" y="6597"/>
                  </a:cubicBezTo>
                  <a:cubicBezTo>
                    <a:pt x="4748" y="5890"/>
                    <a:pt x="5752" y="5068"/>
                    <a:pt x="6939" y="4520"/>
                  </a:cubicBezTo>
                  <a:cubicBezTo>
                    <a:pt x="7008" y="4383"/>
                    <a:pt x="7122" y="4360"/>
                    <a:pt x="7259" y="4338"/>
                  </a:cubicBezTo>
                  <a:cubicBezTo>
                    <a:pt x="7373" y="4315"/>
                    <a:pt x="7441" y="4246"/>
                    <a:pt x="7487" y="4132"/>
                  </a:cubicBezTo>
                  <a:cubicBezTo>
                    <a:pt x="7715" y="3813"/>
                    <a:pt x="8035" y="3653"/>
                    <a:pt x="8423" y="3607"/>
                  </a:cubicBezTo>
                  <a:cubicBezTo>
                    <a:pt x="8537" y="3425"/>
                    <a:pt x="8720" y="3288"/>
                    <a:pt x="8948" y="3219"/>
                  </a:cubicBezTo>
                  <a:cubicBezTo>
                    <a:pt x="9267" y="2922"/>
                    <a:pt x="9610" y="2626"/>
                    <a:pt x="10066" y="2557"/>
                  </a:cubicBezTo>
                  <a:cubicBezTo>
                    <a:pt x="10112" y="2512"/>
                    <a:pt x="10158" y="2512"/>
                    <a:pt x="10226" y="2512"/>
                  </a:cubicBezTo>
                  <a:lnTo>
                    <a:pt x="10340" y="2512"/>
                  </a:lnTo>
                  <a:cubicBezTo>
                    <a:pt x="10409" y="2489"/>
                    <a:pt x="10477" y="2443"/>
                    <a:pt x="10523" y="2397"/>
                  </a:cubicBezTo>
                  <a:cubicBezTo>
                    <a:pt x="10614" y="2329"/>
                    <a:pt x="10705" y="2260"/>
                    <a:pt x="10797" y="2192"/>
                  </a:cubicBezTo>
                  <a:cubicBezTo>
                    <a:pt x="11093" y="2078"/>
                    <a:pt x="11344" y="1918"/>
                    <a:pt x="11527" y="1644"/>
                  </a:cubicBezTo>
                  <a:cubicBezTo>
                    <a:pt x="11641" y="1576"/>
                    <a:pt x="11778" y="1530"/>
                    <a:pt x="11892" y="1462"/>
                  </a:cubicBezTo>
                  <a:cubicBezTo>
                    <a:pt x="11915" y="1477"/>
                    <a:pt x="11935" y="1484"/>
                    <a:pt x="11953" y="1484"/>
                  </a:cubicBezTo>
                  <a:cubicBezTo>
                    <a:pt x="11989" y="1484"/>
                    <a:pt x="12014" y="1454"/>
                    <a:pt x="12029" y="1393"/>
                  </a:cubicBezTo>
                  <a:cubicBezTo>
                    <a:pt x="12235" y="1211"/>
                    <a:pt x="12554" y="1188"/>
                    <a:pt x="12645" y="868"/>
                  </a:cubicBezTo>
                  <a:lnTo>
                    <a:pt x="12257" y="161"/>
                  </a:lnTo>
                  <a:cubicBezTo>
                    <a:pt x="12189" y="92"/>
                    <a:pt x="12120" y="46"/>
                    <a:pt x="120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2949" name="Google Shape;2949;p52"/>
          <p:cNvGrpSpPr/>
          <p:nvPr/>
        </p:nvGrpSpPr>
        <p:grpSpPr>
          <a:xfrm>
            <a:off x="9902333" y="1185999"/>
            <a:ext cx="255728" cy="405703"/>
            <a:chOff x="7707175" y="1074324"/>
            <a:chExt cx="191796" cy="304277"/>
          </a:xfrm>
        </p:grpSpPr>
        <p:sp>
          <p:nvSpPr>
            <p:cNvPr id="2950" name="Google Shape;2950;p52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2951" name="Google Shape;2951;p52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281" name="Google Shape;3105;p55"/>
          <p:cNvSpPr txBox="1">
            <a:spLocks noGrp="1"/>
          </p:cNvSpPr>
          <p:nvPr>
            <p:ph type="title"/>
          </p:nvPr>
        </p:nvSpPr>
        <p:spPr>
          <a:xfrm>
            <a:off x="4136493" y="2803155"/>
            <a:ext cx="5812118" cy="1738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l"/>
            <a:r>
              <a:rPr lang="en-US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H</a:t>
            </a: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oàn thành BTVN</a:t>
            </a:r>
            <a:b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</a:br>
            <a:r>
              <a:rPr lang="en" sz="4400" dirty="0">
                <a:solidFill>
                  <a:schemeClr val="bg2">
                    <a:lumMod val="25000"/>
                  </a:schemeClr>
                </a:solidFill>
                <a:latin typeface="Cambria" panose="02040503050406030204" pitchFamily="18" charset="0"/>
                <a:ea typeface="Cambria" panose="02040503050406030204" pitchFamily="18" charset="0"/>
              </a:rPr>
              <a:t>Ôn lại bài học</a:t>
            </a:r>
            <a:endParaRPr sz="4400" dirty="0">
              <a:solidFill>
                <a:schemeClr val="bg2">
                  <a:lumMod val="25000"/>
                </a:schemeClr>
              </a:solidFill>
              <a:latin typeface="Cambria" panose="02040503050406030204" pitchFamily="18" charset="0"/>
              <a:ea typeface="Cambria" panose="02040503050406030204" pitchFamily="18" charset="0"/>
            </a:endParaRPr>
          </a:p>
        </p:txBody>
      </p:sp>
      <p:sp>
        <p:nvSpPr>
          <p:cNvPr id="4" name="TextBox 3"/>
          <p:cNvSpPr txBox="1"/>
          <p:nvPr/>
        </p:nvSpPr>
        <p:spPr>
          <a:xfrm>
            <a:off x="4082271" y="1640550"/>
            <a:ext cx="4572000" cy="132343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000" b="0" i="0" u="none" strike="noStrike" kern="1200" cap="none" spc="0" normalizeH="0" baseline="0" noProof="0" dirty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#9Slide07 SVNDessert Menu Scrip" panose="00000500000000000000" pitchFamily="2" charset="0"/>
                <a:ea typeface="+mn-ea"/>
                <a:cs typeface="+mn-cs"/>
              </a:rPr>
              <a:t>DẶN DÒ</a:t>
            </a:r>
          </a:p>
        </p:txBody>
      </p:sp>
    </p:spTree>
    <p:extLst>
      <p:ext uri="{BB962C8B-B14F-4D97-AF65-F5344CB8AC3E}">
        <p14:creationId xmlns:p14="http://schemas.microsoft.com/office/powerpoint/2010/main" val="89877716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28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81" grpId="0"/>
      <p:bldP spid="4" grpId="0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7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84" name="Picture 78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-333514"/>
            <a:ext cx="9456821" cy="7433489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00403" y="1362277"/>
            <a:ext cx="8791194" cy="4133446"/>
          </a:xfrm>
          <a:prstGeom prst="rect">
            <a:avLst/>
          </a:prstGeom>
        </p:spPr>
      </p:pic>
      <p:pic>
        <p:nvPicPr>
          <p:cNvPr id="785" name="Picture 784"/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10000" b="98067" l="10000" r="96405">
                        <a14:foregroundMark x1="69711" y1="82600" x2="69711" y2="82600"/>
                        <a14:foregroundMark x1="74876" y1="84067" x2="74876" y2="84067"/>
                        <a14:foregroundMark x1="69835" y1="86667" x2="69835" y2="86667"/>
                        <a14:foregroundMark x1="85992" y1="61400" x2="85992" y2="61400"/>
                        <a14:foregroundMark x1="86281" y1="73800" x2="86281" y2="73800"/>
                        <a14:foregroundMark x1="70124" y1="84533" x2="70124" y2="84533"/>
                        <a14:foregroundMark x1="65702" y1="79000" x2="65702" y2="79000"/>
                        <a14:foregroundMark x1="90248" y1="32933" x2="90248" y2="32933"/>
                        <a14:foregroundMark x1="84587" y1="27867" x2="84587" y2="27867"/>
                        <a14:foregroundMark x1="76281" y1="82600" x2="76281" y2="82600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48412" t="25901" r="6336" b="9267"/>
          <a:stretch/>
        </p:blipFill>
        <p:spPr>
          <a:xfrm>
            <a:off x="8584758" y="3383231"/>
            <a:ext cx="3911600" cy="3475037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986467927"/>
      </p:ext>
    </p:extLst>
  </p:cSld>
  <p:clrMapOvr>
    <a:masterClrMapping/>
  </p:clrMapOvr>
  <p:transition>
    <p:fade/>
  </p:transition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grpSp>
        <p:nvGrpSpPr>
          <p:cNvPr id="3" name="Group 2">
            <a:extLst>
              <a:ext uri="{FF2B5EF4-FFF2-40B4-BE49-F238E27FC236}">
                <a16:creationId xmlns:a16="http://schemas.microsoft.com/office/drawing/2014/main" id="{A11F5A28-18FA-4A75-84B9-14A64911B7D2}"/>
              </a:ext>
            </a:extLst>
          </p:cNvPr>
          <p:cNvGrpSpPr/>
          <p:nvPr/>
        </p:nvGrpSpPr>
        <p:grpSpPr>
          <a:xfrm>
            <a:off x="4604148" y="462920"/>
            <a:ext cx="7183985" cy="4993499"/>
            <a:chOff x="-447538" y="313019"/>
            <a:chExt cx="7183985" cy="3989158"/>
          </a:xfrm>
        </p:grpSpPr>
        <p:pic>
          <p:nvPicPr>
            <p:cNvPr id="13" name="Picture 10">
              <a:extLst>
                <a:ext uri="{FF2B5EF4-FFF2-40B4-BE49-F238E27FC236}">
                  <a16:creationId xmlns:a16="http://schemas.microsoft.com/office/drawing/2014/main" id="{4BA58545-21EB-4C39-BC1F-285F9FF01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  <a:ext uri="{96DAC541-7B7A-43D3-8B79-37D633B846F1}">
                  <asvg:svgBlip xmlns:asvg="http://schemas.microsoft.com/office/drawing/2016/SVG/main" r:embed="rId5"/>
                </a:ext>
              </a:extLst>
            </a:blip>
            <a:srcRect/>
            <a:stretch>
              <a:fillRect/>
            </a:stretch>
          </p:blipFill>
          <p:spPr>
            <a:xfrm>
              <a:off x="-447538" y="313019"/>
              <a:ext cx="7183985" cy="3989158"/>
            </a:xfrm>
            <a:prstGeom prst="rect">
              <a:avLst/>
            </a:prstGeom>
          </p:spPr>
        </p:pic>
        <p:sp>
          <p:nvSpPr>
            <p:cNvPr id="14" name="TextBox 13">
              <a:extLst>
                <a:ext uri="{FF2B5EF4-FFF2-40B4-BE49-F238E27FC236}">
                  <a16:creationId xmlns:a16="http://schemas.microsoft.com/office/drawing/2014/main" id="{EA94ABE6-D5E5-44DC-9E5C-56F28FFB7583}"/>
                </a:ext>
              </a:extLst>
            </p:cNvPr>
            <p:cNvSpPr txBox="1"/>
            <p:nvPr/>
          </p:nvSpPr>
          <p:spPr>
            <a:xfrm>
              <a:off x="-152640" y="1232620"/>
              <a:ext cx="6594187" cy="258532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vi-VN" sz="5400" b="1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#9Slide05 Phobia" panose="02000506000000020003" pitchFamily="2" charset="0"/>
                  <a:ea typeface="+mn-ea"/>
                  <a:cs typeface="+mn-cs"/>
                </a:rPr>
                <a:t>Món tráng miệng thơm ngon của cửa hàng sẽ dành cho khách hàng trả lời đúng câu hỏi của đầu bếp.</a:t>
              </a:r>
              <a:endParaRPr kumimoji="0" lang="en-US" sz="5400" b="1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#9Slide05 Phobia" panose="02000506000000020003" pitchFamily="2" charset="0"/>
                <a:ea typeface="+mn-ea"/>
                <a:cs typeface="+mn-cs"/>
              </a:endParaRPr>
            </a:p>
          </p:txBody>
        </p:sp>
      </p:grpSp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05FF2F07-9884-4CED-B8C8-3717ACD3BC2A}"/>
              </a:ext>
            </a:extLst>
          </p:cNvPr>
          <p:cNvPicPr>
            <a:picLocks noChangeAspect="1"/>
          </p:cNvPicPr>
          <p:nvPr/>
        </p:nvPicPr>
        <p:blipFill rotWithShape="1">
          <a:blip r:embed="rId8" cstate="print">
            <a:extLst>
              <a:ext uri="{BEBA8EAE-BF5A-486C-A8C5-ECC9F3942E4B}">
                <a14:imgProps xmlns:a14="http://schemas.microsoft.com/office/drawing/2010/main">
                  <a14:imgLayer r:embed="rId9">
                    <a14:imgEffect>
                      <a14:backgroundRemoval t="25666" b="57955" l="9969" r="75000">
                        <a14:foregroundMark x1="15576" y1="31893" x2="15966" y2="42441"/>
                        <a14:foregroundMark x1="41355" y1="25666" x2="41355" y2="25666"/>
                        <a14:foregroundMark x1="9969" y1="38805" x2="9969" y2="38805"/>
                        <a14:foregroundMark x1="43692" y1="55760" x2="50779" y2="55868"/>
                        <a14:foregroundMark x1="48598" y1="57955" x2="51012" y2="5795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077" t="23535" r="17212" b="39673"/>
          <a:stretch/>
        </p:blipFill>
        <p:spPr>
          <a:xfrm>
            <a:off x="1603949" y="2850634"/>
            <a:ext cx="4036830" cy="4135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25705501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600">
        <p:blinds dir="vert"/>
      </p:transition>
    </mc:Choice>
    <mc:Fallback xmlns="">
      <p:transition spd="slow">
        <p:blinds dir="vert"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EDADBABF-75A7-4B52-878F-8799F3792089}"/>
              </a:ext>
            </a:extLst>
          </p:cNvPr>
          <p:cNvSpPr txBox="1"/>
          <p:nvPr/>
        </p:nvSpPr>
        <p:spPr>
          <a:xfrm>
            <a:off x="4377128" y="362068"/>
            <a:ext cx="7125886" cy="3098721"/>
          </a:xfrm>
          <a:custGeom>
            <a:avLst/>
            <a:gdLst>
              <a:gd name="connsiteX0" fmla="*/ 0 w 7125886"/>
              <a:gd name="connsiteY0" fmla="*/ 516464 h 3098721"/>
              <a:gd name="connsiteX1" fmla="*/ 516464 w 7125886"/>
              <a:gd name="connsiteY1" fmla="*/ 0 h 3098721"/>
              <a:gd name="connsiteX2" fmla="*/ 1010671 w 7125886"/>
              <a:gd name="connsiteY2" fmla="*/ 0 h 3098721"/>
              <a:gd name="connsiteX3" fmla="*/ 1809525 w 7125886"/>
              <a:gd name="connsiteY3" fmla="*/ 0 h 3098721"/>
              <a:gd name="connsiteX4" fmla="*/ 2425591 w 7125886"/>
              <a:gd name="connsiteY4" fmla="*/ 0 h 3098721"/>
              <a:gd name="connsiteX5" fmla="*/ 3224445 w 7125886"/>
              <a:gd name="connsiteY5" fmla="*/ 0 h 3098721"/>
              <a:gd name="connsiteX6" fmla="*/ 3840511 w 7125886"/>
              <a:gd name="connsiteY6" fmla="*/ 0 h 3098721"/>
              <a:gd name="connsiteX7" fmla="*/ 4578436 w 7125886"/>
              <a:gd name="connsiteY7" fmla="*/ 0 h 3098721"/>
              <a:gd name="connsiteX8" fmla="*/ 5377290 w 7125886"/>
              <a:gd name="connsiteY8" fmla="*/ 0 h 3098721"/>
              <a:gd name="connsiteX9" fmla="*/ 6609422 w 7125886"/>
              <a:gd name="connsiteY9" fmla="*/ 0 h 3098721"/>
              <a:gd name="connsiteX10" fmla="*/ 7125886 w 7125886"/>
              <a:gd name="connsiteY10" fmla="*/ 516464 h 3098721"/>
              <a:gd name="connsiteX11" fmla="*/ 7125886 w 7125886"/>
              <a:gd name="connsiteY11" fmla="*/ 1246378 h 3098721"/>
              <a:gd name="connsiteX12" fmla="*/ 7125886 w 7125886"/>
              <a:gd name="connsiteY12" fmla="*/ 1955633 h 3098721"/>
              <a:gd name="connsiteX13" fmla="*/ 7125886 w 7125886"/>
              <a:gd name="connsiteY13" fmla="*/ 2582257 h 3098721"/>
              <a:gd name="connsiteX14" fmla="*/ 6609422 w 7125886"/>
              <a:gd name="connsiteY14" fmla="*/ 3098721 h 3098721"/>
              <a:gd name="connsiteX15" fmla="*/ 6054286 w 7125886"/>
              <a:gd name="connsiteY15" fmla="*/ 3098721 h 3098721"/>
              <a:gd name="connsiteX16" fmla="*/ 5255431 w 7125886"/>
              <a:gd name="connsiteY16" fmla="*/ 3098721 h 3098721"/>
              <a:gd name="connsiteX17" fmla="*/ 4700295 w 7125886"/>
              <a:gd name="connsiteY17" fmla="*/ 3098721 h 3098721"/>
              <a:gd name="connsiteX18" fmla="*/ 3901441 w 7125886"/>
              <a:gd name="connsiteY18" fmla="*/ 3098721 h 3098721"/>
              <a:gd name="connsiteX19" fmla="*/ 3346304 w 7125886"/>
              <a:gd name="connsiteY19" fmla="*/ 3098721 h 3098721"/>
              <a:gd name="connsiteX20" fmla="*/ 2791168 w 7125886"/>
              <a:gd name="connsiteY20" fmla="*/ 3098721 h 3098721"/>
              <a:gd name="connsiteX21" fmla="*/ 2053243 w 7125886"/>
              <a:gd name="connsiteY21" fmla="*/ 3098721 h 3098721"/>
              <a:gd name="connsiteX22" fmla="*/ 1437178 w 7125886"/>
              <a:gd name="connsiteY22" fmla="*/ 3098721 h 3098721"/>
              <a:gd name="connsiteX23" fmla="*/ 516464 w 7125886"/>
              <a:gd name="connsiteY23" fmla="*/ 3098721 h 3098721"/>
              <a:gd name="connsiteX24" fmla="*/ 0 w 7125886"/>
              <a:gd name="connsiteY24" fmla="*/ 2582257 h 3098721"/>
              <a:gd name="connsiteX25" fmla="*/ 0 w 7125886"/>
              <a:gd name="connsiteY25" fmla="*/ 1852343 h 3098721"/>
              <a:gd name="connsiteX26" fmla="*/ 0 w 7125886"/>
              <a:gd name="connsiteY26" fmla="*/ 1205062 h 3098721"/>
              <a:gd name="connsiteX27" fmla="*/ 0 w 7125886"/>
              <a:gd name="connsiteY27" fmla="*/ 516464 h 309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3098721" fill="none" extrusionOk="0">
                <a:moveTo>
                  <a:pt x="0" y="516464"/>
                </a:moveTo>
                <a:cubicBezTo>
                  <a:pt x="64430" y="244728"/>
                  <a:pt x="205673" y="-26535"/>
                  <a:pt x="516464" y="0"/>
                </a:cubicBezTo>
                <a:cubicBezTo>
                  <a:pt x="737918" y="18287"/>
                  <a:pt x="864783" y="22998"/>
                  <a:pt x="1010671" y="0"/>
                </a:cubicBezTo>
                <a:cubicBezTo>
                  <a:pt x="1156559" y="-22998"/>
                  <a:pt x="1519001" y="20075"/>
                  <a:pt x="1809525" y="0"/>
                </a:cubicBezTo>
                <a:cubicBezTo>
                  <a:pt x="2100049" y="-20075"/>
                  <a:pt x="2248396" y="-8841"/>
                  <a:pt x="2425591" y="0"/>
                </a:cubicBezTo>
                <a:cubicBezTo>
                  <a:pt x="2602786" y="8841"/>
                  <a:pt x="2912991" y="21750"/>
                  <a:pt x="3224445" y="0"/>
                </a:cubicBezTo>
                <a:cubicBezTo>
                  <a:pt x="3535899" y="-21750"/>
                  <a:pt x="3692628" y="20924"/>
                  <a:pt x="3840511" y="0"/>
                </a:cubicBezTo>
                <a:cubicBezTo>
                  <a:pt x="3988394" y="-20924"/>
                  <a:pt x="4319233" y="14613"/>
                  <a:pt x="4578436" y="0"/>
                </a:cubicBezTo>
                <a:cubicBezTo>
                  <a:pt x="4837639" y="-14613"/>
                  <a:pt x="5098789" y="25872"/>
                  <a:pt x="5377290" y="0"/>
                </a:cubicBezTo>
                <a:cubicBezTo>
                  <a:pt x="5655791" y="-25872"/>
                  <a:pt x="6222052" y="-22547"/>
                  <a:pt x="6609422" y="0"/>
                </a:cubicBezTo>
                <a:cubicBezTo>
                  <a:pt x="6924016" y="785"/>
                  <a:pt x="7121828" y="220298"/>
                  <a:pt x="7125886" y="516464"/>
                </a:cubicBezTo>
                <a:cubicBezTo>
                  <a:pt x="7132101" y="678567"/>
                  <a:pt x="7139948" y="1027843"/>
                  <a:pt x="7125886" y="1246378"/>
                </a:cubicBezTo>
                <a:cubicBezTo>
                  <a:pt x="7111824" y="1464913"/>
                  <a:pt x="7108169" y="1650237"/>
                  <a:pt x="7125886" y="1955633"/>
                </a:cubicBezTo>
                <a:cubicBezTo>
                  <a:pt x="7143603" y="2261029"/>
                  <a:pt x="7148919" y="2419374"/>
                  <a:pt x="7125886" y="2582257"/>
                </a:cubicBezTo>
                <a:cubicBezTo>
                  <a:pt x="7159845" y="2805945"/>
                  <a:pt x="6911484" y="3103913"/>
                  <a:pt x="6609422" y="3098721"/>
                </a:cubicBezTo>
                <a:cubicBezTo>
                  <a:pt x="6454104" y="3078278"/>
                  <a:pt x="6299272" y="3078503"/>
                  <a:pt x="6054286" y="3098721"/>
                </a:cubicBezTo>
                <a:cubicBezTo>
                  <a:pt x="5809300" y="3118939"/>
                  <a:pt x="5422645" y="3063644"/>
                  <a:pt x="5255431" y="3098721"/>
                </a:cubicBezTo>
                <a:cubicBezTo>
                  <a:pt x="5088217" y="3133798"/>
                  <a:pt x="4900795" y="3098663"/>
                  <a:pt x="4700295" y="3098721"/>
                </a:cubicBezTo>
                <a:cubicBezTo>
                  <a:pt x="4499795" y="3098779"/>
                  <a:pt x="4068851" y="3092153"/>
                  <a:pt x="3901441" y="3098721"/>
                </a:cubicBezTo>
                <a:cubicBezTo>
                  <a:pt x="3734031" y="3105289"/>
                  <a:pt x="3608020" y="3113965"/>
                  <a:pt x="3346304" y="3098721"/>
                </a:cubicBezTo>
                <a:cubicBezTo>
                  <a:pt x="3084588" y="3083477"/>
                  <a:pt x="2970263" y="3112525"/>
                  <a:pt x="2791168" y="3098721"/>
                </a:cubicBezTo>
                <a:cubicBezTo>
                  <a:pt x="2612073" y="3084917"/>
                  <a:pt x="2232441" y="3077968"/>
                  <a:pt x="2053243" y="3098721"/>
                </a:cubicBezTo>
                <a:cubicBezTo>
                  <a:pt x="1874045" y="3119474"/>
                  <a:pt x="1589750" y="3078151"/>
                  <a:pt x="1437178" y="3098721"/>
                </a:cubicBezTo>
                <a:cubicBezTo>
                  <a:pt x="1284607" y="3119291"/>
                  <a:pt x="733395" y="3059722"/>
                  <a:pt x="516464" y="3098721"/>
                </a:cubicBezTo>
                <a:cubicBezTo>
                  <a:pt x="289422" y="3077692"/>
                  <a:pt x="-60181" y="2837874"/>
                  <a:pt x="0" y="2582257"/>
                </a:cubicBezTo>
                <a:cubicBezTo>
                  <a:pt x="32327" y="2227872"/>
                  <a:pt x="-12309" y="2010428"/>
                  <a:pt x="0" y="1852343"/>
                </a:cubicBezTo>
                <a:cubicBezTo>
                  <a:pt x="12309" y="1694258"/>
                  <a:pt x="-3189" y="1399297"/>
                  <a:pt x="0" y="1205062"/>
                </a:cubicBezTo>
                <a:cubicBezTo>
                  <a:pt x="3189" y="1010827"/>
                  <a:pt x="-18822" y="790083"/>
                  <a:pt x="0" y="516464"/>
                </a:cubicBezTo>
                <a:close/>
              </a:path>
              <a:path w="7125886" h="3098721" stroke="0" extrusionOk="0">
                <a:moveTo>
                  <a:pt x="0" y="516464"/>
                </a:moveTo>
                <a:cubicBezTo>
                  <a:pt x="-11619" y="277333"/>
                  <a:pt x="251542" y="25254"/>
                  <a:pt x="516464" y="0"/>
                </a:cubicBezTo>
                <a:cubicBezTo>
                  <a:pt x="865137" y="-8981"/>
                  <a:pt x="1003226" y="29789"/>
                  <a:pt x="1315318" y="0"/>
                </a:cubicBezTo>
                <a:cubicBezTo>
                  <a:pt x="1627410" y="-29789"/>
                  <a:pt x="1679899" y="19909"/>
                  <a:pt x="1809525" y="0"/>
                </a:cubicBezTo>
                <a:cubicBezTo>
                  <a:pt x="1939151" y="-19909"/>
                  <a:pt x="2062812" y="18538"/>
                  <a:pt x="2303732" y="0"/>
                </a:cubicBezTo>
                <a:cubicBezTo>
                  <a:pt x="2544652" y="-18538"/>
                  <a:pt x="2603484" y="6970"/>
                  <a:pt x="2797938" y="0"/>
                </a:cubicBezTo>
                <a:cubicBezTo>
                  <a:pt x="2992392" y="-6970"/>
                  <a:pt x="3164815" y="-11824"/>
                  <a:pt x="3414004" y="0"/>
                </a:cubicBezTo>
                <a:cubicBezTo>
                  <a:pt x="3663193" y="11824"/>
                  <a:pt x="4006976" y="35502"/>
                  <a:pt x="4212859" y="0"/>
                </a:cubicBezTo>
                <a:cubicBezTo>
                  <a:pt x="4418742" y="-35502"/>
                  <a:pt x="4786344" y="-13328"/>
                  <a:pt x="4950783" y="0"/>
                </a:cubicBezTo>
                <a:cubicBezTo>
                  <a:pt x="5115222" y="13328"/>
                  <a:pt x="5273834" y="-23278"/>
                  <a:pt x="5566849" y="0"/>
                </a:cubicBezTo>
                <a:cubicBezTo>
                  <a:pt x="5859864" y="23278"/>
                  <a:pt x="6318613" y="4209"/>
                  <a:pt x="6609422" y="0"/>
                </a:cubicBezTo>
                <a:cubicBezTo>
                  <a:pt x="6936646" y="43375"/>
                  <a:pt x="7130016" y="161918"/>
                  <a:pt x="7125886" y="516464"/>
                </a:cubicBezTo>
                <a:cubicBezTo>
                  <a:pt x="7120257" y="832439"/>
                  <a:pt x="7153725" y="956579"/>
                  <a:pt x="7125886" y="1163746"/>
                </a:cubicBezTo>
                <a:cubicBezTo>
                  <a:pt x="7098047" y="1370913"/>
                  <a:pt x="7118537" y="1602201"/>
                  <a:pt x="7125886" y="1831686"/>
                </a:cubicBezTo>
                <a:cubicBezTo>
                  <a:pt x="7133235" y="2061171"/>
                  <a:pt x="7129602" y="2234437"/>
                  <a:pt x="7125886" y="2582257"/>
                </a:cubicBezTo>
                <a:cubicBezTo>
                  <a:pt x="7128302" y="2919069"/>
                  <a:pt x="6948467" y="3119889"/>
                  <a:pt x="6609422" y="3098721"/>
                </a:cubicBezTo>
                <a:cubicBezTo>
                  <a:pt x="6238413" y="3103790"/>
                  <a:pt x="5995394" y="3108175"/>
                  <a:pt x="5810568" y="3098721"/>
                </a:cubicBezTo>
                <a:cubicBezTo>
                  <a:pt x="5625742" y="3089267"/>
                  <a:pt x="5355166" y="3089778"/>
                  <a:pt x="5011713" y="3098721"/>
                </a:cubicBezTo>
                <a:cubicBezTo>
                  <a:pt x="4668260" y="3107664"/>
                  <a:pt x="4722941" y="3107309"/>
                  <a:pt x="4456577" y="3098721"/>
                </a:cubicBezTo>
                <a:cubicBezTo>
                  <a:pt x="4190213" y="3090133"/>
                  <a:pt x="4003050" y="3112779"/>
                  <a:pt x="3657722" y="3098721"/>
                </a:cubicBezTo>
                <a:cubicBezTo>
                  <a:pt x="3312394" y="3084663"/>
                  <a:pt x="3138577" y="3123838"/>
                  <a:pt x="2919797" y="3098721"/>
                </a:cubicBezTo>
                <a:cubicBezTo>
                  <a:pt x="2701018" y="3073604"/>
                  <a:pt x="2490307" y="3101643"/>
                  <a:pt x="2181873" y="3098721"/>
                </a:cubicBezTo>
                <a:cubicBezTo>
                  <a:pt x="1873439" y="3095799"/>
                  <a:pt x="1610510" y="3084493"/>
                  <a:pt x="1383018" y="3098721"/>
                </a:cubicBezTo>
                <a:cubicBezTo>
                  <a:pt x="1155527" y="3112949"/>
                  <a:pt x="761512" y="3133044"/>
                  <a:pt x="516464" y="3098721"/>
                </a:cubicBezTo>
                <a:cubicBezTo>
                  <a:pt x="238658" y="3061271"/>
                  <a:pt x="22859" y="2827518"/>
                  <a:pt x="0" y="2582257"/>
                </a:cubicBezTo>
                <a:cubicBezTo>
                  <a:pt x="-1752" y="2245600"/>
                  <a:pt x="30523" y="2096721"/>
                  <a:pt x="0" y="1873001"/>
                </a:cubicBezTo>
                <a:cubicBezTo>
                  <a:pt x="-30523" y="1649281"/>
                  <a:pt x="12736" y="1488443"/>
                  <a:pt x="0" y="1143088"/>
                </a:cubicBezTo>
                <a:cubicBezTo>
                  <a:pt x="-12736" y="797733"/>
                  <a:pt x="1700" y="763719"/>
                  <a:pt x="0" y="516464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 defTabSz="914400"/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đọc các số: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4</a:t>
            </a:r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000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7</a:t>
            </a:r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000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2</a:t>
            </a:r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000</a:t>
            </a:r>
            <a:endParaRPr lang="vi-VN" sz="4400" b="1" i="1" dirty="0">
              <a:solidFill>
                <a:prstClr val="black"/>
              </a:solidFill>
              <a:latin typeface="Calibri" panose="020F0502020204030204" pitchFamily="34" charset="0"/>
              <a:cs typeface="Calibri" panose="020F0502020204030204" pitchFamily="34" charset="0"/>
            </a:endParaRP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36D2222A-20CB-475C-A362-AD57205FE424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3009" b="65947" l="9969" r="89875">
                        <a14:foregroundMark x1="47975" y1="33045" x2="55140" y2="33729"/>
                        <a14:foregroundMark x1="49221" y1="65947" x2="49688" y2="63895"/>
                        <a14:foregroundMark x1="56620" y1="65947" x2="58100" y2="64363"/>
                        <a14:backgroundMark x1="29829" y1="54032" x2="26869" y2="6108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038" b="32240"/>
          <a:stretch/>
        </p:blipFill>
        <p:spPr>
          <a:xfrm>
            <a:off x="-4085620" y="3040911"/>
            <a:ext cx="4970037" cy="394862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406096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0 L 0.39688 -0.01204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9844" y="-602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 animBg="1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Cafe or cafeteria interior cartoon Royalty Free Vector Image">
            <a:extLst>
              <a:ext uri="{FF2B5EF4-FFF2-40B4-BE49-F238E27FC236}">
                <a16:creationId xmlns:a16="http://schemas.microsoft.com/office/drawing/2014/main" id="{ACEC7E75-C7E4-4471-96CB-2C4F822656A4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0335" b="29919"/>
          <a:stretch/>
        </p:blipFill>
        <p:spPr bwMode="auto">
          <a:xfrm flipH="1">
            <a:off x="-23858" y="5396"/>
            <a:ext cx="12215857" cy="685260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4" name="Picture 3">
            <a:extLst>
              <a:ext uri="{FF2B5EF4-FFF2-40B4-BE49-F238E27FC236}">
                <a16:creationId xmlns:a16="http://schemas.microsoft.com/office/drawing/2014/main" id="{B1B7C588-195A-4F2D-AC08-81FF387EC2A5}"/>
              </a:ext>
            </a:extLst>
          </p:cNvPr>
          <p:cNvPicPr>
            <a:picLocks noChangeAspect="1"/>
          </p:cNvPicPr>
          <p:nvPr/>
        </p:nvPicPr>
        <p:blipFill rotWithShape="1">
          <a:blip r:embed="rId3" cstate="print">
            <a:extLst>
              <a:ext uri="{BEBA8EAE-BF5A-486C-A8C5-ECC9F3942E4B}">
                <a14:imgProps xmlns:a14="http://schemas.microsoft.com/office/drawing/2010/main">
                  <a14:imgLayer r:embed="rId4">
                    <a14:imgEffect>
                      <a14:backgroundRemoval t="34305" b="64183" l="9969" r="89953">
                        <a14:foregroundMark x1="42056" y1="64183" x2="51090" y2="64183"/>
                        <a14:foregroundMark x1="51090" y1="64183" x2="52181" y2="64039"/>
                        <a14:backgroundMark x1="56153" y1="34485" x2="85436" y2="50612"/>
                        <a14:backgroundMark x1="85436" y1="50612" x2="85514" y2="50756"/>
                        <a14:backgroundMark x1="69470" y1="34485" x2="88162" y2="51836"/>
                        <a14:backgroundMark x1="56698" y1="37185" x2="49533" y2="34809"/>
                        <a14:backgroundMark x1="49533" y1="34809" x2="40265" y2="33585"/>
                        <a14:backgroundMark x1="40265" y1="33585" x2="31776" y2="34701"/>
                        <a14:backgroundMark x1="31776" y1="34701" x2="20093" y2="40893"/>
                        <a14:backgroundMark x1="20093" y1="40893" x2="19938" y2="41001"/>
                        <a14:backgroundMark x1="65498" y1="48884" x2="73520" y2="44204"/>
                        <a14:backgroundMark x1="68146" y1="47552" x2="90265" y2="52700"/>
                        <a14:backgroundMark x1="81464" y1="52844" x2="81231" y2="55436"/>
                        <a14:backgroundMark x1="63629" y1="51836" x2="65498" y2="48884"/>
                        <a14:backgroundMark x1="58022" y1="56767" x2="62850" y2="54428"/>
                        <a14:backgroundMark x1="62850" y1="61699" x2="62850" y2="61699"/>
                        <a14:backgroundMark x1="63084" y1="60223" x2="75078" y2="60115"/>
                        <a14:backgroundMark x1="16199" y1="43952" x2="16199" y2="48524"/>
                        <a14:backgroundMark x1="18614" y1="54428" x2="28427" y2="61087"/>
                        <a14:backgroundMark x1="30296" y1="59251" x2="37773" y2="5910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0820" b="35457"/>
          <a:stretch/>
        </p:blipFill>
        <p:spPr>
          <a:xfrm>
            <a:off x="-250878" y="-425547"/>
            <a:ext cx="4628006" cy="3376635"/>
          </a:xfrm>
          <a:prstGeom prst="rect">
            <a:avLst/>
          </a:prstGeom>
        </p:spPr>
      </p:pic>
      <p:pic>
        <p:nvPicPr>
          <p:cNvPr id="3" name="Picture 2">
            <a:extLst>
              <a:ext uri="{FF2B5EF4-FFF2-40B4-BE49-F238E27FC236}">
                <a16:creationId xmlns:a16="http://schemas.microsoft.com/office/drawing/2014/main" id="{310B8EBC-C9B7-4C44-98D5-B4865A462A16}"/>
              </a:ext>
            </a:extLst>
          </p:cNvPr>
          <p:cNvPicPr>
            <a:picLocks noChangeAspect="1"/>
          </p:cNvPicPr>
          <p:nvPr/>
        </p:nvPicPr>
        <p:blipFill rotWithShape="1">
          <a:blip r:embed="rId5" cstate="print">
            <a:extLst>
              <a:ext uri="{BEBA8EAE-BF5A-486C-A8C5-ECC9F3942E4B}">
                <a14:imgProps xmlns:a14="http://schemas.microsoft.com/office/drawing/2010/main">
                  <a14:imgLayer r:embed="rId6">
                    <a14:imgEffect>
                      <a14:backgroundRemoval t="33261" b="66667" l="9969" r="89875">
                        <a14:foregroundMark x1="43380" y1="33297" x2="43380" y2="33297"/>
                        <a14:foregroundMark x1="43146" y1="66667" x2="43146" y2="64723"/>
                        <a14:backgroundMark x1="76324" y1="43377" x2="85202" y2="51620"/>
                        <a14:backgroundMark x1="85202" y1="51620" x2="87150" y2="52592"/>
                        <a14:backgroundMark x1="68925" y1="38517" x2="72118" y2="46868"/>
                        <a14:backgroundMark x1="72118" y1="46868" x2="77025" y2="50144"/>
                        <a14:backgroundMark x1="77025" y1="50144" x2="85670" y2="50900"/>
                        <a14:backgroundMark x1="30841" y1="36573" x2="30841" y2="36573"/>
                        <a14:backgroundMark x1="18069" y1="50324" x2="34034" y2="62347"/>
                        <a14:backgroundMark x1="58645" y1="61231" x2="74611" y2="60295"/>
                        <a14:backgroundMark x1="54673" y1="55652" x2="54673" y2="55652"/>
                        <a14:backgroundMark x1="47118" y1="64867" x2="47118" y2="6486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1913" b="32240"/>
          <a:stretch/>
        </p:blipFill>
        <p:spPr>
          <a:xfrm>
            <a:off x="-4896696" y="2743200"/>
            <a:ext cx="5305529" cy="4114800"/>
          </a:xfrm>
          <a:prstGeom prst="rect">
            <a:avLst/>
          </a:prstGeom>
        </p:spPr>
      </p:pic>
      <p:sp>
        <p:nvSpPr>
          <p:cNvPr id="9" name="TextBox 8">
            <a:extLst>
              <a:ext uri="{FF2B5EF4-FFF2-40B4-BE49-F238E27FC236}">
                <a16:creationId xmlns:a16="http://schemas.microsoft.com/office/drawing/2014/main" id="{44876ECD-647B-48AC-9E99-B34BA77B9601}"/>
              </a:ext>
            </a:extLst>
          </p:cNvPr>
          <p:cNvSpPr txBox="1"/>
          <p:nvPr/>
        </p:nvSpPr>
        <p:spPr>
          <a:xfrm>
            <a:off x="4377128" y="362068"/>
            <a:ext cx="7125886" cy="3098721"/>
          </a:xfrm>
          <a:custGeom>
            <a:avLst/>
            <a:gdLst>
              <a:gd name="connsiteX0" fmla="*/ 0 w 7125886"/>
              <a:gd name="connsiteY0" fmla="*/ 516464 h 3098721"/>
              <a:gd name="connsiteX1" fmla="*/ 516464 w 7125886"/>
              <a:gd name="connsiteY1" fmla="*/ 0 h 3098721"/>
              <a:gd name="connsiteX2" fmla="*/ 1010671 w 7125886"/>
              <a:gd name="connsiteY2" fmla="*/ 0 h 3098721"/>
              <a:gd name="connsiteX3" fmla="*/ 1809525 w 7125886"/>
              <a:gd name="connsiteY3" fmla="*/ 0 h 3098721"/>
              <a:gd name="connsiteX4" fmla="*/ 2425591 w 7125886"/>
              <a:gd name="connsiteY4" fmla="*/ 0 h 3098721"/>
              <a:gd name="connsiteX5" fmla="*/ 3224445 w 7125886"/>
              <a:gd name="connsiteY5" fmla="*/ 0 h 3098721"/>
              <a:gd name="connsiteX6" fmla="*/ 3840511 w 7125886"/>
              <a:gd name="connsiteY6" fmla="*/ 0 h 3098721"/>
              <a:gd name="connsiteX7" fmla="*/ 4578436 w 7125886"/>
              <a:gd name="connsiteY7" fmla="*/ 0 h 3098721"/>
              <a:gd name="connsiteX8" fmla="*/ 5377290 w 7125886"/>
              <a:gd name="connsiteY8" fmla="*/ 0 h 3098721"/>
              <a:gd name="connsiteX9" fmla="*/ 6609422 w 7125886"/>
              <a:gd name="connsiteY9" fmla="*/ 0 h 3098721"/>
              <a:gd name="connsiteX10" fmla="*/ 7125886 w 7125886"/>
              <a:gd name="connsiteY10" fmla="*/ 516464 h 3098721"/>
              <a:gd name="connsiteX11" fmla="*/ 7125886 w 7125886"/>
              <a:gd name="connsiteY11" fmla="*/ 1246378 h 3098721"/>
              <a:gd name="connsiteX12" fmla="*/ 7125886 w 7125886"/>
              <a:gd name="connsiteY12" fmla="*/ 1955633 h 3098721"/>
              <a:gd name="connsiteX13" fmla="*/ 7125886 w 7125886"/>
              <a:gd name="connsiteY13" fmla="*/ 2582257 h 3098721"/>
              <a:gd name="connsiteX14" fmla="*/ 6609422 w 7125886"/>
              <a:gd name="connsiteY14" fmla="*/ 3098721 h 3098721"/>
              <a:gd name="connsiteX15" fmla="*/ 6054286 w 7125886"/>
              <a:gd name="connsiteY15" fmla="*/ 3098721 h 3098721"/>
              <a:gd name="connsiteX16" fmla="*/ 5255431 w 7125886"/>
              <a:gd name="connsiteY16" fmla="*/ 3098721 h 3098721"/>
              <a:gd name="connsiteX17" fmla="*/ 4700295 w 7125886"/>
              <a:gd name="connsiteY17" fmla="*/ 3098721 h 3098721"/>
              <a:gd name="connsiteX18" fmla="*/ 3901441 w 7125886"/>
              <a:gd name="connsiteY18" fmla="*/ 3098721 h 3098721"/>
              <a:gd name="connsiteX19" fmla="*/ 3346304 w 7125886"/>
              <a:gd name="connsiteY19" fmla="*/ 3098721 h 3098721"/>
              <a:gd name="connsiteX20" fmla="*/ 2791168 w 7125886"/>
              <a:gd name="connsiteY20" fmla="*/ 3098721 h 3098721"/>
              <a:gd name="connsiteX21" fmla="*/ 2053243 w 7125886"/>
              <a:gd name="connsiteY21" fmla="*/ 3098721 h 3098721"/>
              <a:gd name="connsiteX22" fmla="*/ 1437178 w 7125886"/>
              <a:gd name="connsiteY22" fmla="*/ 3098721 h 3098721"/>
              <a:gd name="connsiteX23" fmla="*/ 516464 w 7125886"/>
              <a:gd name="connsiteY23" fmla="*/ 3098721 h 3098721"/>
              <a:gd name="connsiteX24" fmla="*/ 0 w 7125886"/>
              <a:gd name="connsiteY24" fmla="*/ 2582257 h 3098721"/>
              <a:gd name="connsiteX25" fmla="*/ 0 w 7125886"/>
              <a:gd name="connsiteY25" fmla="*/ 1852343 h 3098721"/>
              <a:gd name="connsiteX26" fmla="*/ 0 w 7125886"/>
              <a:gd name="connsiteY26" fmla="*/ 1205062 h 3098721"/>
              <a:gd name="connsiteX27" fmla="*/ 0 w 7125886"/>
              <a:gd name="connsiteY27" fmla="*/ 516464 h 30987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</a:cxnLst>
            <a:rect l="l" t="t" r="r" b="b"/>
            <a:pathLst>
              <a:path w="7125886" h="3098721" fill="none" extrusionOk="0">
                <a:moveTo>
                  <a:pt x="0" y="516464"/>
                </a:moveTo>
                <a:cubicBezTo>
                  <a:pt x="64430" y="244728"/>
                  <a:pt x="205673" y="-26535"/>
                  <a:pt x="516464" y="0"/>
                </a:cubicBezTo>
                <a:cubicBezTo>
                  <a:pt x="737918" y="18287"/>
                  <a:pt x="864783" y="22998"/>
                  <a:pt x="1010671" y="0"/>
                </a:cubicBezTo>
                <a:cubicBezTo>
                  <a:pt x="1156559" y="-22998"/>
                  <a:pt x="1519001" y="20075"/>
                  <a:pt x="1809525" y="0"/>
                </a:cubicBezTo>
                <a:cubicBezTo>
                  <a:pt x="2100049" y="-20075"/>
                  <a:pt x="2248396" y="-8841"/>
                  <a:pt x="2425591" y="0"/>
                </a:cubicBezTo>
                <a:cubicBezTo>
                  <a:pt x="2602786" y="8841"/>
                  <a:pt x="2912991" y="21750"/>
                  <a:pt x="3224445" y="0"/>
                </a:cubicBezTo>
                <a:cubicBezTo>
                  <a:pt x="3535899" y="-21750"/>
                  <a:pt x="3692628" y="20924"/>
                  <a:pt x="3840511" y="0"/>
                </a:cubicBezTo>
                <a:cubicBezTo>
                  <a:pt x="3988394" y="-20924"/>
                  <a:pt x="4319233" y="14613"/>
                  <a:pt x="4578436" y="0"/>
                </a:cubicBezTo>
                <a:cubicBezTo>
                  <a:pt x="4837639" y="-14613"/>
                  <a:pt x="5098789" y="25872"/>
                  <a:pt x="5377290" y="0"/>
                </a:cubicBezTo>
                <a:cubicBezTo>
                  <a:pt x="5655791" y="-25872"/>
                  <a:pt x="6222052" y="-22547"/>
                  <a:pt x="6609422" y="0"/>
                </a:cubicBezTo>
                <a:cubicBezTo>
                  <a:pt x="6924016" y="785"/>
                  <a:pt x="7121828" y="220298"/>
                  <a:pt x="7125886" y="516464"/>
                </a:cubicBezTo>
                <a:cubicBezTo>
                  <a:pt x="7132101" y="678567"/>
                  <a:pt x="7139948" y="1027843"/>
                  <a:pt x="7125886" y="1246378"/>
                </a:cubicBezTo>
                <a:cubicBezTo>
                  <a:pt x="7111824" y="1464913"/>
                  <a:pt x="7108169" y="1650237"/>
                  <a:pt x="7125886" y="1955633"/>
                </a:cubicBezTo>
                <a:cubicBezTo>
                  <a:pt x="7143603" y="2261029"/>
                  <a:pt x="7148919" y="2419374"/>
                  <a:pt x="7125886" y="2582257"/>
                </a:cubicBezTo>
                <a:cubicBezTo>
                  <a:pt x="7159845" y="2805945"/>
                  <a:pt x="6911484" y="3103913"/>
                  <a:pt x="6609422" y="3098721"/>
                </a:cubicBezTo>
                <a:cubicBezTo>
                  <a:pt x="6454104" y="3078278"/>
                  <a:pt x="6299272" y="3078503"/>
                  <a:pt x="6054286" y="3098721"/>
                </a:cubicBezTo>
                <a:cubicBezTo>
                  <a:pt x="5809300" y="3118939"/>
                  <a:pt x="5422645" y="3063644"/>
                  <a:pt x="5255431" y="3098721"/>
                </a:cubicBezTo>
                <a:cubicBezTo>
                  <a:pt x="5088217" y="3133798"/>
                  <a:pt x="4900795" y="3098663"/>
                  <a:pt x="4700295" y="3098721"/>
                </a:cubicBezTo>
                <a:cubicBezTo>
                  <a:pt x="4499795" y="3098779"/>
                  <a:pt x="4068851" y="3092153"/>
                  <a:pt x="3901441" y="3098721"/>
                </a:cubicBezTo>
                <a:cubicBezTo>
                  <a:pt x="3734031" y="3105289"/>
                  <a:pt x="3608020" y="3113965"/>
                  <a:pt x="3346304" y="3098721"/>
                </a:cubicBezTo>
                <a:cubicBezTo>
                  <a:pt x="3084588" y="3083477"/>
                  <a:pt x="2970263" y="3112525"/>
                  <a:pt x="2791168" y="3098721"/>
                </a:cubicBezTo>
                <a:cubicBezTo>
                  <a:pt x="2612073" y="3084917"/>
                  <a:pt x="2232441" y="3077968"/>
                  <a:pt x="2053243" y="3098721"/>
                </a:cubicBezTo>
                <a:cubicBezTo>
                  <a:pt x="1874045" y="3119474"/>
                  <a:pt x="1589750" y="3078151"/>
                  <a:pt x="1437178" y="3098721"/>
                </a:cubicBezTo>
                <a:cubicBezTo>
                  <a:pt x="1284607" y="3119291"/>
                  <a:pt x="733395" y="3059722"/>
                  <a:pt x="516464" y="3098721"/>
                </a:cubicBezTo>
                <a:cubicBezTo>
                  <a:pt x="289422" y="3077692"/>
                  <a:pt x="-60181" y="2837874"/>
                  <a:pt x="0" y="2582257"/>
                </a:cubicBezTo>
                <a:cubicBezTo>
                  <a:pt x="32327" y="2227872"/>
                  <a:pt x="-12309" y="2010428"/>
                  <a:pt x="0" y="1852343"/>
                </a:cubicBezTo>
                <a:cubicBezTo>
                  <a:pt x="12309" y="1694258"/>
                  <a:pt x="-3189" y="1399297"/>
                  <a:pt x="0" y="1205062"/>
                </a:cubicBezTo>
                <a:cubicBezTo>
                  <a:pt x="3189" y="1010827"/>
                  <a:pt x="-18822" y="790083"/>
                  <a:pt x="0" y="516464"/>
                </a:cubicBezTo>
                <a:close/>
              </a:path>
              <a:path w="7125886" h="3098721" stroke="0" extrusionOk="0">
                <a:moveTo>
                  <a:pt x="0" y="516464"/>
                </a:moveTo>
                <a:cubicBezTo>
                  <a:pt x="-11619" y="277333"/>
                  <a:pt x="251542" y="25254"/>
                  <a:pt x="516464" y="0"/>
                </a:cubicBezTo>
                <a:cubicBezTo>
                  <a:pt x="865137" y="-8981"/>
                  <a:pt x="1003226" y="29789"/>
                  <a:pt x="1315318" y="0"/>
                </a:cubicBezTo>
                <a:cubicBezTo>
                  <a:pt x="1627410" y="-29789"/>
                  <a:pt x="1679899" y="19909"/>
                  <a:pt x="1809525" y="0"/>
                </a:cubicBezTo>
                <a:cubicBezTo>
                  <a:pt x="1939151" y="-19909"/>
                  <a:pt x="2062812" y="18538"/>
                  <a:pt x="2303732" y="0"/>
                </a:cubicBezTo>
                <a:cubicBezTo>
                  <a:pt x="2544652" y="-18538"/>
                  <a:pt x="2603484" y="6970"/>
                  <a:pt x="2797938" y="0"/>
                </a:cubicBezTo>
                <a:cubicBezTo>
                  <a:pt x="2992392" y="-6970"/>
                  <a:pt x="3164815" y="-11824"/>
                  <a:pt x="3414004" y="0"/>
                </a:cubicBezTo>
                <a:cubicBezTo>
                  <a:pt x="3663193" y="11824"/>
                  <a:pt x="4006976" y="35502"/>
                  <a:pt x="4212859" y="0"/>
                </a:cubicBezTo>
                <a:cubicBezTo>
                  <a:pt x="4418742" y="-35502"/>
                  <a:pt x="4786344" y="-13328"/>
                  <a:pt x="4950783" y="0"/>
                </a:cubicBezTo>
                <a:cubicBezTo>
                  <a:pt x="5115222" y="13328"/>
                  <a:pt x="5273834" y="-23278"/>
                  <a:pt x="5566849" y="0"/>
                </a:cubicBezTo>
                <a:cubicBezTo>
                  <a:pt x="5859864" y="23278"/>
                  <a:pt x="6318613" y="4209"/>
                  <a:pt x="6609422" y="0"/>
                </a:cubicBezTo>
                <a:cubicBezTo>
                  <a:pt x="6936646" y="43375"/>
                  <a:pt x="7130016" y="161918"/>
                  <a:pt x="7125886" y="516464"/>
                </a:cubicBezTo>
                <a:cubicBezTo>
                  <a:pt x="7120257" y="832439"/>
                  <a:pt x="7153725" y="956579"/>
                  <a:pt x="7125886" y="1163746"/>
                </a:cubicBezTo>
                <a:cubicBezTo>
                  <a:pt x="7098047" y="1370913"/>
                  <a:pt x="7118537" y="1602201"/>
                  <a:pt x="7125886" y="1831686"/>
                </a:cubicBezTo>
                <a:cubicBezTo>
                  <a:pt x="7133235" y="2061171"/>
                  <a:pt x="7129602" y="2234437"/>
                  <a:pt x="7125886" y="2582257"/>
                </a:cubicBezTo>
                <a:cubicBezTo>
                  <a:pt x="7128302" y="2919069"/>
                  <a:pt x="6948467" y="3119889"/>
                  <a:pt x="6609422" y="3098721"/>
                </a:cubicBezTo>
                <a:cubicBezTo>
                  <a:pt x="6238413" y="3103790"/>
                  <a:pt x="5995394" y="3108175"/>
                  <a:pt x="5810568" y="3098721"/>
                </a:cubicBezTo>
                <a:cubicBezTo>
                  <a:pt x="5625742" y="3089267"/>
                  <a:pt x="5355166" y="3089778"/>
                  <a:pt x="5011713" y="3098721"/>
                </a:cubicBezTo>
                <a:cubicBezTo>
                  <a:pt x="4668260" y="3107664"/>
                  <a:pt x="4722941" y="3107309"/>
                  <a:pt x="4456577" y="3098721"/>
                </a:cubicBezTo>
                <a:cubicBezTo>
                  <a:pt x="4190213" y="3090133"/>
                  <a:pt x="4003050" y="3112779"/>
                  <a:pt x="3657722" y="3098721"/>
                </a:cubicBezTo>
                <a:cubicBezTo>
                  <a:pt x="3312394" y="3084663"/>
                  <a:pt x="3138577" y="3123838"/>
                  <a:pt x="2919797" y="3098721"/>
                </a:cubicBezTo>
                <a:cubicBezTo>
                  <a:pt x="2701018" y="3073604"/>
                  <a:pt x="2490307" y="3101643"/>
                  <a:pt x="2181873" y="3098721"/>
                </a:cubicBezTo>
                <a:cubicBezTo>
                  <a:pt x="1873439" y="3095799"/>
                  <a:pt x="1610510" y="3084493"/>
                  <a:pt x="1383018" y="3098721"/>
                </a:cubicBezTo>
                <a:cubicBezTo>
                  <a:pt x="1155527" y="3112949"/>
                  <a:pt x="761512" y="3133044"/>
                  <a:pt x="516464" y="3098721"/>
                </a:cubicBezTo>
                <a:cubicBezTo>
                  <a:pt x="238658" y="3061271"/>
                  <a:pt x="22859" y="2827518"/>
                  <a:pt x="0" y="2582257"/>
                </a:cubicBezTo>
                <a:cubicBezTo>
                  <a:pt x="-1752" y="2245600"/>
                  <a:pt x="30523" y="2096721"/>
                  <a:pt x="0" y="1873001"/>
                </a:cubicBezTo>
                <a:cubicBezTo>
                  <a:pt x="-30523" y="1649281"/>
                  <a:pt x="12736" y="1488443"/>
                  <a:pt x="0" y="1143088"/>
                </a:cubicBezTo>
                <a:cubicBezTo>
                  <a:pt x="-12736" y="797733"/>
                  <a:pt x="1700" y="763719"/>
                  <a:pt x="0" y="516464"/>
                </a:cubicBezTo>
                <a:close/>
              </a:path>
            </a:pathLst>
          </a:custGeom>
          <a:solidFill>
            <a:schemeClr val="bg1"/>
          </a:solidFill>
          <a:ln w="38100">
            <a:solidFill>
              <a:schemeClr val="accent4"/>
            </a:solidFill>
            <a:prstDash val="dash"/>
            <a:extLst>
              <a:ext uri="{C807C97D-BFC1-408E-A445-0C87EB9F89A2}">
                <ask:lineSketchStyleProps xmlns:ask="http://schemas.microsoft.com/office/drawing/2018/sketchyshapes" sd="1324216099">
                  <a:prstGeom prst="roundRect">
                    <a:avLst/>
                  </a:prstGeom>
                  <ask:type>
                    <ask:lineSketchFreehand/>
                  </ask:type>
                </ask:lineSketchStyleProps>
              </a:ext>
            </a:extLst>
          </a:ln>
        </p:spPr>
        <p:txBody>
          <a:bodyPr wrap="square" rtlCol="0">
            <a:spAutoFit/>
          </a:bodyPr>
          <a:lstStyle/>
          <a:p>
            <a:pPr lvl="0" algn="ctr" defTabSz="914400"/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Em đọc các số: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9</a:t>
            </a:r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000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3</a:t>
            </a:r>
            <a:r>
              <a:rPr lang="en-US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 </a:t>
            </a:r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000</a:t>
            </a:r>
          </a:p>
          <a:p>
            <a:pPr lvl="0" algn="ctr" defTabSz="914400"/>
            <a:r>
              <a:rPr lang="vi-VN" sz="4400" b="1" i="1">
                <a:solidFill>
                  <a:prstClr val="black"/>
                </a:solidFill>
                <a:latin typeface="Calibri" panose="020F0502020204030204" pitchFamily="34" charset="0"/>
                <a:cs typeface="Calibri" panose="020F0502020204030204" pitchFamily="34" charset="0"/>
              </a:rPr>
              <a:t>10 000</a:t>
            </a:r>
          </a:p>
        </p:txBody>
      </p:sp>
    </p:spTree>
    <p:extLst>
      <p:ext uri="{BB962C8B-B14F-4D97-AF65-F5344CB8AC3E}">
        <p14:creationId xmlns:p14="http://schemas.microsoft.com/office/powerpoint/2010/main" val="25249033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63" presetClass="path" presetSubtype="0" accel="50000" decel="5000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4.375E-6 0 L 0.4569 -0.01366 " pathEditMode="relative" rAng="0" ptsTypes="AA">
                                      <p:cBhvr>
                                        <p:cTn id="13" dur="2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2839" y="-694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9" name="Google Shape;809;p35"/>
          <p:cNvSpPr txBox="1">
            <a:spLocks noGrp="1"/>
          </p:cNvSpPr>
          <p:nvPr>
            <p:ph type="title"/>
          </p:nvPr>
        </p:nvSpPr>
        <p:spPr>
          <a:xfrm>
            <a:off x="2367339" y="3570068"/>
            <a:ext cx="6278158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-US" sz="13800">
                <a:solidFill>
                  <a:schemeClr val="accent6"/>
                </a:solidFill>
                <a:latin typeface="SVN-SAF" panose="02040603050506020204" pitchFamily="18" charset="0"/>
              </a:rPr>
              <a:t>LUYỆN TẬP</a:t>
            </a:r>
            <a:endParaRPr lang="en-US" sz="13800" dirty="0">
              <a:solidFill>
                <a:schemeClr val="accent6"/>
              </a:solidFill>
              <a:latin typeface="SVN-SAF" panose="02040603050506020204" pitchFamily="18" charset="0"/>
            </a:endParaRPr>
          </a:p>
        </p:txBody>
      </p:sp>
      <p:sp>
        <p:nvSpPr>
          <p:cNvPr id="810" name="Google Shape;810;p35"/>
          <p:cNvSpPr txBox="1">
            <a:spLocks noGrp="1"/>
          </p:cNvSpPr>
          <p:nvPr>
            <p:ph type="title" idx="2"/>
          </p:nvPr>
        </p:nvSpPr>
        <p:spPr>
          <a:xfrm>
            <a:off x="4735447" y="1036900"/>
            <a:ext cx="2056657" cy="1122400"/>
          </a:xfrm>
          <a:prstGeom prst="rect">
            <a:avLst/>
          </a:prstGeom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r>
              <a:rPr lang="en" dirty="0">
                <a:solidFill>
                  <a:schemeClr val="tx1"/>
                </a:solidFill>
                <a:latin typeface="#9Slide05 Garris" pitchFamily="2" charset="0"/>
              </a:rPr>
              <a:t>02</a:t>
            </a:r>
            <a:endParaRPr dirty="0">
              <a:solidFill>
                <a:schemeClr val="tx1"/>
              </a:solidFill>
              <a:latin typeface="#9Slide05 Garris" pitchFamily="2" charset="0"/>
            </a:endParaRPr>
          </a:p>
        </p:txBody>
      </p:sp>
      <p:grpSp>
        <p:nvGrpSpPr>
          <p:cNvPr id="812" name="Google Shape;812;p35"/>
          <p:cNvGrpSpPr/>
          <p:nvPr/>
        </p:nvGrpSpPr>
        <p:grpSpPr>
          <a:xfrm>
            <a:off x="4327183" y="1135174"/>
            <a:ext cx="2738859" cy="816985"/>
            <a:chOff x="1330300" y="1449538"/>
            <a:chExt cx="894000" cy="266675"/>
          </a:xfrm>
        </p:grpSpPr>
        <p:grpSp>
          <p:nvGrpSpPr>
            <p:cNvPr id="813" name="Google Shape;813;p35"/>
            <p:cNvGrpSpPr/>
            <p:nvPr/>
          </p:nvGrpSpPr>
          <p:grpSpPr>
            <a:xfrm>
              <a:off x="1330300" y="1449538"/>
              <a:ext cx="148900" cy="266675"/>
              <a:chOff x="3936650" y="1187050"/>
              <a:chExt cx="148900" cy="266675"/>
            </a:xfrm>
          </p:grpSpPr>
          <p:sp>
            <p:nvSpPr>
              <p:cNvPr id="814" name="Google Shape;814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5" name="Google Shape;815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6" name="Google Shape;816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  <p:grpSp>
          <p:nvGrpSpPr>
            <p:cNvPr id="817" name="Google Shape;817;p35"/>
            <p:cNvGrpSpPr/>
            <p:nvPr/>
          </p:nvGrpSpPr>
          <p:grpSpPr>
            <a:xfrm flipH="1">
              <a:off x="2075400" y="1449538"/>
              <a:ext cx="148900" cy="266675"/>
              <a:chOff x="3936650" y="1187050"/>
              <a:chExt cx="148900" cy="266675"/>
            </a:xfrm>
          </p:grpSpPr>
          <p:sp>
            <p:nvSpPr>
              <p:cNvPr id="818" name="Google Shape;818;p35"/>
              <p:cNvSpPr/>
              <p:nvPr/>
            </p:nvSpPr>
            <p:spPr>
              <a:xfrm>
                <a:off x="3958400" y="1187050"/>
                <a:ext cx="125375" cy="59250"/>
              </a:xfrm>
              <a:custGeom>
                <a:avLst/>
                <a:gdLst/>
                <a:ahLst/>
                <a:cxnLst/>
                <a:rect l="l" t="t" r="r" b="b"/>
                <a:pathLst>
                  <a:path w="5015" h="2370" extrusionOk="0">
                    <a:moveTo>
                      <a:pt x="963" y="1"/>
                    </a:moveTo>
                    <a:cubicBezTo>
                      <a:pt x="99" y="1"/>
                      <a:pt x="0" y="1097"/>
                      <a:pt x="857" y="1342"/>
                    </a:cubicBezTo>
                    <a:cubicBezTo>
                      <a:pt x="2143" y="1720"/>
                      <a:pt x="3450" y="2369"/>
                      <a:pt x="4227" y="2369"/>
                    </a:cubicBezTo>
                    <a:cubicBezTo>
                      <a:pt x="4550" y="2369"/>
                      <a:pt x="4781" y="2257"/>
                      <a:pt x="4881" y="1966"/>
                    </a:cubicBezTo>
                    <a:cubicBezTo>
                      <a:pt x="5015" y="1592"/>
                      <a:pt x="4800" y="1226"/>
                      <a:pt x="4292" y="1039"/>
                    </a:cubicBezTo>
                    <a:cubicBezTo>
                      <a:pt x="3792" y="851"/>
                      <a:pt x="1946" y="182"/>
                      <a:pt x="1223" y="30"/>
                    </a:cubicBezTo>
                    <a:cubicBezTo>
                      <a:pt x="1130" y="10"/>
                      <a:pt x="1043" y="1"/>
                      <a:pt x="9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19" name="Google Shape;819;p35"/>
              <p:cNvSpPr/>
              <p:nvPr/>
            </p:nvSpPr>
            <p:spPr>
              <a:xfrm>
                <a:off x="3936650" y="1297900"/>
                <a:ext cx="125400" cy="56675"/>
              </a:xfrm>
              <a:custGeom>
                <a:avLst/>
                <a:gdLst/>
                <a:ahLst/>
                <a:cxnLst/>
                <a:rect l="l" t="t" r="r" b="b"/>
                <a:pathLst>
                  <a:path w="5016" h="2267" extrusionOk="0">
                    <a:moveTo>
                      <a:pt x="4175" y="1"/>
                    </a:moveTo>
                    <a:cubicBezTo>
                      <a:pt x="4142" y="1"/>
                      <a:pt x="4108" y="4"/>
                      <a:pt x="4074" y="12"/>
                    </a:cubicBezTo>
                    <a:cubicBezTo>
                      <a:pt x="2905" y="298"/>
                      <a:pt x="1718" y="539"/>
                      <a:pt x="594" y="994"/>
                    </a:cubicBezTo>
                    <a:cubicBezTo>
                      <a:pt x="1" y="1226"/>
                      <a:pt x="92" y="2267"/>
                      <a:pt x="850" y="2267"/>
                    </a:cubicBezTo>
                    <a:cubicBezTo>
                      <a:pt x="935" y="2267"/>
                      <a:pt x="1028" y="2254"/>
                      <a:pt x="1130" y="2225"/>
                    </a:cubicBezTo>
                    <a:cubicBezTo>
                      <a:pt x="4038" y="1404"/>
                      <a:pt x="4207" y="1377"/>
                      <a:pt x="4439" y="1217"/>
                    </a:cubicBezTo>
                    <a:cubicBezTo>
                      <a:pt x="5016" y="816"/>
                      <a:pt x="4662" y="1"/>
                      <a:pt x="417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0" name="Google Shape;820;p35"/>
              <p:cNvSpPr/>
              <p:nvPr/>
            </p:nvSpPr>
            <p:spPr>
              <a:xfrm>
                <a:off x="3987675" y="1391800"/>
                <a:ext cx="97875" cy="61925"/>
              </a:xfrm>
              <a:custGeom>
                <a:avLst/>
                <a:gdLst/>
                <a:ahLst/>
                <a:cxnLst/>
                <a:rect l="l" t="t" r="r" b="b"/>
                <a:pathLst>
                  <a:path w="3915" h="2477" extrusionOk="0">
                    <a:moveTo>
                      <a:pt x="2960" y="1"/>
                    </a:moveTo>
                    <a:cubicBezTo>
                      <a:pt x="2827" y="1"/>
                      <a:pt x="2682" y="38"/>
                      <a:pt x="2532" y="119"/>
                    </a:cubicBezTo>
                    <a:cubicBezTo>
                      <a:pt x="1872" y="458"/>
                      <a:pt x="1239" y="833"/>
                      <a:pt x="596" y="1216"/>
                    </a:cubicBezTo>
                    <a:cubicBezTo>
                      <a:pt x="1" y="1577"/>
                      <a:pt x="254" y="2477"/>
                      <a:pt x="901" y="2477"/>
                    </a:cubicBezTo>
                    <a:cubicBezTo>
                      <a:pt x="1039" y="2477"/>
                      <a:pt x="1194" y="2436"/>
                      <a:pt x="1364" y="2340"/>
                    </a:cubicBezTo>
                    <a:cubicBezTo>
                      <a:pt x="3041" y="1395"/>
                      <a:pt x="3915" y="1100"/>
                      <a:pt x="3531" y="351"/>
                    </a:cubicBezTo>
                    <a:cubicBezTo>
                      <a:pt x="3415" y="131"/>
                      <a:pt x="3209" y="1"/>
                      <a:pt x="296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333333"/>
                  </a:solidFill>
                  <a:effectLst/>
                  <a:uLnTx/>
                  <a:uFillTx/>
                  <a:latin typeface="#9Slide05 Garris" pitchFamily="2" charset="0"/>
                  <a:ea typeface="+mn-ea"/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821" name="Google Shape;821;p35"/>
          <p:cNvGrpSpPr/>
          <p:nvPr/>
        </p:nvGrpSpPr>
        <p:grpSpPr>
          <a:xfrm rot="423360">
            <a:off x="9498318" y="2492274"/>
            <a:ext cx="2056945" cy="3745457"/>
            <a:chOff x="6793950" y="864075"/>
            <a:chExt cx="1498068" cy="2727807"/>
          </a:xfrm>
        </p:grpSpPr>
        <p:sp>
          <p:nvSpPr>
            <p:cNvPr id="822" name="Google Shape;822;p35"/>
            <p:cNvSpPr/>
            <p:nvPr/>
          </p:nvSpPr>
          <p:spPr>
            <a:xfrm>
              <a:off x="6793950" y="864075"/>
              <a:ext cx="1498068" cy="2727807"/>
            </a:xfrm>
            <a:custGeom>
              <a:avLst/>
              <a:gdLst/>
              <a:ahLst/>
              <a:cxnLst/>
              <a:rect l="l" t="t" r="r" b="b"/>
              <a:pathLst>
                <a:path w="54674" h="99555" extrusionOk="0">
                  <a:moveTo>
                    <a:pt x="53063" y="36700"/>
                  </a:moveTo>
                  <a:cubicBezTo>
                    <a:pt x="52665" y="36365"/>
                    <a:pt x="52310" y="35989"/>
                    <a:pt x="51912" y="35570"/>
                  </a:cubicBezTo>
                  <a:cubicBezTo>
                    <a:pt x="51389" y="33039"/>
                    <a:pt x="50489" y="30591"/>
                    <a:pt x="49213" y="28080"/>
                  </a:cubicBezTo>
                  <a:cubicBezTo>
                    <a:pt x="47916" y="25590"/>
                    <a:pt x="46242" y="23581"/>
                    <a:pt x="44924" y="22116"/>
                  </a:cubicBezTo>
                  <a:cubicBezTo>
                    <a:pt x="44903" y="22116"/>
                    <a:pt x="44882" y="22096"/>
                    <a:pt x="44882" y="22075"/>
                  </a:cubicBezTo>
                  <a:cubicBezTo>
                    <a:pt x="43710" y="20840"/>
                    <a:pt x="42350" y="19710"/>
                    <a:pt x="40697" y="18601"/>
                  </a:cubicBezTo>
                  <a:cubicBezTo>
                    <a:pt x="37893" y="16718"/>
                    <a:pt x="34964" y="15463"/>
                    <a:pt x="31951" y="14814"/>
                  </a:cubicBezTo>
                  <a:lnTo>
                    <a:pt x="31930" y="14647"/>
                  </a:lnTo>
                  <a:lnTo>
                    <a:pt x="31930" y="13475"/>
                  </a:lnTo>
                  <a:cubicBezTo>
                    <a:pt x="31930" y="11948"/>
                    <a:pt x="31867" y="10420"/>
                    <a:pt x="31742" y="8914"/>
                  </a:cubicBezTo>
                  <a:cubicBezTo>
                    <a:pt x="31721" y="8160"/>
                    <a:pt x="31721" y="7428"/>
                    <a:pt x="31700" y="6675"/>
                  </a:cubicBezTo>
                  <a:cubicBezTo>
                    <a:pt x="31700" y="5922"/>
                    <a:pt x="31679" y="5147"/>
                    <a:pt x="31679" y="4373"/>
                  </a:cubicBezTo>
                  <a:cubicBezTo>
                    <a:pt x="31679" y="2762"/>
                    <a:pt x="30842" y="1381"/>
                    <a:pt x="29440" y="670"/>
                  </a:cubicBezTo>
                  <a:cubicBezTo>
                    <a:pt x="29398" y="649"/>
                    <a:pt x="29336" y="628"/>
                    <a:pt x="29294" y="607"/>
                  </a:cubicBezTo>
                  <a:lnTo>
                    <a:pt x="29189" y="565"/>
                  </a:lnTo>
                  <a:cubicBezTo>
                    <a:pt x="28771" y="356"/>
                    <a:pt x="27976" y="0"/>
                    <a:pt x="26929" y="0"/>
                  </a:cubicBezTo>
                  <a:cubicBezTo>
                    <a:pt x="26678" y="0"/>
                    <a:pt x="26448" y="21"/>
                    <a:pt x="26218" y="42"/>
                  </a:cubicBezTo>
                  <a:cubicBezTo>
                    <a:pt x="25360" y="63"/>
                    <a:pt x="24691" y="272"/>
                    <a:pt x="24147" y="544"/>
                  </a:cubicBezTo>
                  <a:cubicBezTo>
                    <a:pt x="23226" y="942"/>
                    <a:pt x="22473" y="1653"/>
                    <a:pt x="22033" y="2574"/>
                  </a:cubicBezTo>
                  <a:cubicBezTo>
                    <a:pt x="21719" y="3202"/>
                    <a:pt x="21573" y="3892"/>
                    <a:pt x="21615" y="4603"/>
                  </a:cubicBezTo>
                  <a:cubicBezTo>
                    <a:pt x="21594" y="5085"/>
                    <a:pt x="21594" y="5650"/>
                    <a:pt x="21657" y="6235"/>
                  </a:cubicBezTo>
                  <a:cubicBezTo>
                    <a:pt x="21615" y="6800"/>
                    <a:pt x="21636" y="7323"/>
                    <a:pt x="21657" y="7742"/>
                  </a:cubicBezTo>
                  <a:cubicBezTo>
                    <a:pt x="21678" y="7993"/>
                    <a:pt x="21698" y="8244"/>
                    <a:pt x="21678" y="8411"/>
                  </a:cubicBezTo>
                  <a:cubicBezTo>
                    <a:pt x="21678" y="8495"/>
                    <a:pt x="21678" y="8558"/>
                    <a:pt x="21678" y="8642"/>
                  </a:cubicBezTo>
                  <a:cubicBezTo>
                    <a:pt x="21698" y="8746"/>
                    <a:pt x="21678" y="8872"/>
                    <a:pt x="21678" y="8997"/>
                  </a:cubicBezTo>
                  <a:cubicBezTo>
                    <a:pt x="21657" y="9353"/>
                    <a:pt x="21657" y="9813"/>
                    <a:pt x="21698" y="10336"/>
                  </a:cubicBezTo>
                  <a:cubicBezTo>
                    <a:pt x="21678" y="10483"/>
                    <a:pt x="21657" y="10629"/>
                    <a:pt x="21657" y="10776"/>
                  </a:cubicBezTo>
                  <a:cubicBezTo>
                    <a:pt x="21636" y="10964"/>
                    <a:pt x="21636" y="11215"/>
                    <a:pt x="21678" y="11508"/>
                  </a:cubicBezTo>
                  <a:cubicBezTo>
                    <a:pt x="21573" y="12324"/>
                    <a:pt x="21657" y="13057"/>
                    <a:pt x="21761" y="13580"/>
                  </a:cubicBezTo>
                  <a:cubicBezTo>
                    <a:pt x="21740" y="13998"/>
                    <a:pt x="21740" y="14417"/>
                    <a:pt x="21740" y="14814"/>
                  </a:cubicBezTo>
                  <a:cubicBezTo>
                    <a:pt x="19020" y="15400"/>
                    <a:pt x="16426" y="16509"/>
                    <a:pt x="13978" y="18078"/>
                  </a:cubicBezTo>
                  <a:cubicBezTo>
                    <a:pt x="10002" y="20652"/>
                    <a:pt x="6947" y="24376"/>
                    <a:pt x="4939" y="29126"/>
                  </a:cubicBezTo>
                  <a:cubicBezTo>
                    <a:pt x="4939" y="29147"/>
                    <a:pt x="4918" y="29168"/>
                    <a:pt x="4918" y="29189"/>
                  </a:cubicBezTo>
                  <a:cubicBezTo>
                    <a:pt x="4457" y="30319"/>
                    <a:pt x="3872" y="31699"/>
                    <a:pt x="3704" y="33311"/>
                  </a:cubicBezTo>
                  <a:cubicBezTo>
                    <a:pt x="3558" y="33708"/>
                    <a:pt x="3411" y="34252"/>
                    <a:pt x="3328" y="34859"/>
                  </a:cubicBezTo>
                  <a:cubicBezTo>
                    <a:pt x="2595" y="35696"/>
                    <a:pt x="1988" y="36554"/>
                    <a:pt x="1486" y="37307"/>
                  </a:cubicBezTo>
                  <a:cubicBezTo>
                    <a:pt x="1" y="39420"/>
                    <a:pt x="398" y="41659"/>
                    <a:pt x="2491" y="43145"/>
                  </a:cubicBezTo>
                  <a:cubicBezTo>
                    <a:pt x="2491" y="43166"/>
                    <a:pt x="2679" y="43291"/>
                    <a:pt x="2679" y="43291"/>
                  </a:cubicBezTo>
                  <a:cubicBezTo>
                    <a:pt x="3223" y="43668"/>
                    <a:pt x="3851" y="44107"/>
                    <a:pt x="4625" y="44484"/>
                  </a:cubicBezTo>
                  <a:cubicBezTo>
                    <a:pt x="4625" y="44484"/>
                    <a:pt x="4625" y="44484"/>
                    <a:pt x="4625" y="44484"/>
                  </a:cubicBezTo>
                  <a:cubicBezTo>
                    <a:pt x="4667" y="45195"/>
                    <a:pt x="4729" y="45865"/>
                    <a:pt x="4771" y="46534"/>
                  </a:cubicBezTo>
                  <a:lnTo>
                    <a:pt x="4834" y="47246"/>
                  </a:lnTo>
                  <a:cubicBezTo>
                    <a:pt x="4834" y="47267"/>
                    <a:pt x="4918" y="48271"/>
                    <a:pt x="4918" y="48271"/>
                  </a:cubicBezTo>
                  <a:cubicBezTo>
                    <a:pt x="5190" y="51138"/>
                    <a:pt x="5462" y="54109"/>
                    <a:pt x="5713" y="57038"/>
                  </a:cubicBezTo>
                  <a:cubicBezTo>
                    <a:pt x="5838" y="58524"/>
                    <a:pt x="5964" y="60009"/>
                    <a:pt x="6090" y="61474"/>
                  </a:cubicBezTo>
                  <a:cubicBezTo>
                    <a:pt x="6320" y="64173"/>
                    <a:pt x="6550" y="66935"/>
                    <a:pt x="6801" y="69676"/>
                  </a:cubicBezTo>
                  <a:lnTo>
                    <a:pt x="6843" y="69990"/>
                  </a:lnTo>
                  <a:cubicBezTo>
                    <a:pt x="6968" y="71601"/>
                    <a:pt x="7094" y="73296"/>
                    <a:pt x="7240" y="74928"/>
                  </a:cubicBezTo>
                  <a:cubicBezTo>
                    <a:pt x="7450" y="77459"/>
                    <a:pt x="7701" y="79991"/>
                    <a:pt x="7952" y="82460"/>
                  </a:cubicBezTo>
                  <a:lnTo>
                    <a:pt x="7952" y="82607"/>
                  </a:lnTo>
                  <a:lnTo>
                    <a:pt x="8307" y="86603"/>
                  </a:lnTo>
                  <a:cubicBezTo>
                    <a:pt x="8307" y="86624"/>
                    <a:pt x="8412" y="87649"/>
                    <a:pt x="8412" y="87649"/>
                  </a:cubicBezTo>
                  <a:cubicBezTo>
                    <a:pt x="8558" y="89114"/>
                    <a:pt x="8705" y="90620"/>
                    <a:pt x="8810" y="92064"/>
                  </a:cubicBezTo>
                  <a:cubicBezTo>
                    <a:pt x="8810" y="92085"/>
                    <a:pt x="8810" y="92106"/>
                    <a:pt x="8810" y="92127"/>
                  </a:cubicBezTo>
                  <a:cubicBezTo>
                    <a:pt x="9019" y="94993"/>
                    <a:pt x="9688" y="96521"/>
                    <a:pt x="13015" y="97923"/>
                  </a:cubicBezTo>
                  <a:cubicBezTo>
                    <a:pt x="13392" y="98090"/>
                    <a:pt x="13810" y="98216"/>
                    <a:pt x="14271" y="98320"/>
                  </a:cubicBezTo>
                  <a:cubicBezTo>
                    <a:pt x="17911" y="99283"/>
                    <a:pt x="21447" y="99471"/>
                    <a:pt x="24460" y="99534"/>
                  </a:cubicBezTo>
                  <a:cubicBezTo>
                    <a:pt x="25004" y="99555"/>
                    <a:pt x="25548" y="99555"/>
                    <a:pt x="26092" y="99555"/>
                  </a:cubicBezTo>
                  <a:cubicBezTo>
                    <a:pt x="29022" y="99555"/>
                    <a:pt x="31616" y="99408"/>
                    <a:pt x="33960" y="99115"/>
                  </a:cubicBezTo>
                  <a:lnTo>
                    <a:pt x="34713" y="99032"/>
                  </a:lnTo>
                  <a:cubicBezTo>
                    <a:pt x="37245" y="98739"/>
                    <a:pt x="40111" y="98404"/>
                    <a:pt x="42873" y="97065"/>
                  </a:cubicBezTo>
                  <a:cubicBezTo>
                    <a:pt x="44108" y="96751"/>
                    <a:pt x="45865" y="95788"/>
                    <a:pt x="46179" y="92880"/>
                  </a:cubicBezTo>
                  <a:cubicBezTo>
                    <a:pt x="46179" y="92880"/>
                    <a:pt x="46200" y="92775"/>
                    <a:pt x="46200" y="92755"/>
                  </a:cubicBezTo>
                  <a:cubicBezTo>
                    <a:pt x="46325" y="91164"/>
                    <a:pt x="46472" y="89595"/>
                    <a:pt x="46598" y="88026"/>
                  </a:cubicBezTo>
                  <a:cubicBezTo>
                    <a:pt x="46618" y="88026"/>
                    <a:pt x="46681" y="87105"/>
                    <a:pt x="46681" y="87105"/>
                  </a:cubicBezTo>
                  <a:cubicBezTo>
                    <a:pt x="46765" y="85850"/>
                    <a:pt x="46849" y="84678"/>
                    <a:pt x="46995" y="83506"/>
                  </a:cubicBezTo>
                  <a:cubicBezTo>
                    <a:pt x="47204" y="81665"/>
                    <a:pt x="47372" y="79824"/>
                    <a:pt x="47518" y="78045"/>
                  </a:cubicBezTo>
                  <a:cubicBezTo>
                    <a:pt x="47581" y="77334"/>
                    <a:pt x="47644" y="76643"/>
                    <a:pt x="47706" y="75932"/>
                  </a:cubicBezTo>
                  <a:cubicBezTo>
                    <a:pt x="47790" y="75011"/>
                    <a:pt x="47853" y="74091"/>
                    <a:pt x="47916" y="73212"/>
                  </a:cubicBezTo>
                  <a:cubicBezTo>
                    <a:pt x="47978" y="72354"/>
                    <a:pt x="48041" y="71496"/>
                    <a:pt x="48125" y="70659"/>
                  </a:cubicBezTo>
                  <a:cubicBezTo>
                    <a:pt x="48250" y="69174"/>
                    <a:pt x="48397" y="67688"/>
                    <a:pt x="48543" y="66203"/>
                  </a:cubicBezTo>
                  <a:cubicBezTo>
                    <a:pt x="48690" y="64633"/>
                    <a:pt x="48857" y="63064"/>
                    <a:pt x="49004" y="61453"/>
                  </a:cubicBezTo>
                  <a:lnTo>
                    <a:pt x="49025" y="61202"/>
                  </a:lnTo>
                  <a:cubicBezTo>
                    <a:pt x="49338" y="57373"/>
                    <a:pt x="49694" y="53439"/>
                    <a:pt x="49987" y="49505"/>
                  </a:cubicBezTo>
                  <a:cubicBezTo>
                    <a:pt x="50008" y="49192"/>
                    <a:pt x="50050" y="48878"/>
                    <a:pt x="50071" y="48543"/>
                  </a:cubicBezTo>
                  <a:cubicBezTo>
                    <a:pt x="50175" y="47706"/>
                    <a:pt x="50259" y="46764"/>
                    <a:pt x="50280" y="45781"/>
                  </a:cubicBezTo>
                  <a:cubicBezTo>
                    <a:pt x="50427" y="45174"/>
                    <a:pt x="50427" y="44672"/>
                    <a:pt x="50427" y="44358"/>
                  </a:cubicBezTo>
                  <a:cubicBezTo>
                    <a:pt x="50427" y="44358"/>
                    <a:pt x="50427" y="44254"/>
                    <a:pt x="50427" y="44254"/>
                  </a:cubicBezTo>
                  <a:cubicBezTo>
                    <a:pt x="50531" y="44170"/>
                    <a:pt x="50657" y="44107"/>
                    <a:pt x="50782" y="44023"/>
                  </a:cubicBezTo>
                  <a:cubicBezTo>
                    <a:pt x="51682" y="43479"/>
                    <a:pt x="53042" y="42643"/>
                    <a:pt x="53900" y="40990"/>
                  </a:cubicBezTo>
                  <a:cubicBezTo>
                    <a:pt x="54674" y="39546"/>
                    <a:pt x="54318" y="37746"/>
                    <a:pt x="53063" y="3670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23" name="Google Shape;823;p35"/>
            <p:cNvGrpSpPr/>
            <p:nvPr/>
          </p:nvGrpSpPr>
          <p:grpSpPr>
            <a:xfrm>
              <a:off x="6902950" y="963600"/>
              <a:ext cx="1280100" cy="2528800"/>
              <a:chOff x="4490750" y="511075"/>
              <a:chExt cx="1280100" cy="2528800"/>
            </a:xfrm>
          </p:grpSpPr>
          <p:sp>
            <p:nvSpPr>
              <p:cNvPr id="824" name="Google Shape;824;p35"/>
              <p:cNvSpPr/>
              <p:nvPr/>
            </p:nvSpPr>
            <p:spPr>
              <a:xfrm>
                <a:off x="4656800" y="1922200"/>
                <a:ext cx="959925" cy="945875"/>
              </a:xfrm>
              <a:custGeom>
                <a:avLst/>
                <a:gdLst/>
                <a:ahLst/>
                <a:cxnLst/>
                <a:rect l="l" t="t" r="r" b="b"/>
                <a:pathLst>
                  <a:path w="38397" h="37835" extrusionOk="0">
                    <a:moveTo>
                      <a:pt x="21296" y="1"/>
                    </a:moveTo>
                    <a:cubicBezTo>
                      <a:pt x="20052" y="1"/>
                      <a:pt x="18953" y="594"/>
                      <a:pt x="17920" y="1384"/>
                    </a:cubicBezTo>
                    <a:cubicBezTo>
                      <a:pt x="17845" y="1585"/>
                      <a:pt x="17845" y="1810"/>
                      <a:pt x="17845" y="2011"/>
                    </a:cubicBezTo>
                    <a:cubicBezTo>
                      <a:pt x="17820" y="2387"/>
                      <a:pt x="17795" y="2763"/>
                      <a:pt x="17845" y="3114"/>
                    </a:cubicBezTo>
                    <a:cubicBezTo>
                      <a:pt x="17970" y="4216"/>
                      <a:pt x="17970" y="5344"/>
                      <a:pt x="18873" y="6171"/>
                    </a:cubicBezTo>
                    <a:cubicBezTo>
                      <a:pt x="19023" y="6297"/>
                      <a:pt x="19198" y="6397"/>
                      <a:pt x="19399" y="6472"/>
                    </a:cubicBezTo>
                    <a:cubicBezTo>
                      <a:pt x="19487" y="6501"/>
                      <a:pt x="19567" y="6514"/>
                      <a:pt x="19648" y="6514"/>
                    </a:cubicBezTo>
                    <a:cubicBezTo>
                      <a:pt x="19705" y="6514"/>
                      <a:pt x="19763" y="6507"/>
                      <a:pt x="19825" y="6497"/>
                    </a:cubicBezTo>
                    <a:cubicBezTo>
                      <a:pt x="19975" y="6472"/>
                      <a:pt x="20076" y="6397"/>
                      <a:pt x="20201" y="6297"/>
                    </a:cubicBezTo>
                    <a:cubicBezTo>
                      <a:pt x="20276" y="6246"/>
                      <a:pt x="20326" y="6171"/>
                      <a:pt x="20401" y="6096"/>
                    </a:cubicBezTo>
                    <a:cubicBezTo>
                      <a:pt x="20627" y="5870"/>
                      <a:pt x="20828" y="5620"/>
                      <a:pt x="20953" y="5319"/>
                    </a:cubicBezTo>
                    <a:cubicBezTo>
                      <a:pt x="21429" y="4216"/>
                      <a:pt x="21329" y="2963"/>
                      <a:pt x="21780" y="1835"/>
                    </a:cubicBezTo>
                    <a:lnTo>
                      <a:pt x="21780" y="1835"/>
                    </a:lnTo>
                    <a:cubicBezTo>
                      <a:pt x="22306" y="3615"/>
                      <a:pt x="21780" y="5144"/>
                      <a:pt x="20677" y="6522"/>
                    </a:cubicBezTo>
                    <a:cubicBezTo>
                      <a:pt x="20502" y="6698"/>
                      <a:pt x="20251" y="6748"/>
                      <a:pt x="20000" y="6748"/>
                    </a:cubicBezTo>
                    <a:cubicBezTo>
                      <a:pt x="19875" y="6748"/>
                      <a:pt x="19750" y="6773"/>
                      <a:pt x="19650" y="6773"/>
                    </a:cubicBezTo>
                    <a:cubicBezTo>
                      <a:pt x="19474" y="6773"/>
                      <a:pt x="19324" y="6748"/>
                      <a:pt x="19198" y="6672"/>
                    </a:cubicBezTo>
                    <a:cubicBezTo>
                      <a:pt x="19123" y="6647"/>
                      <a:pt x="19048" y="6597"/>
                      <a:pt x="18998" y="6572"/>
                    </a:cubicBezTo>
                    <a:cubicBezTo>
                      <a:pt x="18848" y="6472"/>
                      <a:pt x="18697" y="6347"/>
                      <a:pt x="18572" y="6246"/>
                    </a:cubicBezTo>
                    <a:cubicBezTo>
                      <a:pt x="18171" y="5921"/>
                      <a:pt x="17995" y="5469"/>
                      <a:pt x="17820" y="4993"/>
                    </a:cubicBezTo>
                    <a:cubicBezTo>
                      <a:pt x="17419" y="3991"/>
                      <a:pt x="17645" y="2938"/>
                      <a:pt x="17519" y="1936"/>
                    </a:cubicBezTo>
                    <a:cubicBezTo>
                      <a:pt x="17420" y="1573"/>
                      <a:pt x="17234" y="1427"/>
                      <a:pt x="16990" y="1427"/>
                    </a:cubicBezTo>
                    <a:cubicBezTo>
                      <a:pt x="16863" y="1427"/>
                      <a:pt x="16721" y="1466"/>
                      <a:pt x="16567" y="1535"/>
                    </a:cubicBezTo>
                    <a:cubicBezTo>
                      <a:pt x="16066" y="1760"/>
                      <a:pt x="15589" y="2061"/>
                      <a:pt x="15113" y="2387"/>
                    </a:cubicBezTo>
                    <a:cubicBezTo>
                      <a:pt x="15038" y="2412"/>
                      <a:pt x="14963" y="2462"/>
                      <a:pt x="14888" y="2512"/>
                    </a:cubicBezTo>
                    <a:cubicBezTo>
                      <a:pt x="13910" y="3038"/>
                      <a:pt x="12933" y="3540"/>
                      <a:pt x="11980" y="4091"/>
                    </a:cubicBezTo>
                    <a:cubicBezTo>
                      <a:pt x="11560" y="4343"/>
                      <a:pt x="11105" y="4454"/>
                      <a:pt x="10630" y="4454"/>
                    </a:cubicBezTo>
                    <a:cubicBezTo>
                      <a:pt x="10538" y="4454"/>
                      <a:pt x="10445" y="4450"/>
                      <a:pt x="10351" y="4442"/>
                    </a:cubicBezTo>
                    <a:cubicBezTo>
                      <a:pt x="9765" y="4645"/>
                      <a:pt x="9178" y="4929"/>
                      <a:pt x="8537" y="4929"/>
                    </a:cubicBezTo>
                    <a:cubicBezTo>
                      <a:pt x="8466" y="4929"/>
                      <a:pt x="8394" y="4926"/>
                      <a:pt x="8321" y="4918"/>
                    </a:cubicBezTo>
                    <a:cubicBezTo>
                      <a:pt x="7892" y="4918"/>
                      <a:pt x="7480" y="5084"/>
                      <a:pt x="7040" y="5084"/>
                    </a:cubicBezTo>
                    <a:cubicBezTo>
                      <a:pt x="6967" y="5084"/>
                      <a:pt x="6893" y="5079"/>
                      <a:pt x="6817" y="5068"/>
                    </a:cubicBezTo>
                    <a:cubicBezTo>
                      <a:pt x="4913" y="4818"/>
                      <a:pt x="2958" y="4943"/>
                      <a:pt x="1053" y="4718"/>
                    </a:cubicBezTo>
                    <a:cubicBezTo>
                      <a:pt x="870" y="4689"/>
                      <a:pt x="687" y="4637"/>
                      <a:pt x="508" y="4637"/>
                    </a:cubicBezTo>
                    <a:cubicBezTo>
                      <a:pt x="369" y="4637"/>
                      <a:pt x="232" y="4669"/>
                      <a:pt x="101" y="4768"/>
                    </a:cubicBezTo>
                    <a:cubicBezTo>
                      <a:pt x="101" y="5319"/>
                      <a:pt x="0" y="5870"/>
                      <a:pt x="276" y="6372"/>
                    </a:cubicBezTo>
                    <a:cubicBezTo>
                      <a:pt x="426" y="7449"/>
                      <a:pt x="627" y="8502"/>
                      <a:pt x="502" y="9580"/>
                    </a:cubicBezTo>
                    <a:cubicBezTo>
                      <a:pt x="652" y="11359"/>
                      <a:pt x="777" y="13164"/>
                      <a:pt x="953" y="14943"/>
                    </a:cubicBezTo>
                    <a:cubicBezTo>
                      <a:pt x="1329" y="19104"/>
                      <a:pt x="1705" y="23239"/>
                      <a:pt x="2081" y="27374"/>
                    </a:cubicBezTo>
                    <a:cubicBezTo>
                      <a:pt x="2281" y="29580"/>
                      <a:pt x="2507" y="31810"/>
                      <a:pt x="2732" y="34016"/>
                    </a:cubicBezTo>
                    <a:cubicBezTo>
                      <a:pt x="3311" y="34350"/>
                      <a:pt x="3752" y="35001"/>
                      <a:pt x="4494" y="35001"/>
                    </a:cubicBezTo>
                    <a:cubicBezTo>
                      <a:pt x="4587" y="35001"/>
                      <a:pt x="4684" y="34991"/>
                      <a:pt x="4787" y="34968"/>
                    </a:cubicBezTo>
                    <a:cubicBezTo>
                      <a:pt x="5013" y="34567"/>
                      <a:pt x="4938" y="34116"/>
                      <a:pt x="4938" y="33690"/>
                    </a:cubicBezTo>
                    <a:cubicBezTo>
                      <a:pt x="4963" y="33239"/>
                      <a:pt x="5088" y="32813"/>
                      <a:pt x="5564" y="32638"/>
                    </a:cubicBezTo>
                    <a:cubicBezTo>
                      <a:pt x="6053" y="32451"/>
                      <a:pt x="6559" y="32288"/>
                      <a:pt x="7058" y="32288"/>
                    </a:cubicBezTo>
                    <a:cubicBezTo>
                      <a:pt x="7428" y="32288"/>
                      <a:pt x="7793" y="32378"/>
                      <a:pt x="8146" y="32612"/>
                    </a:cubicBezTo>
                    <a:cubicBezTo>
                      <a:pt x="8998" y="33164"/>
                      <a:pt x="9349" y="33991"/>
                      <a:pt x="9274" y="35019"/>
                    </a:cubicBezTo>
                    <a:cubicBezTo>
                      <a:pt x="9223" y="35595"/>
                      <a:pt x="8948" y="36171"/>
                      <a:pt x="9198" y="36773"/>
                    </a:cubicBezTo>
                    <a:cubicBezTo>
                      <a:pt x="9697" y="37293"/>
                      <a:pt x="10706" y="37523"/>
                      <a:pt x="11826" y="37523"/>
                    </a:cubicBezTo>
                    <a:cubicBezTo>
                      <a:pt x="13298" y="37523"/>
                      <a:pt x="14962" y="37127"/>
                      <a:pt x="15915" y="36472"/>
                    </a:cubicBezTo>
                    <a:cubicBezTo>
                      <a:pt x="16041" y="36372"/>
                      <a:pt x="16141" y="36247"/>
                      <a:pt x="16216" y="36096"/>
                    </a:cubicBezTo>
                    <a:cubicBezTo>
                      <a:pt x="16416" y="35144"/>
                      <a:pt x="16366" y="34066"/>
                      <a:pt x="17544" y="33640"/>
                    </a:cubicBezTo>
                    <a:cubicBezTo>
                      <a:pt x="18121" y="33389"/>
                      <a:pt x="18747" y="33289"/>
                      <a:pt x="19374" y="33139"/>
                    </a:cubicBezTo>
                    <a:cubicBezTo>
                      <a:pt x="19436" y="33128"/>
                      <a:pt x="19503" y="33122"/>
                      <a:pt x="19570" y="33122"/>
                    </a:cubicBezTo>
                    <a:cubicBezTo>
                      <a:pt x="19665" y="33122"/>
                      <a:pt x="19762" y="33134"/>
                      <a:pt x="19850" y="33164"/>
                    </a:cubicBezTo>
                    <a:cubicBezTo>
                      <a:pt x="19925" y="33189"/>
                      <a:pt x="20000" y="33214"/>
                      <a:pt x="20076" y="33239"/>
                    </a:cubicBezTo>
                    <a:cubicBezTo>
                      <a:pt x="20251" y="33289"/>
                      <a:pt x="20376" y="33364"/>
                      <a:pt x="20502" y="33490"/>
                    </a:cubicBezTo>
                    <a:cubicBezTo>
                      <a:pt x="20878" y="33891"/>
                      <a:pt x="20903" y="34567"/>
                      <a:pt x="21504" y="34793"/>
                    </a:cubicBezTo>
                    <a:cubicBezTo>
                      <a:pt x="22256" y="34768"/>
                      <a:pt x="23033" y="34743"/>
                      <a:pt x="23810" y="34618"/>
                    </a:cubicBezTo>
                    <a:cubicBezTo>
                      <a:pt x="24361" y="34317"/>
                      <a:pt x="24838" y="33866"/>
                      <a:pt x="25514" y="33815"/>
                    </a:cubicBezTo>
                    <a:cubicBezTo>
                      <a:pt x="25815" y="33690"/>
                      <a:pt x="26141" y="33690"/>
                      <a:pt x="26467" y="33615"/>
                    </a:cubicBezTo>
                    <a:cubicBezTo>
                      <a:pt x="26650" y="33548"/>
                      <a:pt x="26829" y="33506"/>
                      <a:pt x="26992" y="33506"/>
                    </a:cubicBezTo>
                    <a:cubicBezTo>
                      <a:pt x="27319" y="33506"/>
                      <a:pt x="27586" y="33673"/>
                      <a:pt x="27720" y="34141"/>
                    </a:cubicBezTo>
                    <a:cubicBezTo>
                      <a:pt x="27870" y="34467"/>
                      <a:pt x="27920" y="34843"/>
                      <a:pt x="28246" y="35094"/>
                    </a:cubicBezTo>
                    <a:cubicBezTo>
                      <a:pt x="29148" y="35394"/>
                      <a:pt x="30051" y="35745"/>
                      <a:pt x="30878" y="36196"/>
                    </a:cubicBezTo>
                    <a:cubicBezTo>
                      <a:pt x="30978" y="36222"/>
                      <a:pt x="31053" y="36247"/>
                      <a:pt x="31153" y="36297"/>
                    </a:cubicBezTo>
                    <a:cubicBezTo>
                      <a:pt x="32131" y="36648"/>
                      <a:pt x="33008" y="37249"/>
                      <a:pt x="33960" y="37650"/>
                    </a:cubicBezTo>
                    <a:cubicBezTo>
                      <a:pt x="34195" y="37738"/>
                      <a:pt x="34420" y="37834"/>
                      <a:pt x="34648" y="37834"/>
                    </a:cubicBezTo>
                    <a:cubicBezTo>
                      <a:pt x="34809" y="37834"/>
                      <a:pt x="34972" y="37786"/>
                      <a:pt x="35138" y="37650"/>
                    </a:cubicBezTo>
                    <a:cubicBezTo>
                      <a:pt x="35439" y="36623"/>
                      <a:pt x="35389" y="35545"/>
                      <a:pt x="35514" y="34492"/>
                    </a:cubicBezTo>
                    <a:cubicBezTo>
                      <a:pt x="35815" y="31635"/>
                      <a:pt x="36066" y="28753"/>
                      <a:pt x="36291" y="25871"/>
                    </a:cubicBezTo>
                    <a:cubicBezTo>
                      <a:pt x="36366" y="24868"/>
                      <a:pt x="36592" y="23841"/>
                      <a:pt x="36492" y="22813"/>
                    </a:cubicBezTo>
                    <a:cubicBezTo>
                      <a:pt x="36417" y="22412"/>
                      <a:pt x="36316" y="22011"/>
                      <a:pt x="36567" y="21610"/>
                    </a:cubicBezTo>
                    <a:cubicBezTo>
                      <a:pt x="36818" y="20733"/>
                      <a:pt x="36793" y="19780"/>
                      <a:pt x="36893" y="18878"/>
                    </a:cubicBezTo>
                    <a:cubicBezTo>
                      <a:pt x="37118" y="16773"/>
                      <a:pt x="37294" y="14642"/>
                      <a:pt x="37494" y="12537"/>
                    </a:cubicBezTo>
                    <a:cubicBezTo>
                      <a:pt x="37645" y="10933"/>
                      <a:pt x="37770" y="9354"/>
                      <a:pt x="37895" y="7775"/>
                    </a:cubicBezTo>
                    <a:cubicBezTo>
                      <a:pt x="37770" y="7224"/>
                      <a:pt x="37870" y="6698"/>
                      <a:pt x="37845" y="6146"/>
                    </a:cubicBezTo>
                    <a:cubicBezTo>
                      <a:pt x="37845" y="6099"/>
                      <a:pt x="37856" y="6074"/>
                      <a:pt x="37868" y="6074"/>
                    </a:cubicBezTo>
                    <a:cubicBezTo>
                      <a:pt x="37881" y="6074"/>
                      <a:pt x="37895" y="6105"/>
                      <a:pt x="37895" y="6171"/>
                    </a:cubicBezTo>
                    <a:cubicBezTo>
                      <a:pt x="37895" y="6196"/>
                      <a:pt x="37945" y="6196"/>
                      <a:pt x="37970" y="6221"/>
                    </a:cubicBezTo>
                    <a:cubicBezTo>
                      <a:pt x="38221" y="4743"/>
                      <a:pt x="38397" y="3264"/>
                      <a:pt x="38346" y="1760"/>
                    </a:cubicBezTo>
                    <a:cubicBezTo>
                      <a:pt x="38310" y="1751"/>
                      <a:pt x="38273" y="1745"/>
                      <a:pt x="38238" y="1745"/>
                    </a:cubicBezTo>
                    <a:cubicBezTo>
                      <a:pt x="38176" y="1745"/>
                      <a:pt x="38118" y="1763"/>
                      <a:pt x="38071" y="1810"/>
                    </a:cubicBezTo>
                    <a:cubicBezTo>
                      <a:pt x="36991" y="2934"/>
                      <a:pt x="35660" y="3283"/>
                      <a:pt x="34214" y="3283"/>
                    </a:cubicBezTo>
                    <a:cubicBezTo>
                      <a:pt x="34014" y="3283"/>
                      <a:pt x="33813" y="3276"/>
                      <a:pt x="33610" y="3264"/>
                    </a:cubicBezTo>
                    <a:cubicBezTo>
                      <a:pt x="33534" y="3264"/>
                      <a:pt x="33434" y="3289"/>
                      <a:pt x="33334" y="3314"/>
                    </a:cubicBezTo>
                    <a:cubicBezTo>
                      <a:pt x="33184" y="3414"/>
                      <a:pt x="33058" y="3540"/>
                      <a:pt x="32908" y="3640"/>
                    </a:cubicBezTo>
                    <a:cubicBezTo>
                      <a:pt x="32532" y="3916"/>
                      <a:pt x="32281" y="4367"/>
                      <a:pt x="31905" y="4642"/>
                    </a:cubicBezTo>
                    <a:cubicBezTo>
                      <a:pt x="31486" y="4927"/>
                      <a:pt x="31067" y="5190"/>
                      <a:pt x="30603" y="5190"/>
                    </a:cubicBezTo>
                    <a:cubicBezTo>
                      <a:pt x="30373" y="5190"/>
                      <a:pt x="30132" y="5126"/>
                      <a:pt x="29875" y="4968"/>
                    </a:cubicBezTo>
                    <a:cubicBezTo>
                      <a:pt x="28823" y="4367"/>
                      <a:pt x="28196" y="3414"/>
                      <a:pt x="27695" y="2337"/>
                    </a:cubicBezTo>
                    <a:cubicBezTo>
                      <a:pt x="27595" y="2186"/>
                      <a:pt x="27494" y="2036"/>
                      <a:pt x="27319" y="1911"/>
                    </a:cubicBezTo>
                    <a:cubicBezTo>
                      <a:pt x="27244" y="1860"/>
                      <a:pt x="27143" y="1860"/>
                      <a:pt x="27043" y="1860"/>
                    </a:cubicBezTo>
                    <a:cubicBezTo>
                      <a:pt x="26517" y="1860"/>
                      <a:pt x="26041" y="1635"/>
                      <a:pt x="25640" y="1384"/>
                    </a:cubicBezTo>
                    <a:cubicBezTo>
                      <a:pt x="24587" y="682"/>
                      <a:pt x="23384" y="382"/>
                      <a:pt x="22206" y="106"/>
                    </a:cubicBezTo>
                    <a:cubicBezTo>
                      <a:pt x="21894" y="34"/>
                      <a:pt x="21591" y="1"/>
                      <a:pt x="2129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5" name="Google Shape;825;p35"/>
              <p:cNvSpPr/>
              <p:nvPr/>
            </p:nvSpPr>
            <p:spPr>
              <a:xfrm>
                <a:off x="4628600" y="1681100"/>
                <a:ext cx="1015700" cy="373850"/>
              </a:xfrm>
              <a:custGeom>
                <a:avLst/>
                <a:gdLst/>
                <a:ahLst/>
                <a:cxnLst/>
                <a:rect l="l" t="t" r="r" b="b"/>
                <a:pathLst>
                  <a:path w="40628" h="14954" extrusionOk="0">
                    <a:moveTo>
                      <a:pt x="40627" y="1"/>
                    </a:moveTo>
                    <a:cubicBezTo>
                      <a:pt x="40051" y="101"/>
                      <a:pt x="39700" y="552"/>
                      <a:pt x="39274" y="828"/>
                    </a:cubicBezTo>
                    <a:cubicBezTo>
                      <a:pt x="39199" y="903"/>
                      <a:pt x="39149" y="978"/>
                      <a:pt x="39124" y="1053"/>
                    </a:cubicBezTo>
                    <a:cubicBezTo>
                      <a:pt x="39098" y="1128"/>
                      <a:pt x="39073" y="1204"/>
                      <a:pt x="39073" y="1254"/>
                    </a:cubicBezTo>
                    <a:cubicBezTo>
                      <a:pt x="38572" y="1429"/>
                      <a:pt x="38096" y="1580"/>
                      <a:pt x="37670" y="1855"/>
                    </a:cubicBezTo>
                    <a:cubicBezTo>
                      <a:pt x="37570" y="1905"/>
                      <a:pt x="37469" y="1930"/>
                      <a:pt x="37369" y="1981"/>
                    </a:cubicBezTo>
                    <a:cubicBezTo>
                      <a:pt x="37294" y="2006"/>
                      <a:pt x="37219" y="2056"/>
                      <a:pt x="37144" y="2106"/>
                    </a:cubicBezTo>
                    <a:cubicBezTo>
                      <a:pt x="36918" y="2231"/>
                      <a:pt x="36692" y="2331"/>
                      <a:pt x="36467" y="2407"/>
                    </a:cubicBezTo>
                    <a:cubicBezTo>
                      <a:pt x="36392" y="2432"/>
                      <a:pt x="36317" y="2457"/>
                      <a:pt x="36241" y="2507"/>
                    </a:cubicBezTo>
                    <a:cubicBezTo>
                      <a:pt x="36166" y="2532"/>
                      <a:pt x="36116" y="2582"/>
                      <a:pt x="36041" y="2632"/>
                    </a:cubicBezTo>
                    <a:cubicBezTo>
                      <a:pt x="35991" y="2657"/>
                      <a:pt x="35916" y="2707"/>
                      <a:pt x="35840" y="2732"/>
                    </a:cubicBezTo>
                    <a:cubicBezTo>
                      <a:pt x="35640" y="2808"/>
                      <a:pt x="35439" y="2808"/>
                      <a:pt x="35264" y="2883"/>
                    </a:cubicBezTo>
                    <a:cubicBezTo>
                      <a:pt x="34863" y="3008"/>
                      <a:pt x="34537" y="3234"/>
                      <a:pt x="34211" y="3459"/>
                    </a:cubicBezTo>
                    <a:cubicBezTo>
                      <a:pt x="34086" y="3509"/>
                      <a:pt x="33986" y="3585"/>
                      <a:pt x="33860" y="3635"/>
                    </a:cubicBezTo>
                    <a:cubicBezTo>
                      <a:pt x="33785" y="3635"/>
                      <a:pt x="33735" y="3660"/>
                      <a:pt x="33660" y="3685"/>
                    </a:cubicBezTo>
                    <a:cubicBezTo>
                      <a:pt x="32983" y="4011"/>
                      <a:pt x="32256" y="3961"/>
                      <a:pt x="31530" y="4011"/>
                    </a:cubicBezTo>
                    <a:cubicBezTo>
                      <a:pt x="31437" y="4016"/>
                      <a:pt x="31345" y="4019"/>
                      <a:pt x="31253" y="4019"/>
                    </a:cubicBezTo>
                    <a:cubicBezTo>
                      <a:pt x="30502" y="4019"/>
                      <a:pt x="29785" y="3852"/>
                      <a:pt x="29048" y="3785"/>
                    </a:cubicBezTo>
                    <a:cubicBezTo>
                      <a:pt x="28848" y="3710"/>
                      <a:pt x="28647" y="3610"/>
                      <a:pt x="28447" y="3509"/>
                    </a:cubicBezTo>
                    <a:cubicBezTo>
                      <a:pt x="27443" y="3239"/>
                      <a:pt x="26440" y="2910"/>
                      <a:pt x="25390" y="2910"/>
                    </a:cubicBezTo>
                    <a:cubicBezTo>
                      <a:pt x="25077" y="2910"/>
                      <a:pt x="24760" y="2939"/>
                      <a:pt x="24437" y="3008"/>
                    </a:cubicBezTo>
                    <a:cubicBezTo>
                      <a:pt x="24362" y="3083"/>
                      <a:pt x="24311" y="3159"/>
                      <a:pt x="24236" y="3209"/>
                    </a:cubicBezTo>
                    <a:cubicBezTo>
                      <a:pt x="24236" y="3209"/>
                      <a:pt x="24236" y="3209"/>
                      <a:pt x="24236" y="3184"/>
                    </a:cubicBezTo>
                    <a:cubicBezTo>
                      <a:pt x="23936" y="3184"/>
                      <a:pt x="23635" y="3184"/>
                      <a:pt x="23359" y="3209"/>
                    </a:cubicBezTo>
                    <a:cubicBezTo>
                      <a:pt x="21930" y="3284"/>
                      <a:pt x="20702" y="3810"/>
                      <a:pt x="19575" y="4687"/>
                    </a:cubicBezTo>
                    <a:lnTo>
                      <a:pt x="19399" y="4687"/>
                    </a:lnTo>
                    <a:cubicBezTo>
                      <a:pt x="19299" y="4737"/>
                      <a:pt x="19174" y="4788"/>
                      <a:pt x="19073" y="4838"/>
                    </a:cubicBezTo>
                    <a:cubicBezTo>
                      <a:pt x="19048" y="4838"/>
                      <a:pt x="19048" y="4813"/>
                      <a:pt x="19023" y="4788"/>
                    </a:cubicBezTo>
                    <a:cubicBezTo>
                      <a:pt x="18121" y="5088"/>
                      <a:pt x="17269" y="5565"/>
                      <a:pt x="16367" y="5840"/>
                    </a:cubicBezTo>
                    <a:cubicBezTo>
                      <a:pt x="15113" y="6241"/>
                      <a:pt x="13910" y="6768"/>
                      <a:pt x="12632" y="6943"/>
                    </a:cubicBezTo>
                    <a:cubicBezTo>
                      <a:pt x="11993" y="7031"/>
                      <a:pt x="11335" y="7177"/>
                      <a:pt x="10691" y="7177"/>
                    </a:cubicBezTo>
                    <a:cubicBezTo>
                      <a:pt x="10603" y="7177"/>
                      <a:pt x="10515" y="7175"/>
                      <a:pt x="10427" y="7169"/>
                    </a:cubicBezTo>
                    <a:cubicBezTo>
                      <a:pt x="9750" y="7068"/>
                      <a:pt x="9073" y="6868"/>
                      <a:pt x="8397" y="6617"/>
                    </a:cubicBezTo>
                    <a:cubicBezTo>
                      <a:pt x="8146" y="6442"/>
                      <a:pt x="7820" y="6417"/>
                      <a:pt x="7544" y="6316"/>
                    </a:cubicBezTo>
                    <a:cubicBezTo>
                      <a:pt x="6041" y="5740"/>
                      <a:pt x="4587" y="5088"/>
                      <a:pt x="3484" y="3910"/>
                    </a:cubicBezTo>
                    <a:cubicBezTo>
                      <a:pt x="2732" y="3083"/>
                      <a:pt x="1855" y="2482"/>
                      <a:pt x="853" y="2006"/>
                    </a:cubicBezTo>
                    <a:cubicBezTo>
                      <a:pt x="691" y="1932"/>
                      <a:pt x="530" y="1850"/>
                      <a:pt x="368" y="1850"/>
                    </a:cubicBezTo>
                    <a:cubicBezTo>
                      <a:pt x="254" y="1850"/>
                      <a:pt x="140" y="1891"/>
                      <a:pt x="26" y="2006"/>
                    </a:cubicBezTo>
                    <a:cubicBezTo>
                      <a:pt x="26" y="2056"/>
                      <a:pt x="1" y="2131"/>
                      <a:pt x="26" y="2206"/>
                    </a:cubicBezTo>
                    <a:cubicBezTo>
                      <a:pt x="276" y="5113"/>
                      <a:pt x="502" y="8046"/>
                      <a:pt x="853" y="10953"/>
                    </a:cubicBezTo>
                    <a:cubicBezTo>
                      <a:pt x="978" y="12106"/>
                      <a:pt x="878" y="13284"/>
                      <a:pt x="1229" y="14412"/>
                    </a:cubicBezTo>
                    <a:cubicBezTo>
                      <a:pt x="1880" y="14562"/>
                      <a:pt x="2532" y="14687"/>
                      <a:pt x="3259" y="14712"/>
                    </a:cubicBezTo>
                    <a:cubicBezTo>
                      <a:pt x="4739" y="14730"/>
                      <a:pt x="6219" y="14953"/>
                      <a:pt x="7708" y="14953"/>
                    </a:cubicBezTo>
                    <a:cubicBezTo>
                      <a:pt x="8362" y="14953"/>
                      <a:pt x="9017" y="14910"/>
                      <a:pt x="9675" y="14788"/>
                    </a:cubicBezTo>
                    <a:cubicBezTo>
                      <a:pt x="9549" y="14311"/>
                      <a:pt x="9123" y="14387"/>
                      <a:pt x="8798" y="14236"/>
                    </a:cubicBezTo>
                    <a:cubicBezTo>
                      <a:pt x="7695" y="13785"/>
                      <a:pt x="7068" y="12707"/>
                      <a:pt x="7194" y="11504"/>
                    </a:cubicBezTo>
                    <a:lnTo>
                      <a:pt x="7194" y="11504"/>
                    </a:lnTo>
                    <a:cubicBezTo>
                      <a:pt x="7419" y="11855"/>
                      <a:pt x="7469" y="12256"/>
                      <a:pt x="7645" y="12607"/>
                    </a:cubicBezTo>
                    <a:cubicBezTo>
                      <a:pt x="8074" y="13371"/>
                      <a:pt x="8526" y="14066"/>
                      <a:pt x="9542" y="14066"/>
                    </a:cubicBezTo>
                    <a:cubicBezTo>
                      <a:pt x="9593" y="14066"/>
                      <a:pt x="9646" y="14064"/>
                      <a:pt x="9700" y="14061"/>
                    </a:cubicBezTo>
                    <a:cubicBezTo>
                      <a:pt x="10752" y="13986"/>
                      <a:pt x="11279" y="13334"/>
                      <a:pt x="11680" y="12482"/>
                    </a:cubicBezTo>
                    <a:cubicBezTo>
                      <a:pt x="11830" y="12181"/>
                      <a:pt x="11930" y="11880"/>
                      <a:pt x="12056" y="11555"/>
                    </a:cubicBezTo>
                    <a:cubicBezTo>
                      <a:pt x="12120" y="11405"/>
                      <a:pt x="12202" y="11238"/>
                      <a:pt x="12395" y="11238"/>
                    </a:cubicBezTo>
                    <a:cubicBezTo>
                      <a:pt x="12429" y="11238"/>
                      <a:pt x="12466" y="11243"/>
                      <a:pt x="12507" y="11254"/>
                    </a:cubicBezTo>
                    <a:cubicBezTo>
                      <a:pt x="12682" y="11304"/>
                      <a:pt x="12682" y="11504"/>
                      <a:pt x="12682" y="11680"/>
                    </a:cubicBezTo>
                    <a:cubicBezTo>
                      <a:pt x="12682" y="11830"/>
                      <a:pt x="12657" y="12006"/>
                      <a:pt x="12682" y="12156"/>
                    </a:cubicBezTo>
                    <a:cubicBezTo>
                      <a:pt x="12707" y="12281"/>
                      <a:pt x="12732" y="12382"/>
                      <a:pt x="12758" y="12482"/>
                    </a:cubicBezTo>
                    <a:cubicBezTo>
                      <a:pt x="12507" y="13134"/>
                      <a:pt x="12006" y="13635"/>
                      <a:pt x="11630" y="14211"/>
                    </a:cubicBezTo>
                    <a:cubicBezTo>
                      <a:pt x="11791" y="14319"/>
                      <a:pt x="11945" y="14369"/>
                      <a:pt x="12107" y="14369"/>
                    </a:cubicBezTo>
                    <a:cubicBezTo>
                      <a:pt x="12248" y="14369"/>
                      <a:pt x="12394" y="14331"/>
                      <a:pt x="12557" y="14261"/>
                    </a:cubicBezTo>
                    <a:cubicBezTo>
                      <a:pt x="13083" y="14061"/>
                      <a:pt x="13585" y="13785"/>
                      <a:pt x="14036" y="13509"/>
                    </a:cubicBezTo>
                    <a:cubicBezTo>
                      <a:pt x="14737" y="13033"/>
                      <a:pt x="15615" y="12833"/>
                      <a:pt x="16241" y="12206"/>
                    </a:cubicBezTo>
                    <a:cubicBezTo>
                      <a:pt x="16793" y="12106"/>
                      <a:pt x="17118" y="11605"/>
                      <a:pt x="17645" y="11404"/>
                    </a:cubicBezTo>
                    <a:cubicBezTo>
                      <a:pt x="17810" y="11341"/>
                      <a:pt x="17989" y="11238"/>
                      <a:pt x="18137" y="11238"/>
                    </a:cubicBezTo>
                    <a:cubicBezTo>
                      <a:pt x="18281" y="11238"/>
                      <a:pt x="18397" y="11334"/>
                      <a:pt x="18447" y="11655"/>
                    </a:cubicBezTo>
                    <a:cubicBezTo>
                      <a:pt x="18467" y="11658"/>
                      <a:pt x="18485" y="11660"/>
                      <a:pt x="18504" y="11660"/>
                    </a:cubicBezTo>
                    <a:cubicBezTo>
                      <a:pt x="18623" y="11660"/>
                      <a:pt x="18707" y="11592"/>
                      <a:pt x="18773" y="11504"/>
                    </a:cubicBezTo>
                    <a:cubicBezTo>
                      <a:pt x="18873" y="11329"/>
                      <a:pt x="18998" y="11204"/>
                      <a:pt x="19073" y="11028"/>
                    </a:cubicBezTo>
                    <a:cubicBezTo>
                      <a:pt x="19091" y="11046"/>
                      <a:pt x="19121" y="11064"/>
                      <a:pt x="19155" y="11064"/>
                    </a:cubicBezTo>
                    <a:cubicBezTo>
                      <a:pt x="19169" y="11064"/>
                      <a:pt x="19184" y="11061"/>
                      <a:pt x="19199" y="11053"/>
                    </a:cubicBezTo>
                    <a:cubicBezTo>
                      <a:pt x="20151" y="10452"/>
                      <a:pt x="21254" y="10176"/>
                      <a:pt x="22306" y="9825"/>
                    </a:cubicBezTo>
                    <a:cubicBezTo>
                      <a:pt x="22369" y="9813"/>
                      <a:pt x="22438" y="9806"/>
                      <a:pt x="22507" y="9806"/>
                    </a:cubicBezTo>
                    <a:cubicBezTo>
                      <a:pt x="22576" y="9806"/>
                      <a:pt x="22645" y="9813"/>
                      <a:pt x="22707" y="9825"/>
                    </a:cubicBezTo>
                    <a:cubicBezTo>
                      <a:pt x="23910" y="10201"/>
                      <a:pt x="25189" y="10352"/>
                      <a:pt x="26266" y="11053"/>
                    </a:cubicBezTo>
                    <a:cubicBezTo>
                      <a:pt x="26667" y="11304"/>
                      <a:pt x="27118" y="11429"/>
                      <a:pt x="27519" y="11655"/>
                    </a:cubicBezTo>
                    <a:cubicBezTo>
                      <a:pt x="27668" y="11738"/>
                      <a:pt x="27803" y="11774"/>
                      <a:pt x="27929" y="11774"/>
                    </a:cubicBezTo>
                    <a:cubicBezTo>
                      <a:pt x="28143" y="11774"/>
                      <a:pt x="28333" y="11672"/>
                      <a:pt x="28522" y="11529"/>
                    </a:cubicBezTo>
                    <a:cubicBezTo>
                      <a:pt x="28522" y="11454"/>
                      <a:pt x="28497" y="11404"/>
                      <a:pt x="28497" y="11329"/>
                    </a:cubicBezTo>
                    <a:cubicBezTo>
                      <a:pt x="28684" y="11247"/>
                      <a:pt x="28848" y="11205"/>
                      <a:pt x="28993" y="11205"/>
                    </a:cubicBezTo>
                    <a:cubicBezTo>
                      <a:pt x="29332" y="11205"/>
                      <a:pt x="29559" y="11438"/>
                      <a:pt x="29700" y="11931"/>
                    </a:cubicBezTo>
                    <a:cubicBezTo>
                      <a:pt x="29800" y="12382"/>
                      <a:pt x="30026" y="12783"/>
                      <a:pt x="30427" y="13058"/>
                    </a:cubicBezTo>
                    <a:cubicBezTo>
                      <a:pt x="30452" y="13058"/>
                      <a:pt x="30477" y="13083"/>
                      <a:pt x="30502" y="13083"/>
                    </a:cubicBezTo>
                    <a:cubicBezTo>
                      <a:pt x="30627" y="13284"/>
                      <a:pt x="30778" y="13459"/>
                      <a:pt x="30978" y="13610"/>
                    </a:cubicBezTo>
                    <a:cubicBezTo>
                      <a:pt x="31236" y="13812"/>
                      <a:pt x="31550" y="13908"/>
                      <a:pt x="31864" y="13908"/>
                    </a:cubicBezTo>
                    <a:cubicBezTo>
                      <a:pt x="32252" y="13908"/>
                      <a:pt x="32642" y="13761"/>
                      <a:pt x="32933" y="13484"/>
                    </a:cubicBezTo>
                    <a:cubicBezTo>
                      <a:pt x="32983" y="13484"/>
                      <a:pt x="33033" y="13459"/>
                      <a:pt x="33083" y="13459"/>
                    </a:cubicBezTo>
                    <a:cubicBezTo>
                      <a:pt x="33860" y="13033"/>
                      <a:pt x="33936" y="12106"/>
                      <a:pt x="34412" y="11379"/>
                    </a:cubicBezTo>
                    <a:lnTo>
                      <a:pt x="34412" y="11379"/>
                    </a:lnTo>
                    <a:cubicBezTo>
                      <a:pt x="34662" y="11981"/>
                      <a:pt x="34111" y="12507"/>
                      <a:pt x="34437" y="13008"/>
                    </a:cubicBezTo>
                    <a:cubicBezTo>
                      <a:pt x="34738" y="13184"/>
                      <a:pt x="35063" y="13209"/>
                      <a:pt x="35414" y="13234"/>
                    </a:cubicBezTo>
                    <a:cubicBezTo>
                      <a:pt x="36392" y="13234"/>
                      <a:pt x="37294" y="12883"/>
                      <a:pt x="38196" y="12557"/>
                    </a:cubicBezTo>
                    <a:cubicBezTo>
                      <a:pt x="38773" y="12357"/>
                      <a:pt x="39224" y="12006"/>
                      <a:pt x="39474" y="11404"/>
                    </a:cubicBezTo>
                    <a:cubicBezTo>
                      <a:pt x="39675" y="11204"/>
                      <a:pt x="39625" y="10928"/>
                      <a:pt x="39650" y="10652"/>
                    </a:cubicBezTo>
                    <a:cubicBezTo>
                      <a:pt x="39850" y="8697"/>
                      <a:pt x="40051" y="6717"/>
                      <a:pt x="40226" y="4737"/>
                    </a:cubicBezTo>
                    <a:cubicBezTo>
                      <a:pt x="40352" y="3159"/>
                      <a:pt x="40477" y="1580"/>
                      <a:pt x="4062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6" name="Google Shape;826;p35"/>
              <p:cNvSpPr/>
              <p:nvPr/>
            </p:nvSpPr>
            <p:spPr>
              <a:xfrm>
                <a:off x="4724475" y="2772575"/>
                <a:ext cx="815175" cy="188050"/>
              </a:xfrm>
              <a:custGeom>
                <a:avLst/>
                <a:gdLst/>
                <a:ahLst/>
                <a:cxnLst/>
                <a:rect l="l" t="t" r="r" b="b"/>
                <a:pathLst>
                  <a:path w="32607" h="7522" extrusionOk="0">
                    <a:moveTo>
                      <a:pt x="25" y="1"/>
                    </a:moveTo>
                    <a:lnTo>
                      <a:pt x="25" y="1"/>
                    </a:lnTo>
                    <a:cubicBezTo>
                      <a:pt x="0" y="1129"/>
                      <a:pt x="176" y="2232"/>
                      <a:pt x="276" y="3334"/>
                    </a:cubicBezTo>
                    <a:cubicBezTo>
                      <a:pt x="276" y="3384"/>
                      <a:pt x="326" y="3410"/>
                      <a:pt x="326" y="3435"/>
                    </a:cubicBezTo>
                    <a:cubicBezTo>
                      <a:pt x="501" y="3811"/>
                      <a:pt x="526" y="4212"/>
                      <a:pt x="401" y="4613"/>
                    </a:cubicBezTo>
                    <a:cubicBezTo>
                      <a:pt x="401" y="4688"/>
                      <a:pt x="376" y="4763"/>
                      <a:pt x="376" y="4838"/>
                    </a:cubicBezTo>
                    <a:cubicBezTo>
                      <a:pt x="627" y="5339"/>
                      <a:pt x="1103" y="5465"/>
                      <a:pt x="1579" y="5590"/>
                    </a:cubicBezTo>
                    <a:cubicBezTo>
                      <a:pt x="2406" y="5816"/>
                      <a:pt x="3258" y="6016"/>
                      <a:pt x="4085" y="6217"/>
                    </a:cubicBezTo>
                    <a:cubicBezTo>
                      <a:pt x="4286" y="6267"/>
                      <a:pt x="4486" y="6292"/>
                      <a:pt x="4687" y="6292"/>
                    </a:cubicBezTo>
                    <a:cubicBezTo>
                      <a:pt x="4887" y="6317"/>
                      <a:pt x="5063" y="6367"/>
                      <a:pt x="5238" y="6417"/>
                    </a:cubicBezTo>
                    <a:cubicBezTo>
                      <a:pt x="5339" y="6467"/>
                      <a:pt x="5439" y="6492"/>
                      <a:pt x="5539" y="6492"/>
                    </a:cubicBezTo>
                    <a:cubicBezTo>
                      <a:pt x="6692" y="6768"/>
                      <a:pt x="7845" y="6843"/>
                      <a:pt x="9023" y="6968"/>
                    </a:cubicBezTo>
                    <a:cubicBezTo>
                      <a:pt x="9123" y="7019"/>
                      <a:pt x="9223" y="7019"/>
                      <a:pt x="9324" y="7044"/>
                    </a:cubicBezTo>
                    <a:cubicBezTo>
                      <a:pt x="9750" y="7119"/>
                      <a:pt x="10151" y="7069"/>
                      <a:pt x="10577" y="7144"/>
                    </a:cubicBezTo>
                    <a:cubicBezTo>
                      <a:pt x="10727" y="7219"/>
                      <a:pt x="10877" y="7244"/>
                      <a:pt x="11053" y="7269"/>
                    </a:cubicBezTo>
                    <a:cubicBezTo>
                      <a:pt x="11222" y="7266"/>
                      <a:pt x="11390" y="7264"/>
                      <a:pt x="11559" y="7264"/>
                    </a:cubicBezTo>
                    <a:cubicBezTo>
                      <a:pt x="13659" y="7264"/>
                      <a:pt x="15760" y="7521"/>
                      <a:pt x="17880" y="7521"/>
                    </a:cubicBezTo>
                    <a:cubicBezTo>
                      <a:pt x="17969" y="7521"/>
                      <a:pt x="18057" y="7521"/>
                      <a:pt x="18146" y="7520"/>
                    </a:cubicBezTo>
                    <a:lnTo>
                      <a:pt x="18496" y="7520"/>
                    </a:lnTo>
                    <a:cubicBezTo>
                      <a:pt x="18647" y="7520"/>
                      <a:pt x="18822" y="7495"/>
                      <a:pt x="18973" y="7495"/>
                    </a:cubicBezTo>
                    <a:lnTo>
                      <a:pt x="19449" y="7495"/>
                    </a:lnTo>
                    <a:cubicBezTo>
                      <a:pt x="19493" y="7496"/>
                      <a:pt x="19537" y="7497"/>
                      <a:pt x="19582" y="7497"/>
                    </a:cubicBezTo>
                    <a:cubicBezTo>
                      <a:pt x="20289" y="7497"/>
                      <a:pt x="20997" y="7319"/>
                      <a:pt x="21705" y="7319"/>
                    </a:cubicBezTo>
                    <a:lnTo>
                      <a:pt x="22331" y="7319"/>
                    </a:lnTo>
                    <a:cubicBezTo>
                      <a:pt x="22364" y="7320"/>
                      <a:pt x="22397" y="7321"/>
                      <a:pt x="22430" y="7321"/>
                    </a:cubicBezTo>
                    <a:cubicBezTo>
                      <a:pt x="23188" y="7321"/>
                      <a:pt x="23906" y="7067"/>
                      <a:pt x="24663" y="7067"/>
                    </a:cubicBezTo>
                    <a:cubicBezTo>
                      <a:pt x="24696" y="7067"/>
                      <a:pt x="24729" y="7068"/>
                      <a:pt x="24762" y="7069"/>
                    </a:cubicBezTo>
                    <a:cubicBezTo>
                      <a:pt x="25364" y="6868"/>
                      <a:pt x="26015" y="6943"/>
                      <a:pt x="26642" y="6743"/>
                    </a:cubicBezTo>
                    <a:cubicBezTo>
                      <a:pt x="26792" y="6718"/>
                      <a:pt x="26943" y="6718"/>
                      <a:pt x="27093" y="6693"/>
                    </a:cubicBezTo>
                    <a:cubicBezTo>
                      <a:pt x="28547" y="6317"/>
                      <a:pt x="30025" y="6041"/>
                      <a:pt x="31379" y="5440"/>
                    </a:cubicBezTo>
                    <a:cubicBezTo>
                      <a:pt x="31780" y="5164"/>
                      <a:pt x="32281" y="5014"/>
                      <a:pt x="32406" y="4462"/>
                    </a:cubicBezTo>
                    <a:cubicBezTo>
                      <a:pt x="32381" y="4186"/>
                      <a:pt x="32607" y="3911"/>
                      <a:pt x="32431" y="3635"/>
                    </a:cubicBezTo>
                    <a:lnTo>
                      <a:pt x="32431" y="3635"/>
                    </a:lnTo>
                    <a:cubicBezTo>
                      <a:pt x="32385" y="3641"/>
                      <a:pt x="32339" y="3643"/>
                      <a:pt x="32293" y="3643"/>
                    </a:cubicBezTo>
                    <a:cubicBezTo>
                      <a:pt x="31923" y="3643"/>
                      <a:pt x="31585" y="3479"/>
                      <a:pt x="31228" y="3435"/>
                    </a:cubicBezTo>
                    <a:cubicBezTo>
                      <a:pt x="30301" y="2933"/>
                      <a:pt x="29449" y="2307"/>
                      <a:pt x="28421" y="2031"/>
                    </a:cubicBezTo>
                    <a:cubicBezTo>
                      <a:pt x="28371" y="2031"/>
                      <a:pt x="28296" y="2006"/>
                      <a:pt x="28246" y="2006"/>
                    </a:cubicBezTo>
                    <a:cubicBezTo>
                      <a:pt x="27845" y="1680"/>
                      <a:pt x="27394" y="1480"/>
                      <a:pt x="26918" y="1354"/>
                    </a:cubicBezTo>
                    <a:cubicBezTo>
                      <a:pt x="26572" y="1273"/>
                      <a:pt x="26292" y="944"/>
                      <a:pt x="25917" y="944"/>
                    </a:cubicBezTo>
                    <a:cubicBezTo>
                      <a:pt x="25830" y="944"/>
                      <a:pt x="25738" y="961"/>
                      <a:pt x="25639" y="1004"/>
                    </a:cubicBezTo>
                    <a:cubicBezTo>
                      <a:pt x="25414" y="1455"/>
                      <a:pt x="25464" y="1931"/>
                      <a:pt x="25614" y="2382"/>
                    </a:cubicBezTo>
                    <a:cubicBezTo>
                      <a:pt x="25614" y="2382"/>
                      <a:pt x="25589" y="2382"/>
                      <a:pt x="25589" y="2407"/>
                    </a:cubicBezTo>
                    <a:cubicBezTo>
                      <a:pt x="25489" y="2608"/>
                      <a:pt x="25539" y="2833"/>
                      <a:pt x="25489" y="3034"/>
                    </a:cubicBezTo>
                    <a:cubicBezTo>
                      <a:pt x="25464" y="3084"/>
                      <a:pt x="25439" y="3159"/>
                      <a:pt x="25439" y="3209"/>
                    </a:cubicBezTo>
                    <a:cubicBezTo>
                      <a:pt x="25364" y="3284"/>
                      <a:pt x="25289" y="3359"/>
                      <a:pt x="25238" y="3435"/>
                    </a:cubicBezTo>
                    <a:cubicBezTo>
                      <a:pt x="25163" y="3635"/>
                      <a:pt x="25088" y="3836"/>
                      <a:pt x="25038" y="4036"/>
                    </a:cubicBezTo>
                    <a:cubicBezTo>
                      <a:pt x="25013" y="4036"/>
                      <a:pt x="24988" y="4061"/>
                      <a:pt x="24938" y="4086"/>
                    </a:cubicBezTo>
                    <a:cubicBezTo>
                      <a:pt x="24837" y="4161"/>
                      <a:pt x="24762" y="4262"/>
                      <a:pt x="24762" y="4387"/>
                    </a:cubicBezTo>
                    <a:cubicBezTo>
                      <a:pt x="24762" y="4412"/>
                      <a:pt x="24762" y="4437"/>
                      <a:pt x="24737" y="4462"/>
                    </a:cubicBezTo>
                    <a:cubicBezTo>
                      <a:pt x="24687" y="4512"/>
                      <a:pt x="24612" y="4537"/>
                      <a:pt x="24537" y="4587"/>
                    </a:cubicBezTo>
                    <a:cubicBezTo>
                      <a:pt x="24462" y="4550"/>
                      <a:pt x="24374" y="4485"/>
                      <a:pt x="24302" y="4485"/>
                    </a:cubicBezTo>
                    <a:cubicBezTo>
                      <a:pt x="24278" y="4485"/>
                      <a:pt x="24255" y="4493"/>
                      <a:pt x="24236" y="4512"/>
                    </a:cubicBezTo>
                    <a:cubicBezTo>
                      <a:pt x="23785" y="4587"/>
                      <a:pt x="23309" y="4512"/>
                      <a:pt x="22857" y="4738"/>
                    </a:cubicBezTo>
                    <a:cubicBezTo>
                      <a:pt x="22857" y="4788"/>
                      <a:pt x="22832" y="4838"/>
                      <a:pt x="22832" y="4888"/>
                    </a:cubicBezTo>
                    <a:cubicBezTo>
                      <a:pt x="21654" y="4212"/>
                      <a:pt x="20802" y="3384"/>
                      <a:pt x="20903" y="1831"/>
                    </a:cubicBezTo>
                    <a:cubicBezTo>
                      <a:pt x="20928" y="1329"/>
                      <a:pt x="21078" y="878"/>
                      <a:pt x="21153" y="402"/>
                    </a:cubicBezTo>
                    <a:lnTo>
                      <a:pt x="21153" y="402"/>
                    </a:lnTo>
                    <a:cubicBezTo>
                      <a:pt x="20301" y="427"/>
                      <a:pt x="19449" y="402"/>
                      <a:pt x="18622" y="628"/>
                    </a:cubicBezTo>
                    <a:cubicBezTo>
                      <a:pt x="18622" y="1154"/>
                      <a:pt x="18597" y="1705"/>
                      <a:pt x="18597" y="2232"/>
                    </a:cubicBezTo>
                    <a:cubicBezTo>
                      <a:pt x="18597" y="2257"/>
                      <a:pt x="18597" y="2282"/>
                      <a:pt x="18572" y="2307"/>
                    </a:cubicBezTo>
                    <a:cubicBezTo>
                      <a:pt x="18547" y="2457"/>
                      <a:pt x="18522" y="2608"/>
                      <a:pt x="18522" y="2758"/>
                    </a:cubicBezTo>
                    <a:cubicBezTo>
                      <a:pt x="18496" y="2758"/>
                      <a:pt x="18496" y="2783"/>
                      <a:pt x="18471" y="2808"/>
                    </a:cubicBezTo>
                    <a:cubicBezTo>
                      <a:pt x="18446" y="2983"/>
                      <a:pt x="18421" y="3159"/>
                      <a:pt x="18421" y="3334"/>
                    </a:cubicBezTo>
                    <a:cubicBezTo>
                      <a:pt x="18396" y="3384"/>
                      <a:pt x="18371" y="3460"/>
                      <a:pt x="18346" y="3510"/>
                    </a:cubicBezTo>
                    <a:cubicBezTo>
                      <a:pt x="18346" y="3510"/>
                      <a:pt x="18346" y="3535"/>
                      <a:pt x="18346" y="3535"/>
                    </a:cubicBezTo>
                    <a:cubicBezTo>
                      <a:pt x="18296" y="3660"/>
                      <a:pt x="18221" y="3785"/>
                      <a:pt x="18121" y="3886"/>
                    </a:cubicBezTo>
                    <a:cubicBezTo>
                      <a:pt x="18020" y="3961"/>
                      <a:pt x="17920" y="4061"/>
                      <a:pt x="17820" y="4161"/>
                    </a:cubicBezTo>
                    <a:cubicBezTo>
                      <a:pt x="17569" y="4587"/>
                      <a:pt x="17218" y="4888"/>
                      <a:pt x="16717" y="5039"/>
                    </a:cubicBezTo>
                    <a:cubicBezTo>
                      <a:pt x="16514" y="5124"/>
                      <a:pt x="16315" y="5164"/>
                      <a:pt x="16118" y="5164"/>
                    </a:cubicBezTo>
                    <a:cubicBezTo>
                      <a:pt x="15855" y="5164"/>
                      <a:pt x="15597" y="5093"/>
                      <a:pt x="15339" y="4963"/>
                    </a:cubicBezTo>
                    <a:cubicBezTo>
                      <a:pt x="15188" y="4888"/>
                      <a:pt x="15038" y="4813"/>
                      <a:pt x="14887" y="4713"/>
                    </a:cubicBezTo>
                    <a:cubicBezTo>
                      <a:pt x="14837" y="4663"/>
                      <a:pt x="14762" y="4587"/>
                      <a:pt x="14687" y="4562"/>
                    </a:cubicBezTo>
                    <a:cubicBezTo>
                      <a:pt x="13985" y="3986"/>
                      <a:pt x="13760" y="3209"/>
                      <a:pt x="13584" y="2357"/>
                    </a:cubicBezTo>
                    <a:cubicBezTo>
                      <a:pt x="13559" y="2232"/>
                      <a:pt x="13484" y="2106"/>
                      <a:pt x="13359" y="2031"/>
                    </a:cubicBezTo>
                    <a:cubicBezTo>
                      <a:pt x="13308" y="2106"/>
                      <a:pt x="13258" y="2156"/>
                      <a:pt x="13183" y="2232"/>
                    </a:cubicBezTo>
                    <a:cubicBezTo>
                      <a:pt x="12506" y="2833"/>
                      <a:pt x="11604" y="2833"/>
                      <a:pt x="10777" y="3059"/>
                    </a:cubicBezTo>
                    <a:cubicBezTo>
                      <a:pt x="10235" y="3199"/>
                      <a:pt x="9697" y="3273"/>
                      <a:pt x="9164" y="3273"/>
                    </a:cubicBezTo>
                    <a:cubicBezTo>
                      <a:pt x="8269" y="3273"/>
                      <a:pt x="7390" y="3063"/>
                      <a:pt x="6542" y="2608"/>
                    </a:cubicBezTo>
                    <a:cubicBezTo>
                      <a:pt x="6441" y="2758"/>
                      <a:pt x="6366" y="2908"/>
                      <a:pt x="6266" y="3034"/>
                    </a:cubicBezTo>
                    <a:cubicBezTo>
                      <a:pt x="6191" y="3059"/>
                      <a:pt x="6115" y="3084"/>
                      <a:pt x="6040" y="3109"/>
                    </a:cubicBezTo>
                    <a:cubicBezTo>
                      <a:pt x="5499" y="3268"/>
                      <a:pt x="5053" y="3354"/>
                      <a:pt x="4670" y="3354"/>
                    </a:cubicBezTo>
                    <a:cubicBezTo>
                      <a:pt x="3725" y="3354"/>
                      <a:pt x="3167" y="2829"/>
                      <a:pt x="2506" y="1580"/>
                    </a:cubicBezTo>
                    <a:cubicBezTo>
                      <a:pt x="2381" y="1329"/>
                      <a:pt x="2256" y="1104"/>
                      <a:pt x="1980" y="1029"/>
                    </a:cubicBezTo>
                    <a:cubicBezTo>
                      <a:pt x="1303" y="728"/>
                      <a:pt x="852" y="26"/>
                      <a:pt x="2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7" name="Google Shape;827;p35"/>
              <p:cNvSpPr/>
              <p:nvPr/>
            </p:nvSpPr>
            <p:spPr>
              <a:xfrm>
                <a:off x="4732600" y="2902950"/>
                <a:ext cx="806275" cy="117275"/>
              </a:xfrm>
              <a:custGeom>
                <a:avLst/>
                <a:gdLst/>
                <a:ahLst/>
                <a:cxnLst/>
                <a:rect l="l" t="t" r="r" b="b"/>
                <a:pathLst>
                  <a:path w="32251" h="4691" extrusionOk="0">
                    <a:moveTo>
                      <a:pt x="31696" y="0"/>
                    </a:moveTo>
                    <a:cubicBezTo>
                      <a:pt x="31629" y="0"/>
                      <a:pt x="31549" y="8"/>
                      <a:pt x="31455" y="24"/>
                    </a:cubicBezTo>
                    <a:cubicBezTo>
                      <a:pt x="31380" y="49"/>
                      <a:pt x="31279" y="99"/>
                      <a:pt x="31204" y="149"/>
                    </a:cubicBezTo>
                    <a:cubicBezTo>
                      <a:pt x="31029" y="225"/>
                      <a:pt x="30853" y="275"/>
                      <a:pt x="30678" y="375"/>
                    </a:cubicBezTo>
                    <a:cubicBezTo>
                      <a:pt x="29349" y="826"/>
                      <a:pt x="27996" y="1177"/>
                      <a:pt x="26618" y="1478"/>
                    </a:cubicBezTo>
                    <a:cubicBezTo>
                      <a:pt x="25014" y="1703"/>
                      <a:pt x="23435" y="2029"/>
                      <a:pt x="21806" y="2079"/>
                    </a:cubicBezTo>
                    <a:cubicBezTo>
                      <a:pt x="20903" y="2230"/>
                      <a:pt x="19976" y="2180"/>
                      <a:pt x="19049" y="2280"/>
                    </a:cubicBezTo>
                    <a:cubicBezTo>
                      <a:pt x="18044" y="2316"/>
                      <a:pt x="17039" y="2358"/>
                      <a:pt x="16037" y="2358"/>
                    </a:cubicBezTo>
                    <a:cubicBezTo>
                      <a:pt x="14965" y="2358"/>
                      <a:pt x="13896" y="2310"/>
                      <a:pt x="12833" y="2154"/>
                    </a:cubicBezTo>
                    <a:lnTo>
                      <a:pt x="12482" y="2154"/>
                    </a:lnTo>
                    <a:cubicBezTo>
                      <a:pt x="12357" y="2150"/>
                      <a:pt x="12233" y="2149"/>
                      <a:pt x="12110" y="2149"/>
                    </a:cubicBezTo>
                    <a:cubicBezTo>
                      <a:pt x="11975" y="2149"/>
                      <a:pt x="11840" y="2150"/>
                      <a:pt x="11707" y="2150"/>
                    </a:cubicBezTo>
                    <a:cubicBezTo>
                      <a:pt x="11302" y="2150"/>
                      <a:pt x="10902" y="2137"/>
                      <a:pt x="10502" y="2029"/>
                    </a:cubicBezTo>
                    <a:cubicBezTo>
                      <a:pt x="10277" y="2004"/>
                      <a:pt x="10051" y="1954"/>
                      <a:pt x="9826" y="1954"/>
                    </a:cubicBezTo>
                    <a:cubicBezTo>
                      <a:pt x="9758" y="1951"/>
                      <a:pt x="9691" y="1950"/>
                      <a:pt x="9623" y="1950"/>
                    </a:cubicBezTo>
                    <a:cubicBezTo>
                      <a:pt x="9446" y="1950"/>
                      <a:pt x="9267" y="1957"/>
                      <a:pt x="9087" y="1957"/>
                    </a:cubicBezTo>
                    <a:cubicBezTo>
                      <a:pt x="8797" y="1957"/>
                      <a:pt x="8506" y="1937"/>
                      <a:pt x="8222" y="1829"/>
                    </a:cubicBezTo>
                    <a:cubicBezTo>
                      <a:pt x="5866" y="1603"/>
                      <a:pt x="3585" y="1002"/>
                      <a:pt x="1304" y="425"/>
                    </a:cubicBezTo>
                    <a:cubicBezTo>
                      <a:pt x="1067" y="366"/>
                      <a:pt x="820" y="245"/>
                      <a:pt x="580" y="245"/>
                    </a:cubicBezTo>
                    <a:cubicBezTo>
                      <a:pt x="416" y="245"/>
                      <a:pt x="254" y="302"/>
                      <a:pt x="101" y="475"/>
                    </a:cubicBezTo>
                    <a:cubicBezTo>
                      <a:pt x="126" y="651"/>
                      <a:pt x="227" y="801"/>
                      <a:pt x="201" y="951"/>
                    </a:cubicBezTo>
                    <a:cubicBezTo>
                      <a:pt x="1" y="2355"/>
                      <a:pt x="828" y="2956"/>
                      <a:pt x="1981" y="3332"/>
                    </a:cubicBezTo>
                    <a:cubicBezTo>
                      <a:pt x="2131" y="3383"/>
                      <a:pt x="2307" y="3408"/>
                      <a:pt x="2457" y="3458"/>
                    </a:cubicBezTo>
                    <a:cubicBezTo>
                      <a:pt x="3961" y="3909"/>
                      <a:pt x="5515" y="4109"/>
                      <a:pt x="7069" y="4285"/>
                    </a:cubicBezTo>
                    <a:cubicBezTo>
                      <a:pt x="9557" y="4596"/>
                      <a:pt x="12064" y="4690"/>
                      <a:pt x="14574" y="4690"/>
                    </a:cubicBezTo>
                    <a:cubicBezTo>
                      <a:pt x="14896" y="4690"/>
                      <a:pt x="15218" y="4689"/>
                      <a:pt x="15540" y="4686"/>
                    </a:cubicBezTo>
                    <a:cubicBezTo>
                      <a:pt x="18873" y="4661"/>
                      <a:pt x="22182" y="4560"/>
                      <a:pt x="25490" y="4034"/>
                    </a:cubicBezTo>
                    <a:cubicBezTo>
                      <a:pt x="27194" y="3733"/>
                      <a:pt x="28873" y="3383"/>
                      <a:pt x="30527" y="2856"/>
                    </a:cubicBezTo>
                    <a:cubicBezTo>
                      <a:pt x="31555" y="2505"/>
                      <a:pt x="32131" y="1979"/>
                      <a:pt x="31956" y="826"/>
                    </a:cubicBezTo>
                    <a:cubicBezTo>
                      <a:pt x="31934" y="513"/>
                      <a:pt x="32251" y="0"/>
                      <a:pt x="31696" y="0"/>
                    </a:cubicBezTo>
                    <a:close/>
                  </a:path>
                </a:pathLst>
              </a:custGeom>
              <a:solidFill>
                <a:srgbClr val="FEFEF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8" name="Google Shape;828;p35"/>
              <p:cNvSpPr/>
              <p:nvPr/>
            </p:nvSpPr>
            <p:spPr>
              <a:xfrm>
                <a:off x="4660550" y="2081475"/>
                <a:ext cx="17575" cy="80225"/>
              </a:xfrm>
              <a:custGeom>
                <a:avLst/>
                <a:gdLst/>
                <a:ahLst/>
                <a:cxnLst/>
                <a:rect l="l" t="t" r="r" b="b"/>
                <a:pathLst>
                  <a:path w="703" h="3209" extrusionOk="0">
                    <a:moveTo>
                      <a:pt x="126" y="1"/>
                    </a:moveTo>
                    <a:lnTo>
                      <a:pt x="126" y="1"/>
                    </a:lnTo>
                    <a:cubicBezTo>
                      <a:pt x="1" y="1078"/>
                      <a:pt x="226" y="2156"/>
                      <a:pt x="352" y="3209"/>
                    </a:cubicBezTo>
                    <a:cubicBezTo>
                      <a:pt x="703" y="2106"/>
                      <a:pt x="527" y="1053"/>
                      <a:pt x="12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29" name="Google Shape;829;p35"/>
              <p:cNvSpPr/>
              <p:nvPr/>
            </p:nvSpPr>
            <p:spPr>
              <a:xfrm>
                <a:off x="4612300" y="1492250"/>
                <a:ext cx="134125" cy="112850"/>
              </a:xfrm>
              <a:custGeom>
                <a:avLst/>
                <a:gdLst/>
                <a:ahLst/>
                <a:cxnLst/>
                <a:rect l="l" t="t" r="r" b="b"/>
                <a:pathLst>
                  <a:path w="5365" h="4514" extrusionOk="0">
                    <a:moveTo>
                      <a:pt x="1801" y="1"/>
                    </a:moveTo>
                    <a:cubicBezTo>
                      <a:pt x="1728" y="1"/>
                      <a:pt x="1660" y="24"/>
                      <a:pt x="1605" y="61"/>
                    </a:cubicBezTo>
                    <a:cubicBezTo>
                      <a:pt x="978" y="662"/>
                      <a:pt x="653" y="1464"/>
                      <a:pt x="226" y="2191"/>
                    </a:cubicBezTo>
                    <a:cubicBezTo>
                      <a:pt x="1" y="2567"/>
                      <a:pt x="76" y="2893"/>
                      <a:pt x="477" y="3118"/>
                    </a:cubicBezTo>
                    <a:cubicBezTo>
                      <a:pt x="1129" y="3394"/>
                      <a:pt x="1780" y="3670"/>
                      <a:pt x="2457" y="3946"/>
                    </a:cubicBezTo>
                    <a:cubicBezTo>
                      <a:pt x="2968" y="4326"/>
                      <a:pt x="3328" y="4514"/>
                      <a:pt x="3660" y="4514"/>
                    </a:cubicBezTo>
                    <a:cubicBezTo>
                      <a:pt x="3962" y="4514"/>
                      <a:pt x="4241" y="4357"/>
                      <a:pt x="4587" y="4046"/>
                    </a:cubicBezTo>
                    <a:cubicBezTo>
                      <a:pt x="4863" y="3294"/>
                      <a:pt x="5339" y="2592"/>
                      <a:pt x="5364" y="1740"/>
                    </a:cubicBezTo>
                    <a:cubicBezTo>
                      <a:pt x="4312" y="938"/>
                      <a:pt x="3034" y="612"/>
                      <a:pt x="1881" y="11"/>
                    </a:cubicBezTo>
                    <a:cubicBezTo>
                      <a:pt x="1854" y="4"/>
                      <a:pt x="1827" y="1"/>
                      <a:pt x="1801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0" name="Google Shape;830;p35"/>
              <p:cNvSpPr/>
              <p:nvPr/>
            </p:nvSpPr>
            <p:spPr>
              <a:xfrm>
                <a:off x="5157175" y="917575"/>
                <a:ext cx="532225" cy="660175"/>
              </a:xfrm>
              <a:custGeom>
                <a:avLst/>
                <a:gdLst/>
                <a:ahLst/>
                <a:cxnLst/>
                <a:rect l="l" t="t" r="r" b="b"/>
                <a:pathLst>
                  <a:path w="21289" h="26407" extrusionOk="0">
                    <a:moveTo>
                      <a:pt x="724" y="0"/>
                    </a:moveTo>
                    <a:cubicBezTo>
                      <a:pt x="101" y="0"/>
                      <a:pt x="0" y="244"/>
                      <a:pt x="61" y="1068"/>
                    </a:cubicBezTo>
                    <a:cubicBezTo>
                      <a:pt x="111" y="1719"/>
                      <a:pt x="61" y="2396"/>
                      <a:pt x="61" y="3048"/>
                    </a:cubicBezTo>
                    <a:cubicBezTo>
                      <a:pt x="61" y="3148"/>
                      <a:pt x="86" y="3248"/>
                      <a:pt x="111" y="3348"/>
                    </a:cubicBezTo>
                    <a:cubicBezTo>
                      <a:pt x="211" y="3599"/>
                      <a:pt x="161" y="3850"/>
                      <a:pt x="186" y="4075"/>
                    </a:cubicBezTo>
                    <a:cubicBezTo>
                      <a:pt x="236" y="4702"/>
                      <a:pt x="236" y="5328"/>
                      <a:pt x="211" y="5955"/>
                    </a:cubicBezTo>
                    <a:cubicBezTo>
                      <a:pt x="211" y="6958"/>
                      <a:pt x="186" y="7960"/>
                      <a:pt x="336" y="8937"/>
                    </a:cubicBezTo>
                    <a:cubicBezTo>
                      <a:pt x="487" y="9865"/>
                      <a:pt x="361" y="10767"/>
                      <a:pt x="412" y="11694"/>
                    </a:cubicBezTo>
                    <a:cubicBezTo>
                      <a:pt x="386" y="12095"/>
                      <a:pt x="437" y="12496"/>
                      <a:pt x="412" y="12897"/>
                    </a:cubicBezTo>
                    <a:cubicBezTo>
                      <a:pt x="437" y="13323"/>
                      <a:pt x="412" y="13724"/>
                      <a:pt x="512" y="14125"/>
                    </a:cubicBezTo>
                    <a:cubicBezTo>
                      <a:pt x="662" y="14627"/>
                      <a:pt x="612" y="15128"/>
                      <a:pt x="612" y="15629"/>
                    </a:cubicBezTo>
                    <a:cubicBezTo>
                      <a:pt x="612" y="18211"/>
                      <a:pt x="562" y="20817"/>
                      <a:pt x="687" y="23399"/>
                    </a:cubicBezTo>
                    <a:cubicBezTo>
                      <a:pt x="762" y="23900"/>
                      <a:pt x="662" y="24401"/>
                      <a:pt x="737" y="24902"/>
                    </a:cubicBezTo>
                    <a:cubicBezTo>
                      <a:pt x="913" y="26281"/>
                      <a:pt x="963" y="26331"/>
                      <a:pt x="2392" y="26406"/>
                    </a:cubicBezTo>
                    <a:cubicBezTo>
                      <a:pt x="4597" y="26105"/>
                      <a:pt x="6828" y="25955"/>
                      <a:pt x="8908" y="25078"/>
                    </a:cubicBezTo>
                    <a:cubicBezTo>
                      <a:pt x="8983" y="24978"/>
                      <a:pt x="9133" y="24978"/>
                      <a:pt x="9259" y="24928"/>
                    </a:cubicBezTo>
                    <a:cubicBezTo>
                      <a:pt x="13169" y="24025"/>
                      <a:pt x="16878" y="22597"/>
                      <a:pt x="20437" y="20742"/>
                    </a:cubicBezTo>
                    <a:cubicBezTo>
                      <a:pt x="21214" y="20316"/>
                      <a:pt x="21289" y="20216"/>
                      <a:pt x="21113" y="19439"/>
                    </a:cubicBezTo>
                    <a:cubicBezTo>
                      <a:pt x="20913" y="18537"/>
                      <a:pt x="20712" y="17634"/>
                      <a:pt x="20437" y="16732"/>
                    </a:cubicBezTo>
                    <a:cubicBezTo>
                      <a:pt x="19810" y="14802"/>
                      <a:pt x="18908" y="13023"/>
                      <a:pt x="17880" y="11243"/>
                    </a:cubicBezTo>
                    <a:cubicBezTo>
                      <a:pt x="16301" y="8562"/>
                      <a:pt x="14221" y="6356"/>
                      <a:pt x="11790" y="4501"/>
                    </a:cubicBezTo>
                    <a:cubicBezTo>
                      <a:pt x="9585" y="2772"/>
                      <a:pt x="7128" y="1519"/>
                      <a:pt x="4397" y="742"/>
                    </a:cubicBezTo>
                    <a:cubicBezTo>
                      <a:pt x="3369" y="466"/>
                      <a:pt x="2291" y="366"/>
                      <a:pt x="1289" y="40"/>
                    </a:cubicBezTo>
                    <a:cubicBezTo>
                      <a:pt x="1065" y="15"/>
                      <a:pt x="878" y="0"/>
                      <a:pt x="72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1" name="Google Shape;831;p35"/>
              <p:cNvSpPr/>
              <p:nvPr/>
            </p:nvSpPr>
            <p:spPr>
              <a:xfrm>
                <a:off x="5481375" y="1487925"/>
                <a:ext cx="161675" cy="125200"/>
              </a:xfrm>
              <a:custGeom>
                <a:avLst/>
                <a:gdLst/>
                <a:ahLst/>
                <a:cxnLst/>
                <a:rect l="l" t="t" r="r" b="b"/>
                <a:pathLst>
                  <a:path w="6467" h="5008" extrusionOk="0">
                    <a:moveTo>
                      <a:pt x="4389" y="0"/>
                    </a:moveTo>
                    <a:cubicBezTo>
                      <a:pt x="4310" y="0"/>
                      <a:pt x="4229" y="24"/>
                      <a:pt x="4160" y="83"/>
                    </a:cubicBezTo>
                    <a:cubicBezTo>
                      <a:pt x="3133" y="585"/>
                      <a:pt x="2055" y="936"/>
                      <a:pt x="1003" y="1312"/>
                    </a:cubicBezTo>
                    <a:cubicBezTo>
                      <a:pt x="627" y="1437"/>
                      <a:pt x="201" y="1437"/>
                      <a:pt x="0" y="1863"/>
                    </a:cubicBezTo>
                    <a:cubicBezTo>
                      <a:pt x="75" y="2515"/>
                      <a:pt x="226" y="3166"/>
                      <a:pt x="426" y="3793"/>
                    </a:cubicBezTo>
                    <a:cubicBezTo>
                      <a:pt x="672" y="4325"/>
                      <a:pt x="800" y="5008"/>
                      <a:pt x="1440" y="5008"/>
                    </a:cubicBezTo>
                    <a:cubicBezTo>
                      <a:pt x="1584" y="5008"/>
                      <a:pt x="1753" y="4974"/>
                      <a:pt x="1955" y="4896"/>
                    </a:cubicBezTo>
                    <a:cubicBezTo>
                      <a:pt x="3409" y="4369"/>
                      <a:pt x="4837" y="3818"/>
                      <a:pt x="6291" y="3266"/>
                    </a:cubicBezTo>
                    <a:cubicBezTo>
                      <a:pt x="6391" y="3241"/>
                      <a:pt x="6466" y="3166"/>
                      <a:pt x="6441" y="3066"/>
                    </a:cubicBezTo>
                    <a:cubicBezTo>
                      <a:pt x="6090" y="1938"/>
                      <a:pt x="5389" y="1036"/>
                      <a:pt x="4687" y="134"/>
                    </a:cubicBezTo>
                    <a:cubicBezTo>
                      <a:pt x="4626" y="58"/>
                      <a:pt x="4510" y="0"/>
                      <a:pt x="4389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2" name="Google Shape;832;p35"/>
              <p:cNvSpPr/>
              <p:nvPr/>
            </p:nvSpPr>
            <p:spPr>
              <a:xfrm>
                <a:off x="5600400" y="1439125"/>
                <a:ext cx="149150" cy="120450"/>
              </a:xfrm>
              <a:custGeom>
                <a:avLst/>
                <a:gdLst/>
                <a:ahLst/>
                <a:cxnLst/>
                <a:rect l="l" t="t" r="r" b="b"/>
                <a:pathLst>
                  <a:path w="5966" h="4818" extrusionOk="0">
                    <a:moveTo>
                      <a:pt x="3743" y="1"/>
                    </a:moveTo>
                    <a:cubicBezTo>
                      <a:pt x="3632" y="1"/>
                      <a:pt x="3508" y="62"/>
                      <a:pt x="3384" y="131"/>
                    </a:cubicBezTo>
                    <a:cubicBezTo>
                      <a:pt x="2357" y="682"/>
                      <a:pt x="1354" y="1259"/>
                      <a:pt x="252" y="1685"/>
                    </a:cubicBezTo>
                    <a:cubicBezTo>
                      <a:pt x="1" y="1810"/>
                      <a:pt x="76" y="2035"/>
                      <a:pt x="176" y="2186"/>
                    </a:cubicBezTo>
                    <a:cubicBezTo>
                      <a:pt x="803" y="2988"/>
                      <a:pt x="1229" y="3940"/>
                      <a:pt x="2006" y="4642"/>
                    </a:cubicBezTo>
                    <a:cubicBezTo>
                      <a:pt x="2081" y="4742"/>
                      <a:pt x="2156" y="4817"/>
                      <a:pt x="2282" y="4817"/>
                    </a:cubicBezTo>
                    <a:cubicBezTo>
                      <a:pt x="3560" y="4091"/>
                      <a:pt x="4738" y="3213"/>
                      <a:pt x="5966" y="2311"/>
                    </a:cubicBezTo>
                    <a:cubicBezTo>
                      <a:pt x="5389" y="1459"/>
                      <a:pt x="4537" y="958"/>
                      <a:pt x="3986" y="156"/>
                    </a:cubicBezTo>
                    <a:cubicBezTo>
                      <a:pt x="3918" y="42"/>
                      <a:pt x="3835" y="1"/>
                      <a:pt x="374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3" name="Google Shape;833;p35"/>
              <p:cNvSpPr/>
              <p:nvPr/>
            </p:nvSpPr>
            <p:spPr>
              <a:xfrm>
                <a:off x="5143025" y="1534700"/>
                <a:ext cx="360300" cy="125750"/>
              </a:xfrm>
              <a:custGeom>
                <a:avLst/>
                <a:gdLst/>
                <a:ahLst/>
                <a:cxnLst/>
                <a:rect l="l" t="t" r="r" b="b"/>
                <a:pathLst>
                  <a:path w="14412" h="5030" extrusionOk="0">
                    <a:moveTo>
                      <a:pt x="12886" y="0"/>
                    </a:moveTo>
                    <a:cubicBezTo>
                      <a:pt x="12719" y="0"/>
                      <a:pt x="12543" y="77"/>
                      <a:pt x="12381" y="117"/>
                    </a:cubicBezTo>
                    <a:cubicBezTo>
                      <a:pt x="11504" y="343"/>
                      <a:pt x="10602" y="593"/>
                      <a:pt x="9699" y="844"/>
                    </a:cubicBezTo>
                    <a:cubicBezTo>
                      <a:pt x="9724" y="894"/>
                      <a:pt x="9699" y="944"/>
                      <a:pt x="9699" y="994"/>
                    </a:cubicBezTo>
                    <a:cubicBezTo>
                      <a:pt x="9825" y="1195"/>
                      <a:pt x="9699" y="1370"/>
                      <a:pt x="9699" y="1571"/>
                    </a:cubicBezTo>
                    <a:cubicBezTo>
                      <a:pt x="9674" y="1646"/>
                      <a:pt x="9699" y="1746"/>
                      <a:pt x="9699" y="1822"/>
                    </a:cubicBezTo>
                    <a:cubicBezTo>
                      <a:pt x="9674" y="1771"/>
                      <a:pt x="9674" y="1721"/>
                      <a:pt x="9649" y="1671"/>
                    </a:cubicBezTo>
                    <a:cubicBezTo>
                      <a:pt x="9599" y="1596"/>
                      <a:pt x="9524" y="1521"/>
                      <a:pt x="9449" y="1496"/>
                    </a:cubicBezTo>
                    <a:cubicBezTo>
                      <a:pt x="9319" y="1279"/>
                      <a:pt x="9226" y="1025"/>
                      <a:pt x="8944" y="1025"/>
                    </a:cubicBezTo>
                    <a:cubicBezTo>
                      <a:pt x="8900" y="1025"/>
                      <a:pt x="8851" y="1031"/>
                      <a:pt x="8797" y="1045"/>
                    </a:cubicBezTo>
                    <a:cubicBezTo>
                      <a:pt x="7419" y="1320"/>
                      <a:pt x="6065" y="1571"/>
                      <a:pt x="4687" y="1847"/>
                    </a:cubicBezTo>
                    <a:cubicBezTo>
                      <a:pt x="4562" y="2197"/>
                      <a:pt x="4536" y="2523"/>
                      <a:pt x="4536" y="2849"/>
                    </a:cubicBezTo>
                    <a:cubicBezTo>
                      <a:pt x="4461" y="2523"/>
                      <a:pt x="4336" y="2197"/>
                      <a:pt x="4211" y="1872"/>
                    </a:cubicBezTo>
                    <a:cubicBezTo>
                      <a:pt x="3033" y="1997"/>
                      <a:pt x="1855" y="2122"/>
                      <a:pt x="677" y="2248"/>
                    </a:cubicBezTo>
                    <a:cubicBezTo>
                      <a:pt x="0" y="3175"/>
                      <a:pt x="652" y="4102"/>
                      <a:pt x="702" y="5030"/>
                    </a:cubicBezTo>
                    <a:cubicBezTo>
                      <a:pt x="2005" y="5004"/>
                      <a:pt x="3333" y="5004"/>
                      <a:pt x="4637" y="4829"/>
                    </a:cubicBezTo>
                    <a:cubicBezTo>
                      <a:pt x="4712" y="4453"/>
                      <a:pt x="4737" y="4077"/>
                      <a:pt x="4712" y="3726"/>
                    </a:cubicBezTo>
                    <a:lnTo>
                      <a:pt x="4712" y="3726"/>
                    </a:lnTo>
                    <a:cubicBezTo>
                      <a:pt x="4837" y="4102"/>
                      <a:pt x="5038" y="4478"/>
                      <a:pt x="5288" y="4829"/>
                    </a:cubicBezTo>
                    <a:cubicBezTo>
                      <a:pt x="6867" y="4629"/>
                      <a:pt x="8446" y="4428"/>
                      <a:pt x="10025" y="4202"/>
                    </a:cubicBezTo>
                    <a:cubicBezTo>
                      <a:pt x="10376" y="3977"/>
                      <a:pt x="10226" y="3676"/>
                      <a:pt x="10125" y="3400"/>
                    </a:cubicBezTo>
                    <a:cubicBezTo>
                      <a:pt x="10075" y="3225"/>
                      <a:pt x="10025" y="3050"/>
                      <a:pt x="9975" y="2874"/>
                    </a:cubicBezTo>
                    <a:lnTo>
                      <a:pt x="9975" y="2874"/>
                    </a:lnTo>
                    <a:cubicBezTo>
                      <a:pt x="10075" y="3150"/>
                      <a:pt x="10176" y="3400"/>
                      <a:pt x="10251" y="3676"/>
                    </a:cubicBezTo>
                    <a:cubicBezTo>
                      <a:pt x="10357" y="3978"/>
                      <a:pt x="10514" y="4129"/>
                      <a:pt x="10748" y="4129"/>
                    </a:cubicBezTo>
                    <a:cubicBezTo>
                      <a:pt x="10844" y="4129"/>
                      <a:pt x="10954" y="4103"/>
                      <a:pt x="11078" y="4052"/>
                    </a:cubicBezTo>
                    <a:cubicBezTo>
                      <a:pt x="12055" y="3852"/>
                      <a:pt x="13033" y="3626"/>
                      <a:pt x="13985" y="3400"/>
                    </a:cubicBezTo>
                    <a:cubicBezTo>
                      <a:pt x="14411" y="3125"/>
                      <a:pt x="14085" y="2799"/>
                      <a:pt x="14060" y="2498"/>
                    </a:cubicBezTo>
                    <a:cubicBezTo>
                      <a:pt x="14010" y="2323"/>
                      <a:pt x="13960" y="2147"/>
                      <a:pt x="13910" y="1972"/>
                    </a:cubicBezTo>
                    <a:cubicBezTo>
                      <a:pt x="13885" y="1872"/>
                      <a:pt x="13860" y="1771"/>
                      <a:pt x="13835" y="1696"/>
                    </a:cubicBezTo>
                    <a:cubicBezTo>
                      <a:pt x="13659" y="1195"/>
                      <a:pt x="13634" y="644"/>
                      <a:pt x="13283" y="243"/>
                    </a:cubicBezTo>
                    <a:cubicBezTo>
                      <a:pt x="13167" y="57"/>
                      <a:pt x="13030" y="0"/>
                      <a:pt x="12886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4" name="Google Shape;834;p35"/>
              <p:cNvSpPr/>
              <p:nvPr/>
            </p:nvSpPr>
            <p:spPr>
              <a:xfrm>
                <a:off x="5024600" y="1590250"/>
                <a:ext cx="129100" cy="70200"/>
              </a:xfrm>
              <a:custGeom>
                <a:avLst/>
                <a:gdLst/>
                <a:ahLst/>
                <a:cxnLst/>
                <a:rect l="l" t="t" r="r" b="b"/>
                <a:pathLst>
                  <a:path w="5164" h="2808" extrusionOk="0">
                    <a:moveTo>
                      <a:pt x="4812" y="1"/>
                    </a:moveTo>
                    <a:cubicBezTo>
                      <a:pt x="3926" y="18"/>
                      <a:pt x="3040" y="36"/>
                      <a:pt x="2163" y="36"/>
                    </a:cubicBezTo>
                    <a:cubicBezTo>
                      <a:pt x="1799" y="36"/>
                      <a:pt x="1438" y="33"/>
                      <a:pt x="1078" y="26"/>
                    </a:cubicBezTo>
                    <a:cubicBezTo>
                      <a:pt x="627" y="26"/>
                      <a:pt x="376" y="126"/>
                      <a:pt x="426" y="627"/>
                    </a:cubicBezTo>
                    <a:cubicBezTo>
                      <a:pt x="426" y="752"/>
                      <a:pt x="401" y="878"/>
                      <a:pt x="376" y="1003"/>
                    </a:cubicBezTo>
                    <a:cubicBezTo>
                      <a:pt x="0" y="1554"/>
                      <a:pt x="25" y="2081"/>
                      <a:pt x="401" y="2607"/>
                    </a:cubicBezTo>
                    <a:cubicBezTo>
                      <a:pt x="1654" y="2732"/>
                      <a:pt x="2882" y="2782"/>
                      <a:pt x="4136" y="2808"/>
                    </a:cubicBezTo>
                    <a:cubicBezTo>
                      <a:pt x="4712" y="2808"/>
                      <a:pt x="4913" y="2607"/>
                      <a:pt x="4938" y="2106"/>
                    </a:cubicBezTo>
                    <a:cubicBezTo>
                      <a:pt x="4963" y="1955"/>
                      <a:pt x="4963" y="1780"/>
                      <a:pt x="4963" y="1605"/>
                    </a:cubicBezTo>
                    <a:cubicBezTo>
                      <a:pt x="5088" y="1053"/>
                      <a:pt x="5163" y="502"/>
                      <a:pt x="4812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5" name="Google Shape;835;p35"/>
              <p:cNvSpPr/>
              <p:nvPr/>
            </p:nvSpPr>
            <p:spPr>
              <a:xfrm>
                <a:off x="4572825" y="917950"/>
                <a:ext cx="525075" cy="660600"/>
              </a:xfrm>
              <a:custGeom>
                <a:avLst/>
                <a:gdLst/>
                <a:ahLst/>
                <a:cxnLst/>
                <a:rect l="l" t="t" r="r" b="b"/>
                <a:pathLst>
                  <a:path w="21003" h="26424" extrusionOk="0">
                    <a:moveTo>
                      <a:pt x="19598" y="1"/>
                    </a:moveTo>
                    <a:cubicBezTo>
                      <a:pt x="19319" y="1"/>
                      <a:pt x="19046" y="43"/>
                      <a:pt x="18773" y="75"/>
                    </a:cubicBezTo>
                    <a:cubicBezTo>
                      <a:pt x="16467" y="426"/>
                      <a:pt x="14212" y="1078"/>
                      <a:pt x="12156" y="2181"/>
                    </a:cubicBezTo>
                    <a:cubicBezTo>
                      <a:pt x="6643" y="5088"/>
                      <a:pt x="3008" y="9574"/>
                      <a:pt x="1079" y="15489"/>
                    </a:cubicBezTo>
                    <a:cubicBezTo>
                      <a:pt x="853" y="16216"/>
                      <a:pt x="653" y="16968"/>
                      <a:pt x="427" y="17694"/>
                    </a:cubicBezTo>
                    <a:cubicBezTo>
                      <a:pt x="477" y="18221"/>
                      <a:pt x="327" y="18747"/>
                      <a:pt x="176" y="19248"/>
                    </a:cubicBezTo>
                    <a:cubicBezTo>
                      <a:pt x="1" y="19875"/>
                      <a:pt x="176" y="20251"/>
                      <a:pt x="678" y="20602"/>
                    </a:cubicBezTo>
                    <a:cubicBezTo>
                      <a:pt x="1430" y="21128"/>
                      <a:pt x="2156" y="21705"/>
                      <a:pt x="2883" y="22281"/>
                    </a:cubicBezTo>
                    <a:cubicBezTo>
                      <a:pt x="2903" y="22274"/>
                      <a:pt x="2922" y="22271"/>
                      <a:pt x="2938" y="22271"/>
                    </a:cubicBezTo>
                    <a:cubicBezTo>
                      <a:pt x="2983" y="22271"/>
                      <a:pt x="3015" y="22294"/>
                      <a:pt x="3034" y="22331"/>
                    </a:cubicBezTo>
                    <a:cubicBezTo>
                      <a:pt x="3109" y="22381"/>
                      <a:pt x="3184" y="22431"/>
                      <a:pt x="3259" y="22481"/>
                    </a:cubicBezTo>
                    <a:cubicBezTo>
                      <a:pt x="3334" y="22607"/>
                      <a:pt x="3535" y="22582"/>
                      <a:pt x="3635" y="22707"/>
                    </a:cubicBezTo>
                    <a:cubicBezTo>
                      <a:pt x="3710" y="22707"/>
                      <a:pt x="3785" y="22707"/>
                      <a:pt x="3836" y="22732"/>
                    </a:cubicBezTo>
                    <a:cubicBezTo>
                      <a:pt x="6041" y="24010"/>
                      <a:pt x="8447" y="24737"/>
                      <a:pt x="10903" y="25339"/>
                    </a:cubicBezTo>
                    <a:cubicBezTo>
                      <a:pt x="13259" y="25915"/>
                      <a:pt x="15665" y="26191"/>
                      <a:pt x="18071" y="26341"/>
                    </a:cubicBezTo>
                    <a:cubicBezTo>
                      <a:pt x="18329" y="26406"/>
                      <a:pt x="18582" y="26424"/>
                      <a:pt x="18835" y="26424"/>
                    </a:cubicBezTo>
                    <a:cubicBezTo>
                      <a:pt x="19171" y="26424"/>
                      <a:pt x="19507" y="26391"/>
                      <a:pt x="19851" y="26391"/>
                    </a:cubicBezTo>
                    <a:cubicBezTo>
                      <a:pt x="19911" y="26393"/>
                      <a:pt x="19967" y="26393"/>
                      <a:pt x="20021" y="26393"/>
                    </a:cubicBezTo>
                    <a:cubicBezTo>
                      <a:pt x="20914" y="26393"/>
                      <a:pt x="21002" y="26180"/>
                      <a:pt x="20979" y="25163"/>
                    </a:cubicBezTo>
                    <a:cubicBezTo>
                      <a:pt x="20953" y="23659"/>
                      <a:pt x="20878" y="22131"/>
                      <a:pt x="20928" y="20602"/>
                    </a:cubicBezTo>
                    <a:cubicBezTo>
                      <a:pt x="20653" y="18872"/>
                      <a:pt x="20803" y="17143"/>
                      <a:pt x="20753" y="15389"/>
                    </a:cubicBezTo>
                    <a:cubicBezTo>
                      <a:pt x="20753" y="15113"/>
                      <a:pt x="20753" y="14837"/>
                      <a:pt x="20728" y="14537"/>
                    </a:cubicBezTo>
                    <a:cubicBezTo>
                      <a:pt x="20653" y="12707"/>
                      <a:pt x="20603" y="10877"/>
                      <a:pt x="20527" y="9048"/>
                    </a:cubicBezTo>
                    <a:cubicBezTo>
                      <a:pt x="20578" y="7344"/>
                      <a:pt x="20452" y="5639"/>
                      <a:pt x="20427" y="3960"/>
                    </a:cubicBezTo>
                    <a:cubicBezTo>
                      <a:pt x="20352" y="3434"/>
                      <a:pt x="20377" y="2907"/>
                      <a:pt x="20377" y="2356"/>
                    </a:cubicBezTo>
                    <a:cubicBezTo>
                      <a:pt x="20377" y="1579"/>
                      <a:pt x="20527" y="777"/>
                      <a:pt x="20076" y="50"/>
                    </a:cubicBezTo>
                    <a:cubicBezTo>
                      <a:pt x="19914" y="14"/>
                      <a:pt x="19755" y="1"/>
                      <a:pt x="1959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6" name="Google Shape;836;p35"/>
              <p:cNvSpPr/>
              <p:nvPr/>
            </p:nvSpPr>
            <p:spPr>
              <a:xfrm>
                <a:off x="4512050" y="1426725"/>
                <a:ext cx="129725" cy="133900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356" extrusionOk="0">
                    <a:moveTo>
                      <a:pt x="2131" y="0"/>
                    </a:moveTo>
                    <a:cubicBezTo>
                      <a:pt x="1705" y="551"/>
                      <a:pt x="1304" y="1053"/>
                      <a:pt x="928" y="1529"/>
                    </a:cubicBezTo>
                    <a:cubicBezTo>
                      <a:pt x="652" y="1880"/>
                      <a:pt x="402" y="2231"/>
                      <a:pt x="151" y="2582"/>
                    </a:cubicBezTo>
                    <a:cubicBezTo>
                      <a:pt x="76" y="2732"/>
                      <a:pt x="1" y="2907"/>
                      <a:pt x="201" y="3008"/>
                    </a:cubicBezTo>
                    <a:cubicBezTo>
                      <a:pt x="878" y="3308"/>
                      <a:pt x="1229" y="3985"/>
                      <a:pt x="1856" y="4361"/>
                    </a:cubicBezTo>
                    <a:cubicBezTo>
                      <a:pt x="1981" y="4486"/>
                      <a:pt x="2106" y="4637"/>
                      <a:pt x="2231" y="4762"/>
                    </a:cubicBezTo>
                    <a:cubicBezTo>
                      <a:pt x="2709" y="4853"/>
                      <a:pt x="3000" y="5356"/>
                      <a:pt x="3499" y="5356"/>
                    </a:cubicBezTo>
                    <a:cubicBezTo>
                      <a:pt x="3550" y="5356"/>
                      <a:pt x="3604" y="5350"/>
                      <a:pt x="3660" y="5338"/>
                    </a:cubicBezTo>
                    <a:cubicBezTo>
                      <a:pt x="3660" y="5288"/>
                      <a:pt x="3660" y="5238"/>
                      <a:pt x="3660" y="5163"/>
                    </a:cubicBezTo>
                    <a:cubicBezTo>
                      <a:pt x="4061" y="4511"/>
                      <a:pt x="4487" y="3835"/>
                      <a:pt x="4888" y="3183"/>
                    </a:cubicBezTo>
                    <a:cubicBezTo>
                      <a:pt x="4988" y="2932"/>
                      <a:pt x="5189" y="2707"/>
                      <a:pt x="5164" y="2406"/>
                    </a:cubicBezTo>
                    <a:cubicBezTo>
                      <a:pt x="5164" y="2281"/>
                      <a:pt x="5114" y="2231"/>
                      <a:pt x="5013" y="2181"/>
                    </a:cubicBezTo>
                    <a:cubicBezTo>
                      <a:pt x="3861" y="1729"/>
                      <a:pt x="3059" y="802"/>
                      <a:pt x="2131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7" name="Google Shape;837;p35"/>
              <p:cNvSpPr/>
              <p:nvPr/>
            </p:nvSpPr>
            <p:spPr>
              <a:xfrm>
                <a:off x="4733875" y="1540750"/>
                <a:ext cx="290750" cy="114100"/>
              </a:xfrm>
              <a:custGeom>
                <a:avLst/>
                <a:gdLst/>
                <a:ahLst/>
                <a:cxnLst/>
                <a:rect l="l" t="t" r="r" b="b"/>
                <a:pathLst>
                  <a:path w="11630" h="4564" extrusionOk="0">
                    <a:moveTo>
                      <a:pt x="1003" y="1"/>
                    </a:moveTo>
                    <a:cubicBezTo>
                      <a:pt x="551" y="527"/>
                      <a:pt x="501" y="1279"/>
                      <a:pt x="25" y="1805"/>
                    </a:cubicBezTo>
                    <a:cubicBezTo>
                      <a:pt x="0" y="2657"/>
                      <a:pt x="0" y="2657"/>
                      <a:pt x="702" y="2833"/>
                    </a:cubicBezTo>
                    <a:cubicBezTo>
                      <a:pt x="1805" y="3083"/>
                      <a:pt x="2907" y="3334"/>
                      <a:pt x="4010" y="3610"/>
                    </a:cubicBezTo>
                    <a:cubicBezTo>
                      <a:pt x="4209" y="3686"/>
                      <a:pt x="4382" y="3723"/>
                      <a:pt x="4532" y="3723"/>
                    </a:cubicBezTo>
                    <a:cubicBezTo>
                      <a:pt x="4872" y="3723"/>
                      <a:pt x="5091" y="3532"/>
                      <a:pt x="5213" y="3184"/>
                    </a:cubicBezTo>
                    <a:cubicBezTo>
                      <a:pt x="5238" y="3384"/>
                      <a:pt x="5288" y="3585"/>
                      <a:pt x="5414" y="3810"/>
                    </a:cubicBezTo>
                    <a:cubicBezTo>
                      <a:pt x="6065" y="3910"/>
                      <a:pt x="6692" y="4061"/>
                      <a:pt x="7343" y="4136"/>
                    </a:cubicBezTo>
                    <a:cubicBezTo>
                      <a:pt x="8681" y="4327"/>
                      <a:pt x="10019" y="4564"/>
                      <a:pt x="11379" y="4564"/>
                    </a:cubicBezTo>
                    <a:cubicBezTo>
                      <a:pt x="11446" y="4564"/>
                      <a:pt x="11512" y="4563"/>
                      <a:pt x="11579" y="4562"/>
                    </a:cubicBezTo>
                    <a:cubicBezTo>
                      <a:pt x="11604" y="3960"/>
                      <a:pt x="11629" y="3359"/>
                      <a:pt x="11604" y="2757"/>
                    </a:cubicBezTo>
                    <a:cubicBezTo>
                      <a:pt x="11604" y="2006"/>
                      <a:pt x="11604" y="2006"/>
                      <a:pt x="10852" y="1955"/>
                    </a:cubicBezTo>
                    <a:cubicBezTo>
                      <a:pt x="10794" y="1947"/>
                      <a:pt x="10735" y="1944"/>
                      <a:pt x="10675" y="1944"/>
                    </a:cubicBezTo>
                    <a:cubicBezTo>
                      <a:pt x="10556" y="1944"/>
                      <a:pt x="10436" y="1955"/>
                      <a:pt x="10317" y="1955"/>
                    </a:cubicBezTo>
                    <a:cubicBezTo>
                      <a:pt x="10138" y="1955"/>
                      <a:pt x="9963" y="1930"/>
                      <a:pt x="9800" y="1805"/>
                    </a:cubicBezTo>
                    <a:cubicBezTo>
                      <a:pt x="8747" y="1805"/>
                      <a:pt x="7719" y="1605"/>
                      <a:pt x="6692" y="1429"/>
                    </a:cubicBezTo>
                    <a:cubicBezTo>
                      <a:pt x="6469" y="1392"/>
                      <a:pt x="6312" y="1366"/>
                      <a:pt x="6193" y="1366"/>
                    </a:cubicBezTo>
                    <a:cubicBezTo>
                      <a:pt x="5911" y="1366"/>
                      <a:pt x="5843" y="1512"/>
                      <a:pt x="5614" y="2006"/>
                    </a:cubicBezTo>
                    <a:cubicBezTo>
                      <a:pt x="5514" y="2181"/>
                      <a:pt x="5414" y="2356"/>
                      <a:pt x="5338" y="2532"/>
                    </a:cubicBezTo>
                    <a:cubicBezTo>
                      <a:pt x="5389" y="2081"/>
                      <a:pt x="5313" y="1630"/>
                      <a:pt x="5188" y="1204"/>
                    </a:cubicBezTo>
                    <a:cubicBezTo>
                      <a:pt x="3785" y="853"/>
                      <a:pt x="2356" y="552"/>
                      <a:pt x="100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8" name="Google Shape;838;p35"/>
              <p:cNvSpPr/>
              <p:nvPr/>
            </p:nvSpPr>
            <p:spPr>
              <a:xfrm>
                <a:off x="4728850" y="2858425"/>
                <a:ext cx="13175" cy="29475"/>
              </a:xfrm>
              <a:custGeom>
                <a:avLst/>
                <a:gdLst/>
                <a:ahLst/>
                <a:cxnLst/>
                <a:rect l="l" t="t" r="r" b="b"/>
                <a:pathLst>
                  <a:path w="527" h="1179" extrusionOk="0">
                    <a:moveTo>
                      <a:pt x="151" y="1"/>
                    </a:moveTo>
                    <a:lnTo>
                      <a:pt x="151" y="1"/>
                    </a:lnTo>
                    <a:cubicBezTo>
                      <a:pt x="1" y="402"/>
                      <a:pt x="201" y="778"/>
                      <a:pt x="226" y="1179"/>
                    </a:cubicBezTo>
                    <a:cubicBezTo>
                      <a:pt x="477" y="778"/>
                      <a:pt x="527" y="377"/>
                      <a:pt x="151" y="1"/>
                    </a:cubicBezTo>
                    <a:close/>
                  </a:path>
                </a:pathLst>
              </a:custGeom>
              <a:solidFill>
                <a:srgbClr val="BFD3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39" name="Google Shape;839;p35"/>
              <p:cNvSpPr/>
              <p:nvPr/>
            </p:nvSpPr>
            <p:spPr>
              <a:xfrm>
                <a:off x="5650525" y="1555150"/>
                <a:ext cx="6925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1" y="126"/>
                      <a:pt x="126" y="176"/>
                      <a:pt x="277" y="176"/>
                    </a:cubicBezTo>
                    <a:cubicBezTo>
                      <a:pt x="201" y="76"/>
                      <a:pt x="126" y="26"/>
                      <a:pt x="1" y="1"/>
                    </a:cubicBezTo>
                    <a:close/>
                  </a:path>
                </a:pathLst>
              </a:custGeom>
              <a:solidFill>
                <a:srgbClr val="76767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0" name="Google Shape;840;p35"/>
              <p:cNvSpPr/>
              <p:nvPr/>
            </p:nvSpPr>
            <p:spPr>
              <a:xfrm>
                <a:off x="4797150" y="1950350"/>
                <a:ext cx="157925" cy="100650"/>
              </a:xfrm>
              <a:custGeom>
                <a:avLst/>
                <a:gdLst/>
                <a:ahLst/>
                <a:cxnLst/>
                <a:rect l="l" t="t" r="r" b="b"/>
                <a:pathLst>
                  <a:path w="6317" h="4026" extrusionOk="0">
                    <a:moveTo>
                      <a:pt x="5560" y="0"/>
                    </a:moveTo>
                    <a:cubicBezTo>
                      <a:pt x="5216" y="0"/>
                      <a:pt x="5149" y="339"/>
                      <a:pt x="5063" y="659"/>
                    </a:cubicBezTo>
                    <a:cubicBezTo>
                      <a:pt x="4913" y="1236"/>
                      <a:pt x="4662" y="1762"/>
                      <a:pt x="4361" y="2288"/>
                    </a:cubicBezTo>
                    <a:cubicBezTo>
                      <a:pt x="4065" y="2819"/>
                      <a:pt x="3460" y="3106"/>
                      <a:pt x="2861" y="3106"/>
                    </a:cubicBezTo>
                    <a:cubicBezTo>
                      <a:pt x="2244" y="3106"/>
                      <a:pt x="1633" y="2800"/>
                      <a:pt x="1379" y="2138"/>
                    </a:cubicBezTo>
                    <a:cubicBezTo>
                      <a:pt x="1229" y="1737"/>
                      <a:pt x="953" y="1411"/>
                      <a:pt x="853" y="960"/>
                    </a:cubicBezTo>
                    <a:cubicBezTo>
                      <a:pt x="802" y="609"/>
                      <a:pt x="677" y="258"/>
                      <a:pt x="326" y="83"/>
                    </a:cubicBezTo>
                    <a:cubicBezTo>
                      <a:pt x="0" y="283"/>
                      <a:pt x="51" y="559"/>
                      <a:pt x="51" y="810"/>
                    </a:cubicBezTo>
                    <a:cubicBezTo>
                      <a:pt x="76" y="2238"/>
                      <a:pt x="978" y="3416"/>
                      <a:pt x="2356" y="3817"/>
                    </a:cubicBezTo>
                    <a:cubicBezTo>
                      <a:pt x="2557" y="3867"/>
                      <a:pt x="2732" y="3968"/>
                      <a:pt x="2933" y="4018"/>
                    </a:cubicBezTo>
                    <a:cubicBezTo>
                      <a:pt x="3003" y="4023"/>
                      <a:pt x="3073" y="4025"/>
                      <a:pt x="3143" y="4025"/>
                    </a:cubicBezTo>
                    <a:cubicBezTo>
                      <a:pt x="3765" y="4025"/>
                      <a:pt x="4347" y="3824"/>
                      <a:pt x="4888" y="3441"/>
                    </a:cubicBezTo>
                    <a:cubicBezTo>
                      <a:pt x="5690" y="3040"/>
                      <a:pt x="6116" y="2364"/>
                      <a:pt x="6116" y="1461"/>
                    </a:cubicBezTo>
                    <a:cubicBezTo>
                      <a:pt x="6141" y="1286"/>
                      <a:pt x="6191" y="1135"/>
                      <a:pt x="6216" y="960"/>
                    </a:cubicBezTo>
                    <a:cubicBezTo>
                      <a:pt x="6316" y="434"/>
                      <a:pt x="6191" y="158"/>
                      <a:pt x="5765" y="33"/>
                    </a:cubicBezTo>
                    <a:cubicBezTo>
                      <a:pt x="5687" y="10"/>
                      <a:pt x="5619" y="0"/>
                      <a:pt x="5560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1" name="Google Shape;841;p35"/>
              <p:cNvSpPr/>
              <p:nvPr/>
            </p:nvSpPr>
            <p:spPr>
              <a:xfrm>
                <a:off x="5169350" y="2322050"/>
                <a:ext cx="59525" cy="49575"/>
              </a:xfrm>
              <a:custGeom>
                <a:avLst/>
                <a:gdLst/>
                <a:ahLst/>
                <a:cxnLst/>
                <a:rect l="l" t="t" r="r" b="b"/>
                <a:pathLst>
                  <a:path w="2381" h="1983" extrusionOk="0">
                    <a:moveTo>
                      <a:pt x="1198" y="1"/>
                    </a:moveTo>
                    <a:cubicBezTo>
                      <a:pt x="1183" y="1"/>
                      <a:pt x="1168" y="1"/>
                      <a:pt x="1153" y="2"/>
                    </a:cubicBezTo>
                    <a:cubicBezTo>
                      <a:pt x="651" y="27"/>
                      <a:pt x="25" y="503"/>
                      <a:pt x="25" y="904"/>
                    </a:cubicBezTo>
                    <a:cubicBezTo>
                      <a:pt x="0" y="1371"/>
                      <a:pt x="650" y="1983"/>
                      <a:pt x="1125" y="1983"/>
                    </a:cubicBezTo>
                    <a:cubicBezTo>
                      <a:pt x="1134" y="1983"/>
                      <a:pt x="1143" y="1982"/>
                      <a:pt x="1153" y="1982"/>
                    </a:cubicBezTo>
                    <a:cubicBezTo>
                      <a:pt x="1704" y="1957"/>
                      <a:pt x="2381" y="1380"/>
                      <a:pt x="2356" y="979"/>
                    </a:cubicBezTo>
                    <a:cubicBezTo>
                      <a:pt x="2307" y="466"/>
                      <a:pt x="1782" y="1"/>
                      <a:pt x="119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2" name="Google Shape;842;p35"/>
              <p:cNvSpPr/>
              <p:nvPr/>
            </p:nvSpPr>
            <p:spPr>
              <a:xfrm>
                <a:off x="5333500" y="2258775"/>
                <a:ext cx="47000" cy="43350"/>
              </a:xfrm>
              <a:custGeom>
                <a:avLst/>
                <a:gdLst/>
                <a:ahLst/>
                <a:cxnLst/>
                <a:rect l="l" t="t" r="r" b="b"/>
                <a:pathLst>
                  <a:path w="1880" h="1734" extrusionOk="0">
                    <a:moveTo>
                      <a:pt x="989" y="0"/>
                    </a:moveTo>
                    <a:cubicBezTo>
                      <a:pt x="637" y="0"/>
                      <a:pt x="124" y="313"/>
                      <a:pt x="75" y="603"/>
                    </a:cubicBezTo>
                    <a:cubicBezTo>
                      <a:pt x="0" y="1104"/>
                      <a:pt x="451" y="1731"/>
                      <a:pt x="928" y="1731"/>
                    </a:cubicBezTo>
                    <a:cubicBezTo>
                      <a:pt x="952" y="1732"/>
                      <a:pt x="977" y="1733"/>
                      <a:pt x="1002" y="1733"/>
                    </a:cubicBezTo>
                    <a:cubicBezTo>
                      <a:pt x="1368" y="1733"/>
                      <a:pt x="1662" y="1555"/>
                      <a:pt x="1780" y="1179"/>
                    </a:cubicBezTo>
                    <a:cubicBezTo>
                      <a:pt x="1880" y="879"/>
                      <a:pt x="1303" y="27"/>
                      <a:pt x="1028" y="2"/>
                    </a:cubicBezTo>
                    <a:cubicBezTo>
                      <a:pt x="1015" y="1"/>
                      <a:pt x="1002" y="0"/>
                      <a:pt x="98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3" name="Google Shape;843;p35"/>
              <p:cNvSpPr/>
              <p:nvPr/>
            </p:nvSpPr>
            <p:spPr>
              <a:xfrm>
                <a:off x="5339750" y="1969950"/>
                <a:ext cx="5675" cy="1130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452" extrusionOk="0">
                    <a:moveTo>
                      <a:pt x="76" y="1"/>
                    </a:moveTo>
                    <a:cubicBezTo>
                      <a:pt x="1" y="176"/>
                      <a:pt x="26" y="351"/>
                      <a:pt x="201" y="452"/>
                    </a:cubicBezTo>
                    <a:cubicBezTo>
                      <a:pt x="226" y="301"/>
                      <a:pt x="201" y="126"/>
                      <a:pt x="76" y="1"/>
                    </a:cubicBezTo>
                    <a:close/>
                  </a:path>
                </a:pathLst>
              </a:custGeom>
              <a:solidFill>
                <a:srgbClr val="CFEF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4" name="Google Shape;844;p35"/>
              <p:cNvSpPr/>
              <p:nvPr/>
            </p:nvSpPr>
            <p:spPr>
              <a:xfrm>
                <a:off x="5335375" y="1950375"/>
                <a:ext cx="164800" cy="108400"/>
              </a:xfrm>
              <a:custGeom>
                <a:avLst/>
                <a:gdLst/>
                <a:ahLst/>
                <a:cxnLst/>
                <a:rect l="l" t="t" r="r" b="b"/>
                <a:pathLst>
                  <a:path w="6592" h="4336" extrusionOk="0">
                    <a:moveTo>
                      <a:pt x="1001" y="0"/>
                    </a:moveTo>
                    <a:cubicBezTo>
                      <a:pt x="884" y="0"/>
                      <a:pt x="739" y="54"/>
                      <a:pt x="552" y="157"/>
                    </a:cubicBezTo>
                    <a:cubicBezTo>
                      <a:pt x="426" y="232"/>
                      <a:pt x="326" y="383"/>
                      <a:pt x="201" y="483"/>
                    </a:cubicBezTo>
                    <a:cubicBezTo>
                      <a:pt x="126" y="608"/>
                      <a:pt x="0" y="733"/>
                      <a:pt x="251" y="758"/>
                    </a:cubicBezTo>
                    <a:lnTo>
                      <a:pt x="251" y="784"/>
                    </a:lnTo>
                    <a:cubicBezTo>
                      <a:pt x="251" y="959"/>
                      <a:pt x="276" y="1109"/>
                      <a:pt x="376" y="1235"/>
                    </a:cubicBezTo>
                    <a:cubicBezTo>
                      <a:pt x="777" y="2438"/>
                      <a:pt x="1479" y="3390"/>
                      <a:pt x="2607" y="3992"/>
                    </a:cubicBezTo>
                    <a:cubicBezTo>
                      <a:pt x="2923" y="4238"/>
                      <a:pt x="3221" y="4336"/>
                      <a:pt x="3506" y="4336"/>
                    </a:cubicBezTo>
                    <a:cubicBezTo>
                      <a:pt x="4033" y="4336"/>
                      <a:pt x="4516" y="3999"/>
                      <a:pt x="4988" y="3641"/>
                    </a:cubicBezTo>
                    <a:cubicBezTo>
                      <a:pt x="5314" y="3315"/>
                      <a:pt x="5640" y="2964"/>
                      <a:pt x="5965" y="2638"/>
                    </a:cubicBezTo>
                    <a:cubicBezTo>
                      <a:pt x="6166" y="2563"/>
                      <a:pt x="6191" y="2413"/>
                      <a:pt x="6166" y="2237"/>
                    </a:cubicBezTo>
                    <a:cubicBezTo>
                      <a:pt x="6291" y="1861"/>
                      <a:pt x="6391" y="1485"/>
                      <a:pt x="6492" y="1109"/>
                    </a:cubicBezTo>
                    <a:cubicBezTo>
                      <a:pt x="6592" y="708"/>
                      <a:pt x="6592" y="357"/>
                      <a:pt x="6241" y="57"/>
                    </a:cubicBezTo>
                    <a:cubicBezTo>
                      <a:pt x="5815" y="332"/>
                      <a:pt x="5765" y="758"/>
                      <a:pt x="5640" y="1109"/>
                    </a:cubicBezTo>
                    <a:cubicBezTo>
                      <a:pt x="5464" y="1611"/>
                      <a:pt x="5289" y="2112"/>
                      <a:pt x="4888" y="2463"/>
                    </a:cubicBezTo>
                    <a:cubicBezTo>
                      <a:pt x="4496" y="2754"/>
                      <a:pt x="4096" y="2888"/>
                      <a:pt x="3710" y="2888"/>
                    </a:cubicBezTo>
                    <a:cubicBezTo>
                      <a:pt x="3131" y="2888"/>
                      <a:pt x="2581" y="2588"/>
                      <a:pt x="2131" y="2062"/>
                    </a:cubicBezTo>
                    <a:cubicBezTo>
                      <a:pt x="1705" y="1611"/>
                      <a:pt x="1629" y="1009"/>
                      <a:pt x="1429" y="483"/>
                    </a:cubicBezTo>
                    <a:cubicBezTo>
                      <a:pt x="1319" y="153"/>
                      <a:pt x="1199" y="0"/>
                      <a:pt x="100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5" name="Google Shape;845;p35"/>
              <p:cNvSpPr/>
              <p:nvPr/>
            </p:nvSpPr>
            <p:spPr>
              <a:xfrm>
                <a:off x="5086000" y="1955550"/>
                <a:ext cx="129725" cy="142125"/>
              </a:xfrm>
              <a:custGeom>
                <a:avLst/>
                <a:gdLst/>
                <a:ahLst/>
                <a:cxnLst/>
                <a:rect l="l" t="t" r="r" b="b"/>
                <a:pathLst>
                  <a:path w="5189" h="5685" extrusionOk="0">
                    <a:moveTo>
                      <a:pt x="727" y="0"/>
                    </a:moveTo>
                    <a:cubicBezTo>
                      <a:pt x="452" y="0"/>
                      <a:pt x="276" y="100"/>
                      <a:pt x="326" y="426"/>
                    </a:cubicBezTo>
                    <a:cubicBezTo>
                      <a:pt x="276" y="501"/>
                      <a:pt x="226" y="577"/>
                      <a:pt x="151" y="677"/>
                    </a:cubicBezTo>
                    <a:cubicBezTo>
                      <a:pt x="126" y="1328"/>
                      <a:pt x="0" y="2005"/>
                      <a:pt x="151" y="2657"/>
                    </a:cubicBezTo>
                    <a:cubicBezTo>
                      <a:pt x="351" y="3659"/>
                      <a:pt x="376" y="4762"/>
                      <a:pt x="1529" y="5263"/>
                    </a:cubicBezTo>
                    <a:cubicBezTo>
                      <a:pt x="1604" y="5389"/>
                      <a:pt x="1755" y="5464"/>
                      <a:pt x="1905" y="5464"/>
                    </a:cubicBezTo>
                    <a:cubicBezTo>
                      <a:pt x="1978" y="5591"/>
                      <a:pt x="2090" y="5626"/>
                      <a:pt x="2204" y="5626"/>
                    </a:cubicBezTo>
                    <a:cubicBezTo>
                      <a:pt x="2247" y="5626"/>
                      <a:pt x="2290" y="5621"/>
                      <a:pt x="2331" y="5614"/>
                    </a:cubicBezTo>
                    <a:cubicBezTo>
                      <a:pt x="2404" y="5658"/>
                      <a:pt x="2485" y="5685"/>
                      <a:pt x="2565" y="5685"/>
                    </a:cubicBezTo>
                    <a:cubicBezTo>
                      <a:pt x="2623" y="5685"/>
                      <a:pt x="2680" y="5671"/>
                      <a:pt x="2732" y="5639"/>
                    </a:cubicBezTo>
                    <a:cubicBezTo>
                      <a:pt x="2772" y="5632"/>
                      <a:pt x="2813" y="5629"/>
                      <a:pt x="2855" y="5629"/>
                    </a:cubicBezTo>
                    <a:cubicBezTo>
                      <a:pt x="2950" y="5629"/>
                      <a:pt x="3048" y="5643"/>
                      <a:pt x="3144" y="5643"/>
                    </a:cubicBezTo>
                    <a:cubicBezTo>
                      <a:pt x="3295" y="5643"/>
                      <a:pt x="3441" y="5610"/>
                      <a:pt x="3559" y="5439"/>
                    </a:cubicBezTo>
                    <a:cubicBezTo>
                      <a:pt x="4261" y="5163"/>
                      <a:pt x="4336" y="4436"/>
                      <a:pt x="4637" y="3860"/>
                    </a:cubicBezTo>
                    <a:cubicBezTo>
                      <a:pt x="5088" y="2932"/>
                      <a:pt x="5138" y="1955"/>
                      <a:pt x="5163" y="953"/>
                    </a:cubicBezTo>
                    <a:cubicBezTo>
                      <a:pt x="5188" y="501"/>
                      <a:pt x="5013" y="150"/>
                      <a:pt x="4537" y="100"/>
                    </a:cubicBezTo>
                    <a:cubicBezTo>
                      <a:pt x="4523" y="100"/>
                      <a:pt x="4509" y="99"/>
                      <a:pt x="4496" y="99"/>
                    </a:cubicBezTo>
                    <a:cubicBezTo>
                      <a:pt x="3994" y="99"/>
                      <a:pt x="4160" y="559"/>
                      <a:pt x="4136" y="852"/>
                    </a:cubicBezTo>
                    <a:cubicBezTo>
                      <a:pt x="3985" y="1930"/>
                      <a:pt x="3885" y="3008"/>
                      <a:pt x="3534" y="4035"/>
                    </a:cubicBezTo>
                    <a:cubicBezTo>
                      <a:pt x="3334" y="4311"/>
                      <a:pt x="3133" y="4562"/>
                      <a:pt x="2908" y="4812"/>
                    </a:cubicBezTo>
                    <a:cubicBezTo>
                      <a:pt x="2782" y="4837"/>
                      <a:pt x="2707" y="4912"/>
                      <a:pt x="2657" y="5013"/>
                    </a:cubicBezTo>
                    <a:cubicBezTo>
                      <a:pt x="2557" y="5013"/>
                      <a:pt x="2457" y="5013"/>
                      <a:pt x="2356" y="4988"/>
                    </a:cubicBezTo>
                    <a:cubicBezTo>
                      <a:pt x="2256" y="4862"/>
                      <a:pt x="2106" y="4837"/>
                      <a:pt x="1955" y="4812"/>
                    </a:cubicBezTo>
                    <a:cubicBezTo>
                      <a:pt x="1379" y="4261"/>
                      <a:pt x="1103" y="3609"/>
                      <a:pt x="1078" y="2807"/>
                    </a:cubicBezTo>
                    <a:cubicBezTo>
                      <a:pt x="1028" y="2105"/>
                      <a:pt x="953" y="1379"/>
                      <a:pt x="878" y="652"/>
                    </a:cubicBezTo>
                    <a:cubicBezTo>
                      <a:pt x="953" y="451"/>
                      <a:pt x="978" y="276"/>
                      <a:pt x="903" y="75"/>
                    </a:cubicBezTo>
                    <a:cubicBezTo>
                      <a:pt x="853" y="75"/>
                      <a:pt x="777" y="50"/>
                      <a:pt x="7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6" name="Google Shape;846;p35"/>
              <p:cNvSpPr/>
              <p:nvPr/>
            </p:nvSpPr>
            <p:spPr>
              <a:xfrm>
                <a:off x="4697525" y="1876150"/>
                <a:ext cx="52025" cy="48750"/>
              </a:xfrm>
              <a:custGeom>
                <a:avLst/>
                <a:gdLst/>
                <a:ahLst/>
                <a:cxnLst/>
                <a:rect l="l" t="t" r="r" b="b"/>
                <a:pathLst>
                  <a:path w="2081" h="1950" extrusionOk="0">
                    <a:moveTo>
                      <a:pt x="1207" y="1"/>
                    </a:moveTo>
                    <a:cubicBezTo>
                      <a:pt x="921" y="1"/>
                      <a:pt x="703" y="223"/>
                      <a:pt x="502" y="444"/>
                    </a:cubicBezTo>
                    <a:cubicBezTo>
                      <a:pt x="0" y="946"/>
                      <a:pt x="602" y="1221"/>
                      <a:pt x="752" y="1547"/>
                    </a:cubicBezTo>
                    <a:cubicBezTo>
                      <a:pt x="887" y="1777"/>
                      <a:pt x="1095" y="1949"/>
                      <a:pt x="1354" y="1949"/>
                    </a:cubicBezTo>
                    <a:cubicBezTo>
                      <a:pt x="1433" y="1949"/>
                      <a:pt x="1517" y="1933"/>
                      <a:pt x="1604" y="1898"/>
                    </a:cubicBezTo>
                    <a:cubicBezTo>
                      <a:pt x="1930" y="1748"/>
                      <a:pt x="2081" y="1447"/>
                      <a:pt x="2056" y="895"/>
                    </a:cubicBezTo>
                    <a:cubicBezTo>
                      <a:pt x="1955" y="670"/>
                      <a:pt x="1930" y="194"/>
                      <a:pt x="1429" y="43"/>
                    </a:cubicBezTo>
                    <a:cubicBezTo>
                      <a:pt x="1351" y="14"/>
                      <a:pt x="1277" y="1"/>
                      <a:pt x="120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7" name="Google Shape;847;p35"/>
              <p:cNvSpPr/>
              <p:nvPr/>
            </p:nvSpPr>
            <p:spPr>
              <a:xfrm>
                <a:off x="5220075" y="1841425"/>
                <a:ext cx="37000" cy="34625"/>
              </a:xfrm>
              <a:custGeom>
                <a:avLst/>
                <a:gdLst/>
                <a:ahLst/>
                <a:cxnLst/>
                <a:rect l="l" t="t" r="r" b="b"/>
                <a:pathLst>
                  <a:path w="1480" h="1385" extrusionOk="0">
                    <a:moveTo>
                      <a:pt x="569" y="1"/>
                    </a:moveTo>
                    <a:cubicBezTo>
                      <a:pt x="262" y="1"/>
                      <a:pt x="49" y="134"/>
                      <a:pt x="26" y="480"/>
                    </a:cubicBezTo>
                    <a:cubicBezTo>
                      <a:pt x="1" y="881"/>
                      <a:pt x="402" y="1382"/>
                      <a:pt x="753" y="1382"/>
                    </a:cubicBezTo>
                    <a:cubicBezTo>
                      <a:pt x="776" y="1384"/>
                      <a:pt x="799" y="1384"/>
                      <a:pt x="822" y="1384"/>
                    </a:cubicBezTo>
                    <a:cubicBezTo>
                      <a:pt x="1160" y="1384"/>
                      <a:pt x="1386" y="1210"/>
                      <a:pt x="1480" y="881"/>
                    </a:cubicBezTo>
                    <a:cubicBezTo>
                      <a:pt x="1480" y="505"/>
                      <a:pt x="1028" y="29"/>
                      <a:pt x="652" y="4"/>
                    </a:cubicBezTo>
                    <a:cubicBezTo>
                      <a:pt x="624" y="2"/>
                      <a:pt x="596" y="1"/>
                      <a:pt x="5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8" name="Google Shape;848;p35"/>
              <p:cNvSpPr/>
              <p:nvPr/>
            </p:nvSpPr>
            <p:spPr>
              <a:xfrm>
                <a:off x="5535250" y="1735625"/>
                <a:ext cx="25075" cy="10125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405" extrusionOk="0">
                    <a:moveTo>
                      <a:pt x="1003" y="0"/>
                    </a:moveTo>
                    <a:cubicBezTo>
                      <a:pt x="602" y="0"/>
                      <a:pt x="251" y="100"/>
                      <a:pt x="0" y="401"/>
                    </a:cubicBezTo>
                    <a:cubicBezTo>
                      <a:pt x="37" y="403"/>
                      <a:pt x="73" y="405"/>
                      <a:pt x="108" y="405"/>
                    </a:cubicBezTo>
                    <a:cubicBezTo>
                      <a:pt x="443" y="405"/>
                      <a:pt x="754" y="295"/>
                      <a:pt x="100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49" name="Google Shape;849;p35"/>
              <p:cNvSpPr/>
              <p:nvPr/>
            </p:nvSpPr>
            <p:spPr>
              <a:xfrm>
                <a:off x="5515200" y="1750025"/>
                <a:ext cx="15050" cy="6925"/>
              </a:xfrm>
              <a:custGeom>
                <a:avLst/>
                <a:gdLst/>
                <a:ahLst/>
                <a:cxnLst/>
                <a:rect l="l" t="t" r="r" b="b"/>
                <a:pathLst>
                  <a:path w="602" h="277" extrusionOk="0">
                    <a:moveTo>
                      <a:pt x="602" y="26"/>
                    </a:moveTo>
                    <a:lnTo>
                      <a:pt x="602" y="26"/>
                    </a:lnTo>
                    <a:cubicBezTo>
                      <a:pt x="376" y="51"/>
                      <a:pt x="151" y="1"/>
                      <a:pt x="0" y="251"/>
                    </a:cubicBezTo>
                    <a:cubicBezTo>
                      <a:pt x="226" y="226"/>
                      <a:pt x="452" y="276"/>
                      <a:pt x="602" y="26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0" name="Google Shape;850;p35"/>
              <p:cNvSpPr/>
              <p:nvPr/>
            </p:nvSpPr>
            <p:spPr>
              <a:xfrm>
                <a:off x="4960675" y="1988125"/>
                <a:ext cx="5675" cy="5675"/>
              </a:xfrm>
              <a:custGeom>
                <a:avLst/>
                <a:gdLst/>
                <a:ahLst/>
                <a:cxnLst/>
                <a:rect l="l" t="t" r="r" b="b"/>
                <a:pathLst>
                  <a:path w="227" h="227" extrusionOk="0">
                    <a:moveTo>
                      <a:pt x="76" y="0"/>
                    </a:moveTo>
                    <a:cubicBezTo>
                      <a:pt x="26" y="25"/>
                      <a:pt x="1" y="101"/>
                      <a:pt x="1" y="151"/>
                    </a:cubicBezTo>
                    <a:cubicBezTo>
                      <a:pt x="1" y="199"/>
                      <a:pt x="32" y="227"/>
                      <a:pt x="68" y="227"/>
                    </a:cubicBezTo>
                    <a:cubicBezTo>
                      <a:pt x="87" y="227"/>
                      <a:pt x="108" y="219"/>
                      <a:pt x="126" y="201"/>
                    </a:cubicBezTo>
                    <a:cubicBezTo>
                      <a:pt x="176" y="151"/>
                      <a:pt x="201" y="101"/>
                      <a:pt x="226" y="51"/>
                    </a:cubicBezTo>
                    <a:cubicBezTo>
                      <a:pt x="176" y="25"/>
                      <a:pt x="101" y="0"/>
                      <a:pt x="76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1" name="Google Shape;851;p35"/>
              <p:cNvSpPr/>
              <p:nvPr/>
            </p:nvSpPr>
            <p:spPr>
              <a:xfrm>
                <a:off x="5104175" y="1800775"/>
                <a:ext cx="10050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402" h="202" extrusionOk="0">
                    <a:moveTo>
                      <a:pt x="0" y="1"/>
                    </a:moveTo>
                    <a:lnTo>
                      <a:pt x="0" y="201"/>
                    </a:lnTo>
                    <a:cubicBezTo>
                      <a:pt x="176" y="201"/>
                      <a:pt x="326" y="176"/>
                      <a:pt x="40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2" name="Google Shape;852;p35"/>
              <p:cNvSpPr/>
              <p:nvPr/>
            </p:nvSpPr>
            <p:spPr>
              <a:xfrm>
                <a:off x="5099150" y="180580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76" y="150"/>
                      <a:pt x="151" y="75"/>
                      <a:pt x="201" y="0"/>
                    </a:cubicBezTo>
                    <a:cubicBezTo>
                      <a:pt x="151" y="75"/>
                      <a:pt x="76" y="150"/>
                      <a:pt x="1" y="201"/>
                    </a:cubicBezTo>
                    <a:close/>
                  </a:path>
                </a:pathLst>
              </a:custGeom>
              <a:solidFill>
                <a:srgbClr val="CEF18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3" name="Google Shape;853;p35"/>
              <p:cNvSpPr/>
              <p:nvPr/>
            </p:nvSpPr>
            <p:spPr>
              <a:xfrm>
                <a:off x="5394900" y="1798900"/>
                <a:ext cx="2525" cy="1900"/>
              </a:xfrm>
              <a:custGeom>
                <a:avLst/>
                <a:gdLst/>
                <a:ahLst/>
                <a:cxnLst/>
                <a:rect l="l" t="t" r="r" b="b"/>
                <a:pathLst>
                  <a:path w="101" h="76" extrusionOk="0">
                    <a:moveTo>
                      <a:pt x="50" y="0"/>
                    </a:moveTo>
                    <a:cubicBezTo>
                      <a:pt x="25" y="0"/>
                      <a:pt x="25" y="51"/>
                      <a:pt x="0" y="76"/>
                    </a:cubicBezTo>
                    <a:cubicBezTo>
                      <a:pt x="101" y="51"/>
                      <a:pt x="101" y="25"/>
                      <a:pt x="50" y="0"/>
                    </a:cubicBezTo>
                    <a:close/>
                  </a:path>
                </a:pathLst>
              </a:custGeom>
              <a:solidFill>
                <a:srgbClr val="CDF0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4" name="Google Shape;854;p35"/>
              <p:cNvSpPr/>
              <p:nvPr/>
            </p:nvSpPr>
            <p:spPr>
              <a:xfrm>
                <a:off x="5530225" y="1745650"/>
                <a:ext cx="5050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201" extrusionOk="0">
                    <a:moveTo>
                      <a:pt x="1" y="201"/>
                    </a:moveTo>
                    <a:cubicBezTo>
                      <a:pt x="51" y="150"/>
                      <a:pt x="126" y="75"/>
                      <a:pt x="201" y="0"/>
                    </a:cubicBezTo>
                    <a:cubicBezTo>
                      <a:pt x="126" y="75"/>
                      <a:pt x="51" y="150"/>
                      <a:pt x="1" y="201"/>
                    </a:cubicBezTo>
                    <a:close/>
                  </a:path>
                </a:pathLst>
              </a:custGeom>
              <a:solidFill>
                <a:srgbClr val="D4F38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5" name="Google Shape;855;p35"/>
              <p:cNvSpPr/>
              <p:nvPr/>
            </p:nvSpPr>
            <p:spPr>
              <a:xfrm>
                <a:off x="5450025" y="1681050"/>
                <a:ext cx="48900" cy="43300"/>
              </a:xfrm>
              <a:custGeom>
                <a:avLst/>
                <a:gdLst/>
                <a:ahLst/>
                <a:cxnLst/>
                <a:rect l="l" t="t" r="r" b="b"/>
                <a:pathLst>
                  <a:path w="1956" h="1732" extrusionOk="0">
                    <a:moveTo>
                      <a:pt x="833" y="0"/>
                    </a:moveTo>
                    <a:cubicBezTo>
                      <a:pt x="246" y="0"/>
                      <a:pt x="24" y="181"/>
                      <a:pt x="1" y="604"/>
                    </a:cubicBezTo>
                    <a:cubicBezTo>
                      <a:pt x="1" y="1055"/>
                      <a:pt x="477" y="1732"/>
                      <a:pt x="803" y="1732"/>
                    </a:cubicBezTo>
                    <a:cubicBezTo>
                      <a:pt x="1179" y="1732"/>
                      <a:pt x="1956" y="1080"/>
                      <a:pt x="1931" y="729"/>
                    </a:cubicBezTo>
                    <a:cubicBezTo>
                      <a:pt x="1931" y="303"/>
                      <a:pt x="1530" y="3"/>
                      <a:pt x="953" y="3"/>
                    </a:cubicBezTo>
                    <a:cubicBezTo>
                      <a:pt x="911" y="1"/>
                      <a:pt x="871" y="0"/>
                      <a:pt x="833" y="0"/>
                    </a:cubicBezTo>
                    <a:close/>
                  </a:path>
                </a:pathLst>
              </a:custGeom>
              <a:solidFill>
                <a:srgbClr val="F3F3F0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6" name="Google Shape;856;p35"/>
              <p:cNvSpPr/>
              <p:nvPr/>
            </p:nvSpPr>
            <p:spPr>
              <a:xfrm>
                <a:off x="5299650" y="1711125"/>
                <a:ext cx="40125" cy="43325"/>
              </a:xfrm>
              <a:custGeom>
                <a:avLst/>
                <a:gdLst/>
                <a:ahLst/>
                <a:cxnLst/>
                <a:rect l="l" t="t" r="r" b="b"/>
                <a:pathLst>
                  <a:path w="1605" h="1733" extrusionOk="0">
                    <a:moveTo>
                      <a:pt x="623" y="1"/>
                    </a:moveTo>
                    <a:cubicBezTo>
                      <a:pt x="252" y="1"/>
                      <a:pt x="1" y="249"/>
                      <a:pt x="1" y="679"/>
                    </a:cubicBezTo>
                    <a:cubicBezTo>
                      <a:pt x="1" y="1122"/>
                      <a:pt x="483" y="1733"/>
                      <a:pt x="856" y="1733"/>
                    </a:cubicBezTo>
                    <a:cubicBezTo>
                      <a:pt x="863" y="1733"/>
                      <a:pt x="871" y="1732"/>
                      <a:pt x="878" y="1732"/>
                    </a:cubicBezTo>
                    <a:cubicBezTo>
                      <a:pt x="1204" y="1707"/>
                      <a:pt x="1580" y="1356"/>
                      <a:pt x="1605" y="1030"/>
                    </a:cubicBezTo>
                    <a:cubicBezTo>
                      <a:pt x="1605" y="629"/>
                      <a:pt x="1104" y="53"/>
                      <a:pt x="677" y="3"/>
                    </a:cubicBezTo>
                    <a:cubicBezTo>
                      <a:pt x="659" y="1"/>
                      <a:pt x="641" y="1"/>
                      <a:pt x="623" y="1"/>
                    </a:cubicBezTo>
                    <a:close/>
                  </a:path>
                </a:pathLst>
              </a:custGeom>
              <a:solidFill>
                <a:srgbClr val="F2F4E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7" name="Google Shape;857;p35"/>
              <p:cNvSpPr/>
              <p:nvPr/>
            </p:nvSpPr>
            <p:spPr>
              <a:xfrm>
                <a:off x="4614200" y="1581575"/>
                <a:ext cx="1043250" cy="282100"/>
              </a:xfrm>
              <a:custGeom>
                <a:avLst/>
                <a:gdLst/>
                <a:ahLst/>
                <a:cxnLst/>
                <a:rect l="l" t="t" r="r" b="b"/>
                <a:pathLst>
                  <a:path w="41730" h="11284" extrusionOk="0">
                    <a:moveTo>
                      <a:pt x="41440" y="0"/>
                    </a:moveTo>
                    <a:cubicBezTo>
                      <a:pt x="41383" y="0"/>
                      <a:pt x="41320" y="18"/>
                      <a:pt x="41253" y="47"/>
                    </a:cubicBezTo>
                    <a:cubicBezTo>
                      <a:pt x="40727" y="247"/>
                      <a:pt x="40201" y="473"/>
                      <a:pt x="39674" y="673"/>
                    </a:cubicBezTo>
                    <a:cubicBezTo>
                      <a:pt x="37294" y="1551"/>
                      <a:pt x="34888" y="2277"/>
                      <a:pt x="32381" y="2728"/>
                    </a:cubicBezTo>
                    <a:cubicBezTo>
                      <a:pt x="30075" y="3129"/>
                      <a:pt x="27745" y="3480"/>
                      <a:pt x="25364" y="3631"/>
                    </a:cubicBezTo>
                    <a:cubicBezTo>
                      <a:pt x="23971" y="3726"/>
                      <a:pt x="22585" y="3782"/>
                      <a:pt x="21198" y="3782"/>
                    </a:cubicBezTo>
                    <a:cubicBezTo>
                      <a:pt x="19665" y="3782"/>
                      <a:pt x="18132" y="3713"/>
                      <a:pt x="16592" y="3556"/>
                    </a:cubicBezTo>
                    <a:cubicBezTo>
                      <a:pt x="14136" y="3054"/>
                      <a:pt x="11629" y="2779"/>
                      <a:pt x="9173" y="2353"/>
                    </a:cubicBezTo>
                    <a:cubicBezTo>
                      <a:pt x="6667" y="1901"/>
                      <a:pt x="4261" y="999"/>
                      <a:pt x="1754" y="573"/>
                    </a:cubicBezTo>
                    <a:cubicBezTo>
                      <a:pt x="1168" y="573"/>
                      <a:pt x="701" y="121"/>
                      <a:pt x="52" y="121"/>
                    </a:cubicBezTo>
                    <a:cubicBezTo>
                      <a:pt x="35" y="121"/>
                      <a:pt x="17" y="121"/>
                      <a:pt x="0" y="122"/>
                    </a:cubicBezTo>
                    <a:cubicBezTo>
                      <a:pt x="201" y="2102"/>
                      <a:pt x="401" y="4032"/>
                      <a:pt x="602" y="5987"/>
                    </a:cubicBezTo>
                    <a:cubicBezTo>
                      <a:pt x="1353" y="6037"/>
                      <a:pt x="1930" y="6538"/>
                      <a:pt x="2557" y="6889"/>
                    </a:cubicBezTo>
                    <a:cubicBezTo>
                      <a:pt x="2932" y="7089"/>
                      <a:pt x="3359" y="7340"/>
                      <a:pt x="3634" y="7741"/>
                    </a:cubicBezTo>
                    <a:cubicBezTo>
                      <a:pt x="4261" y="8668"/>
                      <a:pt x="5213" y="9170"/>
                      <a:pt x="6166" y="9671"/>
                    </a:cubicBezTo>
                    <a:cubicBezTo>
                      <a:pt x="7018" y="10122"/>
                      <a:pt x="7870" y="10548"/>
                      <a:pt x="8797" y="10774"/>
                    </a:cubicBezTo>
                    <a:cubicBezTo>
                      <a:pt x="9789" y="11129"/>
                      <a:pt x="10773" y="11284"/>
                      <a:pt x="11750" y="11284"/>
                    </a:cubicBezTo>
                    <a:cubicBezTo>
                      <a:pt x="13117" y="11284"/>
                      <a:pt x="14470" y="10980"/>
                      <a:pt x="15815" y="10498"/>
                    </a:cubicBezTo>
                    <a:cubicBezTo>
                      <a:pt x="17093" y="10047"/>
                      <a:pt x="18371" y="9546"/>
                      <a:pt x="19574" y="8919"/>
                    </a:cubicBezTo>
                    <a:cubicBezTo>
                      <a:pt x="19725" y="8869"/>
                      <a:pt x="19875" y="8894"/>
                      <a:pt x="20000" y="8769"/>
                    </a:cubicBezTo>
                    <a:cubicBezTo>
                      <a:pt x="20176" y="8618"/>
                      <a:pt x="20426" y="8618"/>
                      <a:pt x="20627" y="8518"/>
                    </a:cubicBezTo>
                    <a:cubicBezTo>
                      <a:pt x="21647" y="7932"/>
                      <a:pt x="22648" y="7346"/>
                      <a:pt x="23826" y="7346"/>
                    </a:cubicBezTo>
                    <a:cubicBezTo>
                      <a:pt x="24008" y="7346"/>
                      <a:pt x="24195" y="7360"/>
                      <a:pt x="24386" y="7390"/>
                    </a:cubicBezTo>
                    <a:cubicBezTo>
                      <a:pt x="24401" y="7392"/>
                      <a:pt x="24416" y="7393"/>
                      <a:pt x="24431" y="7393"/>
                    </a:cubicBezTo>
                    <a:cubicBezTo>
                      <a:pt x="24583" y="7393"/>
                      <a:pt x="24698" y="7279"/>
                      <a:pt x="24812" y="7165"/>
                    </a:cubicBezTo>
                    <a:cubicBezTo>
                      <a:pt x="25015" y="7151"/>
                      <a:pt x="25215" y="7144"/>
                      <a:pt x="25415" y="7144"/>
                    </a:cubicBezTo>
                    <a:cubicBezTo>
                      <a:pt x="26650" y="7144"/>
                      <a:pt x="27836" y="7399"/>
                      <a:pt x="29023" y="7766"/>
                    </a:cubicBezTo>
                    <a:cubicBezTo>
                      <a:pt x="29995" y="8054"/>
                      <a:pt x="30961" y="8221"/>
                      <a:pt x="31921" y="8221"/>
                    </a:cubicBezTo>
                    <a:cubicBezTo>
                      <a:pt x="32967" y="8221"/>
                      <a:pt x="34006" y="8023"/>
                      <a:pt x="35038" y="7566"/>
                    </a:cubicBezTo>
                    <a:cubicBezTo>
                      <a:pt x="35289" y="7265"/>
                      <a:pt x="35715" y="7190"/>
                      <a:pt x="36040" y="6989"/>
                    </a:cubicBezTo>
                    <a:cubicBezTo>
                      <a:pt x="36191" y="6789"/>
                      <a:pt x="36466" y="6964"/>
                      <a:pt x="36642" y="6764"/>
                    </a:cubicBezTo>
                    <a:cubicBezTo>
                      <a:pt x="36692" y="6713"/>
                      <a:pt x="36767" y="6638"/>
                      <a:pt x="36842" y="6563"/>
                    </a:cubicBezTo>
                    <a:cubicBezTo>
                      <a:pt x="37143" y="6388"/>
                      <a:pt x="37519" y="6338"/>
                      <a:pt x="37845" y="6162"/>
                    </a:cubicBezTo>
                    <a:cubicBezTo>
                      <a:pt x="38421" y="5686"/>
                      <a:pt x="39324" y="5811"/>
                      <a:pt x="39850" y="5185"/>
                    </a:cubicBezTo>
                    <a:cubicBezTo>
                      <a:pt x="39850" y="5109"/>
                      <a:pt x="39850" y="5034"/>
                      <a:pt x="39850" y="4984"/>
                    </a:cubicBezTo>
                    <a:cubicBezTo>
                      <a:pt x="40351" y="4733"/>
                      <a:pt x="40827" y="4433"/>
                      <a:pt x="41203" y="3982"/>
                    </a:cubicBezTo>
                    <a:cubicBezTo>
                      <a:pt x="41228" y="3806"/>
                      <a:pt x="41253" y="3606"/>
                      <a:pt x="41279" y="3405"/>
                    </a:cubicBezTo>
                    <a:cubicBezTo>
                      <a:pt x="41479" y="2453"/>
                      <a:pt x="41329" y="1475"/>
                      <a:pt x="41654" y="573"/>
                    </a:cubicBezTo>
                    <a:lnTo>
                      <a:pt x="41654" y="348"/>
                    </a:lnTo>
                    <a:cubicBezTo>
                      <a:pt x="41705" y="297"/>
                      <a:pt x="41730" y="222"/>
                      <a:pt x="41654" y="172"/>
                    </a:cubicBezTo>
                    <a:cubicBezTo>
                      <a:pt x="41608" y="48"/>
                      <a:pt x="41532" y="0"/>
                      <a:pt x="4144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8" name="Google Shape;858;p35"/>
              <p:cNvSpPr/>
              <p:nvPr/>
            </p:nvSpPr>
            <p:spPr>
              <a:xfrm>
                <a:off x="4867325" y="1733275"/>
                <a:ext cx="45125" cy="44625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785" extrusionOk="0">
                    <a:moveTo>
                      <a:pt x="342" y="0"/>
                    </a:moveTo>
                    <a:cubicBezTo>
                      <a:pt x="232" y="0"/>
                      <a:pt x="126" y="44"/>
                      <a:pt x="26" y="144"/>
                    </a:cubicBezTo>
                    <a:cubicBezTo>
                      <a:pt x="0" y="244"/>
                      <a:pt x="26" y="345"/>
                      <a:pt x="101" y="420"/>
                    </a:cubicBezTo>
                    <a:cubicBezTo>
                      <a:pt x="677" y="721"/>
                      <a:pt x="978" y="1072"/>
                      <a:pt x="301" y="1598"/>
                    </a:cubicBezTo>
                    <a:cubicBezTo>
                      <a:pt x="276" y="1623"/>
                      <a:pt x="276" y="1673"/>
                      <a:pt x="251" y="1723"/>
                    </a:cubicBezTo>
                    <a:cubicBezTo>
                      <a:pt x="395" y="1764"/>
                      <a:pt x="534" y="1785"/>
                      <a:pt x="667" y="1785"/>
                    </a:cubicBezTo>
                    <a:cubicBezTo>
                      <a:pt x="1020" y="1785"/>
                      <a:pt x="1322" y="1639"/>
                      <a:pt x="1504" y="1347"/>
                    </a:cubicBezTo>
                    <a:cubicBezTo>
                      <a:pt x="1805" y="896"/>
                      <a:pt x="1329" y="721"/>
                      <a:pt x="1128" y="470"/>
                    </a:cubicBezTo>
                    <a:cubicBezTo>
                      <a:pt x="1003" y="320"/>
                      <a:pt x="828" y="219"/>
                      <a:pt x="677" y="119"/>
                    </a:cubicBezTo>
                    <a:cubicBezTo>
                      <a:pt x="564" y="44"/>
                      <a:pt x="452" y="0"/>
                      <a:pt x="34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59" name="Google Shape;859;p35"/>
              <p:cNvSpPr/>
              <p:nvPr/>
            </p:nvSpPr>
            <p:spPr>
              <a:xfrm>
                <a:off x="4849150" y="1738750"/>
                <a:ext cx="30725" cy="37625"/>
              </a:xfrm>
              <a:custGeom>
                <a:avLst/>
                <a:gdLst/>
                <a:ahLst/>
                <a:cxnLst/>
                <a:rect l="l" t="t" r="r" b="b"/>
                <a:pathLst>
                  <a:path w="1229" h="1505" extrusionOk="0">
                    <a:moveTo>
                      <a:pt x="593" y="0"/>
                    </a:moveTo>
                    <a:cubicBezTo>
                      <a:pt x="527" y="0"/>
                      <a:pt x="464" y="25"/>
                      <a:pt x="402" y="76"/>
                    </a:cubicBezTo>
                    <a:cubicBezTo>
                      <a:pt x="76" y="301"/>
                      <a:pt x="1" y="552"/>
                      <a:pt x="201" y="878"/>
                    </a:cubicBezTo>
                    <a:cubicBezTo>
                      <a:pt x="377" y="1203"/>
                      <a:pt x="577" y="1479"/>
                      <a:pt x="978" y="1504"/>
                    </a:cubicBezTo>
                    <a:lnTo>
                      <a:pt x="1003" y="1479"/>
                    </a:lnTo>
                    <a:cubicBezTo>
                      <a:pt x="1229" y="978"/>
                      <a:pt x="903" y="552"/>
                      <a:pt x="803" y="101"/>
                    </a:cubicBezTo>
                    <a:lnTo>
                      <a:pt x="803" y="76"/>
                    </a:lnTo>
                    <a:cubicBezTo>
                      <a:pt x="727" y="25"/>
                      <a:pt x="659" y="0"/>
                      <a:pt x="5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0" name="Google Shape;860;p35"/>
              <p:cNvSpPr/>
              <p:nvPr/>
            </p:nvSpPr>
            <p:spPr>
              <a:xfrm>
                <a:off x="4842900" y="1740625"/>
                <a:ext cx="16300" cy="2007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803" extrusionOk="0">
                    <a:moveTo>
                      <a:pt x="652" y="1"/>
                    </a:moveTo>
                    <a:cubicBezTo>
                      <a:pt x="25" y="201"/>
                      <a:pt x="0" y="251"/>
                      <a:pt x="451" y="803"/>
                    </a:cubicBezTo>
                    <a:cubicBezTo>
                      <a:pt x="401" y="527"/>
                      <a:pt x="501" y="25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1" name="Google Shape;861;p35"/>
              <p:cNvSpPr/>
              <p:nvPr/>
            </p:nvSpPr>
            <p:spPr>
              <a:xfrm>
                <a:off x="4859175" y="1730650"/>
                <a:ext cx="25100" cy="10000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400" extrusionOk="0">
                    <a:moveTo>
                      <a:pt x="530" y="1"/>
                    </a:moveTo>
                    <a:cubicBezTo>
                      <a:pt x="324" y="1"/>
                      <a:pt x="149" y="147"/>
                      <a:pt x="1" y="400"/>
                    </a:cubicBezTo>
                    <a:lnTo>
                      <a:pt x="402" y="400"/>
                    </a:lnTo>
                    <a:cubicBezTo>
                      <a:pt x="506" y="243"/>
                      <a:pt x="646" y="219"/>
                      <a:pt x="797" y="219"/>
                    </a:cubicBezTo>
                    <a:cubicBezTo>
                      <a:pt x="864" y="219"/>
                      <a:pt x="934" y="224"/>
                      <a:pt x="1003" y="224"/>
                    </a:cubicBezTo>
                    <a:cubicBezTo>
                      <a:pt x="829" y="71"/>
                      <a:pt x="672" y="1"/>
                      <a:pt x="53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2" name="Google Shape;862;p35"/>
              <p:cNvSpPr/>
              <p:nvPr/>
            </p:nvSpPr>
            <p:spPr>
              <a:xfrm>
                <a:off x="4649275" y="1490000"/>
                <a:ext cx="94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377" h="25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76" y="101"/>
                      <a:pt x="151" y="176"/>
                      <a:pt x="226" y="251"/>
                    </a:cubicBezTo>
                    <a:lnTo>
                      <a:pt x="301" y="251"/>
                    </a:lnTo>
                    <a:lnTo>
                      <a:pt x="377" y="226"/>
                    </a:lnTo>
                    <a:cubicBezTo>
                      <a:pt x="301" y="51"/>
                      <a:pt x="151" y="26"/>
                      <a:pt x="1" y="0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3" name="Google Shape;863;p35"/>
              <p:cNvSpPr/>
              <p:nvPr/>
            </p:nvSpPr>
            <p:spPr>
              <a:xfrm>
                <a:off x="5079725" y="526925"/>
                <a:ext cx="72075" cy="373500"/>
              </a:xfrm>
              <a:custGeom>
                <a:avLst/>
                <a:gdLst/>
                <a:ahLst/>
                <a:cxnLst/>
                <a:rect l="l" t="t" r="r" b="b"/>
                <a:pathLst>
                  <a:path w="2883" h="14940" extrusionOk="0">
                    <a:moveTo>
                      <a:pt x="1420" y="0"/>
                    </a:moveTo>
                    <a:cubicBezTo>
                      <a:pt x="1240" y="0"/>
                      <a:pt x="1027" y="19"/>
                      <a:pt x="778" y="52"/>
                    </a:cubicBezTo>
                    <a:cubicBezTo>
                      <a:pt x="452" y="102"/>
                      <a:pt x="251" y="303"/>
                      <a:pt x="1" y="453"/>
                    </a:cubicBezTo>
                    <a:cubicBezTo>
                      <a:pt x="1" y="1932"/>
                      <a:pt x="1" y="3385"/>
                      <a:pt x="1" y="4864"/>
                    </a:cubicBezTo>
                    <a:cubicBezTo>
                      <a:pt x="126" y="5992"/>
                      <a:pt x="251" y="7120"/>
                      <a:pt x="101" y="8273"/>
                    </a:cubicBezTo>
                    <a:cubicBezTo>
                      <a:pt x="201" y="8523"/>
                      <a:pt x="201" y="8799"/>
                      <a:pt x="151" y="9075"/>
                    </a:cubicBezTo>
                    <a:cubicBezTo>
                      <a:pt x="76" y="10278"/>
                      <a:pt x="402" y="11481"/>
                      <a:pt x="251" y="12709"/>
                    </a:cubicBezTo>
                    <a:cubicBezTo>
                      <a:pt x="176" y="13310"/>
                      <a:pt x="327" y="13937"/>
                      <a:pt x="402" y="14563"/>
                    </a:cubicBezTo>
                    <a:cubicBezTo>
                      <a:pt x="427" y="14789"/>
                      <a:pt x="602" y="14864"/>
                      <a:pt x="803" y="14939"/>
                    </a:cubicBezTo>
                    <a:cubicBezTo>
                      <a:pt x="966" y="14914"/>
                      <a:pt x="1129" y="14902"/>
                      <a:pt x="1291" y="14902"/>
                    </a:cubicBezTo>
                    <a:cubicBezTo>
                      <a:pt x="1454" y="14902"/>
                      <a:pt x="1617" y="14914"/>
                      <a:pt x="1780" y="14939"/>
                    </a:cubicBezTo>
                    <a:cubicBezTo>
                      <a:pt x="2106" y="14914"/>
                      <a:pt x="2432" y="14889"/>
                      <a:pt x="2758" y="14864"/>
                    </a:cubicBezTo>
                    <a:cubicBezTo>
                      <a:pt x="2883" y="13862"/>
                      <a:pt x="2432" y="12884"/>
                      <a:pt x="2682" y="11882"/>
                    </a:cubicBezTo>
                    <a:cubicBezTo>
                      <a:pt x="2607" y="11681"/>
                      <a:pt x="2607" y="11481"/>
                      <a:pt x="2682" y="11280"/>
                    </a:cubicBezTo>
                    <a:cubicBezTo>
                      <a:pt x="2808" y="10929"/>
                      <a:pt x="2858" y="10604"/>
                      <a:pt x="2607" y="10278"/>
                    </a:cubicBezTo>
                    <a:cubicBezTo>
                      <a:pt x="2607" y="8949"/>
                      <a:pt x="2582" y="7621"/>
                      <a:pt x="2582" y="6293"/>
                    </a:cubicBezTo>
                    <a:cubicBezTo>
                      <a:pt x="2357" y="6067"/>
                      <a:pt x="2407" y="5791"/>
                      <a:pt x="2407" y="5516"/>
                    </a:cubicBezTo>
                    <a:cubicBezTo>
                      <a:pt x="2407" y="4162"/>
                      <a:pt x="2382" y="2784"/>
                      <a:pt x="2382" y="1431"/>
                    </a:cubicBezTo>
                    <a:cubicBezTo>
                      <a:pt x="2382" y="352"/>
                      <a:pt x="2200" y="0"/>
                      <a:pt x="142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4" name="Google Shape;864;p35"/>
              <p:cNvSpPr/>
              <p:nvPr/>
            </p:nvSpPr>
            <p:spPr>
              <a:xfrm>
                <a:off x="5169325" y="1440500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F5A5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5" name="Google Shape;865;p35"/>
              <p:cNvSpPr/>
              <p:nvPr/>
            </p:nvSpPr>
            <p:spPr>
              <a:xfrm>
                <a:off x="5086625" y="914800"/>
                <a:ext cx="89625" cy="663650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26546" extrusionOk="0">
                    <a:moveTo>
                      <a:pt x="2306" y="1"/>
                    </a:moveTo>
                    <a:cubicBezTo>
                      <a:pt x="1579" y="1"/>
                      <a:pt x="853" y="26"/>
                      <a:pt x="151" y="26"/>
                    </a:cubicBezTo>
                    <a:cubicBezTo>
                      <a:pt x="151" y="1705"/>
                      <a:pt x="176" y="3384"/>
                      <a:pt x="251" y="5089"/>
                    </a:cubicBezTo>
                    <a:cubicBezTo>
                      <a:pt x="401" y="7845"/>
                      <a:pt x="326" y="10627"/>
                      <a:pt x="326" y="13409"/>
                    </a:cubicBezTo>
                    <a:cubicBezTo>
                      <a:pt x="0" y="13760"/>
                      <a:pt x="151" y="14161"/>
                      <a:pt x="126" y="14562"/>
                    </a:cubicBezTo>
                    <a:cubicBezTo>
                      <a:pt x="226" y="14888"/>
                      <a:pt x="226" y="15239"/>
                      <a:pt x="226" y="15590"/>
                    </a:cubicBezTo>
                    <a:cubicBezTo>
                      <a:pt x="201" y="16768"/>
                      <a:pt x="201" y="17971"/>
                      <a:pt x="226" y="19149"/>
                    </a:cubicBezTo>
                    <a:cubicBezTo>
                      <a:pt x="452" y="20928"/>
                      <a:pt x="351" y="22733"/>
                      <a:pt x="376" y="24512"/>
                    </a:cubicBezTo>
                    <a:cubicBezTo>
                      <a:pt x="396" y="26114"/>
                      <a:pt x="416" y="26546"/>
                      <a:pt x="1445" y="26546"/>
                    </a:cubicBezTo>
                    <a:cubicBezTo>
                      <a:pt x="1720" y="26546"/>
                      <a:pt x="2068" y="26515"/>
                      <a:pt x="2507" y="26467"/>
                    </a:cubicBezTo>
                    <a:cubicBezTo>
                      <a:pt x="2707" y="26442"/>
                      <a:pt x="2908" y="26442"/>
                      <a:pt x="3108" y="26417"/>
                    </a:cubicBezTo>
                    <a:cubicBezTo>
                      <a:pt x="3584" y="25941"/>
                      <a:pt x="3584" y="25364"/>
                      <a:pt x="3459" y="24788"/>
                    </a:cubicBezTo>
                    <a:cubicBezTo>
                      <a:pt x="3334" y="24312"/>
                      <a:pt x="3309" y="23886"/>
                      <a:pt x="3334" y="23435"/>
                    </a:cubicBezTo>
                    <a:cubicBezTo>
                      <a:pt x="3434" y="22633"/>
                      <a:pt x="3509" y="21831"/>
                      <a:pt x="3309" y="21028"/>
                    </a:cubicBezTo>
                    <a:cubicBezTo>
                      <a:pt x="3259" y="20953"/>
                      <a:pt x="3259" y="20878"/>
                      <a:pt x="3309" y="20803"/>
                    </a:cubicBezTo>
                    <a:cubicBezTo>
                      <a:pt x="3309" y="20678"/>
                      <a:pt x="3309" y="20552"/>
                      <a:pt x="3309" y="20452"/>
                    </a:cubicBezTo>
                    <a:cubicBezTo>
                      <a:pt x="3284" y="20452"/>
                      <a:pt x="3259" y="20427"/>
                      <a:pt x="3259" y="20377"/>
                    </a:cubicBezTo>
                    <a:cubicBezTo>
                      <a:pt x="3234" y="20302"/>
                      <a:pt x="3259" y="20252"/>
                      <a:pt x="3309" y="20201"/>
                    </a:cubicBezTo>
                    <a:cubicBezTo>
                      <a:pt x="3284" y="20151"/>
                      <a:pt x="3284" y="20101"/>
                      <a:pt x="3309" y="20051"/>
                    </a:cubicBezTo>
                    <a:cubicBezTo>
                      <a:pt x="3158" y="19750"/>
                      <a:pt x="3183" y="19475"/>
                      <a:pt x="3284" y="19174"/>
                    </a:cubicBezTo>
                    <a:cubicBezTo>
                      <a:pt x="3284" y="19124"/>
                      <a:pt x="3284" y="19074"/>
                      <a:pt x="3284" y="19049"/>
                    </a:cubicBezTo>
                    <a:cubicBezTo>
                      <a:pt x="3008" y="17996"/>
                      <a:pt x="3459" y="16943"/>
                      <a:pt x="3208" y="15891"/>
                    </a:cubicBezTo>
                    <a:cubicBezTo>
                      <a:pt x="3234" y="15715"/>
                      <a:pt x="3259" y="15540"/>
                      <a:pt x="3108" y="15414"/>
                    </a:cubicBezTo>
                    <a:cubicBezTo>
                      <a:pt x="3108" y="15064"/>
                      <a:pt x="3108" y="14738"/>
                      <a:pt x="3108" y="14412"/>
                    </a:cubicBezTo>
                    <a:cubicBezTo>
                      <a:pt x="3008" y="14211"/>
                      <a:pt x="3033" y="14011"/>
                      <a:pt x="3108" y="13810"/>
                    </a:cubicBezTo>
                    <a:cubicBezTo>
                      <a:pt x="3108" y="13735"/>
                      <a:pt x="3108" y="13660"/>
                      <a:pt x="3108" y="13585"/>
                    </a:cubicBezTo>
                    <a:cubicBezTo>
                      <a:pt x="2983" y="13460"/>
                      <a:pt x="2983" y="13334"/>
                      <a:pt x="3108" y="13209"/>
                    </a:cubicBezTo>
                    <a:lnTo>
                      <a:pt x="3108" y="12607"/>
                    </a:lnTo>
                    <a:cubicBezTo>
                      <a:pt x="2757" y="12257"/>
                      <a:pt x="2983" y="11805"/>
                      <a:pt x="2908" y="11404"/>
                    </a:cubicBezTo>
                    <a:lnTo>
                      <a:pt x="2908" y="9600"/>
                    </a:lnTo>
                    <a:cubicBezTo>
                      <a:pt x="2858" y="9399"/>
                      <a:pt x="2732" y="9224"/>
                      <a:pt x="2732" y="9048"/>
                    </a:cubicBezTo>
                    <a:cubicBezTo>
                      <a:pt x="2732" y="7495"/>
                      <a:pt x="2632" y="5941"/>
                      <a:pt x="2732" y="4387"/>
                    </a:cubicBezTo>
                    <a:cubicBezTo>
                      <a:pt x="2732" y="4236"/>
                      <a:pt x="2732" y="4111"/>
                      <a:pt x="2732" y="3986"/>
                    </a:cubicBezTo>
                    <a:cubicBezTo>
                      <a:pt x="2356" y="3334"/>
                      <a:pt x="2582" y="2632"/>
                      <a:pt x="2532" y="1956"/>
                    </a:cubicBezTo>
                    <a:cubicBezTo>
                      <a:pt x="2457" y="1304"/>
                      <a:pt x="2657" y="627"/>
                      <a:pt x="230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6" name="Google Shape;866;p35"/>
              <p:cNvSpPr/>
              <p:nvPr/>
            </p:nvSpPr>
            <p:spPr>
              <a:xfrm>
                <a:off x="4637375" y="1481225"/>
                <a:ext cx="6300" cy="4425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77" extrusionOk="0">
                    <a:moveTo>
                      <a:pt x="0" y="1"/>
                    </a:moveTo>
                    <a:cubicBezTo>
                      <a:pt x="0" y="51"/>
                      <a:pt x="25" y="126"/>
                      <a:pt x="51" y="176"/>
                    </a:cubicBezTo>
                    <a:lnTo>
                      <a:pt x="251" y="176"/>
                    </a:lnTo>
                    <a:cubicBezTo>
                      <a:pt x="201" y="76"/>
                      <a:pt x="126" y="1"/>
                      <a:pt x="0" y="1"/>
                    </a:cubicBezTo>
                    <a:close/>
                  </a:path>
                </a:pathLst>
              </a:custGeom>
              <a:solidFill>
                <a:srgbClr val="66666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7" name="Google Shape;867;p35"/>
              <p:cNvSpPr/>
              <p:nvPr/>
            </p:nvSpPr>
            <p:spPr>
              <a:xfrm>
                <a:off x="4773975" y="2722850"/>
                <a:ext cx="123450" cy="140900"/>
              </a:xfrm>
              <a:custGeom>
                <a:avLst/>
                <a:gdLst/>
                <a:ahLst/>
                <a:cxnLst/>
                <a:rect l="l" t="t" r="r" b="b"/>
                <a:pathLst>
                  <a:path w="4938" h="5636" extrusionOk="0">
                    <a:moveTo>
                      <a:pt x="2427" y="0"/>
                    </a:moveTo>
                    <a:cubicBezTo>
                      <a:pt x="1872" y="0"/>
                      <a:pt x="1350" y="137"/>
                      <a:pt x="827" y="311"/>
                    </a:cubicBezTo>
                    <a:cubicBezTo>
                      <a:pt x="301" y="461"/>
                      <a:pt x="25" y="837"/>
                      <a:pt x="25" y="1414"/>
                    </a:cubicBezTo>
                    <a:cubicBezTo>
                      <a:pt x="25" y="1965"/>
                      <a:pt x="0" y="2491"/>
                      <a:pt x="0" y="3018"/>
                    </a:cubicBezTo>
                    <a:cubicBezTo>
                      <a:pt x="125" y="3318"/>
                      <a:pt x="276" y="3619"/>
                      <a:pt x="401" y="3920"/>
                    </a:cubicBezTo>
                    <a:cubicBezTo>
                      <a:pt x="840" y="5033"/>
                      <a:pt x="1687" y="5635"/>
                      <a:pt x="2675" y="5635"/>
                    </a:cubicBezTo>
                    <a:cubicBezTo>
                      <a:pt x="3155" y="5635"/>
                      <a:pt x="3669" y="5493"/>
                      <a:pt x="4186" y="5198"/>
                    </a:cubicBezTo>
                    <a:cubicBezTo>
                      <a:pt x="4511" y="5123"/>
                      <a:pt x="4511" y="4847"/>
                      <a:pt x="4562" y="4597"/>
                    </a:cubicBezTo>
                    <a:cubicBezTo>
                      <a:pt x="4712" y="3970"/>
                      <a:pt x="4862" y="3318"/>
                      <a:pt x="4887" y="2667"/>
                    </a:cubicBezTo>
                    <a:cubicBezTo>
                      <a:pt x="4937" y="1363"/>
                      <a:pt x="3860" y="110"/>
                      <a:pt x="2682" y="10"/>
                    </a:cubicBezTo>
                    <a:cubicBezTo>
                      <a:pt x="2596" y="3"/>
                      <a:pt x="2511" y="0"/>
                      <a:pt x="242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8" name="Google Shape;868;p35"/>
              <p:cNvSpPr/>
              <p:nvPr/>
            </p:nvSpPr>
            <p:spPr>
              <a:xfrm>
                <a:off x="4917450" y="2581475"/>
                <a:ext cx="142875" cy="163875"/>
              </a:xfrm>
              <a:custGeom>
                <a:avLst/>
                <a:gdLst/>
                <a:ahLst/>
                <a:cxnLst/>
                <a:rect l="l" t="t" r="r" b="b"/>
                <a:pathLst>
                  <a:path w="5715" h="6555" extrusionOk="0">
                    <a:moveTo>
                      <a:pt x="2841" y="1"/>
                    </a:moveTo>
                    <a:cubicBezTo>
                      <a:pt x="1658" y="1"/>
                      <a:pt x="829" y="569"/>
                      <a:pt x="401" y="1830"/>
                    </a:cubicBezTo>
                    <a:cubicBezTo>
                      <a:pt x="226" y="1956"/>
                      <a:pt x="101" y="2131"/>
                      <a:pt x="101" y="2332"/>
                    </a:cubicBezTo>
                    <a:cubicBezTo>
                      <a:pt x="0" y="3635"/>
                      <a:pt x="351" y="4788"/>
                      <a:pt x="1178" y="5765"/>
                    </a:cubicBezTo>
                    <a:cubicBezTo>
                      <a:pt x="1570" y="6250"/>
                      <a:pt x="2087" y="6555"/>
                      <a:pt x="2646" y="6555"/>
                    </a:cubicBezTo>
                    <a:cubicBezTo>
                      <a:pt x="2838" y="6555"/>
                      <a:pt x="3035" y="6519"/>
                      <a:pt x="3234" y="6442"/>
                    </a:cubicBezTo>
                    <a:cubicBezTo>
                      <a:pt x="4036" y="6116"/>
                      <a:pt x="4938" y="5790"/>
                      <a:pt x="5088" y="4713"/>
                    </a:cubicBezTo>
                    <a:cubicBezTo>
                      <a:pt x="5514" y="4512"/>
                      <a:pt x="5539" y="4061"/>
                      <a:pt x="5589" y="3685"/>
                    </a:cubicBezTo>
                    <a:cubicBezTo>
                      <a:pt x="5715" y="2983"/>
                      <a:pt x="5690" y="2256"/>
                      <a:pt x="5514" y="1555"/>
                    </a:cubicBezTo>
                    <a:cubicBezTo>
                      <a:pt x="5264" y="452"/>
                      <a:pt x="4838" y="101"/>
                      <a:pt x="3660" y="51"/>
                    </a:cubicBezTo>
                    <a:lnTo>
                      <a:pt x="3484" y="51"/>
                    </a:lnTo>
                    <a:cubicBezTo>
                      <a:pt x="3259" y="18"/>
                      <a:pt x="3045" y="1"/>
                      <a:pt x="284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69" name="Google Shape;869;p35"/>
              <p:cNvSpPr/>
              <p:nvPr/>
            </p:nvSpPr>
            <p:spPr>
              <a:xfrm>
                <a:off x="5023975" y="2677975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5" y="1"/>
                    </a:moveTo>
                    <a:cubicBezTo>
                      <a:pt x="25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25" y="1"/>
                      <a:pt x="25" y="1"/>
                    </a:cubicBezTo>
                    <a:close/>
                  </a:path>
                </a:pathLst>
              </a:custGeom>
              <a:solidFill>
                <a:srgbClr val="8F937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0" name="Google Shape;870;p35"/>
              <p:cNvSpPr/>
              <p:nvPr/>
            </p:nvSpPr>
            <p:spPr>
              <a:xfrm>
                <a:off x="5124850" y="2555375"/>
                <a:ext cx="132850" cy="138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5539" extrusionOk="0">
                    <a:moveTo>
                      <a:pt x="2833" y="0"/>
                    </a:moveTo>
                    <a:cubicBezTo>
                      <a:pt x="2273" y="0"/>
                      <a:pt x="1726" y="78"/>
                      <a:pt x="1178" y="293"/>
                    </a:cubicBezTo>
                    <a:cubicBezTo>
                      <a:pt x="451" y="569"/>
                      <a:pt x="101" y="1095"/>
                      <a:pt x="176" y="1897"/>
                    </a:cubicBezTo>
                    <a:cubicBezTo>
                      <a:pt x="176" y="2097"/>
                      <a:pt x="176" y="2298"/>
                      <a:pt x="176" y="2498"/>
                    </a:cubicBezTo>
                    <a:cubicBezTo>
                      <a:pt x="0" y="2774"/>
                      <a:pt x="101" y="3025"/>
                      <a:pt x="201" y="3300"/>
                    </a:cubicBezTo>
                    <a:cubicBezTo>
                      <a:pt x="201" y="3626"/>
                      <a:pt x="376" y="3877"/>
                      <a:pt x="577" y="4103"/>
                    </a:cubicBezTo>
                    <a:cubicBezTo>
                      <a:pt x="935" y="5041"/>
                      <a:pt x="1549" y="5538"/>
                      <a:pt x="2292" y="5538"/>
                    </a:cubicBezTo>
                    <a:cubicBezTo>
                      <a:pt x="2641" y="5538"/>
                      <a:pt x="3017" y="5429"/>
                      <a:pt x="3409" y="5205"/>
                    </a:cubicBezTo>
                    <a:cubicBezTo>
                      <a:pt x="4587" y="4529"/>
                      <a:pt x="5314" y="2874"/>
                      <a:pt x="5013" y="1521"/>
                    </a:cubicBezTo>
                    <a:cubicBezTo>
                      <a:pt x="4787" y="544"/>
                      <a:pt x="4311" y="118"/>
                      <a:pt x="3309" y="17"/>
                    </a:cubicBezTo>
                    <a:cubicBezTo>
                      <a:pt x="3149" y="6"/>
                      <a:pt x="2990" y="0"/>
                      <a:pt x="28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1" name="Google Shape;871;p35"/>
              <p:cNvSpPr/>
              <p:nvPr/>
            </p:nvSpPr>
            <p:spPr>
              <a:xfrm>
                <a:off x="5223225" y="2753525"/>
                <a:ext cx="144125" cy="141900"/>
              </a:xfrm>
              <a:custGeom>
                <a:avLst/>
                <a:gdLst/>
                <a:ahLst/>
                <a:cxnLst/>
                <a:rect l="l" t="t" r="r" b="b"/>
                <a:pathLst>
                  <a:path w="5765" h="5676" extrusionOk="0">
                    <a:moveTo>
                      <a:pt x="4549" y="1"/>
                    </a:moveTo>
                    <a:cubicBezTo>
                      <a:pt x="4382" y="1"/>
                      <a:pt x="4165" y="60"/>
                      <a:pt x="3860" y="161"/>
                    </a:cubicBezTo>
                    <a:cubicBezTo>
                      <a:pt x="3761" y="192"/>
                      <a:pt x="3656" y="197"/>
                      <a:pt x="3549" y="197"/>
                    </a:cubicBezTo>
                    <a:cubicBezTo>
                      <a:pt x="3494" y="197"/>
                      <a:pt x="3439" y="196"/>
                      <a:pt x="3383" y="196"/>
                    </a:cubicBezTo>
                    <a:cubicBezTo>
                      <a:pt x="3189" y="196"/>
                      <a:pt x="2996" y="212"/>
                      <a:pt x="2832" y="362"/>
                    </a:cubicBezTo>
                    <a:cubicBezTo>
                      <a:pt x="2156" y="362"/>
                      <a:pt x="1629" y="663"/>
                      <a:pt x="1203" y="1164"/>
                    </a:cubicBezTo>
                    <a:cubicBezTo>
                      <a:pt x="0" y="2718"/>
                      <a:pt x="1003" y="5375"/>
                      <a:pt x="2882" y="5675"/>
                    </a:cubicBezTo>
                    <a:cubicBezTo>
                      <a:pt x="3409" y="5575"/>
                      <a:pt x="3960" y="5675"/>
                      <a:pt x="4486" y="5425"/>
                    </a:cubicBezTo>
                    <a:cubicBezTo>
                      <a:pt x="4521" y="5433"/>
                      <a:pt x="4552" y="5437"/>
                      <a:pt x="4581" y="5437"/>
                    </a:cubicBezTo>
                    <a:cubicBezTo>
                      <a:pt x="4720" y="5437"/>
                      <a:pt x="4796" y="5340"/>
                      <a:pt x="4837" y="5174"/>
                    </a:cubicBezTo>
                    <a:cubicBezTo>
                      <a:pt x="4912" y="5124"/>
                      <a:pt x="4963" y="5049"/>
                      <a:pt x="5013" y="4974"/>
                    </a:cubicBezTo>
                    <a:cubicBezTo>
                      <a:pt x="5288" y="4798"/>
                      <a:pt x="5464" y="4547"/>
                      <a:pt x="5464" y="4197"/>
                    </a:cubicBezTo>
                    <a:cubicBezTo>
                      <a:pt x="5589" y="4121"/>
                      <a:pt x="5539" y="3871"/>
                      <a:pt x="5664" y="3796"/>
                    </a:cubicBezTo>
                    <a:cubicBezTo>
                      <a:pt x="5765" y="3670"/>
                      <a:pt x="5765" y="3545"/>
                      <a:pt x="5689" y="3395"/>
                    </a:cubicBezTo>
                    <a:cubicBezTo>
                      <a:pt x="5689" y="3344"/>
                      <a:pt x="5689" y="3269"/>
                      <a:pt x="5689" y="3194"/>
                    </a:cubicBezTo>
                    <a:cubicBezTo>
                      <a:pt x="5689" y="2718"/>
                      <a:pt x="5689" y="2242"/>
                      <a:pt x="5689" y="1766"/>
                    </a:cubicBezTo>
                    <a:cubicBezTo>
                      <a:pt x="5539" y="1440"/>
                      <a:pt x="5389" y="1114"/>
                      <a:pt x="5263" y="788"/>
                    </a:cubicBezTo>
                    <a:cubicBezTo>
                      <a:pt x="5015" y="225"/>
                      <a:pt x="4876" y="1"/>
                      <a:pt x="454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2" name="Google Shape;872;p35"/>
              <p:cNvSpPr/>
              <p:nvPr/>
            </p:nvSpPr>
            <p:spPr>
              <a:xfrm>
                <a:off x="5421225" y="2452000"/>
                <a:ext cx="114675" cy="11805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722" extrusionOk="0">
                    <a:moveTo>
                      <a:pt x="2122" y="0"/>
                    </a:moveTo>
                    <a:cubicBezTo>
                      <a:pt x="928" y="0"/>
                      <a:pt x="0" y="869"/>
                      <a:pt x="200" y="2273"/>
                    </a:cubicBezTo>
                    <a:cubicBezTo>
                      <a:pt x="251" y="2548"/>
                      <a:pt x="251" y="2874"/>
                      <a:pt x="376" y="3150"/>
                    </a:cubicBezTo>
                    <a:cubicBezTo>
                      <a:pt x="797" y="4255"/>
                      <a:pt x="1279" y="4722"/>
                      <a:pt x="2021" y="4722"/>
                    </a:cubicBezTo>
                    <a:cubicBezTo>
                      <a:pt x="2339" y="4722"/>
                      <a:pt x="2704" y="4636"/>
                      <a:pt x="3133" y="4478"/>
                    </a:cubicBezTo>
                    <a:cubicBezTo>
                      <a:pt x="4160" y="4077"/>
                      <a:pt x="4586" y="3275"/>
                      <a:pt x="4536" y="2197"/>
                    </a:cubicBezTo>
                    <a:cubicBezTo>
                      <a:pt x="4536" y="1220"/>
                      <a:pt x="3634" y="242"/>
                      <a:pt x="2581" y="42"/>
                    </a:cubicBezTo>
                    <a:cubicBezTo>
                      <a:pt x="2425" y="14"/>
                      <a:pt x="2272" y="0"/>
                      <a:pt x="2122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3" name="Google Shape;873;p35"/>
              <p:cNvSpPr/>
              <p:nvPr/>
            </p:nvSpPr>
            <p:spPr>
              <a:xfrm>
                <a:off x="5298400" y="2561750"/>
                <a:ext cx="123475" cy="136525"/>
              </a:xfrm>
              <a:custGeom>
                <a:avLst/>
                <a:gdLst/>
                <a:ahLst/>
                <a:cxnLst/>
                <a:rect l="l" t="t" r="r" b="b"/>
                <a:pathLst>
                  <a:path w="4939" h="5461" extrusionOk="0">
                    <a:moveTo>
                      <a:pt x="2059" y="0"/>
                    </a:moveTo>
                    <a:cubicBezTo>
                      <a:pt x="1730" y="0"/>
                      <a:pt x="1404" y="25"/>
                      <a:pt x="1078" y="88"/>
                    </a:cubicBezTo>
                    <a:lnTo>
                      <a:pt x="803" y="614"/>
                    </a:lnTo>
                    <a:cubicBezTo>
                      <a:pt x="552" y="1116"/>
                      <a:pt x="1" y="1492"/>
                      <a:pt x="76" y="2093"/>
                    </a:cubicBezTo>
                    <a:cubicBezTo>
                      <a:pt x="176" y="2895"/>
                      <a:pt x="201" y="3722"/>
                      <a:pt x="677" y="4449"/>
                    </a:cubicBezTo>
                    <a:cubicBezTo>
                      <a:pt x="727" y="4650"/>
                      <a:pt x="878" y="4750"/>
                      <a:pt x="1053" y="4850"/>
                    </a:cubicBezTo>
                    <a:lnTo>
                      <a:pt x="1053" y="4875"/>
                    </a:lnTo>
                    <a:cubicBezTo>
                      <a:pt x="1415" y="5286"/>
                      <a:pt x="1669" y="5460"/>
                      <a:pt x="2013" y="5460"/>
                    </a:cubicBezTo>
                    <a:cubicBezTo>
                      <a:pt x="2194" y="5460"/>
                      <a:pt x="2399" y="5412"/>
                      <a:pt x="2657" y="5326"/>
                    </a:cubicBezTo>
                    <a:cubicBezTo>
                      <a:pt x="2733" y="5301"/>
                      <a:pt x="2808" y="5301"/>
                      <a:pt x="2858" y="5251"/>
                    </a:cubicBezTo>
                    <a:cubicBezTo>
                      <a:pt x="3509" y="5176"/>
                      <a:pt x="4036" y="4925"/>
                      <a:pt x="4261" y="4249"/>
                    </a:cubicBezTo>
                    <a:cubicBezTo>
                      <a:pt x="4938" y="3296"/>
                      <a:pt x="4813" y="2269"/>
                      <a:pt x="4487" y="1216"/>
                    </a:cubicBezTo>
                    <a:cubicBezTo>
                      <a:pt x="4412" y="765"/>
                      <a:pt x="4111" y="514"/>
                      <a:pt x="3685" y="414"/>
                    </a:cubicBezTo>
                    <a:cubicBezTo>
                      <a:pt x="3509" y="264"/>
                      <a:pt x="3309" y="238"/>
                      <a:pt x="3108" y="213"/>
                    </a:cubicBezTo>
                    <a:cubicBezTo>
                      <a:pt x="3083" y="163"/>
                      <a:pt x="3058" y="113"/>
                      <a:pt x="3058" y="63"/>
                    </a:cubicBezTo>
                    <a:cubicBezTo>
                      <a:pt x="2720" y="25"/>
                      <a:pt x="2388" y="0"/>
                      <a:pt x="2059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4" name="Google Shape;874;p35"/>
              <p:cNvSpPr/>
              <p:nvPr/>
            </p:nvSpPr>
            <p:spPr>
              <a:xfrm>
                <a:off x="4724600" y="2367175"/>
                <a:ext cx="118950" cy="127575"/>
              </a:xfrm>
              <a:custGeom>
                <a:avLst/>
                <a:gdLst/>
                <a:ahLst/>
                <a:cxnLst/>
                <a:rect l="l" t="t" r="r" b="b"/>
                <a:pathLst>
                  <a:path w="4758" h="5103" extrusionOk="0">
                    <a:moveTo>
                      <a:pt x="2313" y="1"/>
                    </a:moveTo>
                    <a:cubicBezTo>
                      <a:pt x="824" y="1"/>
                      <a:pt x="0" y="881"/>
                      <a:pt x="346" y="2859"/>
                    </a:cubicBezTo>
                    <a:cubicBezTo>
                      <a:pt x="446" y="3410"/>
                      <a:pt x="797" y="3886"/>
                      <a:pt x="1073" y="4362"/>
                    </a:cubicBezTo>
                    <a:cubicBezTo>
                      <a:pt x="1381" y="4856"/>
                      <a:pt x="1851" y="5103"/>
                      <a:pt x="2360" y="5103"/>
                    </a:cubicBezTo>
                    <a:cubicBezTo>
                      <a:pt x="2677" y="5103"/>
                      <a:pt x="3010" y="5006"/>
                      <a:pt x="3329" y="4813"/>
                    </a:cubicBezTo>
                    <a:cubicBezTo>
                      <a:pt x="4356" y="4162"/>
                      <a:pt x="4757" y="3234"/>
                      <a:pt x="4607" y="2031"/>
                    </a:cubicBezTo>
                    <a:cubicBezTo>
                      <a:pt x="4456" y="803"/>
                      <a:pt x="3629" y="26"/>
                      <a:pt x="2376" y="1"/>
                    </a:cubicBezTo>
                    <a:cubicBezTo>
                      <a:pt x="2355" y="1"/>
                      <a:pt x="2334" y="1"/>
                      <a:pt x="231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5" name="Google Shape;875;p35"/>
              <p:cNvSpPr/>
              <p:nvPr/>
            </p:nvSpPr>
            <p:spPr>
              <a:xfrm>
                <a:off x="5428725" y="2682075"/>
                <a:ext cx="109050" cy="112950"/>
              </a:xfrm>
              <a:custGeom>
                <a:avLst/>
                <a:gdLst/>
                <a:ahLst/>
                <a:cxnLst/>
                <a:rect l="l" t="t" r="r" b="b"/>
                <a:pathLst>
                  <a:path w="4362" h="4518" extrusionOk="0">
                    <a:moveTo>
                      <a:pt x="2067" y="0"/>
                    </a:moveTo>
                    <a:cubicBezTo>
                      <a:pt x="1765" y="0"/>
                      <a:pt x="1458" y="39"/>
                      <a:pt x="1157" y="39"/>
                    </a:cubicBezTo>
                    <a:cubicBezTo>
                      <a:pt x="1123" y="39"/>
                      <a:pt x="1088" y="38"/>
                      <a:pt x="1053" y="37"/>
                    </a:cubicBezTo>
                    <a:cubicBezTo>
                      <a:pt x="778" y="37"/>
                      <a:pt x="552" y="162"/>
                      <a:pt x="477" y="438"/>
                    </a:cubicBezTo>
                    <a:cubicBezTo>
                      <a:pt x="51" y="1040"/>
                      <a:pt x="1" y="1741"/>
                      <a:pt x="26" y="2443"/>
                    </a:cubicBezTo>
                    <a:cubicBezTo>
                      <a:pt x="112" y="3710"/>
                      <a:pt x="934" y="4517"/>
                      <a:pt x="1940" y="4517"/>
                    </a:cubicBezTo>
                    <a:cubicBezTo>
                      <a:pt x="2108" y="4517"/>
                      <a:pt x="2281" y="4495"/>
                      <a:pt x="2457" y="4448"/>
                    </a:cubicBezTo>
                    <a:cubicBezTo>
                      <a:pt x="2493" y="4453"/>
                      <a:pt x="2528" y="4456"/>
                      <a:pt x="2562" y="4456"/>
                    </a:cubicBezTo>
                    <a:cubicBezTo>
                      <a:pt x="2691" y="4456"/>
                      <a:pt x="2798" y="4412"/>
                      <a:pt x="2858" y="4273"/>
                    </a:cubicBezTo>
                    <a:cubicBezTo>
                      <a:pt x="2983" y="4223"/>
                      <a:pt x="3033" y="4147"/>
                      <a:pt x="3058" y="4047"/>
                    </a:cubicBezTo>
                    <a:cubicBezTo>
                      <a:pt x="4186" y="3095"/>
                      <a:pt x="4362" y="1666"/>
                      <a:pt x="3459" y="639"/>
                    </a:cubicBezTo>
                    <a:lnTo>
                      <a:pt x="3434" y="639"/>
                    </a:lnTo>
                    <a:cubicBezTo>
                      <a:pt x="3384" y="563"/>
                      <a:pt x="3309" y="513"/>
                      <a:pt x="3259" y="438"/>
                    </a:cubicBezTo>
                    <a:cubicBezTo>
                      <a:pt x="2896" y="76"/>
                      <a:pt x="2488" y="0"/>
                      <a:pt x="206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6" name="Google Shape;876;p35"/>
              <p:cNvSpPr/>
              <p:nvPr/>
            </p:nvSpPr>
            <p:spPr>
              <a:xfrm>
                <a:off x="5510175" y="2693025"/>
                <a:ext cx="4425" cy="5025"/>
              </a:xfrm>
              <a:custGeom>
                <a:avLst/>
                <a:gdLst/>
                <a:ahLst/>
                <a:cxnLst/>
                <a:rect l="l" t="t" r="r" b="b"/>
                <a:pathLst>
                  <a:path w="177" h="20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51" y="75"/>
                      <a:pt x="126" y="150"/>
                      <a:pt x="176" y="201"/>
                    </a:cubicBezTo>
                    <a:cubicBezTo>
                      <a:pt x="176" y="100"/>
                      <a:pt x="101" y="25"/>
                      <a:pt x="1" y="0"/>
                    </a:cubicBezTo>
                    <a:close/>
                  </a:path>
                </a:pathLst>
              </a:custGeom>
              <a:solidFill>
                <a:srgbClr val="74776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7" name="Google Shape;877;p35"/>
              <p:cNvSpPr/>
              <p:nvPr/>
            </p:nvSpPr>
            <p:spPr>
              <a:xfrm>
                <a:off x="4813450" y="2105050"/>
                <a:ext cx="125950" cy="80100"/>
              </a:xfrm>
              <a:custGeom>
                <a:avLst/>
                <a:gdLst/>
                <a:ahLst/>
                <a:cxnLst/>
                <a:rect l="l" t="t" r="r" b="b"/>
                <a:pathLst>
                  <a:path w="5038" h="3204" extrusionOk="0">
                    <a:moveTo>
                      <a:pt x="1454" y="637"/>
                    </a:moveTo>
                    <a:lnTo>
                      <a:pt x="1454" y="637"/>
                    </a:lnTo>
                    <a:cubicBezTo>
                      <a:pt x="2130" y="912"/>
                      <a:pt x="2907" y="687"/>
                      <a:pt x="3584" y="1013"/>
                    </a:cubicBezTo>
                    <a:cubicBezTo>
                      <a:pt x="3659" y="988"/>
                      <a:pt x="3734" y="963"/>
                      <a:pt x="3810" y="937"/>
                    </a:cubicBezTo>
                    <a:lnTo>
                      <a:pt x="3810" y="937"/>
                    </a:lnTo>
                    <a:cubicBezTo>
                      <a:pt x="3734" y="1313"/>
                      <a:pt x="4135" y="1614"/>
                      <a:pt x="4035" y="2015"/>
                    </a:cubicBezTo>
                    <a:cubicBezTo>
                      <a:pt x="4035" y="2140"/>
                      <a:pt x="4010" y="2241"/>
                      <a:pt x="3985" y="2366"/>
                    </a:cubicBezTo>
                    <a:cubicBezTo>
                      <a:pt x="3960" y="2391"/>
                      <a:pt x="3960" y="2416"/>
                      <a:pt x="3960" y="2441"/>
                    </a:cubicBezTo>
                    <a:cubicBezTo>
                      <a:pt x="3745" y="2376"/>
                      <a:pt x="3533" y="2342"/>
                      <a:pt x="3325" y="2342"/>
                    </a:cubicBezTo>
                    <a:cubicBezTo>
                      <a:pt x="2975" y="2342"/>
                      <a:pt x="2636" y="2438"/>
                      <a:pt x="2306" y="2642"/>
                    </a:cubicBezTo>
                    <a:cubicBezTo>
                      <a:pt x="1028" y="1739"/>
                      <a:pt x="1003" y="1714"/>
                      <a:pt x="1454" y="637"/>
                    </a:cubicBezTo>
                    <a:close/>
                    <a:moveTo>
                      <a:pt x="2544" y="0"/>
                    </a:moveTo>
                    <a:cubicBezTo>
                      <a:pt x="2042" y="0"/>
                      <a:pt x="1527" y="149"/>
                      <a:pt x="1003" y="461"/>
                    </a:cubicBezTo>
                    <a:cubicBezTo>
                      <a:pt x="100" y="1038"/>
                      <a:pt x="0" y="1714"/>
                      <a:pt x="677" y="2466"/>
                    </a:cubicBezTo>
                    <a:cubicBezTo>
                      <a:pt x="1028" y="2867"/>
                      <a:pt x="1454" y="3093"/>
                      <a:pt x="1980" y="3093"/>
                    </a:cubicBezTo>
                    <a:cubicBezTo>
                      <a:pt x="2055" y="3118"/>
                      <a:pt x="2130" y="3143"/>
                      <a:pt x="2181" y="3143"/>
                    </a:cubicBezTo>
                    <a:cubicBezTo>
                      <a:pt x="2378" y="3183"/>
                      <a:pt x="2573" y="3203"/>
                      <a:pt x="2764" y="3203"/>
                    </a:cubicBezTo>
                    <a:cubicBezTo>
                      <a:pt x="3297" y="3203"/>
                      <a:pt x="3799" y="3043"/>
                      <a:pt x="4261" y="2692"/>
                    </a:cubicBezTo>
                    <a:cubicBezTo>
                      <a:pt x="5013" y="1865"/>
                      <a:pt x="5038" y="1489"/>
                      <a:pt x="4361" y="662"/>
                    </a:cubicBezTo>
                    <a:cubicBezTo>
                      <a:pt x="3777" y="231"/>
                      <a:pt x="3170" y="0"/>
                      <a:pt x="2544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8" name="Google Shape;878;p35"/>
              <p:cNvSpPr/>
              <p:nvPr/>
            </p:nvSpPr>
            <p:spPr>
              <a:xfrm>
                <a:off x="5337875" y="2095825"/>
                <a:ext cx="127225" cy="79425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3177" extrusionOk="0">
                    <a:moveTo>
                      <a:pt x="2131" y="454"/>
                    </a:moveTo>
                    <a:cubicBezTo>
                      <a:pt x="2193" y="485"/>
                      <a:pt x="2245" y="507"/>
                      <a:pt x="2300" y="507"/>
                    </a:cubicBezTo>
                    <a:cubicBezTo>
                      <a:pt x="2334" y="507"/>
                      <a:pt x="2368" y="499"/>
                      <a:pt x="2407" y="479"/>
                    </a:cubicBezTo>
                    <a:cubicBezTo>
                      <a:pt x="2407" y="504"/>
                      <a:pt x="2432" y="504"/>
                      <a:pt x="2457" y="529"/>
                    </a:cubicBezTo>
                    <a:cubicBezTo>
                      <a:pt x="3058" y="855"/>
                      <a:pt x="3835" y="931"/>
                      <a:pt x="4011" y="1783"/>
                    </a:cubicBezTo>
                    <a:cubicBezTo>
                      <a:pt x="4036" y="1908"/>
                      <a:pt x="4011" y="2033"/>
                      <a:pt x="3961" y="2134"/>
                    </a:cubicBezTo>
                    <a:cubicBezTo>
                      <a:pt x="3961" y="2184"/>
                      <a:pt x="3935" y="2209"/>
                      <a:pt x="3910" y="2234"/>
                    </a:cubicBezTo>
                    <a:cubicBezTo>
                      <a:pt x="3885" y="2309"/>
                      <a:pt x="3860" y="2359"/>
                      <a:pt x="3835" y="2434"/>
                    </a:cubicBezTo>
                    <a:cubicBezTo>
                      <a:pt x="3622" y="2373"/>
                      <a:pt x="3414" y="2337"/>
                      <a:pt x="3210" y="2337"/>
                    </a:cubicBezTo>
                    <a:cubicBezTo>
                      <a:pt x="2912" y="2337"/>
                      <a:pt x="2625" y="2416"/>
                      <a:pt x="2357" y="2610"/>
                    </a:cubicBezTo>
                    <a:cubicBezTo>
                      <a:pt x="2106" y="2384"/>
                      <a:pt x="1780" y="2309"/>
                      <a:pt x="1504" y="2108"/>
                    </a:cubicBezTo>
                    <a:cubicBezTo>
                      <a:pt x="1078" y="1783"/>
                      <a:pt x="903" y="1432"/>
                      <a:pt x="1204" y="956"/>
                    </a:cubicBezTo>
                    <a:cubicBezTo>
                      <a:pt x="1254" y="855"/>
                      <a:pt x="1304" y="755"/>
                      <a:pt x="1329" y="655"/>
                    </a:cubicBezTo>
                    <a:cubicBezTo>
                      <a:pt x="1379" y="705"/>
                      <a:pt x="1429" y="755"/>
                      <a:pt x="1504" y="755"/>
                    </a:cubicBezTo>
                    <a:lnTo>
                      <a:pt x="1555" y="755"/>
                    </a:lnTo>
                    <a:cubicBezTo>
                      <a:pt x="1580" y="780"/>
                      <a:pt x="1605" y="793"/>
                      <a:pt x="1636" y="793"/>
                    </a:cubicBezTo>
                    <a:cubicBezTo>
                      <a:pt x="1667" y="793"/>
                      <a:pt x="1705" y="780"/>
                      <a:pt x="1755" y="755"/>
                    </a:cubicBezTo>
                    <a:cubicBezTo>
                      <a:pt x="1755" y="755"/>
                      <a:pt x="1730" y="730"/>
                      <a:pt x="1730" y="730"/>
                    </a:cubicBezTo>
                    <a:cubicBezTo>
                      <a:pt x="1730" y="730"/>
                      <a:pt x="1755" y="730"/>
                      <a:pt x="1755" y="705"/>
                    </a:cubicBezTo>
                    <a:cubicBezTo>
                      <a:pt x="1905" y="655"/>
                      <a:pt x="2031" y="580"/>
                      <a:pt x="2131" y="454"/>
                    </a:cubicBezTo>
                    <a:close/>
                    <a:moveTo>
                      <a:pt x="2511" y="1"/>
                    </a:moveTo>
                    <a:cubicBezTo>
                      <a:pt x="2435" y="1"/>
                      <a:pt x="2358" y="9"/>
                      <a:pt x="2281" y="28"/>
                    </a:cubicBezTo>
                    <a:cubicBezTo>
                      <a:pt x="2206" y="28"/>
                      <a:pt x="2156" y="28"/>
                      <a:pt x="2081" y="53"/>
                    </a:cubicBezTo>
                    <a:cubicBezTo>
                      <a:pt x="2001" y="44"/>
                      <a:pt x="1921" y="39"/>
                      <a:pt x="1843" y="39"/>
                    </a:cubicBezTo>
                    <a:cubicBezTo>
                      <a:pt x="1482" y="39"/>
                      <a:pt x="1150" y="145"/>
                      <a:pt x="903" y="454"/>
                    </a:cubicBezTo>
                    <a:cubicBezTo>
                      <a:pt x="76" y="1056"/>
                      <a:pt x="1" y="1682"/>
                      <a:pt x="602" y="2409"/>
                    </a:cubicBezTo>
                    <a:cubicBezTo>
                      <a:pt x="928" y="2810"/>
                      <a:pt x="1329" y="3036"/>
                      <a:pt x="1855" y="3061"/>
                    </a:cubicBezTo>
                    <a:lnTo>
                      <a:pt x="1880" y="3061"/>
                    </a:lnTo>
                    <a:cubicBezTo>
                      <a:pt x="1930" y="3086"/>
                      <a:pt x="2006" y="3086"/>
                      <a:pt x="2056" y="3111"/>
                    </a:cubicBezTo>
                    <a:lnTo>
                      <a:pt x="2131" y="3111"/>
                    </a:lnTo>
                    <a:cubicBezTo>
                      <a:pt x="2156" y="3136"/>
                      <a:pt x="2206" y="3136"/>
                      <a:pt x="2231" y="3136"/>
                    </a:cubicBezTo>
                    <a:lnTo>
                      <a:pt x="2256" y="3136"/>
                    </a:lnTo>
                    <a:cubicBezTo>
                      <a:pt x="2403" y="3163"/>
                      <a:pt x="2545" y="3176"/>
                      <a:pt x="2685" y="3176"/>
                    </a:cubicBezTo>
                    <a:cubicBezTo>
                      <a:pt x="3193" y="3176"/>
                      <a:pt x="3664" y="3005"/>
                      <a:pt x="4136" y="2710"/>
                    </a:cubicBezTo>
                    <a:cubicBezTo>
                      <a:pt x="4186" y="2710"/>
                      <a:pt x="4211" y="2685"/>
                      <a:pt x="4261" y="2635"/>
                    </a:cubicBezTo>
                    <a:lnTo>
                      <a:pt x="4286" y="2610"/>
                    </a:lnTo>
                    <a:cubicBezTo>
                      <a:pt x="4362" y="2560"/>
                      <a:pt x="4412" y="2509"/>
                      <a:pt x="4462" y="2434"/>
                    </a:cubicBezTo>
                    <a:cubicBezTo>
                      <a:pt x="4512" y="2409"/>
                      <a:pt x="4512" y="2359"/>
                      <a:pt x="4512" y="2309"/>
                    </a:cubicBezTo>
                    <a:cubicBezTo>
                      <a:pt x="4562" y="2234"/>
                      <a:pt x="4612" y="2134"/>
                      <a:pt x="4662" y="2058"/>
                    </a:cubicBezTo>
                    <a:cubicBezTo>
                      <a:pt x="4737" y="1908"/>
                      <a:pt x="4813" y="1758"/>
                      <a:pt x="4888" y="1632"/>
                    </a:cubicBezTo>
                    <a:cubicBezTo>
                      <a:pt x="5088" y="1306"/>
                      <a:pt x="4888" y="1081"/>
                      <a:pt x="4662" y="880"/>
                    </a:cubicBezTo>
                    <a:cubicBezTo>
                      <a:pt x="4261" y="504"/>
                      <a:pt x="3810" y="229"/>
                      <a:pt x="3259" y="78"/>
                    </a:cubicBezTo>
                    <a:cubicBezTo>
                      <a:pt x="3133" y="78"/>
                      <a:pt x="3008" y="78"/>
                      <a:pt x="2883" y="53"/>
                    </a:cubicBezTo>
                    <a:cubicBezTo>
                      <a:pt x="2759" y="22"/>
                      <a:pt x="2635" y="1"/>
                      <a:pt x="251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79" name="Google Shape;879;p35"/>
              <p:cNvSpPr/>
              <p:nvPr/>
            </p:nvSpPr>
            <p:spPr>
              <a:xfrm>
                <a:off x="5445025" y="2156675"/>
                <a:ext cx="4400" cy="4400"/>
              </a:xfrm>
              <a:custGeom>
                <a:avLst/>
                <a:gdLst/>
                <a:ahLst/>
                <a:cxnLst/>
                <a:rect l="l" t="t" r="r" b="b"/>
                <a:pathLst>
                  <a:path w="176" h="176" extrusionOk="0">
                    <a:moveTo>
                      <a:pt x="176" y="0"/>
                    </a:moveTo>
                    <a:cubicBezTo>
                      <a:pt x="126" y="75"/>
                      <a:pt x="50" y="126"/>
                      <a:pt x="0" y="176"/>
                    </a:cubicBezTo>
                    <a:cubicBezTo>
                      <a:pt x="101" y="176"/>
                      <a:pt x="176" y="126"/>
                      <a:pt x="176" y="0"/>
                    </a:cubicBezTo>
                    <a:close/>
                  </a:path>
                </a:pathLst>
              </a:custGeom>
              <a:solidFill>
                <a:srgbClr val="936F6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0" name="Google Shape;880;p35"/>
              <p:cNvSpPr/>
              <p:nvPr/>
            </p:nvSpPr>
            <p:spPr>
              <a:xfrm>
                <a:off x="4864200" y="1741250"/>
                <a:ext cx="31975" cy="34500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1380" extrusionOk="0">
                    <a:moveTo>
                      <a:pt x="201" y="1"/>
                    </a:moveTo>
                    <a:cubicBezTo>
                      <a:pt x="50" y="226"/>
                      <a:pt x="0" y="452"/>
                      <a:pt x="151" y="727"/>
                    </a:cubicBezTo>
                    <a:cubicBezTo>
                      <a:pt x="276" y="928"/>
                      <a:pt x="326" y="1154"/>
                      <a:pt x="401" y="1379"/>
                    </a:cubicBezTo>
                    <a:cubicBezTo>
                      <a:pt x="727" y="1204"/>
                      <a:pt x="1278" y="1103"/>
                      <a:pt x="1253" y="677"/>
                    </a:cubicBezTo>
                    <a:cubicBezTo>
                      <a:pt x="1228" y="251"/>
                      <a:pt x="702" y="126"/>
                      <a:pt x="3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1" name="Google Shape;881;p35"/>
              <p:cNvSpPr/>
              <p:nvPr/>
            </p:nvSpPr>
            <p:spPr>
              <a:xfrm>
                <a:off x="4490750" y="511075"/>
                <a:ext cx="1280100" cy="2528800"/>
              </a:xfrm>
              <a:custGeom>
                <a:avLst/>
                <a:gdLst/>
                <a:ahLst/>
                <a:cxnLst/>
                <a:rect l="l" t="t" r="r" b="b"/>
                <a:pathLst>
                  <a:path w="51204" h="101152" extrusionOk="0">
                    <a:moveTo>
                      <a:pt x="23535" y="9909"/>
                    </a:moveTo>
                    <a:lnTo>
                      <a:pt x="23535" y="9984"/>
                    </a:lnTo>
                    <a:cubicBezTo>
                      <a:pt x="23510" y="9984"/>
                      <a:pt x="23485" y="9984"/>
                      <a:pt x="23460" y="10009"/>
                    </a:cubicBezTo>
                    <a:cubicBezTo>
                      <a:pt x="23485" y="9959"/>
                      <a:pt x="23510" y="9934"/>
                      <a:pt x="23535" y="9909"/>
                    </a:cubicBezTo>
                    <a:close/>
                    <a:moveTo>
                      <a:pt x="24914" y="993"/>
                    </a:moveTo>
                    <a:cubicBezTo>
                      <a:pt x="25489" y="993"/>
                      <a:pt x="25646" y="1351"/>
                      <a:pt x="25665" y="2265"/>
                    </a:cubicBezTo>
                    <a:cubicBezTo>
                      <a:pt x="25665" y="3117"/>
                      <a:pt x="25640" y="3994"/>
                      <a:pt x="25665" y="4846"/>
                    </a:cubicBezTo>
                    <a:cubicBezTo>
                      <a:pt x="25690" y="5523"/>
                      <a:pt x="25515" y="6250"/>
                      <a:pt x="25916" y="6877"/>
                    </a:cubicBezTo>
                    <a:cubicBezTo>
                      <a:pt x="25966" y="6927"/>
                      <a:pt x="26041" y="6952"/>
                      <a:pt x="26116" y="6977"/>
                    </a:cubicBezTo>
                    <a:cubicBezTo>
                      <a:pt x="25615" y="8105"/>
                      <a:pt x="25916" y="9308"/>
                      <a:pt x="25916" y="10486"/>
                    </a:cubicBezTo>
                    <a:cubicBezTo>
                      <a:pt x="25916" y="10686"/>
                      <a:pt x="26041" y="10837"/>
                      <a:pt x="26166" y="10987"/>
                    </a:cubicBezTo>
                    <a:cubicBezTo>
                      <a:pt x="26141" y="11238"/>
                      <a:pt x="26141" y="11463"/>
                      <a:pt x="26191" y="11714"/>
                    </a:cubicBezTo>
                    <a:cubicBezTo>
                      <a:pt x="26116" y="11814"/>
                      <a:pt x="26041" y="11914"/>
                      <a:pt x="26016" y="12040"/>
                    </a:cubicBezTo>
                    <a:cubicBezTo>
                      <a:pt x="25966" y="12215"/>
                      <a:pt x="25991" y="12390"/>
                      <a:pt x="26141" y="12541"/>
                    </a:cubicBezTo>
                    <a:cubicBezTo>
                      <a:pt x="26141" y="12541"/>
                      <a:pt x="26166" y="12566"/>
                      <a:pt x="26166" y="12566"/>
                    </a:cubicBezTo>
                    <a:cubicBezTo>
                      <a:pt x="25840" y="12766"/>
                      <a:pt x="25866" y="13142"/>
                      <a:pt x="25891" y="13468"/>
                    </a:cubicBezTo>
                    <a:cubicBezTo>
                      <a:pt x="25941" y="14120"/>
                      <a:pt x="25991" y="14796"/>
                      <a:pt x="26241" y="15423"/>
                    </a:cubicBezTo>
                    <a:cubicBezTo>
                      <a:pt x="26267" y="15448"/>
                      <a:pt x="26292" y="15448"/>
                      <a:pt x="26292" y="15473"/>
                    </a:cubicBezTo>
                    <a:cubicBezTo>
                      <a:pt x="26149" y="15370"/>
                      <a:pt x="26000" y="15319"/>
                      <a:pt x="25844" y="15319"/>
                    </a:cubicBezTo>
                    <a:cubicBezTo>
                      <a:pt x="25698" y="15319"/>
                      <a:pt x="25547" y="15363"/>
                      <a:pt x="25389" y="15448"/>
                    </a:cubicBezTo>
                    <a:cubicBezTo>
                      <a:pt x="25364" y="15448"/>
                      <a:pt x="25364" y="15473"/>
                      <a:pt x="25339" y="15498"/>
                    </a:cubicBezTo>
                    <a:cubicBezTo>
                      <a:pt x="25314" y="15498"/>
                      <a:pt x="25264" y="15498"/>
                      <a:pt x="25239" y="15473"/>
                    </a:cubicBezTo>
                    <a:cubicBezTo>
                      <a:pt x="25114" y="15373"/>
                      <a:pt x="24988" y="15323"/>
                      <a:pt x="24860" y="15323"/>
                    </a:cubicBezTo>
                    <a:cubicBezTo>
                      <a:pt x="24731" y="15323"/>
                      <a:pt x="24600" y="15373"/>
                      <a:pt x="24462" y="15473"/>
                    </a:cubicBezTo>
                    <a:lnTo>
                      <a:pt x="24412" y="15473"/>
                    </a:lnTo>
                    <a:cubicBezTo>
                      <a:pt x="24412" y="15448"/>
                      <a:pt x="24412" y="15423"/>
                      <a:pt x="24412" y="15398"/>
                    </a:cubicBezTo>
                    <a:cubicBezTo>
                      <a:pt x="24186" y="14546"/>
                      <a:pt x="24136" y="13669"/>
                      <a:pt x="24111" y="12766"/>
                    </a:cubicBezTo>
                    <a:cubicBezTo>
                      <a:pt x="24086" y="11789"/>
                      <a:pt x="24262" y="10736"/>
                      <a:pt x="23760" y="9809"/>
                    </a:cubicBezTo>
                    <a:cubicBezTo>
                      <a:pt x="23810" y="9759"/>
                      <a:pt x="23861" y="9684"/>
                      <a:pt x="23886" y="9608"/>
                    </a:cubicBezTo>
                    <a:cubicBezTo>
                      <a:pt x="23936" y="9333"/>
                      <a:pt x="23986" y="9082"/>
                      <a:pt x="23710" y="8932"/>
                    </a:cubicBezTo>
                    <a:cubicBezTo>
                      <a:pt x="23760" y="8907"/>
                      <a:pt x="23785" y="8882"/>
                      <a:pt x="23835" y="8857"/>
                    </a:cubicBezTo>
                    <a:cubicBezTo>
                      <a:pt x="24111" y="7704"/>
                      <a:pt x="24111" y="6576"/>
                      <a:pt x="23635" y="5498"/>
                    </a:cubicBezTo>
                    <a:cubicBezTo>
                      <a:pt x="23610" y="5473"/>
                      <a:pt x="23585" y="5473"/>
                      <a:pt x="23560" y="5448"/>
                    </a:cubicBezTo>
                    <a:cubicBezTo>
                      <a:pt x="24036" y="4044"/>
                      <a:pt x="24036" y="2641"/>
                      <a:pt x="23610" y="1237"/>
                    </a:cubicBezTo>
                    <a:cubicBezTo>
                      <a:pt x="23660" y="1237"/>
                      <a:pt x="23710" y="1237"/>
                      <a:pt x="23785" y="1212"/>
                    </a:cubicBezTo>
                    <a:cubicBezTo>
                      <a:pt x="23911" y="1187"/>
                      <a:pt x="24036" y="1137"/>
                      <a:pt x="24161" y="1112"/>
                    </a:cubicBezTo>
                    <a:cubicBezTo>
                      <a:pt x="24469" y="1035"/>
                      <a:pt x="24717" y="993"/>
                      <a:pt x="24914" y="993"/>
                    </a:cubicBezTo>
                    <a:close/>
                    <a:moveTo>
                      <a:pt x="47920" y="37602"/>
                    </a:moveTo>
                    <a:cubicBezTo>
                      <a:pt x="48217" y="37602"/>
                      <a:pt x="48492" y="37755"/>
                      <a:pt x="48773" y="38130"/>
                    </a:cubicBezTo>
                    <a:cubicBezTo>
                      <a:pt x="48973" y="38431"/>
                      <a:pt x="49299" y="38631"/>
                      <a:pt x="49575" y="38882"/>
                    </a:cubicBezTo>
                    <a:cubicBezTo>
                      <a:pt x="49926" y="39183"/>
                      <a:pt x="49951" y="39408"/>
                      <a:pt x="49525" y="39734"/>
                    </a:cubicBezTo>
                    <a:cubicBezTo>
                      <a:pt x="48623" y="40436"/>
                      <a:pt x="47695" y="41062"/>
                      <a:pt x="46718" y="41614"/>
                    </a:cubicBezTo>
                    <a:cubicBezTo>
                      <a:pt x="46618" y="41639"/>
                      <a:pt x="46542" y="41664"/>
                      <a:pt x="46467" y="41689"/>
                    </a:cubicBezTo>
                    <a:cubicBezTo>
                      <a:pt x="46417" y="41689"/>
                      <a:pt x="46392" y="41689"/>
                      <a:pt x="46367" y="41714"/>
                    </a:cubicBezTo>
                    <a:cubicBezTo>
                      <a:pt x="46041" y="41087"/>
                      <a:pt x="45715" y="40461"/>
                      <a:pt x="45264" y="39909"/>
                    </a:cubicBezTo>
                    <a:cubicBezTo>
                      <a:pt x="45064" y="39634"/>
                      <a:pt x="44763" y="39383"/>
                      <a:pt x="44688" y="39032"/>
                    </a:cubicBezTo>
                    <a:cubicBezTo>
                      <a:pt x="44688" y="39032"/>
                      <a:pt x="44688" y="39007"/>
                      <a:pt x="44713" y="39007"/>
                    </a:cubicBezTo>
                    <a:cubicBezTo>
                      <a:pt x="45515" y="38706"/>
                      <a:pt x="46317" y="38355"/>
                      <a:pt x="47069" y="37904"/>
                    </a:cubicBezTo>
                    <a:cubicBezTo>
                      <a:pt x="47384" y="37718"/>
                      <a:pt x="47661" y="37602"/>
                      <a:pt x="47920" y="37602"/>
                    </a:cubicBezTo>
                    <a:close/>
                    <a:moveTo>
                      <a:pt x="3103" y="37217"/>
                    </a:moveTo>
                    <a:cubicBezTo>
                      <a:pt x="3299" y="37217"/>
                      <a:pt x="3514" y="37346"/>
                      <a:pt x="3785" y="37629"/>
                    </a:cubicBezTo>
                    <a:cubicBezTo>
                      <a:pt x="4308" y="38199"/>
                      <a:pt x="4854" y="38837"/>
                      <a:pt x="5721" y="38837"/>
                    </a:cubicBezTo>
                    <a:cubicBezTo>
                      <a:pt x="5768" y="38837"/>
                      <a:pt x="5816" y="38836"/>
                      <a:pt x="5865" y="38832"/>
                    </a:cubicBezTo>
                    <a:cubicBezTo>
                      <a:pt x="5890" y="38857"/>
                      <a:pt x="5916" y="38882"/>
                      <a:pt x="5916" y="38882"/>
                    </a:cubicBezTo>
                    <a:cubicBezTo>
                      <a:pt x="5941" y="38907"/>
                      <a:pt x="5966" y="38907"/>
                      <a:pt x="5991" y="38932"/>
                    </a:cubicBezTo>
                    <a:cubicBezTo>
                      <a:pt x="5966" y="38957"/>
                      <a:pt x="5941" y="38957"/>
                      <a:pt x="5916" y="38982"/>
                    </a:cubicBezTo>
                    <a:cubicBezTo>
                      <a:pt x="5890" y="39107"/>
                      <a:pt x="5865" y="39233"/>
                      <a:pt x="5840" y="39358"/>
                    </a:cubicBezTo>
                    <a:cubicBezTo>
                      <a:pt x="5740" y="39483"/>
                      <a:pt x="5665" y="39634"/>
                      <a:pt x="5565" y="39734"/>
                    </a:cubicBezTo>
                    <a:cubicBezTo>
                      <a:pt x="5164" y="40386"/>
                      <a:pt x="4687" y="40987"/>
                      <a:pt x="4437" y="41714"/>
                    </a:cubicBezTo>
                    <a:cubicBezTo>
                      <a:pt x="4437" y="41739"/>
                      <a:pt x="4437" y="41739"/>
                      <a:pt x="4437" y="41739"/>
                    </a:cubicBezTo>
                    <a:cubicBezTo>
                      <a:pt x="3974" y="41690"/>
                      <a:pt x="3630" y="41287"/>
                      <a:pt x="3174" y="41287"/>
                    </a:cubicBezTo>
                    <a:cubicBezTo>
                      <a:pt x="3161" y="41287"/>
                      <a:pt x="3147" y="41287"/>
                      <a:pt x="3134" y="41288"/>
                    </a:cubicBezTo>
                    <a:cubicBezTo>
                      <a:pt x="3159" y="41037"/>
                      <a:pt x="2933" y="40962"/>
                      <a:pt x="2783" y="40812"/>
                    </a:cubicBezTo>
                    <a:cubicBezTo>
                      <a:pt x="2757" y="40792"/>
                      <a:pt x="2746" y="40786"/>
                      <a:pt x="2742" y="40786"/>
                    </a:cubicBezTo>
                    <a:lnTo>
                      <a:pt x="2742" y="40786"/>
                    </a:lnTo>
                    <a:cubicBezTo>
                      <a:pt x="2737" y="40786"/>
                      <a:pt x="2750" y="40802"/>
                      <a:pt x="2749" y="40802"/>
                    </a:cubicBezTo>
                    <a:cubicBezTo>
                      <a:pt x="2748" y="40802"/>
                      <a:pt x="2739" y="40793"/>
                      <a:pt x="2708" y="40761"/>
                    </a:cubicBezTo>
                    <a:cubicBezTo>
                      <a:pt x="1154" y="39383"/>
                      <a:pt x="1179" y="39408"/>
                      <a:pt x="2407" y="37754"/>
                    </a:cubicBezTo>
                    <a:cubicBezTo>
                      <a:pt x="2655" y="37410"/>
                      <a:pt x="2865" y="37217"/>
                      <a:pt x="3103" y="37217"/>
                    </a:cubicBezTo>
                    <a:close/>
                    <a:moveTo>
                      <a:pt x="27169" y="16375"/>
                    </a:moveTo>
                    <a:cubicBezTo>
                      <a:pt x="27419" y="16400"/>
                      <a:pt x="27645" y="16400"/>
                      <a:pt x="27871" y="16526"/>
                    </a:cubicBezTo>
                    <a:cubicBezTo>
                      <a:pt x="29525" y="16902"/>
                      <a:pt x="31204" y="17253"/>
                      <a:pt x="32808" y="17854"/>
                    </a:cubicBezTo>
                    <a:cubicBezTo>
                      <a:pt x="36668" y="19308"/>
                      <a:pt x="39826" y="21814"/>
                      <a:pt x="42432" y="24972"/>
                    </a:cubicBezTo>
                    <a:cubicBezTo>
                      <a:pt x="44963" y="28030"/>
                      <a:pt x="46718" y="31488"/>
                      <a:pt x="47445" y="35423"/>
                    </a:cubicBezTo>
                    <a:cubicBezTo>
                      <a:pt x="47570" y="36175"/>
                      <a:pt x="47394" y="36601"/>
                      <a:pt x="46693" y="36952"/>
                    </a:cubicBezTo>
                    <a:cubicBezTo>
                      <a:pt x="44713" y="37879"/>
                      <a:pt x="42683" y="38756"/>
                      <a:pt x="40628" y="39558"/>
                    </a:cubicBezTo>
                    <a:cubicBezTo>
                      <a:pt x="38898" y="40210"/>
                      <a:pt x="37069" y="40486"/>
                      <a:pt x="35389" y="41188"/>
                    </a:cubicBezTo>
                    <a:cubicBezTo>
                      <a:pt x="35314" y="41288"/>
                      <a:pt x="35164" y="41338"/>
                      <a:pt x="35089" y="41438"/>
                    </a:cubicBezTo>
                    <a:cubicBezTo>
                      <a:pt x="33033" y="41789"/>
                      <a:pt x="30978" y="42165"/>
                      <a:pt x="28923" y="42416"/>
                    </a:cubicBezTo>
                    <a:lnTo>
                      <a:pt x="28422" y="42416"/>
                    </a:lnTo>
                    <a:cubicBezTo>
                      <a:pt x="27745" y="42391"/>
                      <a:pt x="27770" y="42391"/>
                      <a:pt x="27695" y="41714"/>
                    </a:cubicBezTo>
                    <a:cubicBezTo>
                      <a:pt x="27595" y="41062"/>
                      <a:pt x="27745" y="40411"/>
                      <a:pt x="27570" y="39784"/>
                    </a:cubicBezTo>
                    <a:cubicBezTo>
                      <a:pt x="27695" y="39533"/>
                      <a:pt x="27620" y="39258"/>
                      <a:pt x="27620" y="39007"/>
                    </a:cubicBezTo>
                    <a:cubicBezTo>
                      <a:pt x="27570" y="36927"/>
                      <a:pt x="27520" y="34847"/>
                      <a:pt x="27495" y="32766"/>
                    </a:cubicBezTo>
                    <a:cubicBezTo>
                      <a:pt x="27470" y="31939"/>
                      <a:pt x="27620" y="31112"/>
                      <a:pt x="27369" y="30310"/>
                    </a:cubicBezTo>
                    <a:cubicBezTo>
                      <a:pt x="27419" y="29934"/>
                      <a:pt x="27419" y="29533"/>
                      <a:pt x="27344" y="29157"/>
                    </a:cubicBezTo>
                    <a:cubicBezTo>
                      <a:pt x="27470" y="28731"/>
                      <a:pt x="27394" y="28330"/>
                      <a:pt x="27319" y="27929"/>
                    </a:cubicBezTo>
                    <a:cubicBezTo>
                      <a:pt x="27344" y="27077"/>
                      <a:pt x="27394" y="26225"/>
                      <a:pt x="27244" y="25398"/>
                    </a:cubicBezTo>
                    <a:cubicBezTo>
                      <a:pt x="27219" y="25298"/>
                      <a:pt x="27194" y="25197"/>
                      <a:pt x="27169" y="25097"/>
                    </a:cubicBezTo>
                    <a:cubicBezTo>
                      <a:pt x="27294" y="24120"/>
                      <a:pt x="27144" y="23117"/>
                      <a:pt x="27144" y="22140"/>
                    </a:cubicBezTo>
                    <a:cubicBezTo>
                      <a:pt x="27169" y="21463"/>
                      <a:pt x="27244" y="20786"/>
                      <a:pt x="26993" y="20135"/>
                    </a:cubicBezTo>
                    <a:cubicBezTo>
                      <a:pt x="26993" y="19984"/>
                      <a:pt x="27144" y="19834"/>
                      <a:pt x="26943" y="19734"/>
                    </a:cubicBezTo>
                    <a:cubicBezTo>
                      <a:pt x="26968" y="19659"/>
                      <a:pt x="26968" y="19583"/>
                      <a:pt x="26943" y="19533"/>
                    </a:cubicBezTo>
                    <a:cubicBezTo>
                      <a:pt x="27144" y="18656"/>
                      <a:pt x="26968" y="17779"/>
                      <a:pt x="26968" y="16902"/>
                    </a:cubicBezTo>
                    <a:cubicBezTo>
                      <a:pt x="26993" y="16651"/>
                      <a:pt x="27043" y="16476"/>
                      <a:pt x="27169" y="16375"/>
                    </a:cubicBezTo>
                    <a:close/>
                    <a:moveTo>
                      <a:pt x="26116" y="16175"/>
                    </a:moveTo>
                    <a:cubicBezTo>
                      <a:pt x="26116" y="16200"/>
                      <a:pt x="26091" y="16225"/>
                      <a:pt x="26066" y="16250"/>
                    </a:cubicBezTo>
                    <a:cubicBezTo>
                      <a:pt x="26016" y="17202"/>
                      <a:pt x="26066" y="18155"/>
                      <a:pt x="26066" y="19107"/>
                    </a:cubicBezTo>
                    <a:cubicBezTo>
                      <a:pt x="26091" y="19508"/>
                      <a:pt x="26116" y="19909"/>
                      <a:pt x="26492" y="20185"/>
                    </a:cubicBezTo>
                    <a:lnTo>
                      <a:pt x="26517" y="20185"/>
                    </a:lnTo>
                    <a:cubicBezTo>
                      <a:pt x="26467" y="20310"/>
                      <a:pt x="26467" y="20410"/>
                      <a:pt x="26567" y="20536"/>
                    </a:cubicBezTo>
                    <a:cubicBezTo>
                      <a:pt x="26592" y="20536"/>
                      <a:pt x="26592" y="20536"/>
                      <a:pt x="26592" y="20561"/>
                    </a:cubicBezTo>
                    <a:cubicBezTo>
                      <a:pt x="26542" y="20586"/>
                      <a:pt x="26467" y="20611"/>
                      <a:pt x="26392" y="20686"/>
                    </a:cubicBezTo>
                    <a:cubicBezTo>
                      <a:pt x="26091" y="22140"/>
                      <a:pt x="26267" y="23593"/>
                      <a:pt x="26292" y="25047"/>
                    </a:cubicBezTo>
                    <a:cubicBezTo>
                      <a:pt x="26292" y="25348"/>
                      <a:pt x="26442" y="25624"/>
                      <a:pt x="26718" y="25799"/>
                    </a:cubicBezTo>
                    <a:cubicBezTo>
                      <a:pt x="26342" y="26300"/>
                      <a:pt x="26492" y="26852"/>
                      <a:pt x="26567" y="27378"/>
                    </a:cubicBezTo>
                    <a:cubicBezTo>
                      <a:pt x="26592" y="27478"/>
                      <a:pt x="26642" y="27553"/>
                      <a:pt x="26693" y="27629"/>
                    </a:cubicBezTo>
                    <a:cubicBezTo>
                      <a:pt x="26442" y="28055"/>
                      <a:pt x="26317" y="28456"/>
                      <a:pt x="26918" y="28731"/>
                    </a:cubicBezTo>
                    <a:cubicBezTo>
                      <a:pt x="26768" y="28882"/>
                      <a:pt x="26743" y="29082"/>
                      <a:pt x="26718" y="29283"/>
                    </a:cubicBezTo>
                    <a:cubicBezTo>
                      <a:pt x="26718" y="29408"/>
                      <a:pt x="26718" y="29558"/>
                      <a:pt x="26743" y="29684"/>
                    </a:cubicBezTo>
                    <a:cubicBezTo>
                      <a:pt x="26743" y="29784"/>
                      <a:pt x="26743" y="29859"/>
                      <a:pt x="26768" y="29959"/>
                    </a:cubicBezTo>
                    <a:cubicBezTo>
                      <a:pt x="26793" y="30035"/>
                      <a:pt x="26793" y="30085"/>
                      <a:pt x="26793" y="30160"/>
                    </a:cubicBezTo>
                    <a:cubicBezTo>
                      <a:pt x="26768" y="30210"/>
                      <a:pt x="26768" y="30285"/>
                      <a:pt x="26793" y="30335"/>
                    </a:cubicBezTo>
                    <a:cubicBezTo>
                      <a:pt x="26793" y="30486"/>
                      <a:pt x="26768" y="30611"/>
                      <a:pt x="26743" y="30736"/>
                    </a:cubicBezTo>
                    <a:cubicBezTo>
                      <a:pt x="26718" y="31037"/>
                      <a:pt x="26718" y="31313"/>
                      <a:pt x="26918" y="31563"/>
                    </a:cubicBezTo>
                    <a:lnTo>
                      <a:pt x="26943" y="31563"/>
                    </a:lnTo>
                    <a:cubicBezTo>
                      <a:pt x="26943" y="31689"/>
                      <a:pt x="26943" y="31839"/>
                      <a:pt x="26943" y="31964"/>
                    </a:cubicBezTo>
                    <a:cubicBezTo>
                      <a:pt x="26943" y="32516"/>
                      <a:pt x="26943" y="33067"/>
                      <a:pt x="26968" y="33619"/>
                    </a:cubicBezTo>
                    <a:cubicBezTo>
                      <a:pt x="26893" y="34095"/>
                      <a:pt x="26843" y="34546"/>
                      <a:pt x="26893" y="35022"/>
                    </a:cubicBezTo>
                    <a:cubicBezTo>
                      <a:pt x="26893" y="35122"/>
                      <a:pt x="26893" y="35223"/>
                      <a:pt x="26893" y="35323"/>
                    </a:cubicBezTo>
                    <a:cubicBezTo>
                      <a:pt x="26918" y="35548"/>
                      <a:pt x="26918" y="35799"/>
                      <a:pt x="26918" y="36025"/>
                    </a:cubicBezTo>
                    <a:cubicBezTo>
                      <a:pt x="26918" y="36125"/>
                      <a:pt x="26918" y="36225"/>
                      <a:pt x="26918" y="36325"/>
                    </a:cubicBezTo>
                    <a:cubicBezTo>
                      <a:pt x="26918" y="36426"/>
                      <a:pt x="26918" y="36501"/>
                      <a:pt x="26918" y="36601"/>
                    </a:cubicBezTo>
                    <a:cubicBezTo>
                      <a:pt x="26943" y="36751"/>
                      <a:pt x="26943" y="36877"/>
                      <a:pt x="26968" y="37027"/>
                    </a:cubicBezTo>
                    <a:cubicBezTo>
                      <a:pt x="26968" y="37127"/>
                      <a:pt x="26993" y="37228"/>
                      <a:pt x="27018" y="37303"/>
                    </a:cubicBezTo>
                    <a:cubicBezTo>
                      <a:pt x="27043" y="37353"/>
                      <a:pt x="27043" y="37403"/>
                      <a:pt x="27069" y="37453"/>
                    </a:cubicBezTo>
                    <a:cubicBezTo>
                      <a:pt x="27169" y="38130"/>
                      <a:pt x="27018" y="38807"/>
                      <a:pt x="27169" y="39458"/>
                    </a:cubicBezTo>
                    <a:lnTo>
                      <a:pt x="27169" y="39533"/>
                    </a:lnTo>
                    <a:cubicBezTo>
                      <a:pt x="27144" y="39558"/>
                      <a:pt x="27094" y="39584"/>
                      <a:pt x="27069" y="39609"/>
                    </a:cubicBezTo>
                    <a:cubicBezTo>
                      <a:pt x="26768" y="40511"/>
                      <a:pt x="27169" y="41413"/>
                      <a:pt x="26993" y="42315"/>
                    </a:cubicBezTo>
                    <a:lnTo>
                      <a:pt x="26943" y="42315"/>
                    </a:lnTo>
                    <a:cubicBezTo>
                      <a:pt x="26693" y="42315"/>
                      <a:pt x="26467" y="42340"/>
                      <a:pt x="26241" y="42391"/>
                    </a:cubicBezTo>
                    <a:cubicBezTo>
                      <a:pt x="25740" y="42441"/>
                      <a:pt x="25214" y="42491"/>
                      <a:pt x="24688" y="42491"/>
                    </a:cubicBezTo>
                    <a:cubicBezTo>
                      <a:pt x="24537" y="42416"/>
                      <a:pt x="24462" y="42240"/>
                      <a:pt x="24437" y="41964"/>
                    </a:cubicBezTo>
                    <a:cubicBezTo>
                      <a:pt x="24437" y="41614"/>
                      <a:pt x="24287" y="41263"/>
                      <a:pt x="24462" y="40887"/>
                    </a:cubicBezTo>
                    <a:cubicBezTo>
                      <a:pt x="24612" y="40561"/>
                      <a:pt x="24587" y="40160"/>
                      <a:pt x="24487" y="39809"/>
                    </a:cubicBezTo>
                    <a:cubicBezTo>
                      <a:pt x="24312" y="39183"/>
                      <a:pt x="24312" y="38556"/>
                      <a:pt x="24387" y="37929"/>
                    </a:cubicBezTo>
                    <a:cubicBezTo>
                      <a:pt x="24462" y="37052"/>
                      <a:pt x="24387" y="36200"/>
                      <a:pt x="24337" y="35348"/>
                    </a:cubicBezTo>
                    <a:cubicBezTo>
                      <a:pt x="24337" y="34095"/>
                      <a:pt x="24412" y="32817"/>
                      <a:pt x="24262" y="31563"/>
                    </a:cubicBezTo>
                    <a:cubicBezTo>
                      <a:pt x="24337" y="31263"/>
                      <a:pt x="24387" y="30987"/>
                      <a:pt x="24161" y="30736"/>
                    </a:cubicBezTo>
                    <a:cubicBezTo>
                      <a:pt x="24161" y="30360"/>
                      <a:pt x="24161" y="29984"/>
                      <a:pt x="24161" y="29609"/>
                    </a:cubicBezTo>
                    <a:cubicBezTo>
                      <a:pt x="24537" y="29458"/>
                      <a:pt x="24462" y="29132"/>
                      <a:pt x="24462" y="28857"/>
                    </a:cubicBezTo>
                    <a:cubicBezTo>
                      <a:pt x="24537" y="24897"/>
                      <a:pt x="24387" y="20962"/>
                      <a:pt x="24236" y="17002"/>
                    </a:cubicBezTo>
                    <a:cubicBezTo>
                      <a:pt x="24236" y="16751"/>
                      <a:pt x="24211" y="16501"/>
                      <a:pt x="24061" y="16275"/>
                    </a:cubicBezTo>
                    <a:lnTo>
                      <a:pt x="24086" y="16275"/>
                    </a:lnTo>
                    <a:cubicBezTo>
                      <a:pt x="24086" y="16275"/>
                      <a:pt x="24111" y="16250"/>
                      <a:pt x="24136" y="16250"/>
                    </a:cubicBezTo>
                    <a:cubicBezTo>
                      <a:pt x="24467" y="16360"/>
                      <a:pt x="24792" y="16429"/>
                      <a:pt x="25114" y="16429"/>
                    </a:cubicBezTo>
                    <a:cubicBezTo>
                      <a:pt x="25450" y="16429"/>
                      <a:pt x="25783" y="16354"/>
                      <a:pt x="26116" y="16175"/>
                    </a:cubicBezTo>
                    <a:close/>
                    <a:moveTo>
                      <a:pt x="23359" y="16526"/>
                    </a:moveTo>
                    <a:cubicBezTo>
                      <a:pt x="23334" y="16751"/>
                      <a:pt x="23334" y="17002"/>
                      <a:pt x="23359" y="17228"/>
                    </a:cubicBezTo>
                    <a:cubicBezTo>
                      <a:pt x="23485" y="18230"/>
                      <a:pt x="23259" y="19258"/>
                      <a:pt x="23510" y="20260"/>
                    </a:cubicBezTo>
                    <a:cubicBezTo>
                      <a:pt x="23485" y="20360"/>
                      <a:pt x="23485" y="20410"/>
                      <a:pt x="23510" y="20486"/>
                    </a:cubicBezTo>
                    <a:cubicBezTo>
                      <a:pt x="23384" y="22115"/>
                      <a:pt x="23585" y="23719"/>
                      <a:pt x="23560" y="25348"/>
                    </a:cubicBezTo>
                    <a:lnTo>
                      <a:pt x="23760" y="30761"/>
                    </a:lnTo>
                    <a:cubicBezTo>
                      <a:pt x="23710" y="31012"/>
                      <a:pt x="23685" y="31288"/>
                      <a:pt x="23760" y="31563"/>
                    </a:cubicBezTo>
                    <a:cubicBezTo>
                      <a:pt x="23685" y="33368"/>
                      <a:pt x="23710" y="35172"/>
                      <a:pt x="23911" y="36977"/>
                    </a:cubicBezTo>
                    <a:cubicBezTo>
                      <a:pt x="23861" y="37378"/>
                      <a:pt x="23861" y="37754"/>
                      <a:pt x="23886" y="38155"/>
                    </a:cubicBezTo>
                    <a:cubicBezTo>
                      <a:pt x="23961" y="39408"/>
                      <a:pt x="23986" y="40661"/>
                      <a:pt x="24036" y="41939"/>
                    </a:cubicBezTo>
                    <a:cubicBezTo>
                      <a:pt x="24036" y="42215"/>
                      <a:pt x="23986" y="42416"/>
                      <a:pt x="23835" y="42516"/>
                    </a:cubicBezTo>
                    <a:cubicBezTo>
                      <a:pt x="23033" y="42516"/>
                      <a:pt x="22231" y="42491"/>
                      <a:pt x="21429" y="42391"/>
                    </a:cubicBezTo>
                    <a:cubicBezTo>
                      <a:pt x="21179" y="42340"/>
                      <a:pt x="20903" y="42340"/>
                      <a:pt x="20627" y="42315"/>
                    </a:cubicBezTo>
                    <a:cubicBezTo>
                      <a:pt x="15991" y="41914"/>
                      <a:pt x="11479" y="40987"/>
                      <a:pt x="7269" y="38832"/>
                    </a:cubicBezTo>
                    <a:cubicBezTo>
                      <a:pt x="7094" y="38782"/>
                      <a:pt x="6918" y="38756"/>
                      <a:pt x="6743" y="38706"/>
                    </a:cubicBezTo>
                    <a:cubicBezTo>
                      <a:pt x="6692" y="38681"/>
                      <a:pt x="6667" y="38656"/>
                      <a:pt x="6617" y="38656"/>
                    </a:cubicBezTo>
                    <a:cubicBezTo>
                      <a:pt x="6542" y="38606"/>
                      <a:pt x="6467" y="38581"/>
                      <a:pt x="6392" y="38531"/>
                    </a:cubicBezTo>
                    <a:cubicBezTo>
                      <a:pt x="6361" y="38521"/>
                      <a:pt x="6329" y="38514"/>
                      <a:pt x="6298" y="38514"/>
                    </a:cubicBezTo>
                    <a:cubicBezTo>
                      <a:pt x="6254" y="38514"/>
                      <a:pt x="6210" y="38527"/>
                      <a:pt x="6166" y="38556"/>
                    </a:cubicBezTo>
                    <a:cubicBezTo>
                      <a:pt x="6166" y="38531"/>
                      <a:pt x="6191" y="38506"/>
                      <a:pt x="6191" y="38481"/>
                    </a:cubicBezTo>
                    <a:cubicBezTo>
                      <a:pt x="5790" y="37729"/>
                      <a:pt x="4963" y="37428"/>
                      <a:pt x="4337" y="36902"/>
                    </a:cubicBezTo>
                    <a:cubicBezTo>
                      <a:pt x="3810" y="36451"/>
                      <a:pt x="3585" y="35974"/>
                      <a:pt x="3760" y="35273"/>
                    </a:cubicBezTo>
                    <a:cubicBezTo>
                      <a:pt x="3860" y="34872"/>
                      <a:pt x="4061" y="34421"/>
                      <a:pt x="3735" y="33995"/>
                    </a:cubicBezTo>
                    <a:cubicBezTo>
                      <a:pt x="4236" y="33894"/>
                      <a:pt x="4161" y="33393"/>
                      <a:pt x="4261" y="33067"/>
                    </a:cubicBezTo>
                    <a:cubicBezTo>
                      <a:pt x="5314" y="28832"/>
                      <a:pt x="7444" y="25223"/>
                      <a:pt x="10552" y="22240"/>
                    </a:cubicBezTo>
                    <a:cubicBezTo>
                      <a:pt x="14111" y="18806"/>
                      <a:pt x="18397" y="16877"/>
                      <a:pt x="23334" y="16526"/>
                    </a:cubicBezTo>
                    <a:close/>
                    <a:moveTo>
                      <a:pt x="6542" y="39283"/>
                    </a:moveTo>
                    <a:cubicBezTo>
                      <a:pt x="6592" y="39283"/>
                      <a:pt x="6667" y="39308"/>
                      <a:pt x="6718" y="39383"/>
                    </a:cubicBezTo>
                    <a:cubicBezTo>
                      <a:pt x="7745" y="40085"/>
                      <a:pt x="8948" y="40511"/>
                      <a:pt x="10076" y="40987"/>
                    </a:cubicBezTo>
                    <a:cubicBezTo>
                      <a:pt x="9850" y="41739"/>
                      <a:pt x="9449" y="42416"/>
                      <a:pt x="9324" y="43168"/>
                    </a:cubicBezTo>
                    <a:cubicBezTo>
                      <a:pt x="9193" y="43430"/>
                      <a:pt x="9020" y="43566"/>
                      <a:pt x="8784" y="43566"/>
                    </a:cubicBezTo>
                    <a:cubicBezTo>
                      <a:pt x="8704" y="43566"/>
                      <a:pt x="8617" y="43550"/>
                      <a:pt x="8522" y="43518"/>
                    </a:cubicBezTo>
                    <a:cubicBezTo>
                      <a:pt x="8121" y="43393"/>
                      <a:pt x="7720" y="43318"/>
                      <a:pt x="7319" y="43193"/>
                    </a:cubicBezTo>
                    <a:cubicBezTo>
                      <a:pt x="6918" y="42491"/>
                      <a:pt x="6041" y="42591"/>
                      <a:pt x="5464" y="42190"/>
                    </a:cubicBezTo>
                    <a:cubicBezTo>
                      <a:pt x="5339" y="42140"/>
                      <a:pt x="5239" y="42090"/>
                      <a:pt x="5139" y="42040"/>
                    </a:cubicBezTo>
                    <a:cubicBezTo>
                      <a:pt x="5114" y="41814"/>
                      <a:pt x="5214" y="41614"/>
                      <a:pt x="5339" y="41413"/>
                    </a:cubicBezTo>
                    <a:cubicBezTo>
                      <a:pt x="5765" y="40736"/>
                      <a:pt x="6166" y="40060"/>
                      <a:pt x="6567" y="39408"/>
                    </a:cubicBezTo>
                    <a:cubicBezTo>
                      <a:pt x="6567" y="39358"/>
                      <a:pt x="6542" y="39308"/>
                      <a:pt x="6542" y="39283"/>
                    </a:cubicBezTo>
                    <a:close/>
                    <a:moveTo>
                      <a:pt x="44036" y="39258"/>
                    </a:moveTo>
                    <a:cubicBezTo>
                      <a:pt x="44437" y="39659"/>
                      <a:pt x="45515" y="41363"/>
                      <a:pt x="45816" y="42090"/>
                    </a:cubicBezTo>
                    <a:cubicBezTo>
                      <a:pt x="45765" y="42140"/>
                      <a:pt x="45715" y="42165"/>
                      <a:pt x="45640" y="42165"/>
                    </a:cubicBezTo>
                    <a:cubicBezTo>
                      <a:pt x="44262" y="42741"/>
                      <a:pt x="42833" y="43168"/>
                      <a:pt x="41480" y="43769"/>
                    </a:cubicBezTo>
                    <a:cubicBezTo>
                      <a:pt x="41304" y="43869"/>
                      <a:pt x="41104" y="43894"/>
                      <a:pt x="40928" y="43919"/>
                    </a:cubicBezTo>
                    <a:cubicBezTo>
                      <a:pt x="40703" y="43844"/>
                      <a:pt x="40552" y="43619"/>
                      <a:pt x="40502" y="43268"/>
                    </a:cubicBezTo>
                    <a:cubicBezTo>
                      <a:pt x="40477" y="43092"/>
                      <a:pt x="40302" y="42942"/>
                      <a:pt x="40201" y="42767"/>
                    </a:cubicBezTo>
                    <a:cubicBezTo>
                      <a:pt x="40126" y="42190"/>
                      <a:pt x="40101" y="41589"/>
                      <a:pt x="39750" y="41112"/>
                    </a:cubicBezTo>
                    <a:cubicBezTo>
                      <a:pt x="40051" y="40837"/>
                      <a:pt x="40427" y="40736"/>
                      <a:pt x="40778" y="40586"/>
                    </a:cubicBezTo>
                    <a:cubicBezTo>
                      <a:pt x="41805" y="40210"/>
                      <a:pt x="42858" y="39909"/>
                      <a:pt x="43810" y="39383"/>
                    </a:cubicBezTo>
                    <a:cubicBezTo>
                      <a:pt x="43886" y="39333"/>
                      <a:pt x="43961" y="39308"/>
                      <a:pt x="44036" y="39258"/>
                    </a:cubicBezTo>
                    <a:close/>
                    <a:moveTo>
                      <a:pt x="10703" y="41388"/>
                    </a:moveTo>
                    <a:cubicBezTo>
                      <a:pt x="10703" y="41388"/>
                      <a:pt x="10703" y="41413"/>
                      <a:pt x="10703" y="41413"/>
                    </a:cubicBezTo>
                    <a:cubicBezTo>
                      <a:pt x="11956" y="42065"/>
                      <a:pt x="13359" y="42215"/>
                      <a:pt x="14662" y="42666"/>
                    </a:cubicBezTo>
                    <a:cubicBezTo>
                      <a:pt x="14788" y="42741"/>
                      <a:pt x="14863" y="42842"/>
                      <a:pt x="14913" y="42942"/>
                    </a:cubicBezTo>
                    <a:cubicBezTo>
                      <a:pt x="14913" y="43293"/>
                      <a:pt x="14838" y="43619"/>
                      <a:pt x="14763" y="43944"/>
                    </a:cubicBezTo>
                    <a:cubicBezTo>
                      <a:pt x="14662" y="44421"/>
                      <a:pt x="14637" y="44621"/>
                      <a:pt x="14487" y="44721"/>
                    </a:cubicBezTo>
                    <a:cubicBezTo>
                      <a:pt x="14236" y="44721"/>
                      <a:pt x="14011" y="44696"/>
                      <a:pt x="13785" y="44596"/>
                    </a:cubicBezTo>
                    <a:cubicBezTo>
                      <a:pt x="12883" y="44295"/>
                      <a:pt x="11956" y="44095"/>
                      <a:pt x="11028" y="43894"/>
                    </a:cubicBezTo>
                    <a:cubicBezTo>
                      <a:pt x="10477" y="43794"/>
                      <a:pt x="10051" y="43543"/>
                      <a:pt x="9800" y="43017"/>
                    </a:cubicBezTo>
                    <a:cubicBezTo>
                      <a:pt x="9800" y="42992"/>
                      <a:pt x="9775" y="42992"/>
                      <a:pt x="9750" y="42992"/>
                    </a:cubicBezTo>
                    <a:cubicBezTo>
                      <a:pt x="10402" y="42641"/>
                      <a:pt x="10602" y="42040"/>
                      <a:pt x="10703" y="41388"/>
                    </a:cubicBezTo>
                    <a:close/>
                    <a:moveTo>
                      <a:pt x="39374" y="41263"/>
                    </a:moveTo>
                    <a:cubicBezTo>
                      <a:pt x="39374" y="41814"/>
                      <a:pt x="39575" y="42290"/>
                      <a:pt x="39775" y="42792"/>
                    </a:cubicBezTo>
                    <a:lnTo>
                      <a:pt x="39800" y="42992"/>
                    </a:lnTo>
                    <a:cubicBezTo>
                      <a:pt x="39750" y="43168"/>
                      <a:pt x="39775" y="43318"/>
                      <a:pt x="39926" y="43443"/>
                    </a:cubicBezTo>
                    <a:cubicBezTo>
                      <a:pt x="39976" y="43669"/>
                      <a:pt x="40001" y="43869"/>
                      <a:pt x="40051" y="44095"/>
                    </a:cubicBezTo>
                    <a:lnTo>
                      <a:pt x="40026" y="44095"/>
                    </a:lnTo>
                    <a:cubicBezTo>
                      <a:pt x="39049" y="44270"/>
                      <a:pt x="38071" y="44421"/>
                      <a:pt x="37144" y="44772"/>
                    </a:cubicBezTo>
                    <a:cubicBezTo>
                      <a:pt x="36993" y="44847"/>
                      <a:pt x="36868" y="44872"/>
                      <a:pt x="36718" y="44897"/>
                    </a:cubicBezTo>
                    <a:cubicBezTo>
                      <a:pt x="36668" y="44847"/>
                      <a:pt x="36617" y="44772"/>
                      <a:pt x="36592" y="44621"/>
                    </a:cubicBezTo>
                    <a:cubicBezTo>
                      <a:pt x="36417" y="43944"/>
                      <a:pt x="36166" y="43268"/>
                      <a:pt x="35941" y="42566"/>
                    </a:cubicBezTo>
                    <a:cubicBezTo>
                      <a:pt x="35966" y="42516"/>
                      <a:pt x="35966" y="42441"/>
                      <a:pt x="35941" y="42391"/>
                    </a:cubicBezTo>
                    <a:cubicBezTo>
                      <a:pt x="35966" y="42265"/>
                      <a:pt x="35941" y="42165"/>
                      <a:pt x="35866" y="42065"/>
                    </a:cubicBezTo>
                    <a:lnTo>
                      <a:pt x="35891" y="42065"/>
                    </a:lnTo>
                    <a:cubicBezTo>
                      <a:pt x="35891" y="42040"/>
                      <a:pt x="35866" y="42040"/>
                      <a:pt x="35866" y="42015"/>
                    </a:cubicBezTo>
                    <a:cubicBezTo>
                      <a:pt x="36982" y="41896"/>
                      <a:pt x="37986" y="41282"/>
                      <a:pt x="39133" y="41282"/>
                    </a:cubicBezTo>
                    <a:cubicBezTo>
                      <a:pt x="39196" y="41282"/>
                      <a:pt x="39260" y="41284"/>
                      <a:pt x="39324" y="41288"/>
                    </a:cubicBezTo>
                    <a:cubicBezTo>
                      <a:pt x="39349" y="41288"/>
                      <a:pt x="39349" y="41263"/>
                      <a:pt x="39374" y="41263"/>
                    </a:cubicBezTo>
                    <a:close/>
                    <a:moveTo>
                      <a:pt x="34660" y="42371"/>
                    </a:moveTo>
                    <a:cubicBezTo>
                      <a:pt x="34883" y="42371"/>
                      <a:pt x="35109" y="42392"/>
                      <a:pt x="35339" y="42441"/>
                    </a:cubicBezTo>
                    <a:lnTo>
                      <a:pt x="35540" y="42441"/>
                    </a:lnTo>
                    <a:cubicBezTo>
                      <a:pt x="35515" y="42491"/>
                      <a:pt x="35540" y="42541"/>
                      <a:pt x="35565" y="42566"/>
                    </a:cubicBezTo>
                    <a:cubicBezTo>
                      <a:pt x="35590" y="43393"/>
                      <a:pt x="35941" y="44120"/>
                      <a:pt x="36091" y="44922"/>
                    </a:cubicBezTo>
                    <a:lnTo>
                      <a:pt x="36041" y="44922"/>
                    </a:lnTo>
                    <a:cubicBezTo>
                      <a:pt x="34487" y="45122"/>
                      <a:pt x="32933" y="45323"/>
                      <a:pt x="31379" y="45498"/>
                    </a:cubicBezTo>
                    <a:lnTo>
                      <a:pt x="31304" y="45498"/>
                    </a:lnTo>
                    <a:cubicBezTo>
                      <a:pt x="31104" y="44671"/>
                      <a:pt x="30903" y="43869"/>
                      <a:pt x="30803" y="43017"/>
                    </a:cubicBezTo>
                    <a:cubicBezTo>
                      <a:pt x="31204" y="42967"/>
                      <a:pt x="31580" y="42867"/>
                      <a:pt x="31956" y="42817"/>
                    </a:cubicBezTo>
                    <a:cubicBezTo>
                      <a:pt x="32863" y="42716"/>
                      <a:pt x="33739" y="42371"/>
                      <a:pt x="34660" y="42371"/>
                    </a:cubicBezTo>
                    <a:close/>
                    <a:moveTo>
                      <a:pt x="16480" y="42957"/>
                    </a:moveTo>
                    <a:cubicBezTo>
                      <a:pt x="16629" y="42957"/>
                      <a:pt x="16783" y="42970"/>
                      <a:pt x="16943" y="42992"/>
                    </a:cubicBezTo>
                    <a:cubicBezTo>
                      <a:pt x="17820" y="43092"/>
                      <a:pt x="18698" y="43268"/>
                      <a:pt x="19575" y="43268"/>
                    </a:cubicBezTo>
                    <a:lnTo>
                      <a:pt x="19625" y="43268"/>
                    </a:lnTo>
                    <a:cubicBezTo>
                      <a:pt x="19750" y="43418"/>
                      <a:pt x="19976" y="43418"/>
                      <a:pt x="20176" y="43418"/>
                    </a:cubicBezTo>
                    <a:cubicBezTo>
                      <a:pt x="20928" y="43443"/>
                      <a:pt x="21079" y="43894"/>
                      <a:pt x="21053" y="44521"/>
                    </a:cubicBezTo>
                    <a:cubicBezTo>
                      <a:pt x="21053" y="44922"/>
                      <a:pt x="21003" y="45323"/>
                      <a:pt x="21229" y="45649"/>
                    </a:cubicBezTo>
                    <a:cubicBezTo>
                      <a:pt x="21229" y="45649"/>
                      <a:pt x="21204" y="45674"/>
                      <a:pt x="21204" y="45674"/>
                    </a:cubicBezTo>
                    <a:cubicBezTo>
                      <a:pt x="21154" y="45649"/>
                      <a:pt x="21129" y="45624"/>
                      <a:pt x="21104" y="45599"/>
                    </a:cubicBezTo>
                    <a:cubicBezTo>
                      <a:pt x="19149" y="45273"/>
                      <a:pt x="17144" y="45097"/>
                      <a:pt x="15189" y="44746"/>
                    </a:cubicBezTo>
                    <a:lnTo>
                      <a:pt x="15139" y="44746"/>
                    </a:lnTo>
                    <a:cubicBezTo>
                      <a:pt x="15189" y="44245"/>
                      <a:pt x="15389" y="43769"/>
                      <a:pt x="15364" y="43268"/>
                    </a:cubicBezTo>
                    <a:lnTo>
                      <a:pt x="15464" y="43268"/>
                    </a:lnTo>
                    <a:cubicBezTo>
                      <a:pt x="15785" y="43037"/>
                      <a:pt x="16117" y="42957"/>
                      <a:pt x="16480" y="42957"/>
                    </a:cubicBezTo>
                    <a:close/>
                    <a:moveTo>
                      <a:pt x="30302" y="43042"/>
                    </a:moveTo>
                    <a:cubicBezTo>
                      <a:pt x="30302" y="43894"/>
                      <a:pt x="30452" y="44696"/>
                      <a:pt x="30653" y="45498"/>
                    </a:cubicBezTo>
                    <a:cubicBezTo>
                      <a:pt x="29788" y="45517"/>
                      <a:pt x="28937" y="45724"/>
                      <a:pt x="28069" y="45724"/>
                    </a:cubicBezTo>
                    <a:cubicBezTo>
                      <a:pt x="27755" y="45724"/>
                      <a:pt x="27439" y="45697"/>
                      <a:pt x="27119" y="45624"/>
                    </a:cubicBezTo>
                    <a:cubicBezTo>
                      <a:pt x="26793" y="45599"/>
                      <a:pt x="26843" y="45173"/>
                      <a:pt x="26693" y="44947"/>
                    </a:cubicBezTo>
                    <a:cubicBezTo>
                      <a:pt x="26693" y="44446"/>
                      <a:pt x="26743" y="43944"/>
                      <a:pt x="26768" y="43443"/>
                    </a:cubicBezTo>
                    <a:cubicBezTo>
                      <a:pt x="27946" y="43293"/>
                      <a:pt x="29124" y="43193"/>
                      <a:pt x="30302" y="43042"/>
                    </a:cubicBezTo>
                    <a:close/>
                    <a:moveTo>
                      <a:pt x="23004" y="43466"/>
                    </a:moveTo>
                    <a:cubicBezTo>
                      <a:pt x="23039" y="43466"/>
                      <a:pt x="23073" y="43467"/>
                      <a:pt x="23109" y="43468"/>
                    </a:cubicBezTo>
                    <a:cubicBezTo>
                      <a:pt x="23610" y="43481"/>
                      <a:pt x="24105" y="43487"/>
                      <a:pt x="24597" y="43487"/>
                    </a:cubicBezTo>
                    <a:cubicBezTo>
                      <a:pt x="25089" y="43487"/>
                      <a:pt x="25577" y="43481"/>
                      <a:pt x="26066" y="43468"/>
                    </a:cubicBezTo>
                    <a:lnTo>
                      <a:pt x="26216" y="43468"/>
                    </a:lnTo>
                    <a:cubicBezTo>
                      <a:pt x="26216" y="43894"/>
                      <a:pt x="26041" y="44371"/>
                      <a:pt x="26317" y="44772"/>
                    </a:cubicBezTo>
                    <a:cubicBezTo>
                      <a:pt x="26342" y="44797"/>
                      <a:pt x="26342" y="44797"/>
                      <a:pt x="26367" y="44822"/>
                    </a:cubicBezTo>
                    <a:lnTo>
                      <a:pt x="26267" y="44822"/>
                    </a:lnTo>
                    <a:cubicBezTo>
                      <a:pt x="25991" y="45574"/>
                      <a:pt x="25414" y="45724"/>
                      <a:pt x="24688" y="45724"/>
                    </a:cubicBezTo>
                    <a:cubicBezTo>
                      <a:pt x="24648" y="45725"/>
                      <a:pt x="24609" y="45725"/>
                      <a:pt x="24570" y="45725"/>
                    </a:cubicBezTo>
                    <a:cubicBezTo>
                      <a:pt x="23744" y="45725"/>
                      <a:pt x="22952" y="45511"/>
                      <a:pt x="22131" y="45511"/>
                    </a:cubicBezTo>
                    <a:cubicBezTo>
                      <a:pt x="22023" y="45511"/>
                      <a:pt x="21914" y="45515"/>
                      <a:pt x="21805" y="45523"/>
                    </a:cubicBezTo>
                    <a:cubicBezTo>
                      <a:pt x="21780" y="45523"/>
                      <a:pt x="21780" y="45548"/>
                      <a:pt x="21755" y="45548"/>
                    </a:cubicBezTo>
                    <a:cubicBezTo>
                      <a:pt x="21755" y="45097"/>
                      <a:pt x="21730" y="44646"/>
                      <a:pt x="21730" y="44195"/>
                    </a:cubicBezTo>
                    <a:cubicBezTo>
                      <a:pt x="21755" y="44170"/>
                      <a:pt x="21780" y="44170"/>
                      <a:pt x="21830" y="44145"/>
                    </a:cubicBezTo>
                    <a:cubicBezTo>
                      <a:pt x="22066" y="43651"/>
                      <a:pt x="22478" y="43466"/>
                      <a:pt x="23004" y="43466"/>
                    </a:cubicBezTo>
                    <a:close/>
                    <a:moveTo>
                      <a:pt x="46345" y="43158"/>
                    </a:moveTo>
                    <a:cubicBezTo>
                      <a:pt x="46396" y="43158"/>
                      <a:pt x="46447" y="43172"/>
                      <a:pt x="46492" y="43218"/>
                    </a:cubicBezTo>
                    <a:cubicBezTo>
                      <a:pt x="46492" y="43268"/>
                      <a:pt x="46542" y="43318"/>
                      <a:pt x="46567" y="43368"/>
                    </a:cubicBezTo>
                    <a:cubicBezTo>
                      <a:pt x="46542" y="43368"/>
                      <a:pt x="46517" y="43368"/>
                      <a:pt x="46492" y="43393"/>
                    </a:cubicBezTo>
                    <a:cubicBezTo>
                      <a:pt x="46217" y="43569"/>
                      <a:pt x="46116" y="43869"/>
                      <a:pt x="46116" y="44170"/>
                    </a:cubicBezTo>
                    <a:cubicBezTo>
                      <a:pt x="46116" y="45047"/>
                      <a:pt x="45866" y="45924"/>
                      <a:pt x="45891" y="46827"/>
                    </a:cubicBezTo>
                    <a:cubicBezTo>
                      <a:pt x="45916" y="47428"/>
                      <a:pt x="45715" y="48005"/>
                      <a:pt x="45665" y="48581"/>
                    </a:cubicBezTo>
                    <a:cubicBezTo>
                      <a:pt x="45364" y="51789"/>
                      <a:pt x="45164" y="55022"/>
                      <a:pt x="44763" y="58205"/>
                    </a:cubicBezTo>
                    <a:cubicBezTo>
                      <a:pt x="44663" y="59559"/>
                      <a:pt x="44587" y="60887"/>
                      <a:pt x="44412" y="62215"/>
                    </a:cubicBezTo>
                    <a:cubicBezTo>
                      <a:pt x="44412" y="62215"/>
                      <a:pt x="44387" y="62190"/>
                      <a:pt x="44362" y="62190"/>
                    </a:cubicBezTo>
                    <a:cubicBezTo>
                      <a:pt x="44387" y="62315"/>
                      <a:pt x="44387" y="62416"/>
                      <a:pt x="44387" y="62541"/>
                    </a:cubicBezTo>
                    <a:cubicBezTo>
                      <a:pt x="44387" y="62566"/>
                      <a:pt x="44387" y="62591"/>
                      <a:pt x="44362" y="62641"/>
                    </a:cubicBezTo>
                    <a:cubicBezTo>
                      <a:pt x="44262" y="63168"/>
                      <a:pt x="44337" y="63694"/>
                      <a:pt x="44287" y="64220"/>
                    </a:cubicBezTo>
                    <a:cubicBezTo>
                      <a:pt x="44086" y="66426"/>
                      <a:pt x="43861" y="68606"/>
                      <a:pt x="43660" y="70787"/>
                    </a:cubicBezTo>
                    <a:cubicBezTo>
                      <a:pt x="43435" y="73218"/>
                      <a:pt x="43259" y="75649"/>
                      <a:pt x="42958" y="78055"/>
                    </a:cubicBezTo>
                    <a:cubicBezTo>
                      <a:pt x="42883" y="78456"/>
                      <a:pt x="42908" y="78882"/>
                      <a:pt x="42883" y="79283"/>
                    </a:cubicBezTo>
                    <a:cubicBezTo>
                      <a:pt x="42883" y="79584"/>
                      <a:pt x="42883" y="79884"/>
                      <a:pt x="42858" y="80185"/>
                    </a:cubicBezTo>
                    <a:cubicBezTo>
                      <a:pt x="42382" y="84722"/>
                      <a:pt x="41981" y="89283"/>
                      <a:pt x="41605" y="93844"/>
                    </a:cubicBezTo>
                    <a:cubicBezTo>
                      <a:pt x="41655" y="94220"/>
                      <a:pt x="41530" y="94596"/>
                      <a:pt x="41505" y="94972"/>
                    </a:cubicBezTo>
                    <a:cubicBezTo>
                      <a:pt x="41505" y="95022"/>
                      <a:pt x="41505" y="95098"/>
                      <a:pt x="41505" y="95148"/>
                    </a:cubicBezTo>
                    <a:cubicBezTo>
                      <a:pt x="41254" y="95298"/>
                      <a:pt x="40903" y="95373"/>
                      <a:pt x="40753" y="95699"/>
                    </a:cubicBezTo>
                    <a:cubicBezTo>
                      <a:pt x="39299" y="96125"/>
                      <a:pt x="37871" y="96601"/>
                      <a:pt x="36367" y="96902"/>
                    </a:cubicBezTo>
                    <a:cubicBezTo>
                      <a:pt x="36242" y="96902"/>
                      <a:pt x="36091" y="96927"/>
                      <a:pt x="35966" y="96927"/>
                    </a:cubicBezTo>
                    <a:cubicBezTo>
                      <a:pt x="35414" y="97253"/>
                      <a:pt x="34713" y="96952"/>
                      <a:pt x="34161" y="97303"/>
                    </a:cubicBezTo>
                    <a:cubicBezTo>
                      <a:pt x="34035" y="97285"/>
                      <a:pt x="33910" y="97277"/>
                      <a:pt x="33785" y="97277"/>
                    </a:cubicBezTo>
                    <a:cubicBezTo>
                      <a:pt x="33067" y="97277"/>
                      <a:pt x="32362" y="97530"/>
                      <a:pt x="31640" y="97530"/>
                    </a:cubicBezTo>
                    <a:cubicBezTo>
                      <a:pt x="31612" y="97530"/>
                      <a:pt x="31583" y="97530"/>
                      <a:pt x="31555" y="97529"/>
                    </a:cubicBezTo>
                    <a:lnTo>
                      <a:pt x="30978" y="97529"/>
                    </a:lnTo>
                    <a:cubicBezTo>
                      <a:pt x="30302" y="97529"/>
                      <a:pt x="29645" y="97711"/>
                      <a:pt x="28973" y="97711"/>
                    </a:cubicBezTo>
                    <a:cubicBezTo>
                      <a:pt x="28898" y="97711"/>
                      <a:pt x="28823" y="97709"/>
                      <a:pt x="28748" y="97704"/>
                    </a:cubicBezTo>
                    <a:lnTo>
                      <a:pt x="28347" y="97704"/>
                    </a:lnTo>
                    <a:cubicBezTo>
                      <a:pt x="28221" y="97729"/>
                      <a:pt x="28071" y="97729"/>
                      <a:pt x="27946" y="97729"/>
                    </a:cubicBezTo>
                    <a:cubicBezTo>
                      <a:pt x="27896" y="97729"/>
                      <a:pt x="27845" y="97729"/>
                      <a:pt x="27795" y="97754"/>
                    </a:cubicBezTo>
                    <a:cubicBezTo>
                      <a:pt x="25652" y="97670"/>
                      <a:pt x="23526" y="97480"/>
                      <a:pt x="21388" y="97480"/>
                    </a:cubicBezTo>
                    <a:cubicBezTo>
                      <a:pt x="20976" y="97480"/>
                      <a:pt x="20564" y="97487"/>
                      <a:pt x="20151" y="97504"/>
                    </a:cubicBezTo>
                    <a:cubicBezTo>
                      <a:pt x="20076" y="97454"/>
                      <a:pt x="20001" y="97403"/>
                      <a:pt x="19951" y="97353"/>
                    </a:cubicBezTo>
                    <a:cubicBezTo>
                      <a:pt x="19475" y="97328"/>
                      <a:pt x="18998" y="97328"/>
                      <a:pt x="18547" y="97303"/>
                    </a:cubicBezTo>
                    <a:lnTo>
                      <a:pt x="18522" y="97303"/>
                    </a:lnTo>
                    <a:cubicBezTo>
                      <a:pt x="18422" y="97228"/>
                      <a:pt x="18297" y="97128"/>
                      <a:pt x="18196" y="97128"/>
                    </a:cubicBezTo>
                    <a:cubicBezTo>
                      <a:pt x="17018" y="97128"/>
                      <a:pt x="15891" y="96852"/>
                      <a:pt x="14713" y="96702"/>
                    </a:cubicBezTo>
                    <a:lnTo>
                      <a:pt x="14537" y="96702"/>
                    </a:lnTo>
                    <a:cubicBezTo>
                      <a:pt x="14437" y="96526"/>
                      <a:pt x="14261" y="96526"/>
                      <a:pt x="14111" y="96526"/>
                    </a:cubicBezTo>
                    <a:lnTo>
                      <a:pt x="13585" y="96526"/>
                    </a:lnTo>
                    <a:cubicBezTo>
                      <a:pt x="13334" y="96401"/>
                      <a:pt x="13084" y="96351"/>
                      <a:pt x="12833" y="96276"/>
                    </a:cubicBezTo>
                    <a:cubicBezTo>
                      <a:pt x="11880" y="96000"/>
                      <a:pt x="10878" y="95875"/>
                      <a:pt x="9976" y="95423"/>
                    </a:cubicBezTo>
                    <a:cubicBezTo>
                      <a:pt x="9976" y="95423"/>
                      <a:pt x="9976" y="95398"/>
                      <a:pt x="9976" y="95373"/>
                    </a:cubicBezTo>
                    <a:cubicBezTo>
                      <a:pt x="9976" y="95273"/>
                      <a:pt x="9976" y="95173"/>
                      <a:pt x="9976" y="95073"/>
                    </a:cubicBezTo>
                    <a:cubicBezTo>
                      <a:pt x="9951" y="94596"/>
                      <a:pt x="9875" y="94145"/>
                      <a:pt x="9850" y="93694"/>
                    </a:cubicBezTo>
                    <a:cubicBezTo>
                      <a:pt x="9850" y="92591"/>
                      <a:pt x="9650" y="91489"/>
                      <a:pt x="9600" y="90386"/>
                    </a:cubicBezTo>
                    <a:cubicBezTo>
                      <a:pt x="9474" y="88255"/>
                      <a:pt x="9199" y="86150"/>
                      <a:pt x="9023" y="84020"/>
                    </a:cubicBezTo>
                    <a:cubicBezTo>
                      <a:pt x="8723" y="80511"/>
                      <a:pt x="8397" y="77002"/>
                      <a:pt x="8096" y="73493"/>
                    </a:cubicBezTo>
                    <a:cubicBezTo>
                      <a:pt x="7870" y="71012"/>
                      <a:pt x="7620" y="68531"/>
                      <a:pt x="7419" y="66025"/>
                    </a:cubicBezTo>
                    <a:cubicBezTo>
                      <a:pt x="7294" y="64972"/>
                      <a:pt x="7144" y="63919"/>
                      <a:pt x="7169" y="62867"/>
                    </a:cubicBezTo>
                    <a:cubicBezTo>
                      <a:pt x="7018" y="62290"/>
                      <a:pt x="6993" y="61689"/>
                      <a:pt x="6968" y="61112"/>
                    </a:cubicBezTo>
                    <a:cubicBezTo>
                      <a:pt x="6893" y="60611"/>
                      <a:pt x="6843" y="60135"/>
                      <a:pt x="6818" y="59634"/>
                    </a:cubicBezTo>
                    <a:cubicBezTo>
                      <a:pt x="6517" y="56050"/>
                      <a:pt x="6191" y="52466"/>
                      <a:pt x="5815" y="48907"/>
                    </a:cubicBezTo>
                    <a:cubicBezTo>
                      <a:pt x="5715" y="47579"/>
                      <a:pt x="5540" y="46250"/>
                      <a:pt x="5414" y="44922"/>
                    </a:cubicBezTo>
                    <a:cubicBezTo>
                      <a:pt x="5306" y="43817"/>
                      <a:pt x="5275" y="43511"/>
                      <a:pt x="5806" y="43511"/>
                    </a:cubicBezTo>
                    <a:cubicBezTo>
                      <a:pt x="6010" y="43511"/>
                      <a:pt x="6296" y="43556"/>
                      <a:pt x="6692" y="43619"/>
                    </a:cubicBezTo>
                    <a:cubicBezTo>
                      <a:pt x="6818" y="43619"/>
                      <a:pt x="6918" y="43594"/>
                      <a:pt x="7018" y="43569"/>
                    </a:cubicBezTo>
                    <a:cubicBezTo>
                      <a:pt x="9875" y="44571"/>
                      <a:pt x="12833" y="45248"/>
                      <a:pt x="15815" y="45749"/>
                    </a:cubicBezTo>
                    <a:cubicBezTo>
                      <a:pt x="17444" y="46000"/>
                      <a:pt x="19074" y="46275"/>
                      <a:pt x="20728" y="46350"/>
                    </a:cubicBezTo>
                    <a:cubicBezTo>
                      <a:pt x="20878" y="46426"/>
                      <a:pt x="21129" y="46451"/>
                      <a:pt x="21304" y="46501"/>
                    </a:cubicBezTo>
                    <a:cubicBezTo>
                      <a:pt x="21404" y="46551"/>
                      <a:pt x="21505" y="46576"/>
                      <a:pt x="21580" y="46601"/>
                    </a:cubicBezTo>
                    <a:cubicBezTo>
                      <a:pt x="23121" y="46814"/>
                      <a:pt x="24663" y="46896"/>
                      <a:pt x="26207" y="46896"/>
                    </a:cubicBezTo>
                    <a:cubicBezTo>
                      <a:pt x="27752" y="46896"/>
                      <a:pt x="29299" y="46814"/>
                      <a:pt x="30853" y="46701"/>
                    </a:cubicBezTo>
                    <a:cubicBezTo>
                      <a:pt x="36141" y="46300"/>
                      <a:pt x="41254" y="45198"/>
                      <a:pt x="46166" y="43193"/>
                    </a:cubicBezTo>
                    <a:cubicBezTo>
                      <a:pt x="46221" y="43179"/>
                      <a:pt x="46284" y="43158"/>
                      <a:pt x="46345" y="43158"/>
                    </a:cubicBezTo>
                    <a:close/>
                    <a:moveTo>
                      <a:pt x="41327" y="95852"/>
                    </a:moveTo>
                    <a:cubicBezTo>
                      <a:pt x="41396" y="95852"/>
                      <a:pt x="41446" y="95866"/>
                      <a:pt x="41480" y="95900"/>
                    </a:cubicBezTo>
                    <a:cubicBezTo>
                      <a:pt x="41480" y="96125"/>
                      <a:pt x="41455" y="96351"/>
                      <a:pt x="41354" y="96576"/>
                    </a:cubicBezTo>
                    <a:cubicBezTo>
                      <a:pt x="41354" y="98055"/>
                      <a:pt x="40176" y="98281"/>
                      <a:pt x="39124" y="98581"/>
                    </a:cubicBezTo>
                    <a:cubicBezTo>
                      <a:pt x="35740" y="99509"/>
                      <a:pt x="32257" y="99910"/>
                      <a:pt x="28773" y="100010"/>
                    </a:cubicBezTo>
                    <a:cubicBezTo>
                      <a:pt x="27419" y="100048"/>
                      <a:pt x="26068" y="100073"/>
                      <a:pt x="24719" y="100073"/>
                    </a:cubicBezTo>
                    <a:cubicBezTo>
                      <a:pt x="21670" y="100073"/>
                      <a:pt x="18630" y="99949"/>
                      <a:pt x="15590" y="99584"/>
                    </a:cubicBezTo>
                    <a:cubicBezTo>
                      <a:pt x="14161" y="99433"/>
                      <a:pt x="12783" y="99083"/>
                      <a:pt x="11429" y="98581"/>
                    </a:cubicBezTo>
                    <a:cubicBezTo>
                      <a:pt x="10677" y="98306"/>
                      <a:pt x="10201" y="97804"/>
                      <a:pt x="10201" y="96952"/>
                    </a:cubicBezTo>
                    <a:cubicBezTo>
                      <a:pt x="10201" y="96677"/>
                      <a:pt x="10151" y="96426"/>
                      <a:pt x="10051" y="96175"/>
                    </a:cubicBezTo>
                    <a:lnTo>
                      <a:pt x="10051" y="96175"/>
                    </a:lnTo>
                    <a:cubicBezTo>
                      <a:pt x="10703" y="96251"/>
                      <a:pt x="11329" y="96501"/>
                      <a:pt x="11956" y="96652"/>
                    </a:cubicBezTo>
                    <a:cubicBezTo>
                      <a:pt x="13911" y="97078"/>
                      <a:pt x="15865" y="97629"/>
                      <a:pt x="17896" y="97729"/>
                    </a:cubicBezTo>
                    <a:cubicBezTo>
                      <a:pt x="18422" y="97930"/>
                      <a:pt x="18998" y="97855"/>
                      <a:pt x="19550" y="97905"/>
                    </a:cubicBezTo>
                    <a:cubicBezTo>
                      <a:pt x="19677" y="97936"/>
                      <a:pt x="19803" y="97968"/>
                      <a:pt x="19930" y="97968"/>
                    </a:cubicBezTo>
                    <a:cubicBezTo>
                      <a:pt x="20004" y="97968"/>
                      <a:pt x="20078" y="97957"/>
                      <a:pt x="20151" y="97930"/>
                    </a:cubicBezTo>
                    <a:cubicBezTo>
                      <a:pt x="20599" y="98109"/>
                      <a:pt x="21072" y="98134"/>
                      <a:pt x="21552" y="98134"/>
                    </a:cubicBezTo>
                    <a:cubicBezTo>
                      <a:pt x="21744" y="98134"/>
                      <a:pt x="21938" y="98130"/>
                      <a:pt x="22131" y="98130"/>
                    </a:cubicBezTo>
                    <a:cubicBezTo>
                      <a:pt x="22206" y="98130"/>
                      <a:pt x="22282" y="98105"/>
                      <a:pt x="22357" y="98105"/>
                    </a:cubicBezTo>
                    <a:cubicBezTo>
                      <a:pt x="23165" y="98274"/>
                      <a:pt x="23987" y="98317"/>
                      <a:pt x="24803" y="98317"/>
                    </a:cubicBezTo>
                    <a:cubicBezTo>
                      <a:pt x="25074" y="98317"/>
                      <a:pt x="25345" y="98312"/>
                      <a:pt x="25615" y="98306"/>
                    </a:cubicBezTo>
                    <a:cubicBezTo>
                      <a:pt x="25790" y="98297"/>
                      <a:pt x="25966" y="98295"/>
                      <a:pt x="26143" y="98295"/>
                    </a:cubicBezTo>
                    <a:cubicBezTo>
                      <a:pt x="26496" y="98295"/>
                      <a:pt x="26851" y="98306"/>
                      <a:pt x="27206" y="98306"/>
                    </a:cubicBezTo>
                    <a:cubicBezTo>
                      <a:pt x="27739" y="98306"/>
                      <a:pt x="28272" y="98281"/>
                      <a:pt x="28798" y="98155"/>
                    </a:cubicBezTo>
                    <a:cubicBezTo>
                      <a:pt x="28773" y="98130"/>
                      <a:pt x="28748" y="98080"/>
                      <a:pt x="28723" y="98055"/>
                    </a:cubicBezTo>
                    <a:lnTo>
                      <a:pt x="28748" y="98055"/>
                    </a:lnTo>
                    <a:cubicBezTo>
                      <a:pt x="28773" y="98080"/>
                      <a:pt x="28773" y="98130"/>
                      <a:pt x="28798" y="98155"/>
                    </a:cubicBezTo>
                    <a:cubicBezTo>
                      <a:pt x="29059" y="98113"/>
                      <a:pt x="29323" y="98102"/>
                      <a:pt x="29587" y="98102"/>
                    </a:cubicBezTo>
                    <a:cubicBezTo>
                      <a:pt x="29848" y="98102"/>
                      <a:pt x="30110" y="98113"/>
                      <a:pt x="30371" y="98113"/>
                    </a:cubicBezTo>
                    <a:cubicBezTo>
                      <a:pt x="30785" y="98113"/>
                      <a:pt x="31197" y="98087"/>
                      <a:pt x="31605" y="97955"/>
                    </a:cubicBezTo>
                    <a:cubicBezTo>
                      <a:pt x="31580" y="97930"/>
                      <a:pt x="31555" y="97905"/>
                      <a:pt x="31530" y="97880"/>
                    </a:cubicBezTo>
                    <a:cubicBezTo>
                      <a:pt x="31530" y="97855"/>
                      <a:pt x="31530" y="97855"/>
                      <a:pt x="31530" y="97855"/>
                    </a:cubicBezTo>
                    <a:cubicBezTo>
                      <a:pt x="31555" y="97880"/>
                      <a:pt x="31580" y="97905"/>
                      <a:pt x="31605" y="97955"/>
                    </a:cubicBezTo>
                    <a:cubicBezTo>
                      <a:pt x="31750" y="97960"/>
                      <a:pt x="31896" y="97963"/>
                      <a:pt x="32041" y="97963"/>
                    </a:cubicBezTo>
                    <a:cubicBezTo>
                      <a:pt x="32621" y="97963"/>
                      <a:pt x="33199" y="97915"/>
                      <a:pt x="33760" y="97754"/>
                    </a:cubicBezTo>
                    <a:cubicBezTo>
                      <a:pt x="34638" y="97504"/>
                      <a:pt x="35565" y="97629"/>
                      <a:pt x="36417" y="97328"/>
                    </a:cubicBezTo>
                    <a:cubicBezTo>
                      <a:pt x="36868" y="97253"/>
                      <a:pt x="37319" y="97203"/>
                      <a:pt x="37770" y="97078"/>
                    </a:cubicBezTo>
                    <a:cubicBezTo>
                      <a:pt x="38723" y="96802"/>
                      <a:pt x="39700" y="96601"/>
                      <a:pt x="40577" y="96100"/>
                    </a:cubicBezTo>
                    <a:cubicBezTo>
                      <a:pt x="40753" y="96100"/>
                      <a:pt x="40878" y="96050"/>
                      <a:pt x="40953" y="95900"/>
                    </a:cubicBezTo>
                    <a:lnTo>
                      <a:pt x="40978" y="95900"/>
                    </a:lnTo>
                    <a:cubicBezTo>
                      <a:pt x="41130" y="95872"/>
                      <a:pt x="41243" y="95852"/>
                      <a:pt x="41327" y="95852"/>
                    </a:cubicBezTo>
                    <a:close/>
                    <a:moveTo>
                      <a:pt x="25097" y="0"/>
                    </a:moveTo>
                    <a:cubicBezTo>
                      <a:pt x="24982" y="0"/>
                      <a:pt x="24863" y="18"/>
                      <a:pt x="24738" y="60"/>
                    </a:cubicBezTo>
                    <a:cubicBezTo>
                      <a:pt x="24689" y="63"/>
                      <a:pt x="24640" y="64"/>
                      <a:pt x="24591" y="64"/>
                    </a:cubicBezTo>
                    <a:cubicBezTo>
                      <a:pt x="24512" y="64"/>
                      <a:pt x="24432" y="61"/>
                      <a:pt x="24353" y="61"/>
                    </a:cubicBezTo>
                    <a:cubicBezTo>
                      <a:pt x="24128" y="61"/>
                      <a:pt x="23911" y="84"/>
                      <a:pt x="23735" y="260"/>
                    </a:cubicBezTo>
                    <a:cubicBezTo>
                      <a:pt x="23460" y="310"/>
                      <a:pt x="23284" y="435"/>
                      <a:pt x="23184" y="686"/>
                    </a:cubicBezTo>
                    <a:cubicBezTo>
                      <a:pt x="23109" y="811"/>
                      <a:pt x="23084" y="937"/>
                      <a:pt x="23134" y="1087"/>
                    </a:cubicBezTo>
                    <a:cubicBezTo>
                      <a:pt x="23084" y="1689"/>
                      <a:pt x="23058" y="2290"/>
                      <a:pt x="23184" y="2892"/>
                    </a:cubicBezTo>
                    <a:cubicBezTo>
                      <a:pt x="23058" y="3744"/>
                      <a:pt x="23209" y="4621"/>
                      <a:pt x="23184" y="5498"/>
                    </a:cubicBezTo>
                    <a:cubicBezTo>
                      <a:pt x="23209" y="6225"/>
                      <a:pt x="23058" y="7002"/>
                      <a:pt x="23309" y="7729"/>
                    </a:cubicBezTo>
                    <a:cubicBezTo>
                      <a:pt x="23284" y="7779"/>
                      <a:pt x="23284" y="7829"/>
                      <a:pt x="23309" y="7879"/>
                    </a:cubicBezTo>
                    <a:cubicBezTo>
                      <a:pt x="23033" y="8105"/>
                      <a:pt x="23134" y="8330"/>
                      <a:pt x="23334" y="8531"/>
                    </a:cubicBezTo>
                    <a:cubicBezTo>
                      <a:pt x="23309" y="8581"/>
                      <a:pt x="23309" y="8656"/>
                      <a:pt x="23309" y="8706"/>
                    </a:cubicBezTo>
                    <a:cubicBezTo>
                      <a:pt x="23008" y="9383"/>
                      <a:pt x="23134" y="10060"/>
                      <a:pt x="23309" y="10761"/>
                    </a:cubicBezTo>
                    <a:cubicBezTo>
                      <a:pt x="23184" y="11964"/>
                      <a:pt x="23284" y="13167"/>
                      <a:pt x="23334" y="14395"/>
                    </a:cubicBezTo>
                    <a:cubicBezTo>
                      <a:pt x="23359" y="14821"/>
                      <a:pt x="23510" y="15323"/>
                      <a:pt x="23109" y="15699"/>
                    </a:cubicBezTo>
                    <a:cubicBezTo>
                      <a:pt x="22808" y="15724"/>
                      <a:pt x="22507" y="15699"/>
                      <a:pt x="22206" y="15749"/>
                    </a:cubicBezTo>
                    <a:cubicBezTo>
                      <a:pt x="18898" y="16175"/>
                      <a:pt x="15840" y="17328"/>
                      <a:pt x="13033" y="19132"/>
                    </a:cubicBezTo>
                    <a:cubicBezTo>
                      <a:pt x="9099" y="21689"/>
                      <a:pt x="6392" y="25248"/>
                      <a:pt x="4587" y="29508"/>
                    </a:cubicBezTo>
                    <a:cubicBezTo>
                      <a:pt x="4086" y="30711"/>
                      <a:pt x="3560" y="31964"/>
                      <a:pt x="3484" y="33318"/>
                    </a:cubicBezTo>
                    <a:cubicBezTo>
                      <a:pt x="3484" y="33368"/>
                      <a:pt x="3459" y="33443"/>
                      <a:pt x="3434" y="33493"/>
                    </a:cubicBezTo>
                    <a:cubicBezTo>
                      <a:pt x="3259" y="34020"/>
                      <a:pt x="3083" y="34571"/>
                      <a:pt x="3083" y="35147"/>
                    </a:cubicBezTo>
                    <a:cubicBezTo>
                      <a:pt x="3083" y="35649"/>
                      <a:pt x="2883" y="36050"/>
                      <a:pt x="2557" y="36401"/>
                    </a:cubicBezTo>
                    <a:cubicBezTo>
                      <a:pt x="1755" y="37228"/>
                      <a:pt x="1078" y="38180"/>
                      <a:pt x="427" y="39132"/>
                    </a:cubicBezTo>
                    <a:cubicBezTo>
                      <a:pt x="26" y="39709"/>
                      <a:pt x="1" y="39809"/>
                      <a:pt x="602" y="40235"/>
                    </a:cubicBezTo>
                    <a:cubicBezTo>
                      <a:pt x="1329" y="40736"/>
                      <a:pt x="2056" y="41263"/>
                      <a:pt x="2908" y="41589"/>
                    </a:cubicBezTo>
                    <a:cubicBezTo>
                      <a:pt x="3033" y="41814"/>
                      <a:pt x="3259" y="41914"/>
                      <a:pt x="3459" y="41964"/>
                    </a:cubicBezTo>
                    <a:cubicBezTo>
                      <a:pt x="4337" y="42215"/>
                      <a:pt x="4512" y="42817"/>
                      <a:pt x="4512" y="43644"/>
                    </a:cubicBezTo>
                    <a:cubicBezTo>
                      <a:pt x="4537" y="44947"/>
                      <a:pt x="4662" y="46225"/>
                      <a:pt x="4763" y="47528"/>
                    </a:cubicBezTo>
                    <a:cubicBezTo>
                      <a:pt x="5088" y="51087"/>
                      <a:pt x="5414" y="54621"/>
                      <a:pt x="5715" y="58180"/>
                    </a:cubicBezTo>
                    <a:cubicBezTo>
                      <a:pt x="6116" y="62767"/>
                      <a:pt x="6492" y="67378"/>
                      <a:pt x="6918" y="71990"/>
                    </a:cubicBezTo>
                    <a:cubicBezTo>
                      <a:pt x="7068" y="73894"/>
                      <a:pt x="7219" y="75824"/>
                      <a:pt x="7394" y="77754"/>
                    </a:cubicBezTo>
                    <a:cubicBezTo>
                      <a:pt x="7620" y="80536"/>
                      <a:pt x="7896" y="83318"/>
                      <a:pt x="8171" y="86100"/>
                    </a:cubicBezTo>
                    <a:cubicBezTo>
                      <a:pt x="8297" y="87554"/>
                      <a:pt x="8422" y="89032"/>
                      <a:pt x="8547" y="90486"/>
                    </a:cubicBezTo>
                    <a:cubicBezTo>
                      <a:pt x="8748" y="92491"/>
                      <a:pt x="8973" y="94521"/>
                      <a:pt x="9099" y="96551"/>
                    </a:cubicBezTo>
                    <a:cubicBezTo>
                      <a:pt x="9249" y="98506"/>
                      <a:pt x="9274" y="98782"/>
                      <a:pt x="11404" y="99684"/>
                    </a:cubicBezTo>
                    <a:cubicBezTo>
                      <a:pt x="11630" y="99784"/>
                      <a:pt x="11906" y="99860"/>
                      <a:pt x="12156" y="99910"/>
                    </a:cubicBezTo>
                    <a:cubicBezTo>
                      <a:pt x="15540" y="100812"/>
                      <a:pt x="18998" y="101063"/>
                      <a:pt x="22457" y="101138"/>
                    </a:cubicBezTo>
                    <a:cubicBezTo>
                      <a:pt x="23033" y="101147"/>
                      <a:pt x="23609" y="101151"/>
                      <a:pt x="24187" y="101151"/>
                    </a:cubicBezTo>
                    <a:cubicBezTo>
                      <a:pt x="26900" y="101151"/>
                      <a:pt x="29624" y="101042"/>
                      <a:pt x="32332" y="100712"/>
                    </a:cubicBezTo>
                    <a:cubicBezTo>
                      <a:pt x="35414" y="100336"/>
                      <a:pt x="38497" y="100085"/>
                      <a:pt x="41304" y="98581"/>
                    </a:cubicBezTo>
                    <a:cubicBezTo>
                      <a:pt x="42232" y="98556"/>
                      <a:pt x="42282" y="97880"/>
                      <a:pt x="42357" y="97203"/>
                    </a:cubicBezTo>
                    <a:cubicBezTo>
                      <a:pt x="42507" y="95474"/>
                      <a:pt x="42658" y="93744"/>
                      <a:pt x="42808" y="92040"/>
                    </a:cubicBezTo>
                    <a:cubicBezTo>
                      <a:pt x="42933" y="90336"/>
                      <a:pt x="43034" y="88656"/>
                      <a:pt x="43234" y="86977"/>
                    </a:cubicBezTo>
                    <a:cubicBezTo>
                      <a:pt x="43560" y="84245"/>
                      <a:pt x="43760" y="81539"/>
                      <a:pt x="44011" y="78807"/>
                    </a:cubicBezTo>
                    <a:cubicBezTo>
                      <a:pt x="44186" y="76902"/>
                      <a:pt x="44287" y="74972"/>
                      <a:pt x="44462" y="73042"/>
                    </a:cubicBezTo>
                    <a:cubicBezTo>
                      <a:pt x="44763" y="69709"/>
                      <a:pt x="45114" y="66376"/>
                      <a:pt x="45415" y="63017"/>
                    </a:cubicBezTo>
                    <a:cubicBezTo>
                      <a:pt x="45790" y="58681"/>
                      <a:pt x="46166" y="54346"/>
                      <a:pt x="46492" y="49985"/>
                    </a:cubicBezTo>
                    <a:cubicBezTo>
                      <a:pt x="46618" y="48531"/>
                      <a:pt x="46843" y="47077"/>
                      <a:pt x="46793" y="45599"/>
                    </a:cubicBezTo>
                    <a:cubicBezTo>
                      <a:pt x="47019" y="45198"/>
                      <a:pt x="46943" y="44772"/>
                      <a:pt x="46968" y="44345"/>
                    </a:cubicBezTo>
                    <a:cubicBezTo>
                      <a:pt x="47119" y="41990"/>
                      <a:pt x="46768" y="42616"/>
                      <a:pt x="48673" y="41363"/>
                    </a:cubicBezTo>
                    <a:cubicBezTo>
                      <a:pt x="49600" y="40761"/>
                      <a:pt x="50653" y="40260"/>
                      <a:pt x="51204" y="39208"/>
                    </a:cubicBezTo>
                    <a:cubicBezTo>
                      <a:pt x="50427" y="38556"/>
                      <a:pt x="49775" y="37829"/>
                      <a:pt x="49099" y="37102"/>
                    </a:cubicBezTo>
                    <a:cubicBezTo>
                      <a:pt x="48898" y="36902"/>
                      <a:pt x="48823" y="36676"/>
                      <a:pt x="48773" y="36401"/>
                    </a:cubicBezTo>
                    <a:cubicBezTo>
                      <a:pt x="48272" y="33669"/>
                      <a:pt x="47344" y="31112"/>
                      <a:pt x="46066" y="28631"/>
                    </a:cubicBezTo>
                    <a:cubicBezTo>
                      <a:pt x="44963" y="26501"/>
                      <a:pt x="43510" y="24671"/>
                      <a:pt x="41931" y="22917"/>
                    </a:cubicBezTo>
                    <a:cubicBezTo>
                      <a:pt x="40778" y="21689"/>
                      <a:pt x="39450" y="20636"/>
                      <a:pt x="38021" y="19684"/>
                    </a:cubicBezTo>
                    <a:cubicBezTo>
                      <a:pt x="34688" y="17453"/>
                      <a:pt x="31054" y="15999"/>
                      <a:pt x="26993" y="15699"/>
                    </a:cubicBezTo>
                    <a:cubicBezTo>
                      <a:pt x="26918" y="14571"/>
                      <a:pt x="26843" y="13443"/>
                      <a:pt x="26768" y="12315"/>
                    </a:cubicBezTo>
                    <a:cubicBezTo>
                      <a:pt x="26768" y="11839"/>
                      <a:pt x="26768" y="11388"/>
                      <a:pt x="26768" y="10912"/>
                    </a:cubicBezTo>
                    <a:cubicBezTo>
                      <a:pt x="26768" y="9308"/>
                      <a:pt x="26693" y="7704"/>
                      <a:pt x="26542" y="6100"/>
                    </a:cubicBezTo>
                    <a:cubicBezTo>
                      <a:pt x="26542" y="4395"/>
                      <a:pt x="26492" y="2691"/>
                      <a:pt x="26492" y="962"/>
                    </a:cubicBezTo>
                    <a:cubicBezTo>
                      <a:pt x="26492" y="661"/>
                      <a:pt x="26392" y="461"/>
                      <a:pt x="26141" y="335"/>
                    </a:cubicBezTo>
                    <a:cubicBezTo>
                      <a:pt x="25797" y="182"/>
                      <a:pt x="25468" y="0"/>
                      <a:pt x="2509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2" name="Google Shape;882;p35"/>
              <p:cNvSpPr/>
              <p:nvPr/>
            </p:nvSpPr>
            <p:spPr>
              <a:xfrm>
                <a:off x="5133000" y="1546850"/>
                <a:ext cx="9425" cy="7925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17" extrusionOk="0">
                    <a:moveTo>
                      <a:pt x="223" y="1"/>
                    </a:moveTo>
                    <a:cubicBezTo>
                      <a:pt x="208" y="1"/>
                      <a:pt x="192" y="3"/>
                      <a:pt x="176" y="7"/>
                    </a:cubicBezTo>
                    <a:cubicBezTo>
                      <a:pt x="100" y="57"/>
                      <a:pt x="25" y="132"/>
                      <a:pt x="0" y="208"/>
                    </a:cubicBezTo>
                    <a:cubicBezTo>
                      <a:pt x="0" y="284"/>
                      <a:pt x="59" y="317"/>
                      <a:pt x="131" y="317"/>
                    </a:cubicBezTo>
                    <a:cubicBezTo>
                      <a:pt x="153" y="317"/>
                      <a:pt x="177" y="314"/>
                      <a:pt x="201" y="308"/>
                    </a:cubicBezTo>
                    <a:cubicBezTo>
                      <a:pt x="301" y="308"/>
                      <a:pt x="376" y="258"/>
                      <a:pt x="376" y="158"/>
                    </a:cubicBezTo>
                    <a:cubicBezTo>
                      <a:pt x="355" y="53"/>
                      <a:pt x="299" y="1"/>
                      <a:pt x="223" y="1"/>
                    </a:cubicBezTo>
                    <a:close/>
                  </a:path>
                </a:pathLst>
              </a:custGeom>
              <a:solidFill>
                <a:srgbClr val="8F8F8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3" name="Google Shape;883;p35"/>
              <p:cNvSpPr/>
              <p:nvPr/>
            </p:nvSpPr>
            <p:spPr>
              <a:xfrm>
                <a:off x="4663700" y="983700"/>
                <a:ext cx="338325" cy="299000"/>
              </a:xfrm>
              <a:custGeom>
                <a:avLst/>
                <a:gdLst/>
                <a:ahLst/>
                <a:cxnLst/>
                <a:rect l="l" t="t" r="r" b="b"/>
                <a:pathLst>
                  <a:path w="13533" h="11960" extrusionOk="0">
                    <a:moveTo>
                      <a:pt x="12791" y="0"/>
                    </a:moveTo>
                    <a:cubicBezTo>
                      <a:pt x="12772" y="0"/>
                      <a:pt x="12752" y="1"/>
                      <a:pt x="12732" y="2"/>
                    </a:cubicBezTo>
                    <a:cubicBezTo>
                      <a:pt x="12686" y="2"/>
                      <a:pt x="12640" y="1"/>
                      <a:pt x="12593" y="1"/>
                    </a:cubicBezTo>
                    <a:cubicBezTo>
                      <a:pt x="12384" y="1"/>
                      <a:pt x="12169" y="18"/>
                      <a:pt x="12005" y="202"/>
                    </a:cubicBezTo>
                    <a:cubicBezTo>
                      <a:pt x="11504" y="252"/>
                      <a:pt x="11028" y="378"/>
                      <a:pt x="10602" y="628"/>
                    </a:cubicBezTo>
                    <a:cubicBezTo>
                      <a:pt x="10476" y="628"/>
                      <a:pt x="10401" y="678"/>
                      <a:pt x="10376" y="804"/>
                    </a:cubicBezTo>
                    <a:cubicBezTo>
                      <a:pt x="10276" y="829"/>
                      <a:pt x="10201" y="879"/>
                      <a:pt x="10176" y="1004"/>
                    </a:cubicBezTo>
                    <a:lnTo>
                      <a:pt x="10176" y="979"/>
                    </a:lnTo>
                    <a:cubicBezTo>
                      <a:pt x="9975" y="1029"/>
                      <a:pt x="9724" y="954"/>
                      <a:pt x="9599" y="1205"/>
                    </a:cubicBezTo>
                    <a:cubicBezTo>
                      <a:pt x="9048" y="1531"/>
                      <a:pt x="8471" y="1756"/>
                      <a:pt x="8020" y="2232"/>
                    </a:cubicBezTo>
                    <a:cubicBezTo>
                      <a:pt x="7619" y="2408"/>
                      <a:pt x="7268" y="2633"/>
                      <a:pt x="6993" y="2984"/>
                    </a:cubicBezTo>
                    <a:cubicBezTo>
                      <a:pt x="6441" y="3235"/>
                      <a:pt x="6090" y="3711"/>
                      <a:pt x="5639" y="4037"/>
                    </a:cubicBezTo>
                    <a:cubicBezTo>
                      <a:pt x="4912" y="4513"/>
                      <a:pt x="4436" y="5265"/>
                      <a:pt x="3810" y="5816"/>
                    </a:cubicBezTo>
                    <a:cubicBezTo>
                      <a:pt x="3409" y="6117"/>
                      <a:pt x="3083" y="6468"/>
                      <a:pt x="2807" y="6844"/>
                    </a:cubicBezTo>
                    <a:cubicBezTo>
                      <a:pt x="2857" y="6844"/>
                      <a:pt x="2857" y="6869"/>
                      <a:pt x="2857" y="6894"/>
                    </a:cubicBezTo>
                    <a:cubicBezTo>
                      <a:pt x="2857" y="6869"/>
                      <a:pt x="2832" y="6869"/>
                      <a:pt x="2807" y="6844"/>
                    </a:cubicBezTo>
                    <a:cubicBezTo>
                      <a:pt x="2231" y="7621"/>
                      <a:pt x="1554" y="8323"/>
                      <a:pt x="1153" y="9225"/>
                    </a:cubicBezTo>
                    <a:lnTo>
                      <a:pt x="952" y="9375"/>
                    </a:lnTo>
                    <a:cubicBezTo>
                      <a:pt x="852" y="9450"/>
                      <a:pt x="802" y="9526"/>
                      <a:pt x="802" y="9626"/>
                    </a:cubicBezTo>
                    <a:cubicBezTo>
                      <a:pt x="652" y="9726"/>
                      <a:pt x="602" y="9876"/>
                      <a:pt x="577" y="10027"/>
                    </a:cubicBezTo>
                    <a:cubicBezTo>
                      <a:pt x="326" y="10453"/>
                      <a:pt x="251" y="10954"/>
                      <a:pt x="176" y="11430"/>
                    </a:cubicBezTo>
                    <a:cubicBezTo>
                      <a:pt x="0" y="11606"/>
                      <a:pt x="25" y="11806"/>
                      <a:pt x="201" y="11907"/>
                    </a:cubicBezTo>
                    <a:cubicBezTo>
                      <a:pt x="262" y="11943"/>
                      <a:pt x="312" y="11959"/>
                      <a:pt x="355" y="11959"/>
                    </a:cubicBezTo>
                    <a:cubicBezTo>
                      <a:pt x="486" y="11959"/>
                      <a:pt x="539" y="11807"/>
                      <a:pt x="577" y="11656"/>
                    </a:cubicBezTo>
                    <a:cubicBezTo>
                      <a:pt x="852" y="11105"/>
                      <a:pt x="1128" y="10578"/>
                      <a:pt x="1404" y="10052"/>
                    </a:cubicBezTo>
                    <a:cubicBezTo>
                      <a:pt x="1479" y="10002"/>
                      <a:pt x="1554" y="9927"/>
                      <a:pt x="1554" y="9826"/>
                    </a:cubicBezTo>
                    <a:cubicBezTo>
                      <a:pt x="1604" y="9776"/>
                      <a:pt x="1604" y="9726"/>
                      <a:pt x="1604" y="9676"/>
                    </a:cubicBezTo>
                    <a:cubicBezTo>
                      <a:pt x="1955" y="9200"/>
                      <a:pt x="2331" y="8749"/>
                      <a:pt x="2757" y="8348"/>
                    </a:cubicBezTo>
                    <a:cubicBezTo>
                      <a:pt x="3459" y="7671"/>
                      <a:pt x="4211" y="7019"/>
                      <a:pt x="4812" y="6242"/>
                    </a:cubicBezTo>
                    <a:lnTo>
                      <a:pt x="7018" y="4438"/>
                    </a:lnTo>
                    <a:cubicBezTo>
                      <a:pt x="7193" y="4363"/>
                      <a:pt x="7369" y="4262"/>
                      <a:pt x="7419" y="4062"/>
                    </a:cubicBezTo>
                    <a:cubicBezTo>
                      <a:pt x="7544" y="4037"/>
                      <a:pt x="7619" y="3962"/>
                      <a:pt x="7669" y="3861"/>
                    </a:cubicBezTo>
                    <a:cubicBezTo>
                      <a:pt x="7719" y="3861"/>
                      <a:pt x="7770" y="3836"/>
                      <a:pt x="7820" y="3786"/>
                    </a:cubicBezTo>
                    <a:cubicBezTo>
                      <a:pt x="7833" y="3790"/>
                      <a:pt x="7846" y="3791"/>
                      <a:pt x="7858" y="3791"/>
                    </a:cubicBezTo>
                    <a:cubicBezTo>
                      <a:pt x="7939" y="3791"/>
                      <a:pt x="7998" y="3723"/>
                      <a:pt x="8020" y="3636"/>
                    </a:cubicBezTo>
                    <a:cubicBezTo>
                      <a:pt x="8120" y="3611"/>
                      <a:pt x="8196" y="3561"/>
                      <a:pt x="8221" y="3460"/>
                    </a:cubicBezTo>
                    <a:cubicBezTo>
                      <a:pt x="8471" y="3235"/>
                      <a:pt x="8897" y="3310"/>
                      <a:pt x="9048" y="2909"/>
                    </a:cubicBezTo>
                    <a:cubicBezTo>
                      <a:pt x="9424" y="2683"/>
                      <a:pt x="9825" y="2458"/>
                      <a:pt x="10201" y="2232"/>
                    </a:cubicBezTo>
                    <a:cubicBezTo>
                      <a:pt x="10226" y="2232"/>
                      <a:pt x="10226" y="2207"/>
                      <a:pt x="10251" y="2207"/>
                    </a:cubicBezTo>
                    <a:cubicBezTo>
                      <a:pt x="10451" y="2082"/>
                      <a:pt x="10652" y="1982"/>
                      <a:pt x="10877" y="1881"/>
                    </a:cubicBezTo>
                    <a:cubicBezTo>
                      <a:pt x="11328" y="1656"/>
                      <a:pt x="11855" y="1581"/>
                      <a:pt x="12256" y="1255"/>
                    </a:cubicBezTo>
                    <a:cubicBezTo>
                      <a:pt x="12331" y="1255"/>
                      <a:pt x="12381" y="1255"/>
                      <a:pt x="12431" y="1205"/>
                    </a:cubicBezTo>
                    <a:cubicBezTo>
                      <a:pt x="12515" y="1205"/>
                      <a:pt x="12598" y="1194"/>
                      <a:pt x="12682" y="1194"/>
                    </a:cubicBezTo>
                    <a:cubicBezTo>
                      <a:pt x="12724" y="1194"/>
                      <a:pt x="12765" y="1196"/>
                      <a:pt x="12807" y="1205"/>
                    </a:cubicBezTo>
                    <a:cubicBezTo>
                      <a:pt x="13183" y="1205"/>
                      <a:pt x="13509" y="1130"/>
                      <a:pt x="13509" y="678"/>
                    </a:cubicBezTo>
                    <a:cubicBezTo>
                      <a:pt x="13533" y="270"/>
                      <a:pt x="13235" y="0"/>
                      <a:pt x="1279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4" name="Google Shape;884;p35"/>
              <p:cNvSpPr/>
              <p:nvPr/>
            </p:nvSpPr>
            <p:spPr>
              <a:xfrm>
                <a:off x="5058425" y="2743550"/>
                <a:ext cx="144150" cy="164875"/>
              </a:xfrm>
              <a:custGeom>
                <a:avLst/>
                <a:gdLst/>
                <a:ahLst/>
                <a:cxnLst/>
                <a:rect l="l" t="t" r="r" b="b"/>
                <a:pathLst>
                  <a:path w="5766" h="6595" extrusionOk="0">
                    <a:moveTo>
                      <a:pt x="1429" y="586"/>
                    </a:moveTo>
                    <a:lnTo>
                      <a:pt x="1429" y="586"/>
                    </a:lnTo>
                    <a:cubicBezTo>
                      <a:pt x="1404" y="686"/>
                      <a:pt x="1379" y="786"/>
                      <a:pt x="1354" y="886"/>
                    </a:cubicBezTo>
                    <a:cubicBezTo>
                      <a:pt x="1304" y="836"/>
                      <a:pt x="1304" y="761"/>
                      <a:pt x="1429" y="586"/>
                    </a:cubicBezTo>
                    <a:close/>
                    <a:moveTo>
                      <a:pt x="3585" y="0"/>
                    </a:moveTo>
                    <a:cubicBezTo>
                      <a:pt x="3537" y="0"/>
                      <a:pt x="3487" y="12"/>
                      <a:pt x="3434" y="34"/>
                    </a:cubicBezTo>
                    <a:cubicBezTo>
                      <a:pt x="2758" y="185"/>
                      <a:pt x="2056" y="235"/>
                      <a:pt x="1429" y="586"/>
                    </a:cubicBezTo>
                    <a:cubicBezTo>
                      <a:pt x="502" y="836"/>
                      <a:pt x="76" y="1463"/>
                      <a:pt x="51" y="2390"/>
                    </a:cubicBezTo>
                    <a:cubicBezTo>
                      <a:pt x="26" y="2666"/>
                      <a:pt x="26" y="2941"/>
                      <a:pt x="1" y="3192"/>
                    </a:cubicBezTo>
                    <a:cubicBezTo>
                      <a:pt x="26" y="3317"/>
                      <a:pt x="26" y="3468"/>
                      <a:pt x="51" y="3593"/>
                    </a:cubicBezTo>
                    <a:cubicBezTo>
                      <a:pt x="201" y="4571"/>
                      <a:pt x="377" y="5548"/>
                      <a:pt x="1454" y="5974"/>
                    </a:cubicBezTo>
                    <a:cubicBezTo>
                      <a:pt x="1529" y="6149"/>
                      <a:pt x="1680" y="6200"/>
                      <a:pt x="1830" y="6200"/>
                    </a:cubicBezTo>
                    <a:cubicBezTo>
                      <a:pt x="2110" y="6479"/>
                      <a:pt x="2397" y="6595"/>
                      <a:pt x="2696" y="6595"/>
                    </a:cubicBezTo>
                    <a:cubicBezTo>
                      <a:pt x="2934" y="6595"/>
                      <a:pt x="3179" y="6522"/>
                      <a:pt x="3434" y="6400"/>
                    </a:cubicBezTo>
                    <a:cubicBezTo>
                      <a:pt x="4011" y="6275"/>
                      <a:pt x="4437" y="5949"/>
                      <a:pt x="4637" y="5398"/>
                    </a:cubicBezTo>
                    <a:lnTo>
                      <a:pt x="4838" y="5197"/>
                    </a:lnTo>
                    <a:cubicBezTo>
                      <a:pt x="4913" y="5147"/>
                      <a:pt x="4963" y="5072"/>
                      <a:pt x="5013" y="4997"/>
                    </a:cubicBezTo>
                    <a:cubicBezTo>
                      <a:pt x="5038" y="4821"/>
                      <a:pt x="5088" y="4671"/>
                      <a:pt x="5138" y="4495"/>
                    </a:cubicBezTo>
                    <a:cubicBezTo>
                      <a:pt x="5138" y="4295"/>
                      <a:pt x="5214" y="4119"/>
                      <a:pt x="5264" y="3944"/>
                    </a:cubicBezTo>
                    <a:cubicBezTo>
                      <a:pt x="5314" y="3819"/>
                      <a:pt x="5339" y="3668"/>
                      <a:pt x="5339" y="3518"/>
                    </a:cubicBezTo>
                    <a:cubicBezTo>
                      <a:pt x="5289" y="2941"/>
                      <a:pt x="5765" y="2340"/>
                      <a:pt x="5264" y="1789"/>
                    </a:cubicBezTo>
                    <a:cubicBezTo>
                      <a:pt x="5063" y="1287"/>
                      <a:pt x="4938" y="711"/>
                      <a:pt x="4437" y="385"/>
                    </a:cubicBezTo>
                    <a:cubicBezTo>
                      <a:pt x="4380" y="252"/>
                      <a:pt x="4280" y="191"/>
                      <a:pt x="4158" y="191"/>
                    </a:cubicBezTo>
                    <a:cubicBezTo>
                      <a:pt x="4119" y="191"/>
                      <a:pt x="4078" y="197"/>
                      <a:pt x="4036" y="210"/>
                    </a:cubicBezTo>
                    <a:cubicBezTo>
                      <a:pt x="3961" y="185"/>
                      <a:pt x="3910" y="185"/>
                      <a:pt x="3860" y="185"/>
                    </a:cubicBezTo>
                    <a:cubicBezTo>
                      <a:pt x="3790" y="62"/>
                      <a:pt x="3695" y="0"/>
                      <a:pt x="35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5" name="Google Shape;885;p35"/>
              <p:cNvSpPr/>
              <p:nvPr/>
            </p:nvSpPr>
            <p:spPr>
              <a:xfrm>
                <a:off x="4767075" y="2536175"/>
                <a:ext cx="122200" cy="117875"/>
              </a:xfrm>
              <a:custGeom>
                <a:avLst/>
                <a:gdLst/>
                <a:ahLst/>
                <a:cxnLst/>
                <a:rect l="l" t="t" r="r" b="b"/>
                <a:pathLst>
                  <a:path w="4888" h="4715" extrusionOk="0">
                    <a:moveTo>
                      <a:pt x="2183" y="1"/>
                    </a:moveTo>
                    <a:cubicBezTo>
                      <a:pt x="1659" y="1"/>
                      <a:pt x="1164" y="296"/>
                      <a:pt x="677" y="886"/>
                    </a:cubicBezTo>
                    <a:cubicBezTo>
                      <a:pt x="0" y="1738"/>
                      <a:pt x="376" y="2515"/>
                      <a:pt x="777" y="3292"/>
                    </a:cubicBezTo>
                    <a:cubicBezTo>
                      <a:pt x="802" y="3342"/>
                      <a:pt x="827" y="3417"/>
                      <a:pt x="878" y="3467"/>
                    </a:cubicBezTo>
                    <a:cubicBezTo>
                      <a:pt x="1323" y="4262"/>
                      <a:pt x="2011" y="4714"/>
                      <a:pt x="2703" y="4714"/>
                    </a:cubicBezTo>
                    <a:cubicBezTo>
                      <a:pt x="3102" y="4714"/>
                      <a:pt x="3503" y="4564"/>
                      <a:pt x="3860" y="4244"/>
                    </a:cubicBezTo>
                    <a:cubicBezTo>
                      <a:pt x="4136" y="4144"/>
                      <a:pt x="4286" y="3968"/>
                      <a:pt x="4286" y="3667"/>
                    </a:cubicBezTo>
                    <a:cubicBezTo>
                      <a:pt x="4888" y="2941"/>
                      <a:pt x="4812" y="2189"/>
                      <a:pt x="4311" y="1437"/>
                    </a:cubicBezTo>
                    <a:cubicBezTo>
                      <a:pt x="4286" y="1161"/>
                      <a:pt x="4111" y="986"/>
                      <a:pt x="3885" y="860"/>
                    </a:cubicBezTo>
                    <a:cubicBezTo>
                      <a:pt x="3760" y="635"/>
                      <a:pt x="3584" y="485"/>
                      <a:pt x="3334" y="434"/>
                    </a:cubicBezTo>
                    <a:cubicBezTo>
                      <a:pt x="2931" y="145"/>
                      <a:pt x="2550" y="1"/>
                      <a:pt x="2183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6" name="Google Shape;886;p35"/>
              <p:cNvSpPr/>
              <p:nvPr/>
            </p:nvSpPr>
            <p:spPr>
              <a:xfrm>
                <a:off x="4827850" y="2117250"/>
                <a:ext cx="99650" cy="55100"/>
              </a:xfrm>
              <a:custGeom>
                <a:avLst/>
                <a:gdLst/>
                <a:ahLst/>
                <a:cxnLst/>
                <a:rect l="l" t="t" r="r" b="b"/>
                <a:pathLst>
                  <a:path w="3986" h="2204" extrusionOk="0">
                    <a:moveTo>
                      <a:pt x="1746" y="1"/>
                    </a:moveTo>
                    <a:cubicBezTo>
                      <a:pt x="1452" y="1"/>
                      <a:pt x="1154" y="48"/>
                      <a:pt x="853" y="149"/>
                    </a:cubicBezTo>
                    <a:cubicBezTo>
                      <a:pt x="1" y="901"/>
                      <a:pt x="51" y="1402"/>
                      <a:pt x="1003" y="1953"/>
                    </a:cubicBezTo>
                    <a:cubicBezTo>
                      <a:pt x="1204" y="2053"/>
                      <a:pt x="1429" y="2104"/>
                      <a:pt x="1655" y="2204"/>
                    </a:cubicBezTo>
                    <a:cubicBezTo>
                      <a:pt x="2256" y="2204"/>
                      <a:pt x="2858" y="2204"/>
                      <a:pt x="3434" y="1978"/>
                    </a:cubicBezTo>
                    <a:cubicBezTo>
                      <a:pt x="3509" y="1903"/>
                      <a:pt x="3584" y="1853"/>
                      <a:pt x="3635" y="1728"/>
                    </a:cubicBezTo>
                    <a:cubicBezTo>
                      <a:pt x="3985" y="1151"/>
                      <a:pt x="3509" y="800"/>
                      <a:pt x="3234" y="399"/>
                    </a:cubicBezTo>
                    <a:cubicBezTo>
                      <a:pt x="2756" y="144"/>
                      <a:pt x="2258" y="1"/>
                      <a:pt x="174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87" name="Google Shape;887;p35"/>
              <p:cNvSpPr/>
              <p:nvPr/>
            </p:nvSpPr>
            <p:spPr>
              <a:xfrm>
                <a:off x="5353550" y="2105925"/>
                <a:ext cx="91500" cy="57650"/>
              </a:xfrm>
              <a:custGeom>
                <a:avLst/>
                <a:gdLst/>
                <a:ahLst/>
                <a:cxnLst/>
                <a:rect l="l" t="t" r="r" b="b"/>
                <a:pathLst>
                  <a:path w="3660" h="2306" extrusionOk="0">
                    <a:moveTo>
                      <a:pt x="1855" y="0"/>
                    </a:moveTo>
                    <a:cubicBezTo>
                      <a:pt x="1730" y="0"/>
                      <a:pt x="1579" y="0"/>
                      <a:pt x="1454" y="25"/>
                    </a:cubicBezTo>
                    <a:cubicBezTo>
                      <a:pt x="1303" y="50"/>
                      <a:pt x="1128" y="75"/>
                      <a:pt x="1053" y="226"/>
                    </a:cubicBezTo>
                    <a:cubicBezTo>
                      <a:pt x="1033" y="303"/>
                      <a:pt x="1010" y="328"/>
                      <a:pt x="985" y="328"/>
                    </a:cubicBezTo>
                    <a:cubicBezTo>
                      <a:pt x="944" y="328"/>
                      <a:pt x="898" y="266"/>
                      <a:pt x="852" y="251"/>
                    </a:cubicBezTo>
                    <a:cubicBezTo>
                      <a:pt x="802" y="251"/>
                      <a:pt x="727" y="226"/>
                      <a:pt x="652" y="226"/>
                    </a:cubicBezTo>
                    <a:cubicBezTo>
                      <a:pt x="602" y="301"/>
                      <a:pt x="527" y="376"/>
                      <a:pt x="476" y="451"/>
                    </a:cubicBezTo>
                    <a:cubicBezTo>
                      <a:pt x="0" y="1053"/>
                      <a:pt x="0" y="1354"/>
                      <a:pt x="501" y="1730"/>
                    </a:cubicBezTo>
                    <a:cubicBezTo>
                      <a:pt x="852" y="1980"/>
                      <a:pt x="1203" y="2256"/>
                      <a:pt x="1654" y="2256"/>
                    </a:cubicBezTo>
                    <a:cubicBezTo>
                      <a:pt x="2181" y="2231"/>
                      <a:pt x="2757" y="2306"/>
                      <a:pt x="3258" y="2055"/>
                    </a:cubicBezTo>
                    <a:lnTo>
                      <a:pt x="3258" y="2030"/>
                    </a:lnTo>
                    <a:cubicBezTo>
                      <a:pt x="3334" y="1980"/>
                      <a:pt x="3384" y="1905"/>
                      <a:pt x="3459" y="1855"/>
                    </a:cubicBezTo>
                    <a:lnTo>
                      <a:pt x="3459" y="1830"/>
                    </a:lnTo>
                    <a:cubicBezTo>
                      <a:pt x="3484" y="1805"/>
                      <a:pt x="3509" y="1755"/>
                      <a:pt x="3509" y="1730"/>
                    </a:cubicBezTo>
                    <a:cubicBezTo>
                      <a:pt x="3559" y="1704"/>
                      <a:pt x="3609" y="1654"/>
                      <a:pt x="3659" y="1629"/>
                    </a:cubicBezTo>
                    <a:cubicBezTo>
                      <a:pt x="3484" y="577"/>
                      <a:pt x="3183" y="276"/>
                      <a:pt x="185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888" name="Google Shape;888;p35"/>
          <p:cNvSpPr/>
          <p:nvPr/>
        </p:nvSpPr>
        <p:spPr>
          <a:xfrm>
            <a:off x="8797501" y="2617118"/>
            <a:ext cx="295767" cy="293033"/>
          </a:xfrm>
          <a:custGeom>
            <a:avLst/>
            <a:gdLst/>
            <a:ahLst/>
            <a:cxnLst/>
            <a:rect l="l" t="t" r="r" b="b"/>
            <a:pathLst>
              <a:path w="8873" h="8791" extrusionOk="0">
                <a:moveTo>
                  <a:pt x="5657" y="0"/>
                </a:moveTo>
                <a:cubicBezTo>
                  <a:pt x="5541" y="0"/>
                  <a:pt x="5462" y="101"/>
                  <a:pt x="5414" y="307"/>
                </a:cubicBezTo>
                <a:cubicBezTo>
                  <a:pt x="5263" y="809"/>
                  <a:pt x="4913" y="1160"/>
                  <a:pt x="4712" y="1611"/>
                </a:cubicBezTo>
                <a:cubicBezTo>
                  <a:pt x="4628" y="1793"/>
                  <a:pt x="4520" y="1874"/>
                  <a:pt x="4397" y="1874"/>
                </a:cubicBezTo>
                <a:cubicBezTo>
                  <a:pt x="4301" y="1874"/>
                  <a:pt x="4196" y="1824"/>
                  <a:pt x="4085" y="1736"/>
                </a:cubicBezTo>
                <a:cubicBezTo>
                  <a:pt x="3935" y="1661"/>
                  <a:pt x="3835" y="1535"/>
                  <a:pt x="3709" y="1435"/>
                </a:cubicBezTo>
                <a:cubicBezTo>
                  <a:pt x="3735" y="1134"/>
                  <a:pt x="3584" y="909"/>
                  <a:pt x="3359" y="759"/>
                </a:cubicBezTo>
                <a:cubicBezTo>
                  <a:pt x="3195" y="636"/>
                  <a:pt x="2861" y="572"/>
                  <a:pt x="2550" y="572"/>
                </a:cubicBezTo>
                <a:cubicBezTo>
                  <a:pt x="2289" y="572"/>
                  <a:pt x="2044" y="617"/>
                  <a:pt x="1930" y="708"/>
                </a:cubicBezTo>
                <a:cubicBezTo>
                  <a:pt x="1629" y="959"/>
                  <a:pt x="1679" y="1410"/>
                  <a:pt x="1980" y="1987"/>
                </a:cubicBezTo>
                <a:cubicBezTo>
                  <a:pt x="2231" y="2438"/>
                  <a:pt x="2607" y="2789"/>
                  <a:pt x="3058" y="3139"/>
                </a:cubicBezTo>
                <a:cubicBezTo>
                  <a:pt x="2682" y="3390"/>
                  <a:pt x="2356" y="3566"/>
                  <a:pt x="2105" y="3816"/>
                </a:cubicBezTo>
                <a:cubicBezTo>
                  <a:pt x="1529" y="4368"/>
                  <a:pt x="777" y="4693"/>
                  <a:pt x="301" y="5320"/>
                </a:cubicBezTo>
                <a:cubicBezTo>
                  <a:pt x="0" y="5721"/>
                  <a:pt x="0" y="6147"/>
                  <a:pt x="351" y="6498"/>
                </a:cubicBezTo>
                <a:cubicBezTo>
                  <a:pt x="535" y="6710"/>
                  <a:pt x="750" y="6802"/>
                  <a:pt x="979" y="6802"/>
                </a:cubicBezTo>
                <a:cubicBezTo>
                  <a:pt x="1157" y="6802"/>
                  <a:pt x="1343" y="6747"/>
                  <a:pt x="1529" y="6648"/>
                </a:cubicBezTo>
                <a:cubicBezTo>
                  <a:pt x="1905" y="6448"/>
                  <a:pt x="2281" y="6222"/>
                  <a:pt x="2657" y="6022"/>
                </a:cubicBezTo>
                <a:cubicBezTo>
                  <a:pt x="2802" y="5957"/>
                  <a:pt x="2948" y="5851"/>
                  <a:pt x="3107" y="5851"/>
                </a:cubicBezTo>
                <a:cubicBezTo>
                  <a:pt x="3194" y="5851"/>
                  <a:pt x="3286" y="5883"/>
                  <a:pt x="3384" y="5972"/>
                </a:cubicBezTo>
                <a:cubicBezTo>
                  <a:pt x="3609" y="6197"/>
                  <a:pt x="3785" y="6423"/>
                  <a:pt x="3634" y="6749"/>
                </a:cubicBezTo>
                <a:cubicBezTo>
                  <a:pt x="3409" y="7250"/>
                  <a:pt x="3760" y="7726"/>
                  <a:pt x="3785" y="8202"/>
                </a:cubicBezTo>
                <a:cubicBezTo>
                  <a:pt x="3785" y="8516"/>
                  <a:pt x="4327" y="8790"/>
                  <a:pt x="4710" y="8790"/>
                </a:cubicBezTo>
                <a:cubicBezTo>
                  <a:pt x="4755" y="8790"/>
                  <a:pt x="4798" y="8786"/>
                  <a:pt x="4837" y="8779"/>
                </a:cubicBezTo>
                <a:cubicBezTo>
                  <a:pt x="5238" y="8703"/>
                  <a:pt x="5263" y="8378"/>
                  <a:pt x="5339" y="8052"/>
                </a:cubicBezTo>
                <a:cubicBezTo>
                  <a:pt x="5489" y="7150"/>
                  <a:pt x="5564" y="6272"/>
                  <a:pt x="5514" y="5370"/>
                </a:cubicBezTo>
                <a:cubicBezTo>
                  <a:pt x="5642" y="4820"/>
                  <a:pt x="5744" y="4619"/>
                  <a:pt x="6044" y="4619"/>
                </a:cubicBezTo>
                <a:cubicBezTo>
                  <a:pt x="6154" y="4619"/>
                  <a:pt x="6291" y="4646"/>
                  <a:pt x="6466" y="4693"/>
                </a:cubicBezTo>
                <a:cubicBezTo>
                  <a:pt x="6918" y="4819"/>
                  <a:pt x="7344" y="4969"/>
                  <a:pt x="7795" y="5094"/>
                </a:cubicBezTo>
                <a:cubicBezTo>
                  <a:pt x="7891" y="5122"/>
                  <a:pt x="7986" y="5136"/>
                  <a:pt x="8076" y="5136"/>
                </a:cubicBezTo>
                <a:cubicBezTo>
                  <a:pt x="8315" y="5136"/>
                  <a:pt x="8527" y="5037"/>
                  <a:pt x="8672" y="4819"/>
                </a:cubicBezTo>
                <a:cubicBezTo>
                  <a:pt x="8872" y="4493"/>
                  <a:pt x="8572" y="4267"/>
                  <a:pt x="8446" y="4017"/>
                </a:cubicBezTo>
                <a:cubicBezTo>
                  <a:pt x="8296" y="3766"/>
                  <a:pt x="8045" y="3666"/>
                  <a:pt x="7770" y="3616"/>
                </a:cubicBezTo>
                <a:cubicBezTo>
                  <a:pt x="7519" y="3566"/>
                  <a:pt x="7268" y="3515"/>
                  <a:pt x="6993" y="3440"/>
                </a:cubicBezTo>
                <a:cubicBezTo>
                  <a:pt x="5715" y="3064"/>
                  <a:pt x="5715" y="3064"/>
                  <a:pt x="6366" y="1886"/>
                </a:cubicBezTo>
                <a:cubicBezTo>
                  <a:pt x="6717" y="1285"/>
                  <a:pt x="6742" y="784"/>
                  <a:pt x="6166" y="332"/>
                </a:cubicBezTo>
                <a:cubicBezTo>
                  <a:pt x="5946" y="113"/>
                  <a:pt x="5780" y="0"/>
                  <a:pt x="5657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89" name="Google Shape;889;p35"/>
          <p:cNvGrpSpPr/>
          <p:nvPr/>
        </p:nvGrpSpPr>
        <p:grpSpPr>
          <a:xfrm>
            <a:off x="10276233" y="1432433"/>
            <a:ext cx="255728" cy="405703"/>
            <a:chOff x="7707175" y="1074324"/>
            <a:chExt cx="191796" cy="304277"/>
          </a:xfrm>
        </p:grpSpPr>
        <p:sp>
          <p:nvSpPr>
            <p:cNvPr id="890" name="Google Shape;890;p35"/>
            <p:cNvSpPr/>
            <p:nvPr/>
          </p:nvSpPr>
          <p:spPr>
            <a:xfrm>
              <a:off x="7773074" y="1247243"/>
              <a:ext cx="125898" cy="131358"/>
            </a:xfrm>
            <a:custGeom>
              <a:avLst/>
              <a:gdLst/>
              <a:ahLst/>
              <a:cxnLst/>
              <a:rect l="l" t="t" r="r" b="b"/>
              <a:pathLst>
                <a:path w="3735" h="3897" extrusionOk="0">
                  <a:moveTo>
                    <a:pt x="1765" y="0"/>
                  </a:moveTo>
                  <a:cubicBezTo>
                    <a:pt x="1753" y="0"/>
                    <a:pt x="1741" y="0"/>
                    <a:pt x="1729" y="1"/>
                  </a:cubicBezTo>
                  <a:cubicBezTo>
                    <a:pt x="1579" y="1"/>
                    <a:pt x="1404" y="51"/>
                    <a:pt x="1253" y="126"/>
                  </a:cubicBezTo>
                  <a:cubicBezTo>
                    <a:pt x="451" y="577"/>
                    <a:pt x="0" y="2031"/>
                    <a:pt x="351" y="2908"/>
                  </a:cubicBezTo>
                  <a:cubicBezTo>
                    <a:pt x="501" y="3184"/>
                    <a:pt x="752" y="3334"/>
                    <a:pt x="927" y="3560"/>
                  </a:cubicBezTo>
                  <a:cubicBezTo>
                    <a:pt x="1304" y="3783"/>
                    <a:pt x="1647" y="3896"/>
                    <a:pt x="1971" y="3896"/>
                  </a:cubicBezTo>
                  <a:cubicBezTo>
                    <a:pt x="2336" y="3896"/>
                    <a:pt x="2675" y="3752"/>
                    <a:pt x="3008" y="3460"/>
                  </a:cubicBezTo>
                  <a:cubicBezTo>
                    <a:pt x="3509" y="3034"/>
                    <a:pt x="3734" y="2081"/>
                    <a:pt x="3509" y="1430"/>
                  </a:cubicBezTo>
                  <a:cubicBezTo>
                    <a:pt x="3238" y="667"/>
                    <a:pt x="2412" y="0"/>
                    <a:pt x="176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91" name="Google Shape;891;p35"/>
            <p:cNvSpPr/>
            <p:nvPr/>
          </p:nvSpPr>
          <p:spPr>
            <a:xfrm>
              <a:off x="7707175" y="1074324"/>
              <a:ext cx="75201" cy="65527"/>
            </a:xfrm>
            <a:custGeom>
              <a:avLst/>
              <a:gdLst/>
              <a:ahLst/>
              <a:cxnLst/>
              <a:rect l="l" t="t" r="r" b="b"/>
              <a:pathLst>
                <a:path w="2231" h="1944" extrusionOk="0">
                  <a:moveTo>
                    <a:pt x="786" y="0"/>
                  </a:moveTo>
                  <a:cubicBezTo>
                    <a:pt x="663" y="0"/>
                    <a:pt x="565" y="70"/>
                    <a:pt x="526" y="244"/>
                  </a:cubicBezTo>
                  <a:cubicBezTo>
                    <a:pt x="351" y="294"/>
                    <a:pt x="276" y="419"/>
                    <a:pt x="276" y="620"/>
                  </a:cubicBezTo>
                  <a:cubicBezTo>
                    <a:pt x="75" y="770"/>
                    <a:pt x="0" y="970"/>
                    <a:pt x="100" y="1221"/>
                  </a:cubicBezTo>
                  <a:cubicBezTo>
                    <a:pt x="123" y="1723"/>
                    <a:pt x="395" y="1851"/>
                    <a:pt x="784" y="1851"/>
                  </a:cubicBezTo>
                  <a:cubicBezTo>
                    <a:pt x="823" y="1851"/>
                    <a:pt x="862" y="1850"/>
                    <a:pt x="902" y="1848"/>
                  </a:cubicBezTo>
                  <a:cubicBezTo>
                    <a:pt x="1106" y="1907"/>
                    <a:pt x="1252" y="1943"/>
                    <a:pt x="1366" y="1943"/>
                  </a:cubicBezTo>
                  <a:cubicBezTo>
                    <a:pt x="1592" y="1943"/>
                    <a:pt x="1697" y="1803"/>
                    <a:pt x="1880" y="1422"/>
                  </a:cubicBezTo>
                  <a:lnTo>
                    <a:pt x="1905" y="1221"/>
                  </a:lnTo>
                  <a:cubicBezTo>
                    <a:pt x="2231" y="569"/>
                    <a:pt x="2231" y="569"/>
                    <a:pt x="1504" y="68"/>
                  </a:cubicBezTo>
                  <a:cubicBezTo>
                    <a:pt x="1454" y="43"/>
                    <a:pt x="1379" y="43"/>
                    <a:pt x="1303" y="43"/>
                  </a:cubicBezTo>
                  <a:cubicBezTo>
                    <a:pt x="1178" y="43"/>
                    <a:pt x="1053" y="18"/>
                    <a:pt x="902" y="18"/>
                  </a:cubicBezTo>
                  <a:cubicBezTo>
                    <a:pt x="862" y="7"/>
                    <a:pt x="823" y="0"/>
                    <a:pt x="78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sp>
        <p:nvSpPr>
          <p:cNvPr id="892" name="Google Shape;892;p35"/>
          <p:cNvSpPr/>
          <p:nvPr/>
        </p:nvSpPr>
        <p:spPr>
          <a:xfrm rot="2945017">
            <a:off x="2697889" y="2584703"/>
            <a:ext cx="478672" cy="544916"/>
          </a:xfrm>
          <a:custGeom>
            <a:avLst/>
            <a:gdLst/>
            <a:ahLst/>
            <a:cxnLst/>
            <a:rect l="l" t="t" r="r" b="b"/>
            <a:pathLst>
              <a:path w="11099" h="12635" extrusionOk="0">
                <a:moveTo>
                  <a:pt x="5421" y="7516"/>
                </a:moveTo>
                <a:cubicBezTo>
                  <a:pt x="5626" y="7516"/>
                  <a:pt x="5845" y="7540"/>
                  <a:pt x="6076" y="7594"/>
                </a:cubicBezTo>
                <a:cubicBezTo>
                  <a:pt x="5865" y="8490"/>
                  <a:pt x="5230" y="9611"/>
                  <a:pt x="4308" y="9611"/>
                </a:cubicBezTo>
                <a:cubicBezTo>
                  <a:pt x="4294" y="9611"/>
                  <a:pt x="4280" y="9610"/>
                  <a:pt x="4265" y="9610"/>
                </a:cubicBezTo>
                <a:cubicBezTo>
                  <a:pt x="2817" y="9553"/>
                  <a:pt x="3538" y="7516"/>
                  <a:pt x="5421" y="7516"/>
                </a:cubicBezTo>
                <a:close/>
                <a:moveTo>
                  <a:pt x="919" y="1"/>
                </a:moveTo>
                <a:cubicBezTo>
                  <a:pt x="578" y="1"/>
                  <a:pt x="349" y="173"/>
                  <a:pt x="260" y="466"/>
                </a:cubicBezTo>
                <a:cubicBezTo>
                  <a:pt x="1" y="1304"/>
                  <a:pt x="1080" y="1429"/>
                  <a:pt x="1928" y="1625"/>
                </a:cubicBezTo>
                <a:cubicBezTo>
                  <a:pt x="3489" y="1982"/>
                  <a:pt x="4658" y="2928"/>
                  <a:pt x="5657" y="4114"/>
                </a:cubicBezTo>
                <a:cubicBezTo>
                  <a:pt x="6130" y="4676"/>
                  <a:pt x="6424" y="5328"/>
                  <a:pt x="6353" y="6139"/>
                </a:cubicBezTo>
                <a:cubicBezTo>
                  <a:pt x="5844" y="6148"/>
                  <a:pt x="5398" y="6131"/>
                  <a:pt x="4970" y="6175"/>
                </a:cubicBezTo>
                <a:cubicBezTo>
                  <a:pt x="3650" y="6318"/>
                  <a:pt x="2713" y="6996"/>
                  <a:pt x="2213" y="8227"/>
                </a:cubicBezTo>
                <a:cubicBezTo>
                  <a:pt x="1614" y="9737"/>
                  <a:pt x="2880" y="10992"/>
                  <a:pt x="4329" y="10992"/>
                </a:cubicBezTo>
                <a:cubicBezTo>
                  <a:pt x="4909" y="10992"/>
                  <a:pt x="5519" y="10790"/>
                  <a:pt x="6049" y="10323"/>
                </a:cubicBezTo>
                <a:cubicBezTo>
                  <a:pt x="6611" y="9833"/>
                  <a:pt x="6950" y="9208"/>
                  <a:pt x="7254" y="8548"/>
                </a:cubicBezTo>
                <a:cubicBezTo>
                  <a:pt x="7396" y="8244"/>
                  <a:pt x="7466" y="8109"/>
                  <a:pt x="7590" y="8109"/>
                </a:cubicBezTo>
                <a:cubicBezTo>
                  <a:pt x="7684" y="8109"/>
                  <a:pt x="7809" y="8187"/>
                  <a:pt x="8021" y="8325"/>
                </a:cubicBezTo>
                <a:cubicBezTo>
                  <a:pt x="9207" y="9074"/>
                  <a:pt x="9743" y="10127"/>
                  <a:pt x="9528" y="11537"/>
                </a:cubicBezTo>
                <a:cubicBezTo>
                  <a:pt x="9421" y="12215"/>
                  <a:pt x="9600" y="12554"/>
                  <a:pt x="10055" y="12625"/>
                </a:cubicBezTo>
                <a:cubicBezTo>
                  <a:pt x="10094" y="12631"/>
                  <a:pt x="10132" y="12634"/>
                  <a:pt x="10169" y="12634"/>
                </a:cubicBezTo>
                <a:cubicBezTo>
                  <a:pt x="11098" y="12634"/>
                  <a:pt x="11087" y="10723"/>
                  <a:pt x="10795" y="9761"/>
                </a:cubicBezTo>
                <a:cubicBezTo>
                  <a:pt x="10394" y="8441"/>
                  <a:pt x="9546" y="7522"/>
                  <a:pt x="8342" y="6907"/>
                </a:cubicBezTo>
                <a:cubicBezTo>
                  <a:pt x="7958" y="6710"/>
                  <a:pt x="7762" y="6496"/>
                  <a:pt x="7771" y="6032"/>
                </a:cubicBezTo>
                <a:cubicBezTo>
                  <a:pt x="7789" y="5078"/>
                  <a:pt x="7468" y="4213"/>
                  <a:pt x="6888" y="3454"/>
                </a:cubicBezTo>
                <a:cubicBezTo>
                  <a:pt x="5434" y="1527"/>
                  <a:pt x="3507" y="394"/>
                  <a:pt x="1125" y="20"/>
                </a:cubicBezTo>
                <a:cubicBezTo>
                  <a:pt x="1052" y="7"/>
                  <a:pt x="984" y="1"/>
                  <a:pt x="919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12191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Tx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grpSp>
        <p:nvGrpSpPr>
          <p:cNvPr id="893" name="Google Shape;893;p35"/>
          <p:cNvGrpSpPr/>
          <p:nvPr/>
        </p:nvGrpSpPr>
        <p:grpSpPr>
          <a:xfrm rot="616910">
            <a:off x="635240" y="714186"/>
            <a:ext cx="2284584" cy="3620028"/>
            <a:chOff x="815600" y="654975"/>
            <a:chExt cx="1570784" cy="2488981"/>
          </a:xfrm>
        </p:grpSpPr>
        <p:sp>
          <p:nvSpPr>
            <p:cNvPr id="894" name="Google Shape;894;p35"/>
            <p:cNvSpPr/>
            <p:nvPr/>
          </p:nvSpPr>
          <p:spPr>
            <a:xfrm>
              <a:off x="815600" y="654975"/>
              <a:ext cx="1570784" cy="2488981"/>
            </a:xfrm>
            <a:custGeom>
              <a:avLst/>
              <a:gdLst/>
              <a:ahLst/>
              <a:cxnLst/>
              <a:rect l="l" t="t" r="r" b="b"/>
              <a:pathLst>
                <a:path w="58524" h="92734" extrusionOk="0">
                  <a:moveTo>
                    <a:pt x="58440" y="5629"/>
                  </a:moveTo>
                  <a:cubicBezTo>
                    <a:pt x="58398" y="5126"/>
                    <a:pt x="58377" y="4582"/>
                    <a:pt x="58314" y="3996"/>
                  </a:cubicBezTo>
                  <a:cubicBezTo>
                    <a:pt x="57875" y="293"/>
                    <a:pt x="54883" y="0"/>
                    <a:pt x="53983" y="0"/>
                  </a:cubicBezTo>
                  <a:cubicBezTo>
                    <a:pt x="53858" y="0"/>
                    <a:pt x="53711" y="0"/>
                    <a:pt x="53544" y="0"/>
                  </a:cubicBezTo>
                  <a:cubicBezTo>
                    <a:pt x="53523" y="0"/>
                    <a:pt x="52979" y="42"/>
                    <a:pt x="52979" y="42"/>
                  </a:cubicBezTo>
                  <a:cubicBezTo>
                    <a:pt x="51472" y="147"/>
                    <a:pt x="49757" y="272"/>
                    <a:pt x="48020" y="774"/>
                  </a:cubicBezTo>
                  <a:cubicBezTo>
                    <a:pt x="47874" y="816"/>
                    <a:pt x="47664" y="858"/>
                    <a:pt x="47560" y="879"/>
                  </a:cubicBezTo>
                  <a:cubicBezTo>
                    <a:pt x="46513" y="879"/>
                    <a:pt x="44609" y="1235"/>
                    <a:pt x="43354" y="3432"/>
                  </a:cubicBezTo>
                  <a:cubicBezTo>
                    <a:pt x="43333" y="3473"/>
                    <a:pt x="43312" y="3494"/>
                    <a:pt x="43312" y="3536"/>
                  </a:cubicBezTo>
                  <a:cubicBezTo>
                    <a:pt x="41889" y="6298"/>
                    <a:pt x="40362" y="9165"/>
                    <a:pt x="38625" y="12345"/>
                  </a:cubicBezTo>
                  <a:cubicBezTo>
                    <a:pt x="37203" y="14940"/>
                    <a:pt x="35926" y="17346"/>
                    <a:pt x="34775" y="19668"/>
                  </a:cubicBezTo>
                  <a:cubicBezTo>
                    <a:pt x="34775" y="19668"/>
                    <a:pt x="34754" y="19689"/>
                    <a:pt x="34754" y="19689"/>
                  </a:cubicBezTo>
                  <a:cubicBezTo>
                    <a:pt x="34629" y="19940"/>
                    <a:pt x="34503" y="20191"/>
                    <a:pt x="34378" y="20422"/>
                  </a:cubicBezTo>
                  <a:cubicBezTo>
                    <a:pt x="34085" y="20966"/>
                    <a:pt x="33771" y="21530"/>
                    <a:pt x="33499" y="22200"/>
                  </a:cubicBezTo>
                  <a:cubicBezTo>
                    <a:pt x="33415" y="22367"/>
                    <a:pt x="33332" y="22514"/>
                    <a:pt x="33269" y="22681"/>
                  </a:cubicBezTo>
                  <a:cubicBezTo>
                    <a:pt x="33164" y="22828"/>
                    <a:pt x="33060" y="22995"/>
                    <a:pt x="32976" y="23142"/>
                  </a:cubicBezTo>
                  <a:cubicBezTo>
                    <a:pt x="32850" y="23351"/>
                    <a:pt x="32725" y="23602"/>
                    <a:pt x="32641" y="23874"/>
                  </a:cubicBezTo>
                  <a:cubicBezTo>
                    <a:pt x="32327" y="24355"/>
                    <a:pt x="32076" y="24836"/>
                    <a:pt x="31867" y="25276"/>
                  </a:cubicBezTo>
                  <a:cubicBezTo>
                    <a:pt x="31867" y="25276"/>
                    <a:pt x="31804" y="25276"/>
                    <a:pt x="31804" y="25276"/>
                  </a:cubicBezTo>
                  <a:cubicBezTo>
                    <a:pt x="31386" y="25276"/>
                    <a:pt x="30967" y="25255"/>
                    <a:pt x="30549" y="25234"/>
                  </a:cubicBezTo>
                  <a:cubicBezTo>
                    <a:pt x="29670" y="25192"/>
                    <a:pt x="28770" y="25150"/>
                    <a:pt x="27850" y="25150"/>
                  </a:cubicBezTo>
                  <a:lnTo>
                    <a:pt x="27850" y="25150"/>
                  </a:lnTo>
                  <a:cubicBezTo>
                    <a:pt x="26657" y="25129"/>
                    <a:pt x="25464" y="25129"/>
                    <a:pt x="24272" y="25129"/>
                  </a:cubicBezTo>
                  <a:cubicBezTo>
                    <a:pt x="22221" y="25129"/>
                    <a:pt x="20547" y="25150"/>
                    <a:pt x="19020" y="25213"/>
                  </a:cubicBezTo>
                  <a:lnTo>
                    <a:pt x="18099" y="25234"/>
                  </a:lnTo>
                  <a:cubicBezTo>
                    <a:pt x="15609" y="25318"/>
                    <a:pt x="13036" y="25401"/>
                    <a:pt x="10462" y="25631"/>
                  </a:cubicBezTo>
                  <a:cubicBezTo>
                    <a:pt x="9751" y="25694"/>
                    <a:pt x="9060" y="25757"/>
                    <a:pt x="8412" y="25820"/>
                  </a:cubicBezTo>
                  <a:cubicBezTo>
                    <a:pt x="7742" y="25883"/>
                    <a:pt x="7114" y="25966"/>
                    <a:pt x="6445" y="26008"/>
                  </a:cubicBezTo>
                  <a:cubicBezTo>
                    <a:pt x="5273" y="26092"/>
                    <a:pt x="4248" y="26343"/>
                    <a:pt x="3244" y="26615"/>
                  </a:cubicBezTo>
                  <a:cubicBezTo>
                    <a:pt x="3181" y="26636"/>
                    <a:pt x="3139" y="26636"/>
                    <a:pt x="3076" y="26657"/>
                  </a:cubicBezTo>
                  <a:cubicBezTo>
                    <a:pt x="1214" y="27243"/>
                    <a:pt x="63" y="28833"/>
                    <a:pt x="42" y="30821"/>
                  </a:cubicBezTo>
                  <a:cubicBezTo>
                    <a:pt x="0" y="32704"/>
                    <a:pt x="21" y="34608"/>
                    <a:pt x="42" y="36449"/>
                  </a:cubicBezTo>
                  <a:cubicBezTo>
                    <a:pt x="42" y="36470"/>
                    <a:pt x="42" y="36491"/>
                    <a:pt x="42" y="36491"/>
                  </a:cubicBezTo>
                  <a:cubicBezTo>
                    <a:pt x="63" y="38102"/>
                    <a:pt x="84" y="39734"/>
                    <a:pt x="84" y="41324"/>
                  </a:cubicBezTo>
                  <a:cubicBezTo>
                    <a:pt x="105" y="42182"/>
                    <a:pt x="105" y="43019"/>
                    <a:pt x="105" y="43877"/>
                  </a:cubicBezTo>
                  <a:cubicBezTo>
                    <a:pt x="126" y="45216"/>
                    <a:pt x="126" y="46555"/>
                    <a:pt x="147" y="47894"/>
                  </a:cubicBezTo>
                  <a:cubicBezTo>
                    <a:pt x="147" y="50552"/>
                    <a:pt x="168" y="53293"/>
                    <a:pt x="252" y="56034"/>
                  </a:cubicBezTo>
                  <a:cubicBezTo>
                    <a:pt x="252" y="56034"/>
                    <a:pt x="252" y="56054"/>
                    <a:pt x="252" y="56075"/>
                  </a:cubicBezTo>
                  <a:cubicBezTo>
                    <a:pt x="293" y="57101"/>
                    <a:pt x="293" y="58147"/>
                    <a:pt x="293" y="59235"/>
                  </a:cubicBezTo>
                  <a:cubicBezTo>
                    <a:pt x="314" y="59779"/>
                    <a:pt x="314" y="60323"/>
                    <a:pt x="314" y="60846"/>
                  </a:cubicBezTo>
                  <a:lnTo>
                    <a:pt x="314" y="60930"/>
                  </a:lnTo>
                  <a:cubicBezTo>
                    <a:pt x="293" y="61076"/>
                    <a:pt x="293" y="61243"/>
                    <a:pt x="293" y="61411"/>
                  </a:cubicBezTo>
                  <a:cubicBezTo>
                    <a:pt x="293" y="63712"/>
                    <a:pt x="314" y="66056"/>
                    <a:pt x="356" y="68337"/>
                  </a:cubicBezTo>
                  <a:lnTo>
                    <a:pt x="356" y="68441"/>
                  </a:lnTo>
                  <a:cubicBezTo>
                    <a:pt x="335" y="68734"/>
                    <a:pt x="293" y="69299"/>
                    <a:pt x="398" y="69948"/>
                  </a:cubicBezTo>
                  <a:cubicBezTo>
                    <a:pt x="314" y="70659"/>
                    <a:pt x="314" y="71371"/>
                    <a:pt x="398" y="72061"/>
                  </a:cubicBezTo>
                  <a:cubicBezTo>
                    <a:pt x="398" y="72228"/>
                    <a:pt x="377" y="72396"/>
                    <a:pt x="398" y="72542"/>
                  </a:cubicBezTo>
                  <a:cubicBezTo>
                    <a:pt x="398" y="72563"/>
                    <a:pt x="398" y="72584"/>
                    <a:pt x="398" y="72605"/>
                  </a:cubicBezTo>
                  <a:cubicBezTo>
                    <a:pt x="398" y="72751"/>
                    <a:pt x="377" y="72919"/>
                    <a:pt x="398" y="73065"/>
                  </a:cubicBezTo>
                  <a:cubicBezTo>
                    <a:pt x="398" y="73254"/>
                    <a:pt x="419" y="73442"/>
                    <a:pt x="461" y="73609"/>
                  </a:cubicBezTo>
                  <a:cubicBezTo>
                    <a:pt x="440" y="74195"/>
                    <a:pt x="440" y="74823"/>
                    <a:pt x="503" y="75492"/>
                  </a:cubicBezTo>
                  <a:cubicBezTo>
                    <a:pt x="461" y="75911"/>
                    <a:pt x="461" y="76308"/>
                    <a:pt x="503" y="76706"/>
                  </a:cubicBezTo>
                  <a:lnTo>
                    <a:pt x="503" y="76957"/>
                  </a:lnTo>
                  <a:cubicBezTo>
                    <a:pt x="461" y="77313"/>
                    <a:pt x="461" y="77689"/>
                    <a:pt x="482" y="78066"/>
                  </a:cubicBezTo>
                  <a:cubicBezTo>
                    <a:pt x="461" y="78359"/>
                    <a:pt x="461" y="78652"/>
                    <a:pt x="503" y="78966"/>
                  </a:cubicBezTo>
                  <a:cubicBezTo>
                    <a:pt x="503" y="78987"/>
                    <a:pt x="503" y="79217"/>
                    <a:pt x="503" y="79217"/>
                  </a:cubicBezTo>
                  <a:cubicBezTo>
                    <a:pt x="503" y="79949"/>
                    <a:pt x="503" y="80702"/>
                    <a:pt x="503" y="81435"/>
                  </a:cubicBezTo>
                  <a:cubicBezTo>
                    <a:pt x="524" y="82146"/>
                    <a:pt x="524" y="82879"/>
                    <a:pt x="524" y="83590"/>
                  </a:cubicBezTo>
                  <a:cubicBezTo>
                    <a:pt x="524" y="83695"/>
                    <a:pt x="524" y="83799"/>
                    <a:pt x="524" y="83883"/>
                  </a:cubicBezTo>
                  <a:cubicBezTo>
                    <a:pt x="503" y="84176"/>
                    <a:pt x="503" y="84531"/>
                    <a:pt x="524" y="84908"/>
                  </a:cubicBezTo>
                  <a:cubicBezTo>
                    <a:pt x="524" y="84929"/>
                    <a:pt x="524" y="84950"/>
                    <a:pt x="544" y="84971"/>
                  </a:cubicBezTo>
                  <a:cubicBezTo>
                    <a:pt x="649" y="86310"/>
                    <a:pt x="1507" y="87754"/>
                    <a:pt x="3160" y="88277"/>
                  </a:cubicBezTo>
                  <a:cubicBezTo>
                    <a:pt x="3181" y="88298"/>
                    <a:pt x="3202" y="88319"/>
                    <a:pt x="3223" y="88340"/>
                  </a:cubicBezTo>
                  <a:cubicBezTo>
                    <a:pt x="3578" y="88570"/>
                    <a:pt x="4060" y="88905"/>
                    <a:pt x="4729" y="89156"/>
                  </a:cubicBezTo>
                  <a:cubicBezTo>
                    <a:pt x="4792" y="89197"/>
                    <a:pt x="4876" y="89239"/>
                    <a:pt x="4938" y="89260"/>
                  </a:cubicBezTo>
                  <a:cubicBezTo>
                    <a:pt x="5085" y="89365"/>
                    <a:pt x="5252" y="89449"/>
                    <a:pt x="5420" y="89532"/>
                  </a:cubicBezTo>
                  <a:cubicBezTo>
                    <a:pt x="5587" y="89616"/>
                    <a:pt x="5775" y="89700"/>
                    <a:pt x="5964" y="89783"/>
                  </a:cubicBezTo>
                  <a:cubicBezTo>
                    <a:pt x="6487" y="90076"/>
                    <a:pt x="6968" y="90244"/>
                    <a:pt x="7282" y="90348"/>
                  </a:cubicBezTo>
                  <a:cubicBezTo>
                    <a:pt x="9207" y="91039"/>
                    <a:pt x="11236" y="91583"/>
                    <a:pt x="13475" y="92001"/>
                  </a:cubicBezTo>
                  <a:cubicBezTo>
                    <a:pt x="16049" y="92503"/>
                    <a:pt x="18727" y="92734"/>
                    <a:pt x="21949" y="92734"/>
                  </a:cubicBezTo>
                  <a:lnTo>
                    <a:pt x="21970" y="92734"/>
                  </a:lnTo>
                  <a:cubicBezTo>
                    <a:pt x="25548" y="92692"/>
                    <a:pt x="28687" y="92378"/>
                    <a:pt x="31532" y="91792"/>
                  </a:cubicBezTo>
                  <a:cubicBezTo>
                    <a:pt x="34022" y="91290"/>
                    <a:pt x="36261" y="90683"/>
                    <a:pt x="38374" y="89972"/>
                  </a:cubicBezTo>
                  <a:cubicBezTo>
                    <a:pt x="39232" y="89700"/>
                    <a:pt x="39985" y="89365"/>
                    <a:pt x="40718" y="89030"/>
                  </a:cubicBezTo>
                  <a:cubicBezTo>
                    <a:pt x="41073" y="88884"/>
                    <a:pt x="41429" y="88716"/>
                    <a:pt x="41785" y="88570"/>
                  </a:cubicBezTo>
                  <a:cubicBezTo>
                    <a:pt x="41806" y="88570"/>
                    <a:pt x="41994" y="88486"/>
                    <a:pt x="41994" y="88486"/>
                  </a:cubicBezTo>
                  <a:cubicBezTo>
                    <a:pt x="43124" y="88005"/>
                    <a:pt x="44651" y="87063"/>
                    <a:pt x="44651" y="84594"/>
                  </a:cubicBezTo>
                  <a:cubicBezTo>
                    <a:pt x="44651" y="84531"/>
                    <a:pt x="44651" y="84469"/>
                    <a:pt x="44651" y="84385"/>
                  </a:cubicBezTo>
                  <a:cubicBezTo>
                    <a:pt x="44651" y="84364"/>
                    <a:pt x="44672" y="81958"/>
                    <a:pt x="44693" y="80765"/>
                  </a:cubicBezTo>
                  <a:cubicBezTo>
                    <a:pt x="44714" y="77187"/>
                    <a:pt x="44756" y="73505"/>
                    <a:pt x="44819" y="69843"/>
                  </a:cubicBezTo>
                  <a:cubicBezTo>
                    <a:pt x="44840" y="67793"/>
                    <a:pt x="44861" y="65742"/>
                    <a:pt x="44861" y="63671"/>
                  </a:cubicBezTo>
                  <a:cubicBezTo>
                    <a:pt x="44902" y="60155"/>
                    <a:pt x="44923" y="56515"/>
                    <a:pt x="45007" y="52937"/>
                  </a:cubicBezTo>
                  <a:cubicBezTo>
                    <a:pt x="45049" y="50049"/>
                    <a:pt x="45070" y="47141"/>
                    <a:pt x="45070" y="44316"/>
                  </a:cubicBezTo>
                  <a:cubicBezTo>
                    <a:pt x="45070" y="41973"/>
                    <a:pt x="45091" y="39546"/>
                    <a:pt x="45112" y="37160"/>
                  </a:cubicBezTo>
                  <a:cubicBezTo>
                    <a:pt x="45133" y="36700"/>
                    <a:pt x="45133" y="36240"/>
                    <a:pt x="45133" y="35779"/>
                  </a:cubicBezTo>
                  <a:cubicBezTo>
                    <a:pt x="45174" y="34398"/>
                    <a:pt x="45195" y="32955"/>
                    <a:pt x="45133" y="31469"/>
                  </a:cubicBezTo>
                  <a:cubicBezTo>
                    <a:pt x="45091" y="29168"/>
                    <a:pt x="44212" y="27640"/>
                    <a:pt x="42412" y="26720"/>
                  </a:cubicBezTo>
                  <a:cubicBezTo>
                    <a:pt x="43061" y="25506"/>
                    <a:pt x="43710" y="24292"/>
                    <a:pt x="44337" y="23100"/>
                  </a:cubicBezTo>
                  <a:cubicBezTo>
                    <a:pt x="45405" y="21091"/>
                    <a:pt x="46493" y="19061"/>
                    <a:pt x="47539" y="17095"/>
                  </a:cubicBezTo>
                  <a:lnTo>
                    <a:pt x="48627" y="15044"/>
                  </a:lnTo>
                  <a:cubicBezTo>
                    <a:pt x="49359" y="13684"/>
                    <a:pt x="50112" y="12240"/>
                    <a:pt x="51033" y="10504"/>
                  </a:cubicBezTo>
                  <a:cubicBezTo>
                    <a:pt x="51138" y="10483"/>
                    <a:pt x="51263" y="10483"/>
                    <a:pt x="51368" y="10483"/>
                  </a:cubicBezTo>
                  <a:cubicBezTo>
                    <a:pt x="51786" y="10441"/>
                    <a:pt x="52163" y="10420"/>
                    <a:pt x="52519" y="10420"/>
                  </a:cubicBezTo>
                  <a:cubicBezTo>
                    <a:pt x="52560" y="10420"/>
                    <a:pt x="52623" y="10420"/>
                    <a:pt x="52665" y="10399"/>
                  </a:cubicBezTo>
                  <a:cubicBezTo>
                    <a:pt x="53230" y="10378"/>
                    <a:pt x="53816" y="10378"/>
                    <a:pt x="54464" y="10378"/>
                  </a:cubicBezTo>
                  <a:cubicBezTo>
                    <a:pt x="55971" y="10378"/>
                    <a:pt x="56913" y="9709"/>
                    <a:pt x="57436" y="9144"/>
                  </a:cubicBezTo>
                  <a:cubicBezTo>
                    <a:pt x="58168" y="8370"/>
                    <a:pt x="58524" y="7344"/>
                    <a:pt x="58461" y="6214"/>
                  </a:cubicBezTo>
                  <a:cubicBezTo>
                    <a:pt x="58440" y="6005"/>
                    <a:pt x="58440" y="5817"/>
                    <a:pt x="58440" y="5629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outerShdw blurRad="57150" dist="19050" dir="5400000" algn="bl" rotWithShape="0">
                <a:schemeClr val="dk1">
                  <a:alpha val="50000"/>
                </a:schemeClr>
              </a:outerShdw>
            </a:effectLst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marL="0" marR="0" lvl="0" indent="0" algn="l" defTabSz="12191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Tx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grpSp>
          <p:nvGrpSpPr>
            <p:cNvPr id="895" name="Google Shape;895;p35"/>
            <p:cNvGrpSpPr/>
            <p:nvPr/>
          </p:nvGrpSpPr>
          <p:grpSpPr>
            <a:xfrm>
              <a:off x="897338" y="721975"/>
              <a:ext cx="1407300" cy="2342350"/>
              <a:chOff x="1990750" y="549300"/>
              <a:chExt cx="1407300" cy="2342350"/>
            </a:xfrm>
          </p:grpSpPr>
          <p:sp>
            <p:nvSpPr>
              <p:cNvPr id="896" name="Google Shape;896;p35"/>
              <p:cNvSpPr/>
              <p:nvPr/>
            </p:nvSpPr>
            <p:spPr>
              <a:xfrm>
                <a:off x="2004650" y="1300150"/>
                <a:ext cx="1019950" cy="222150"/>
              </a:xfrm>
              <a:custGeom>
                <a:avLst/>
                <a:gdLst/>
                <a:ahLst/>
                <a:cxnLst/>
                <a:rect l="l" t="t" r="r" b="b"/>
                <a:pathLst>
                  <a:path w="40798" h="8886" extrusionOk="0">
                    <a:moveTo>
                      <a:pt x="26086" y="1579"/>
                    </a:moveTo>
                    <a:cubicBezTo>
                      <a:pt x="25910" y="1604"/>
                      <a:pt x="25760" y="1604"/>
                      <a:pt x="25610" y="1604"/>
                    </a:cubicBezTo>
                    <a:cubicBezTo>
                      <a:pt x="25760" y="1579"/>
                      <a:pt x="25910" y="1579"/>
                      <a:pt x="26086" y="1579"/>
                    </a:cubicBezTo>
                    <a:close/>
                    <a:moveTo>
                      <a:pt x="40547" y="0"/>
                    </a:moveTo>
                    <a:cubicBezTo>
                      <a:pt x="38667" y="351"/>
                      <a:pt x="36813" y="702"/>
                      <a:pt x="34933" y="853"/>
                    </a:cubicBezTo>
                    <a:cubicBezTo>
                      <a:pt x="32602" y="1078"/>
                      <a:pt x="30271" y="1254"/>
                      <a:pt x="27966" y="1354"/>
                    </a:cubicBezTo>
                    <a:cubicBezTo>
                      <a:pt x="25058" y="1479"/>
                      <a:pt x="22151" y="1529"/>
                      <a:pt x="19269" y="1554"/>
                    </a:cubicBezTo>
                    <a:cubicBezTo>
                      <a:pt x="18593" y="1563"/>
                      <a:pt x="17918" y="1567"/>
                      <a:pt x="17243" y="1567"/>
                    </a:cubicBezTo>
                    <a:cubicBezTo>
                      <a:pt x="13815" y="1567"/>
                      <a:pt x="10402" y="1459"/>
                      <a:pt x="6988" y="1229"/>
                    </a:cubicBezTo>
                    <a:cubicBezTo>
                      <a:pt x="5860" y="1165"/>
                      <a:pt x="4732" y="956"/>
                      <a:pt x="3604" y="956"/>
                    </a:cubicBezTo>
                    <a:cubicBezTo>
                      <a:pt x="3404" y="956"/>
                      <a:pt x="3203" y="963"/>
                      <a:pt x="3003" y="978"/>
                    </a:cubicBezTo>
                    <a:cubicBezTo>
                      <a:pt x="2201" y="802"/>
                      <a:pt x="1399" y="602"/>
                      <a:pt x="572" y="452"/>
                    </a:cubicBezTo>
                    <a:cubicBezTo>
                      <a:pt x="485" y="432"/>
                      <a:pt x="410" y="422"/>
                      <a:pt x="346" y="422"/>
                    </a:cubicBezTo>
                    <a:cubicBezTo>
                      <a:pt x="78" y="422"/>
                      <a:pt x="0" y="598"/>
                      <a:pt x="21" y="1003"/>
                    </a:cubicBezTo>
                    <a:cubicBezTo>
                      <a:pt x="46" y="1379"/>
                      <a:pt x="121" y="1780"/>
                      <a:pt x="121" y="2181"/>
                    </a:cubicBezTo>
                    <a:cubicBezTo>
                      <a:pt x="121" y="3710"/>
                      <a:pt x="171" y="5239"/>
                      <a:pt x="196" y="6767"/>
                    </a:cubicBezTo>
                    <a:cubicBezTo>
                      <a:pt x="722" y="7043"/>
                      <a:pt x="1249" y="7369"/>
                      <a:pt x="1825" y="7444"/>
                    </a:cubicBezTo>
                    <a:cubicBezTo>
                      <a:pt x="4407" y="7795"/>
                      <a:pt x="6963" y="8246"/>
                      <a:pt x="9570" y="8497"/>
                    </a:cubicBezTo>
                    <a:cubicBezTo>
                      <a:pt x="11550" y="8547"/>
                      <a:pt x="13555" y="8722"/>
                      <a:pt x="15535" y="8772"/>
                    </a:cubicBezTo>
                    <a:cubicBezTo>
                      <a:pt x="15836" y="8802"/>
                      <a:pt x="16141" y="8808"/>
                      <a:pt x="16447" y="8808"/>
                    </a:cubicBezTo>
                    <a:cubicBezTo>
                      <a:pt x="16696" y="8808"/>
                      <a:pt x="16945" y="8804"/>
                      <a:pt x="17193" y="8804"/>
                    </a:cubicBezTo>
                    <a:cubicBezTo>
                      <a:pt x="17427" y="8804"/>
                      <a:pt x="17660" y="8808"/>
                      <a:pt x="17890" y="8823"/>
                    </a:cubicBezTo>
                    <a:cubicBezTo>
                      <a:pt x="17966" y="8797"/>
                      <a:pt x="18066" y="8772"/>
                      <a:pt x="18166" y="8747"/>
                    </a:cubicBezTo>
                    <a:cubicBezTo>
                      <a:pt x="18226" y="8675"/>
                      <a:pt x="18292" y="8638"/>
                      <a:pt x="18356" y="8638"/>
                    </a:cubicBezTo>
                    <a:cubicBezTo>
                      <a:pt x="18424" y="8638"/>
                      <a:pt x="18490" y="8681"/>
                      <a:pt x="18542" y="8772"/>
                    </a:cubicBezTo>
                    <a:cubicBezTo>
                      <a:pt x="18642" y="8797"/>
                      <a:pt x="18717" y="8823"/>
                      <a:pt x="18818" y="8848"/>
                    </a:cubicBezTo>
                    <a:cubicBezTo>
                      <a:pt x="19181" y="8873"/>
                      <a:pt x="19545" y="8885"/>
                      <a:pt x="19908" y="8885"/>
                    </a:cubicBezTo>
                    <a:cubicBezTo>
                      <a:pt x="20271" y="8885"/>
                      <a:pt x="20635" y="8873"/>
                      <a:pt x="20998" y="8848"/>
                    </a:cubicBezTo>
                    <a:cubicBezTo>
                      <a:pt x="21098" y="8823"/>
                      <a:pt x="21174" y="8797"/>
                      <a:pt x="21274" y="8772"/>
                    </a:cubicBezTo>
                    <a:cubicBezTo>
                      <a:pt x="21356" y="8731"/>
                      <a:pt x="21438" y="8691"/>
                      <a:pt x="21533" y="8691"/>
                    </a:cubicBezTo>
                    <a:cubicBezTo>
                      <a:pt x="21555" y="8691"/>
                      <a:pt x="21577" y="8693"/>
                      <a:pt x="21600" y="8697"/>
                    </a:cubicBezTo>
                    <a:cubicBezTo>
                      <a:pt x="21675" y="8722"/>
                      <a:pt x="21750" y="8722"/>
                      <a:pt x="21825" y="8722"/>
                    </a:cubicBezTo>
                    <a:cubicBezTo>
                      <a:pt x="21875" y="8710"/>
                      <a:pt x="21926" y="8703"/>
                      <a:pt x="21979" y="8703"/>
                    </a:cubicBezTo>
                    <a:cubicBezTo>
                      <a:pt x="22032" y="8703"/>
                      <a:pt x="22088" y="8710"/>
                      <a:pt x="22151" y="8722"/>
                    </a:cubicBezTo>
                    <a:cubicBezTo>
                      <a:pt x="22226" y="8722"/>
                      <a:pt x="22276" y="8747"/>
                      <a:pt x="22352" y="8747"/>
                    </a:cubicBezTo>
                    <a:lnTo>
                      <a:pt x="22577" y="8747"/>
                    </a:lnTo>
                    <a:cubicBezTo>
                      <a:pt x="22677" y="8722"/>
                      <a:pt x="22753" y="8722"/>
                      <a:pt x="22828" y="8697"/>
                    </a:cubicBezTo>
                    <a:cubicBezTo>
                      <a:pt x="22856" y="8694"/>
                      <a:pt x="22885" y="8692"/>
                      <a:pt x="22914" y="8692"/>
                    </a:cubicBezTo>
                    <a:cubicBezTo>
                      <a:pt x="23086" y="8692"/>
                      <a:pt x="23261" y="8747"/>
                      <a:pt x="23454" y="8747"/>
                    </a:cubicBezTo>
                    <a:cubicBezTo>
                      <a:pt x="23555" y="8747"/>
                      <a:pt x="23630" y="8722"/>
                      <a:pt x="23730" y="8697"/>
                    </a:cubicBezTo>
                    <a:cubicBezTo>
                      <a:pt x="23998" y="8682"/>
                      <a:pt x="24266" y="8678"/>
                      <a:pt x="24534" y="8678"/>
                    </a:cubicBezTo>
                    <a:cubicBezTo>
                      <a:pt x="24818" y="8678"/>
                      <a:pt x="25102" y="8683"/>
                      <a:pt x="25387" y="8683"/>
                    </a:cubicBezTo>
                    <a:cubicBezTo>
                      <a:pt x="25737" y="8683"/>
                      <a:pt x="26087" y="8676"/>
                      <a:pt x="26437" y="8647"/>
                    </a:cubicBezTo>
                    <a:cubicBezTo>
                      <a:pt x="27038" y="8497"/>
                      <a:pt x="27665" y="8522"/>
                      <a:pt x="28266" y="8396"/>
                    </a:cubicBezTo>
                    <a:cubicBezTo>
                      <a:pt x="30246" y="8171"/>
                      <a:pt x="32226" y="8096"/>
                      <a:pt x="34181" y="7670"/>
                    </a:cubicBezTo>
                    <a:cubicBezTo>
                      <a:pt x="35058" y="7444"/>
                      <a:pt x="35936" y="7244"/>
                      <a:pt x="36788" y="7018"/>
                    </a:cubicBezTo>
                    <a:cubicBezTo>
                      <a:pt x="37715" y="6818"/>
                      <a:pt x="38667" y="6592"/>
                      <a:pt x="39444" y="5990"/>
                    </a:cubicBezTo>
                    <a:lnTo>
                      <a:pt x="39870" y="5640"/>
                    </a:lnTo>
                    <a:cubicBezTo>
                      <a:pt x="40297" y="5589"/>
                      <a:pt x="40472" y="5339"/>
                      <a:pt x="40472" y="4888"/>
                    </a:cubicBezTo>
                    <a:cubicBezTo>
                      <a:pt x="40472" y="3985"/>
                      <a:pt x="40522" y="3083"/>
                      <a:pt x="40497" y="2206"/>
                    </a:cubicBezTo>
                    <a:cubicBezTo>
                      <a:pt x="40497" y="1479"/>
                      <a:pt x="40798" y="752"/>
                      <a:pt x="4054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7" name="Google Shape;897;p35"/>
              <p:cNvSpPr/>
              <p:nvPr/>
            </p:nvSpPr>
            <p:spPr>
              <a:xfrm>
                <a:off x="2011425" y="1901575"/>
                <a:ext cx="1001275" cy="785200"/>
              </a:xfrm>
              <a:custGeom>
                <a:avLst/>
                <a:gdLst/>
                <a:ahLst/>
                <a:cxnLst/>
                <a:rect l="l" t="t" r="r" b="b"/>
                <a:pathLst>
                  <a:path w="40051" h="31408" extrusionOk="0">
                    <a:moveTo>
                      <a:pt x="39914" y="1"/>
                    </a:moveTo>
                    <a:cubicBezTo>
                      <a:pt x="39439" y="1"/>
                      <a:pt x="39307" y="560"/>
                      <a:pt x="38898" y="680"/>
                    </a:cubicBezTo>
                    <a:cubicBezTo>
                      <a:pt x="38823" y="731"/>
                      <a:pt x="38747" y="781"/>
                      <a:pt x="38672" y="856"/>
                    </a:cubicBezTo>
                    <a:cubicBezTo>
                      <a:pt x="37385" y="1755"/>
                      <a:pt x="36131" y="2721"/>
                      <a:pt x="34543" y="2721"/>
                    </a:cubicBezTo>
                    <a:cubicBezTo>
                      <a:pt x="34184" y="2721"/>
                      <a:pt x="33807" y="2671"/>
                      <a:pt x="33409" y="2560"/>
                    </a:cubicBezTo>
                    <a:cubicBezTo>
                      <a:pt x="33296" y="2532"/>
                      <a:pt x="33176" y="2518"/>
                      <a:pt x="33053" y="2518"/>
                    </a:cubicBezTo>
                    <a:cubicBezTo>
                      <a:pt x="32849" y="2518"/>
                      <a:pt x="32635" y="2557"/>
                      <a:pt x="32432" y="2635"/>
                    </a:cubicBezTo>
                    <a:cubicBezTo>
                      <a:pt x="32231" y="2685"/>
                      <a:pt x="32056" y="2786"/>
                      <a:pt x="32206" y="3061"/>
                    </a:cubicBezTo>
                    <a:cubicBezTo>
                      <a:pt x="32782" y="3387"/>
                      <a:pt x="33509" y="3187"/>
                      <a:pt x="34111" y="3563"/>
                    </a:cubicBezTo>
                    <a:cubicBezTo>
                      <a:pt x="34487" y="3788"/>
                      <a:pt x="34863" y="3989"/>
                      <a:pt x="34863" y="4515"/>
                    </a:cubicBezTo>
                    <a:cubicBezTo>
                      <a:pt x="34838" y="5016"/>
                      <a:pt x="34537" y="5292"/>
                      <a:pt x="34136" y="5518"/>
                    </a:cubicBezTo>
                    <a:cubicBezTo>
                      <a:pt x="33513" y="5851"/>
                      <a:pt x="32850" y="5948"/>
                      <a:pt x="32166" y="5948"/>
                    </a:cubicBezTo>
                    <a:cubicBezTo>
                      <a:pt x="32079" y="5948"/>
                      <a:pt x="31993" y="5946"/>
                      <a:pt x="31905" y="5944"/>
                    </a:cubicBezTo>
                    <a:cubicBezTo>
                      <a:pt x="30777" y="5893"/>
                      <a:pt x="30477" y="5643"/>
                      <a:pt x="30326" y="4465"/>
                    </a:cubicBezTo>
                    <a:cubicBezTo>
                      <a:pt x="30276" y="4239"/>
                      <a:pt x="30301" y="3989"/>
                      <a:pt x="30076" y="3863"/>
                    </a:cubicBezTo>
                    <a:cubicBezTo>
                      <a:pt x="29744" y="3734"/>
                      <a:pt x="29404" y="3712"/>
                      <a:pt x="29061" y="3712"/>
                    </a:cubicBezTo>
                    <a:cubicBezTo>
                      <a:pt x="28885" y="3712"/>
                      <a:pt x="28709" y="3717"/>
                      <a:pt x="28532" y="3717"/>
                    </a:cubicBezTo>
                    <a:cubicBezTo>
                      <a:pt x="28453" y="3717"/>
                      <a:pt x="28375" y="3716"/>
                      <a:pt x="28296" y="3713"/>
                    </a:cubicBezTo>
                    <a:lnTo>
                      <a:pt x="27995" y="3713"/>
                    </a:lnTo>
                    <a:cubicBezTo>
                      <a:pt x="27505" y="3721"/>
                      <a:pt x="27015" y="3735"/>
                      <a:pt x="26527" y="3735"/>
                    </a:cubicBezTo>
                    <a:cubicBezTo>
                      <a:pt x="25393" y="3735"/>
                      <a:pt x="24270" y="3657"/>
                      <a:pt x="23183" y="3237"/>
                    </a:cubicBezTo>
                    <a:cubicBezTo>
                      <a:pt x="23208" y="3187"/>
                      <a:pt x="23233" y="3112"/>
                      <a:pt x="23208" y="3036"/>
                    </a:cubicBezTo>
                    <a:cubicBezTo>
                      <a:pt x="23183" y="2961"/>
                      <a:pt x="23108" y="2886"/>
                      <a:pt x="23033" y="2861"/>
                    </a:cubicBezTo>
                    <a:cubicBezTo>
                      <a:pt x="22281" y="2786"/>
                      <a:pt x="21554" y="2560"/>
                      <a:pt x="20903" y="2134"/>
                    </a:cubicBezTo>
                    <a:cubicBezTo>
                      <a:pt x="20887" y="2132"/>
                      <a:pt x="20871" y="2131"/>
                      <a:pt x="20856" y="2131"/>
                    </a:cubicBezTo>
                    <a:cubicBezTo>
                      <a:pt x="20714" y="2131"/>
                      <a:pt x="20583" y="2205"/>
                      <a:pt x="20433" y="2205"/>
                    </a:cubicBezTo>
                    <a:cubicBezTo>
                      <a:pt x="20391" y="2205"/>
                      <a:pt x="20347" y="2199"/>
                      <a:pt x="20301" y="2184"/>
                    </a:cubicBezTo>
                    <a:cubicBezTo>
                      <a:pt x="20226" y="2134"/>
                      <a:pt x="20151" y="2109"/>
                      <a:pt x="20076" y="2059"/>
                    </a:cubicBezTo>
                    <a:cubicBezTo>
                      <a:pt x="18923" y="1482"/>
                      <a:pt x="17644" y="1207"/>
                      <a:pt x="16517" y="555"/>
                    </a:cubicBezTo>
                    <a:cubicBezTo>
                      <a:pt x="15564" y="79"/>
                      <a:pt x="14537" y="154"/>
                      <a:pt x="13509" y="54"/>
                    </a:cubicBezTo>
                    <a:cubicBezTo>
                      <a:pt x="12883" y="104"/>
                      <a:pt x="13033" y="781"/>
                      <a:pt x="12682" y="1081"/>
                    </a:cubicBezTo>
                    <a:cubicBezTo>
                      <a:pt x="12363" y="1444"/>
                      <a:pt x="11994" y="1555"/>
                      <a:pt x="11604" y="1555"/>
                    </a:cubicBezTo>
                    <a:cubicBezTo>
                      <a:pt x="11319" y="1555"/>
                      <a:pt x="11023" y="1496"/>
                      <a:pt x="10727" y="1432"/>
                    </a:cubicBezTo>
                    <a:cubicBezTo>
                      <a:pt x="10235" y="1432"/>
                      <a:pt x="10043" y="774"/>
                      <a:pt x="9562" y="774"/>
                    </a:cubicBezTo>
                    <a:cubicBezTo>
                      <a:pt x="9504" y="774"/>
                      <a:pt x="9441" y="784"/>
                      <a:pt x="9374" y="806"/>
                    </a:cubicBezTo>
                    <a:cubicBezTo>
                      <a:pt x="8797" y="1182"/>
                      <a:pt x="8196" y="1432"/>
                      <a:pt x="7519" y="1533"/>
                    </a:cubicBezTo>
                    <a:cubicBezTo>
                      <a:pt x="6943" y="1621"/>
                      <a:pt x="6370" y="1660"/>
                      <a:pt x="5801" y="1660"/>
                    </a:cubicBezTo>
                    <a:cubicBezTo>
                      <a:pt x="4439" y="1660"/>
                      <a:pt x="3090" y="1439"/>
                      <a:pt x="1730" y="1157"/>
                    </a:cubicBezTo>
                    <a:cubicBezTo>
                      <a:pt x="1243" y="1041"/>
                      <a:pt x="778" y="775"/>
                      <a:pt x="255" y="775"/>
                    </a:cubicBezTo>
                    <a:cubicBezTo>
                      <a:pt x="212" y="775"/>
                      <a:pt x="169" y="777"/>
                      <a:pt x="126" y="781"/>
                    </a:cubicBezTo>
                    <a:cubicBezTo>
                      <a:pt x="126" y="5192"/>
                      <a:pt x="126" y="9603"/>
                      <a:pt x="151" y="14014"/>
                    </a:cubicBezTo>
                    <a:cubicBezTo>
                      <a:pt x="0" y="14139"/>
                      <a:pt x="0" y="14290"/>
                      <a:pt x="101" y="14415"/>
                    </a:cubicBezTo>
                    <a:cubicBezTo>
                      <a:pt x="101" y="14490"/>
                      <a:pt x="101" y="14565"/>
                      <a:pt x="101" y="14615"/>
                    </a:cubicBezTo>
                    <a:cubicBezTo>
                      <a:pt x="101" y="14615"/>
                      <a:pt x="75" y="14640"/>
                      <a:pt x="50" y="14691"/>
                    </a:cubicBezTo>
                    <a:cubicBezTo>
                      <a:pt x="50" y="14741"/>
                      <a:pt x="75" y="14766"/>
                      <a:pt x="101" y="14816"/>
                    </a:cubicBezTo>
                    <a:cubicBezTo>
                      <a:pt x="101" y="14966"/>
                      <a:pt x="126" y="15092"/>
                      <a:pt x="126" y="15217"/>
                    </a:cubicBezTo>
                    <a:cubicBezTo>
                      <a:pt x="0" y="15367"/>
                      <a:pt x="0" y="15493"/>
                      <a:pt x="126" y="15618"/>
                    </a:cubicBezTo>
                    <a:cubicBezTo>
                      <a:pt x="126" y="15743"/>
                      <a:pt x="126" y="15868"/>
                      <a:pt x="126" y="15994"/>
                    </a:cubicBezTo>
                    <a:cubicBezTo>
                      <a:pt x="251" y="16144"/>
                      <a:pt x="226" y="16320"/>
                      <a:pt x="126" y="16470"/>
                    </a:cubicBezTo>
                    <a:cubicBezTo>
                      <a:pt x="151" y="16520"/>
                      <a:pt x="151" y="16545"/>
                      <a:pt x="126" y="16595"/>
                    </a:cubicBezTo>
                    <a:cubicBezTo>
                      <a:pt x="201" y="16670"/>
                      <a:pt x="201" y="16771"/>
                      <a:pt x="126" y="16871"/>
                    </a:cubicBezTo>
                    <a:cubicBezTo>
                      <a:pt x="126" y="17247"/>
                      <a:pt x="126" y="17623"/>
                      <a:pt x="126" y="17999"/>
                    </a:cubicBezTo>
                    <a:cubicBezTo>
                      <a:pt x="276" y="18274"/>
                      <a:pt x="251" y="18575"/>
                      <a:pt x="126" y="18876"/>
                    </a:cubicBezTo>
                    <a:cubicBezTo>
                      <a:pt x="151" y="18926"/>
                      <a:pt x="151" y="18951"/>
                      <a:pt x="126" y="19001"/>
                    </a:cubicBezTo>
                    <a:cubicBezTo>
                      <a:pt x="301" y="19352"/>
                      <a:pt x="201" y="19728"/>
                      <a:pt x="226" y="20079"/>
                    </a:cubicBezTo>
                    <a:cubicBezTo>
                      <a:pt x="276" y="22134"/>
                      <a:pt x="126" y="24189"/>
                      <a:pt x="276" y="26244"/>
                    </a:cubicBezTo>
                    <a:lnTo>
                      <a:pt x="326" y="26244"/>
                    </a:lnTo>
                    <a:cubicBezTo>
                      <a:pt x="458" y="26357"/>
                      <a:pt x="603" y="26414"/>
                      <a:pt x="763" y="26414"/>
                    </a:cubicBezTo>
                    <a:cubicBezTo>
                      <a:pt x="816" y="26414"/>
                      <a:pt x="871" y="26407"/>
                      <a:pt x="928" y="26395"/>
                    </a:cubicBezTo>
                    <a:cubicBezTo>
                      <a:pt x="1203" y="26295"/>
                      <a:pt x="1454" y="26119"/>
                      <a:pt x="1730" y="26044"/>
                    </a:cubicBezTo>
                    <a:cubicBezTo>
                      <a:pt x="3166" y="25542"/>
                      <a:pt x="4602" y="25207"/>
                      <a:pt x="6114" y="25207"/>
                    </a:cubicBezTo>
                    <a:cubicBezTo>
                      <a:pt x="6264" y="25207"/>
                      <a:pt x="6415" y="25210"/>
                      <a:pt x="6567" y="25217"/>
                    </a:cubicBezTo>
                    <a:cubicBezTo>
                      <a:pt x="7446" y="25259"/>
                      <a:pt x="8325" y="25528"/>
                      <a:pt x="9219" y="25528"/>
                    </a:cubicBezTo>
                    <a:cubicBezTo>
                      <a:pt x="9395" y="25528"/>
                      <a:pt x="9572" y="25517"/>
                      <a:pt x="9750" y="25493"/>
                    </a:cubicBezTo>
                    <a:cubicBezTo>
                      <a:pt x="9900" y="25142"/>
                      <a:pt x="9700" y="24841"/>
                      <a:pt x="9624" y="24540"/>
                    </a:cubicBezTo>
                    <a:cubicBezTo>
                      <a:pt x="9248" y="23036"/>
                      <a:pt x="9850" y="22134"/>
                      <a:pt x="11429" y="21909"/>
                    </a:cubicBezTo>
                    <a:cubicBezTo>
                      <a:pt x="11855" y="21858"/>
                      <a:pt x="12281" y="21959"/>
                      <a:pt x="12682" y="21733"/>
                    </a:cubicBezTo>
                    <a:cubicBezTo>
                      <a:pt x="12883" y="21558"/>
                      <a:pt x="12707" y="21432"/>
                      <a:pt x="12607" y="21332"/>
                    </a:cubicBezTo>
                    <a:cubicBezTo>
                      <a:pt x="12737" y="21283"/>
                      <a:pt x="12856" y="21253"/>
                      <a:pt x="12958" y="21253"/>
                    </a:cubicBezTo>
                    <a:cubicBezTo>
                      <a:pt x="13171" y="21253"/>
                      <a:pt x="13309" y="21385"/>
                      <a:pt x="13309" y="21758"/>
                    </a:cubicBezTo>
                    <a:cubicBezTo>
                      <a:pt x="13309" y="21858"/>
                      <a:pt x="13334" y="21959"/>
                      <a:pt x="13359" y="22059"/>
                    </a:cubicBezTo>
                    <a:cubicBezTo>
                      <a:pt x="13409" y="22285"/>
                      <a:pt x="13484" y="22485"/>
                      <a:pt x="13584" y="22686"/>
                    </a:cubicBezTo>
                    <a:cubicBezTo>
                      <a:pt x="13860" y="23312"/>
                      <a:pt x="13985" y="23964"/>
                      <a:pt x="13835" y="24640"/>
                    </a:cubicBezTo>
                    <a:cubicBezTo>
                      <a:pt x="13810" y="24741"/>
                      <a:pt x="13785" y="24816"/>
                      <a:pt x="13785" y="24916"/>
                    </a:cubicBezTo>
                    <a:cubicBezTo>
                      <a:pt x="13735" y="25067"/>
                      <a:pt x="13685" y="25242"/>
                      <a:pt x="13634" y="25392"/>
                    </a:cubicBezTo>
                    <a:cubicBezTo>
                      <a:pt x="13584" y="25468"/>
                      <a:pt x="13559" y="25543"/>
                      <a:pt x="13534" y="25618"/>
                    </a:cubicBezTo>
                    <a:cubicBezTo>
                      <a:pt x="13434" y="25919"/>
                      <a:pt x="13233" y="26144"/>
                      <a:pt x="12983" y="26320"/>
                    </a:cubicBezTo>
                    <a:cubicBezTo>
                      <a:pt x="12707" y="26570"/>
                      <a:pt x="12281" y="26545"/>
                      <a:pt x="12081" y="26896"/>
                    </a:cubicBezTo>
                    <a:cubicBezTo>
                      <a:pt x="12106" y="27172"/>
                      <a:pt x="12331" y="27272"/>
                      <a:pt x="12532" y="27422"/>
                    </a:cubicBezTo>
                    <a:cubicBezTo>
                      <a:pt x="13760" y="28400"/>
                      <a:pt x="15188" y="29152"/>
                      <a:pt x="16492" y="30054"/>
                    </a:cubicBezTo>
                    <a:cubicBezTo>
                      <a:pt x="17795" y="30831"/>
                      <a:pt x="19198" y="31307"/>
                      <a:pt x="20727" y="31407"/>
                    </a:cubicBezTo>
                    <a:cubicBezTo>
                      <a:pt x="20827" y="31407"/>
                      <a:pt x="20928" y="31407"/>
                      <a:pt x="21028" y="31382"/>
                    </a:cubicBezTo>
                    <a:cubicBezTo>
                      <a:pt x="21103" y="31357"/>
                      <a:pt x="21203" y="31332"/>
                      <a:pt x="21304" y="31307"/>
                    </a:cubicBezTo>
                    <a:cubicBezTo>
                      <a:pt x="21980" y="31182"/>
                      <a:pt x="22682" y="31182"/>
                      <a:pt x="23359" y="31006"/>
                    </a:cubicBezTo>
                    <a:cubicBezTo>
                      <a:pt x="24512" y="30605"/>
                      <a:pt x="25464" y="29828"/>
                      <a:pt x="26467" y="29202"/>
                    </a:cubicBezTo>
                    <a:cubicBezTo>
                      <a:pt x="26993" y="28801"/>
                      <a:pt x="27569" y="28500"/>
                      <a:pt x="28221" y="28275"/>
                    </a:cubicBezTo>
                    <a:cubicBezTo>
                      <a:pt x="28797" y="28074"/>
                      <a:pt x="29449" y="27924"/>
                      <a:pt x="29825" y="27347"/>
                    </a:cubicBezTo>
                    <a:cubicBezTo>
                      <a:pt x="30076" y="26971"/>
                      <a:pt x="29900" y="26495"/>
                      <a:pt x="30176" y="26119"/>
                    </a:cubicBezTo>
                    <a:cubicBezTo>
                      <a:pt x="30201" y="26069"/>
                      <a:pt x="30226" y="26044"/>
                      <a:pt x="30226" y="26019"/>
                    </a:cubicBezTo>
                    <a:cubicBezTo>
                      <a:pt x="30276" y="25944"/>
                      <a:pt x="30351" y="25894"/>
                      <a:pt x="30401" y="25818"/>
                    </a:cubicBezTo>
                    <a:cubicBezTo>
                      <a:pt x="30452" y="25768"/>
                      <a:pt x="30502" y="25718"/>
                      <a:pt x="30577" y="25668"/>
                    </a:cubicBezTo>
                    <a:cubicBezTo>
                      <a:pt x="30727" y="25543"/>
                      <a:pt x="30903" y="25468"/>
                      <a:pt x="31103" y="25392"/>
                    </a:cubicBezTo>
                    <a:cubicBezTo>
                      <a:pt x="31329" y="25317"/>
                      <a:pt x="31579" y="25242"/>
                      <a:pt x="31830" y="25192"/>
                    </a:cubicBezTo>
                    <a:cubicBezTo>
                      <a:pt x="31962" y="25141"/>
                      <a:pt x="32087" y="25117"/>
                      <a:pt x="32207" y="25117"/>
                    </a:cubicBezTo>
                    <a:cubicBezTo>
                      <a:pt x="32499" y="25117"/>
                      <a:pt x="32760" y="25255"/>
                      <a:pt x="33008" y="25468"/>
                    </a:cubicBezTo>
                    <a:cubicBezTo>
                      <a:pt x="33133" y="25568"/>
                      <a:pt x="33284" y="25643"/>
                      <a:pt x="33409" y="25743"/>
                    </a:cubicBezTo>
                    <a:cubicBezTo>
                      <a:pt x="33534" y="25843"/>
                      <a:pt x="33609" y="25994"/>
                      <a:pt x="33710" y="26094"/>
                    </a:cubicBezTo>
                    <a:cubicBezTo>
                      <a:pt x="33785" y="26169"/>
                      <a:pt x="33835" y="26219"/>
                      <a:pt x="33910" y="26244"/>
                    </a:cubicBezTo>
                    <a:cubicBezTo>
                      <a:pt x="33960" y="26270"/>
                      <a:pt x="33985" y="26295"/>
                      <a:pt x="34036" y="26295"/>
                    </a:cubicBezTo>
                    <a:cubicBezTo>
                      <a:pt x="34205" y="26348"/>
                      <a:pt x="34374" y="26363"/>
                      <a:pt x="34543" y="26363"/>
                    </a:cubicBezTo>
                    <a:cubicBezTo>
                      <a:pt x="34776" y="26363"/>
                      <a:pt x="35009" y="26334"/>
                      <a:pt x="35243" y="26334"/>
                    </a:cubicBezTo>
                    <a:cubicBezTo>
                      <a:pt x="35316" y="26334"/>
                      <a:pt x="35390" y="26337"/>
                      <a:pt x="35464" y="26345"/>
                    </a:cubicBezTo>
                    <a:cubicBezTo>
                      <a:pt x="35840" y="26295"/>
                      <a:pt x="36216" y="26295"/>
                      <a:pt x="36567" y="26295"/>
                    </a:cubicBezTo>
                    <a:cubicBezTo>
                      <a:pt x="36667" y="26295"/>
                      <a:pt x="36767" y="26306"/>
                      <a:pt x="36868" y="26306"/>
                    </a:cubicBezTo>
                    <a:cubicBezTo>
                      <a:pt x="36918" y="26306"/>
                      <a:pt x="36968" y="26303"/>
                      <a:pt x="37018" y="26295"/>
                    </a:cubicBezTo>
                    <a:cubicBezTo>
                      <a:pt x="37569" y="26295"/>
                      <a:pt x="38121" y="26420"/>
                      <a:pt x="38647" y="26570"/>
                    </a:cubicBezTo>
                    <a:cubicBezTo>
                      <a:pt x="38829" y="26619"/>
                      <a:pt x="39018" y="26668"/>
                      <a:pt x="39200" y="26668"/>
                    </a:cubicBezTo>
                    <a:cubicBezTo>
                      <a:pt x="39394" y="26668"/>
                      <a:pt x="39582" y="26613"/>
                      <a:pt x="39750" y="26445"/>
                    </a:cubicBezTo>
                    <a:cubicBezTo>
                      <a:pt x="39775" y="25718"/>
                      <a:pt x="39775" y="24966"/>
                      <a:pt x="39800" y="24239"/>
                    </a:cubicBezTo>
                    <a:cubicBezTo>
                      <a:pt x="39875" y="22059"/>
                      <a:pt x="39750" y="19853"/>
                      <a:pt x="39925" y="17648"/>
                    </a:cubicBezTo>
                    <a:cubicBezTo>
                      <a:pt x="40026" y="16345"/>
                      <a:pt x="39950" y="15016"/>
                      <a:pt x="39950" y="13688"/>
                    </a:cubicBezTo>
                    <a:cubicBezTo>
                      <a:pt x="39950" y="10305"/>
                      <a:pt x="40051" y="6946"/>
                      <a:pt x="39925" y="3588"/>
                    </a:cubicBezTo>
                    <a:cubicBezTo>
                      <a:pt x="39850" y="2585"/>
                      <a:pt x="39800" y="1583"/>
                      <a:pt x="39975" y="605"/>
                    </a:cubicBezTo>
                    <a:cubicBezTo>
                      <a:pt x="39975" y="405"/>
                      <a:pt x="39975" y="204"/>
                      <a:pt x="39975" y="4"/>
                    </a:cubicBezTo>
                    <a:cubicBezTo>
                      <a:pt x="39954" y="2"/>
                      <a:pt x="39934" y="1"/>
                      <a:pt x="3991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8" name="Google Shape;898;p35"/>
              <p:cNvSpPr/>
              <p:nvPr/>
            </p:nvSpPr>
            <p:spPr>
              <a:xfrm>
                <a:off x="2015800" y="2522975"/>
                <a:ext cx="990000" cy="309800"/>
              </a:xfrm>
              <a:custGeom>
                <a:avLst/>
                <a:gdLst/>
                <a:ahLst/>
                <a:cxnLst/>
                <a:rect l="l" t="t" r="r" b="b"/>
                <a:pathLst>
                  <a:path w="39600" h="12392" extrusionOk="0">
                    <a:moveTo>
                      <a:pt x="29199" y="3794"/>
                    </a:moveTo>
                    <a:cubicBezTo>
                      <a:pt x="29199" y="3794"/>
                      <a:pt x="29174" y="3794"/>
                      <a:pt x="29174" y="3820"/>
                    </a:cubicBezTo>
                    <a:lnTo>
                      <a:pt x="29149" y="3820"/>
                    </a:lnTo>
                    <a:cubicBezTo>
                      <a:pt x="29149" y="3820"/>
                      <a:pt x="29174" y="3794"/>
                      <a:pt x="29199" y="3794"/>
                    </a:cubicBezTo>
                    <a:close/>
                    <a:moveTo>
                      <a:pt x="37394" y="2015"/>
                    </a:moveTo>
                    <a:cubicBezTo>
                      <a:pt x="37670" y="2015"/>
                      <a:pt x="37921" y="2065"/>
                      <a:pt x="38096" y="2266"/>
                    </a:cubicBezTo>
                    <a:cubicBezTo>
                      <a:pt x="38196" y="2341"/>
                      <a:pt x="38297" y="2416"/>
                      <a:pt x="38422" y="2441"/>
                    </a:cubicBezTo>
                    <a:cubicBezTo>
                      <a:pt x="38522" y="3068"/>
                      <a:pt x="38998" y="3694"/>
                      <a:pt x="38572" y="4371"/>
                    </a:cubicBezTo>
                    <a:cubicBezTo>
                      <a:pt x="38447" y="4596"/>
                      <a:pt x="38347" y="4822"/>
                      <a:pt x="38171" y="4998"/>
                    </a:cubicBezTo>
                    <a:cubicBezTo>
                      <a:pt x="38096" y="5073"/>
                      <a:pt x="38046" y="5123"/>
                      <a:pt x="37996" y="5173"/>
                    </a:cubicBezTo>
                    <a:cubicBezTo>
                      <a:pt x="37820" y="5298"/>
                      <a:pt x="37695" y="5424"/>
                      <a:pt x="37595" y="5599"/>
                    </a:cubicBezTo>
                    <a:lnTo>
                      <a:pt x="37419" y="5624"/>
                    </a:lnTo>
                    <a:lnTo>
                      <a:pt x="37419" y="5599"/>
                    </a:lnTo>
                    <a:cubicBezTo>
                      <a:pt x="37294" y="5699"/>
                      <a:pt x="37119" y="5649"/>
                      <a:pt x="37018" y="5774"/>
                    </a:cubicBezTo>
                    <a:cubicBezTo>
                      <a:pt x="37018" y="5774"/>
                      <a:pt x="37018" y="5749"/>
                      <a:pt x="37018" y="5749"/>
                    </a:cubicBezTo>
                    <a:cubicBezTo>
                      <a:pt x="36693" y="5499"/>
                      <a:pt x="36216" y="5599"/>
                      <a:pt x="35941" y="5273"/>
                    </a:cubicBezTo>
                    <a:cubicBezTo>
                      <a:pt x="35640" y="5023"/>
                      <a:pt x="35414" y="4722"/>
                      <a:pt x="35164" y="4396"/>
                    </a:cubicBezTo>
                    <a:cubicBezTo>
                      <a:pt x="35239" y="4271"/>
                      <a:pt x="35239" y="4120"/>
                      <a:pt x="35239" y="3970"/>
                    </a:cubicBezTo>
                    <a:cubicBezTo>
                      <a:pt x="35214" y="3293"/>
                      <a:pt x="35439" y="2767"/>
                      <a:pt x="36016" y="2416"/>
                    </a:cubicBezTo>
                    <a:cubicBezTo>
                      <a:pt x="36141" y="2341"/>
                      <a:pt x="36216" y="2241"/>
                      <a:pt x="36216" y="2090"/>
                    </a:cubicBezTo>
                    <a:cubicBezTo>
                      <a:pt x="36267" y="2115"/>
                      <a:pt x="36317" y="2115"/>
                      <a:pt x="36367" y="2115"/>
                    </a:cubicBezTo>
                    <a:cubicBezTo>
                      <a:pt x="36542" y="2090"/>
                      <a:pt x="36693" y="2040"/>
                      <a:pt x="36868" y="2040"/>
                    </a:cubicBezTo>
                    <a:cubicBezTo>
                      <a:pt x="37044" y="2015"/>
                      <a:pt x="37219" y="2015"/>
                      <a:pt x="37394" y="2015"/>
                    </a:cubicBezTo>
                    <a:close/>
                    <a:moveTo>
                      <a:pt x="5583" y="1586"/>
                    </a:moveTo>
                    <a:cubicBezTo>
                      <a:pt x="6111" y="1586"/>
                      <a:pt x="6647" y="1698"/>
                      <a:pt x="7194" y="1915"/>
                    </a:cubicBezTo>
                    <a:cubicBezTo>
                      <a:pt x="7695" y="2216"/>
                      <a:pt x="7921" y="2817"/>
                      <a:pt x="8497" y="3068"/>
                    </a:cubicBezTo>
                    <a:cubicBezTo>
                      <a:pt x="8497" y="3043"/>
                      <a:pt x="8522" y="3043"/>
                      <a:pt x="8547" y="3043"/>
                    </a:cubicBezTo>
                    <a:cubicBezTo>
                      <a:pt x="8547" y="3218"/>
                      <a:pt x="8622" y="3343"/>
                      <a:pt x="8697" y="3494"/>
                    </a:cubicBezTo>
                    <a:cubicBezTo>
                      <a:pt x="8672" y="3594"/>
                      <a:pt x="8597" y="3669"/>
                      <a:pt x="8572" y="3769"/>
                    </a:cubicBezTo>
                    <a:cubicBezTo>
                      <a:pt x="8447" y="4571"/>
                      <a:pt x="8522" y="5449"/>
                      <a:pt x="8146" y="6226"/>
                    </a:cubicBezTo>
                    <a:cubicBezTo>
                      <a:pt x="8121" y="6451"/>
                      <a:pt x="7996" y="6602"/>
                      <a:pt x="7870" y="6752"/>
                    </a:cubicBezTo>
                    <a:lnTo>
                      <a:pt x="7545" y="7003"/>
                    </a:lnTo>
                    <a:cubicBezTo>
                      <a:pt x="7520" y="7003"/>
                      <a:pt x="7494" y="7028"/>
                      <a:pt x="7469" y="7078"/>
                    </a:cubicBezTo>
                    <a:cubicBezTo>
                      <a:pt x="7469" y="7103"/>
                      <a:pt x="7494" y="7128"/>
                      <a:pt x="7520" y="7178"/>
                    </a:cubicBezTo>
                    <a:cubicBezTo>
                      <a:pt x="7494" y="7178"/>
                      <a:pt x="7469" y="7153"/>
                      <a:pt x="7444" y="7153"/>
                    </a:cubicBezTo>
                    <a:cubicBezTo>
                      <a:pt x="7269" y="7178"/>
                      <a:pt x="7093" y="7303"/>
                      <a:pt x="6918" y="7378"/>
                    </a:cubicBezTo>
                    <a:cubicBezTo>
                      <a:pt x="6527" y="7591"/>
                      <a:pt x="6142" y="7693"/>
                      <a:pt x="5759" y="7693"/>
                    </a:cubicBezTo>
                    <a:cubicBezTo>
                      <a:pt x="5282" y="7693"/>
                      <a:pt x="4809" y="7534"/>
                      <a:pt x="4337" y="7228"/>
                    </a:cubicBezTo>
                    <a:cubicBezTo>
                      <a:pt x="4036" y="7053"/>
                      <a:pt x="3710" y="6852"/>
                      <a:pt x="3384" y="6652"/>
                    </a:cubicBezTo>
                    <a:cubicBezTo>
                      <a:pt x="3409" y="6602"/>
                      <a:pt x="3434" y="6551"/>
                      <a:pt x="3409" y="6476"/>
                    </a:cubicBezTo>
                    <a:cubicBezTo>
                      <a:pt x="2733" y="5524"/>
                      <a:pt x="2632" y="4471"/>
                      <a:pt x="3058" y="3368"/>
                    </a:cubicBezTo>
                    <a:cubicBezTo>
                      <a:pt x="3108" y="3168"/>
                      <a:pt x="3134" y="2967"/>
                      <a:pt x="3209" y="2767"/>
                    </a:cubicBezTo>
                    <a:cubicBezTo>
                      <a:pt x="3259" y="2692"/>
                      <a:pt x="3284" y="2617"/>
                      <a:pt x="3309" y="2541"/>
                    </a:cubicBezTo>
                    <a:cubicBezTo>
                      <a:pt x="3384" y="2441"/>
                      <a:pt x="3459" y="2341"/>
                      <a:pt x="3535" y="2266"/>
                    </a:cubicBezTo>
                    <a:cubicBezTo>
                      <a:pt x="3585" y="2190"/>
                      <a:pt x="3660" y="2140"/>
                      <a:pt x="3710" y="2090"/>
                    </a:cubicBezTo>
                    <a:cubicBezTo>
                      <a:pt x="4325" y="1748"/>
                      <a:pt x="4948" y="1586"/>
                      <a:pt x="5583" y="1586"/>
                    </a:cubicBezTo>
                    <a:close/>
                    <a:moveTo>
                      <a:pt x="8647" y="7754"/>
                    </a:moveTo>
                    <a:cubicBezTo>
                      <a:pt x="8597" y="7779"/>
                      <a:pt x="8572" y="7779"/>
                      <a:pt x="8547" y="7805"/>
                    </a:cubicBezTo>
                    <a:cubicBezTo>
                      <a:pt x="8572" y="7779"/>
                      <a:pt x="8597" y="7779"/>
                      <a:pt x="8622" y="7754"/>
                    </a:cubicBezTo>
                    <a:close/>
                    <a:moveTo>
                      <a:pt x="12829" y="5849"/>
                    </a:moveTo>
                    <a:cubicBezTo>
                      <a:pt x="13705" y="5849"/>
                      <a:pt x="14512" y="6102"/>
                      <a:pt x="15164" y="6852"/>
                    </a:cubicBezTo>
                    <a:cubicBezTo>
                      <a:pt x="15414" y="7078"/>
                      <a:pt x="15515" y="7454"/>
                      <a:pt x="15815" y="7654"/>
                    </a:cubicBezTo>
                    <a:cubicBezTo>
                      <a:pt x="15865" y="7679"/>
                      <a:pt x="15916" y="7729"/>
                      <a:pt x="15966" y="7779"/>
                    </a:cubicBezTo>
                    <a:cubicBezTo>
                      <a:pt x="15966" y="7980"/>
                      <a:pt x="15966" y="8155"/>
                      <a:pt x="15966" y="8356"/>
                    </a:cubicBezTo>
                    <a:lnTo>
                      <a:pt x="15891" y="8356"/>
                    </a:lnTo>
                    <a:cubicBezTo>
                      <a:pt x="15364" y="8732"/>
                      <a:pt x="15264" y="9434"/>
                      <a:pt x="14788" y="9860"/>
                    </a:cubicBezTo>
                    <a:cubicBezTo>
                      <a:pt x="14637" y="10010"/>
                      <a:pt x="14512" y="10135"/>
                      <a:pt x="14412" y="10261"/>
                    </a:cubicBezTo>
                    <a:cubicBezTo>
                      <a:pt x="14286" y="10361"/>
                      <a:pt x="14161" y="10436"/>
                      <a:pt x="13986" y="10436"/>
                    </a:cubicBezTo>
                    <a:cubicBezTo>
                      <a:pt x="13672" y="10536"/>
                      <a:pt x="13347" y="10555"/>
                      <a:pt x="13018" y="10555"/>
                    </a:cubicBezTo>
                    <a:cubicBezTo>
                      <a:pt x="12820" y="10555"/>
                      <a:pt x="12622" y="10548"/>
                      <a:pt x="12424" y="10548"/>
                    </a:cubicBezTo>
                    <a:cubicBezTo>
                      <a:pt x="12292" y="10548"/>
                      <a:pt x="12161" y="10551"/>
                      <a:pt x="12031" y="10561"/>
                    </a:cubicBezTo>
                    <a:cubicBezTo>
                      <a:pt x="11855" y="10561"/>
                      <a:pt x="11655" y="10587"/>
                      <a:pt x="11479" y="10662"/>
                    </a:cubicBezTo>
                    <a:cubicBezTo>
                      <a:pt x="11454" y="10687"/>
                      <a:pt x="11454" y="10687"/>
                      <a:pt x="11429" y="10687"/>
                    </a:cubicBezTo>
                    <a:cubicBezTo>
                      <a:pt x="11429" y="10662"/>
                      <a:pt x="11404" y="10637"/>
                      <a:pt x="11379" y="10587"/>
                    </a:cubicBezTo>
                    <a:lnTo>
                      <a:pt x="11379" y="10612"/>
                    </a:lnTo>
                    <a:cubicBezTo>
                      <a:pt x="11279" y="10561"/>
                      <a:pt x="11229" y="10461"/>
                      <a:pt x="11179" y="10386"/>
                    </a:cubicBezTo>
                    <a:cubicBezTo>
                      <a:pt x="11104" y="10336"/>
                      <a:pt x="11053" y="10286"/>
                      <a:pt x="10978" y="10211"/>
                    </a:cubicBezTo>
                    <a:cubicBezTo>
                      <a:pt x="11053" y="9634"/>
                      <a:pt x="10803" y="9183"/>
                      <a:pt x="10377" y="8832"/>
                    </a:cubicBezTo>
                    <a:cubicBezTo>
                      <a:pt x="10402" y="8807"/>
                      <a:pt x="10452" y="8757"/>
                      <a:pt x="10502" y="8707"/>
                    </a:cubicBezTo>
                    <a:cubicBezTo>
                      <a:pt x="10703" y="8105"/>
                      <a:pt x="10527" y="7429"/>
                      <a:pt x="10903" y="6877"/>
                    </a:cubicBezTo>
                    <a:cubicBezTo>
                      <a:pt x="11053" y="6226"/>
                      <a:pt x="11505" y="5950"/>
                      <a:pt x="12106" y="5900"/>
                    </a:cubicBezTo>
                    <a:cubicBezTo>
                      <a:pt x="12351" y="5868"/>
                      <a:pt x="12592" y="5849"/>
                      <a:pt x="12829" y="5849"/>
                    </a:cubicBezTo>
                    <a:close/>
                    <a:moveTo>
                      <a:pt x="18823" y="10988"/>
                    </a:moveTo>
                    <a:cubicBezTo>
                      <a:pt x="18823" y="11013"/>
                      <a:pt x="18798" y="11013"/>
                      <a:pt x="18798" y="11013"/>
                    </a:cubicBezTo>
                    <a:cubicBezTo>
                      <a:pt x="18798" y="11013"/>
                      <a:pt x="18773" y="11038"/>
                      <a:pt x="18773" y="11038"/>
                    </a:cubicBezTo>
                    <a:cubicBezTo>
                      <a:pt x="18773" y="11038"/>
                      <a:pt x="18773" y="11013"/>
                      <a:pt x="18773" y="11013"/>
                    </a:cubicBezTo>
                    <a:cubicBezTo>
                      <a:pt x="18798" y="11013"/>
                      <a:pt x="18798" y="10988"/>
                      <a:pt x="18823" y="10988"/>
                    </a:cubicBezTo>
                    <a:close/>
                    <a:moveTo>
                      <a:pt x="16542" y="11489"/>
                    </a:moveTo>
                    <a:cubicBezTo>
                      <a:pt x="16542" y="11514"/>
                      <a:pt x="16542" y="11514"/>
                      <a:pt x="16542" y="11539"/>
                    </a:cubicBezTo>
                    <a:cubicBezTo>
                      <a:pt x="16517" y="11514"/>
                      <a:pt x="16467" y="11514"/>
                      <a:pt x="16467" y="11514"/>
                    </a:cubicBezTo>
                    <a:cubicBezTo>
                      <a:pt x="16467" y="11514"/>
                      <a:pt x="16517" y="11514"/>
                      <a:pt x="16542" y="11489"/>
                    </a:cubicBezTo>
                    <a:close/>
                    <a:moveTo>
                      <a:pt x="16567" y="11614"/>
                    </a:moveTo>
                    <a:lnTo>
                      <a:pt x="16617" y="11639"/>
                    </a:lnTo>
                    <a:lnTo>
                      <a:pt x="16567" y="11639"/>
                    </a:lnTo>
                    <a:cubicBezTo>
                      <a:pt x="16567" y="11639"/>
                      <a:pt x="16567" y="11614"/>
                      <a:pt x="16567" y="11614"/>
                    </a:cubicBezTo>
                    <a:close/>
                    <a:moveTo>
                      <a:pt x="5890" y="0"/>
                    </a:moveTo>
                    <a:cubicBezTo>
                      <a:pt x="5733" y="0"/>
                      <a:pt x="5571" y="36"/>
                      <a:pt x="5414" y="60"/>
                    </a:cubicBezTo>
                    <a:cubicBezTo>
                      <a:pt x="4612" y="211"/>
                      <a:pt x="3810" y="361"/>
                      <a:pt x="2983" y="486"/>
                    </a:cubicBezTo>
                    <a:cubicBezTo>
                      <a:pt x="2156" y="662"/>
                      <a:pt x="1404" y="887"/>
                      <a:pt x="728" y="1388"/>
                    </a:cubicBezTo>
                    <a:lnTo>
                      <a:pt x="151" y="1388"/>
                    </a:lnTo>
                    <a:cubicBezTo>
                      <a:pt x="151" y="1464"/>
                      <a:pt x="126" y="1539"/>
                      <a:pt x="101" y="1614"/>
                    </a:cubicBezTo>
                    <a:cubicBezTo>
                      <a:pt x="26" y="1789"/>
                      <a:pt x="1" y="1990"/>
                      <a:pt x="126" y="2190"/>
                    </a:cubicBezTo>
                    <a:cubicBezTo>
                      <a:pt x="126" y="2266"/>
                      <a:pt x="126" y="2316"/>
                      <a:pt x="126" y="2391"/>
                    </a:cubicBezTo>
                    <a:cubicBezTo>
                      <a:pt x="126" y="3118"/>
                      <a:pt x="151" y="3870"/>
                      <a:pt x="151" y="4596"/>
                    </a:cubicBezTo>
                    <a:cubicBezTo>
                      <a:pt x="327" y="4972"/>
                      <a:pt x="226" y="5373"/>
                      <a:pt x="226" y="5774"/>
                    </a:cubicBezTo>
                    <a:cubicBezTo>
                      <a:pt x="251" y="6426"/>
                      <a:pt x="327" y="7028"/>
                      <a:pt x="853" y="7454"/>
                    </a:cubicBezTo>
                    <a:cubicBezTo>
                      <a:pt x="1179" y="7905"/>
                      <a:pt x="1605" y="8206"/>
                      <a:pt x="2056" y="8506"/>
                    </a:cubicBezTo>
                    <a:cubicBezTo>
                      <a:pt x="2332" y="8657"/>
                      <a:pt x="2632" y="8807"/>
                      <a:pt x="2908" y="8957"/>
                    </a:cubicBezTo>
                    <a:cubicBezTo>
                      <a:pt x="3259" y="9108"/>
                      <a:pt x="3585" y="9308"/>
                      <a:pt x="3961" y="9383"/>
                    </a:cubicBezTo>
                    <a:cubicBezTo>
                      <a:pt x="4036" y="9383"/>
                      <a:pt x="4136" y="9358"/>
                      <a:pt x="4236" y="9333"/>
                    </a:cubicBezTo>
                    <a:cubicBezTo>
                      <a:pt x="4286" y="9308"/>
                      <a:pt x="4337" y="9283"/>
                      <a:pt x="4362" y="9233"/>
                    </a:cubicBezTo>
                    <a:cubicBezTo>
                      <a:pt x="4512" y="9459"/>
                      <a:pt x="4713" y="9559"/>
                      <a:pt x="4913" y="9684"/>
                    </a:cubicBezTo>
                    <a:lnTo>
                      <a:pt x="4963" y="9684"/>
                    </a:lnTo>
                    <a:cubicBezTo>
                      <a:pt x="4963" y="9684"/>
                      <a:pt x="4963" y="9709"/>
                      <a:pt x="4988" y="9734"/>
                    </a:cubicBezTo>
                    <a:cubicBezTo>
                      <a:pt x="5565" y="10436"/>
                      <a:pt x="6442" y="10461"/>
                      <a:pt x="7244" y="10637"/>
                    </a:cubicBezTo>
                    <a:cubicBezTo>
                      <a:pt x="7419" y="10637"/>
                      <a:pt x="7545" y="10637"/>
                      <a:pt x="7670" y="10587"/>
                    </a:cubicBezTo>
                    <a:cubicBezTo>
                      <a:pt x="8021" y="10687"/>
                      <a:pt x="8422" y="10637"/>
                      <a:pt x="8748" y="10812"/>
                    </a:cubicBezTo>
                    <a:cubicBezTo>
                      <a:pt x="9224" y="10962"/>
                      <a:pt x="9700" y="11088"/>
                      <a:pt x="10151" y="11238"/>
                    </a:cubicBezTo>
                    <a:cubicBezTo>
                      <a:pt x="10302" y="11238"/>
                      <a:pt x="10427" y="11213"/>
                      <a:pt x="10552" y="11213"/>
                    </a:cubicBezTo>
                    <a:cubicBezTo>
                      <a:pt x="10690" y="11282"/>
                      <a:pt x="10828" y="11321"/>
                      <a:pt x="10965" y="11321"/>
                    </a:cubicBezTo>
                    <a:cubicBezTo>
                      <a:pt x="11078" y="11321"/>
                      <a:pt x="11191" y="11295"/>
                      <a:pt x="11304" y="11238"/>
                    </a:cubicBezTo>
                    <a:lnTo>
                      <a:pt x="11304" y="11238"/>
                    </a:lnTo>
                    <a:cubicBezTo>
                      <a:pt x="11279" y="11313"/>
                      <a:pt x="11304" y="11389"/>
                      <a:pt x="11354" y="11464"/>
                    </a:cubicBezTo>
                    <a:cubicBezTo>
                      <a:pt x="11454" y="11539"/>
                      <a:pt x="11555" y="11589"/>
                      <a:pt x="11680" y="11614"/>
                    </a:cubicBezTo>
                    <a:cubicBezTo>
                      <a:pt x="11855" y="11639"/>
                      <a:pt x="12006" y="11689"/>
                      <a:pt x="12181" y="11739"/>
                    </a:cubicBezTo>
                    <a:cubicBezTo>
                      <a:pt x="12256" y="11790"/>
                      <a:pt x="12332" y="11790"/>
                      <a:pt x="12432" y="11815"/>
                    </a:cubicBezTo>
                    <a:cubicBezTo>
                      <a:pt x="12858" y="11865"/>
                      <a:pt x="13309" y="11815"/>
                      <a:pt x="13735" y="11965"/>
                    </a:cubicBezTo>
                    <a:cubicBezTo>
                      <a:pt x="13860" y="11990"/>
                      <a:pt x="13986" y="12015"/>
                      <a:pt x="14136" y="12040"/>
                    </a:cubicBezTo>
                    <a:cubicBezTo>
                      <a:pt x="14261" y="12065"/>
                      <a:pt x="14387" y="12065"/>
                      <a:pt x="14537" y="12090"/>
                    </a:cubicBezTo>
                    <a:cubicBezTo>
                      <a:pt x="14551" y="12089"/>
                      <a:pt x="14565" y="12088"/>
                      <a:pt x="14580" y="12088"/>
                    </a:cubicBezTo>
                    <a:cubicBezTo>
                      <a:pt x="14687" y="12088"/>
                      <a:pt x="14805" y="12125"/>
                      <a:pt x="14907" y="12125"/>
                    </a:cubicBezTo>
                    <a:cubicBezTo>
                      <a:pt x="15014" y="12125"/>
                      <a:pt x="15102" y="12084"/>
                      <a:pt x="15139" y="11915"/>
                    </a:cubicBezTo>
                    <a:cubicBezTo>
                      <a:pt x="15164" y="11915"/>
                      <a:pt x="15164" y="11915"/>
                      <a:pt x="15164" y="11940"/>
                    </a:cubicBezTo>
                    <a:cubicBezTo>
                      <a:pt x="15219" y="11949"/>
                      <a:pt x="15270" y="11955"/>
                      <a:pt x="15320" y="11955"/>
                    </a:cubicBezTo>
                    <a:cubicBezTo>
                      <a:pt x="15406" y="11955"/>
                      <a:pt x="15485" y="11937"/>
                      <a:pt x="15565" y="11890"/>
                    </a:cubicBezTo>
                    <a:cubicBezTo>
                      <a:pt x="15590" y="11890"/>
                      <a:pt x="15615" y="11865"/>
                      <a:pt x="15640" y="11840"/>
                    </a:cubicBezTo>
                    <a:cubicBezTo>
                      <a:pt x="15817" y="11938"/>
                      <a:pt x="15995" y="12006"/>
                      <a:pt x="16196" y="12006"/>
                    </a:cubicBezTo>
                    <a:cubicBezTo>
                      <a:pt x="16251" y="12006"/>
                      <a:pt x="16308" y="12001"/>
                      <a:pt x="16367" y="11990"/>
                    </a:cubicBezTo>
                    <a:lnTo>
                      <a:pt x="16517" y="11990"/>
                    </a:lnTo>
                    <a:cubicBezTo>
                      <a:pt x="16542" y="12040"/>
                      <a:pt x="16592" y="12090"/>
                      <a:pt x="16642" y="12140"/>
                    </a:cubicBezTo>
                    <a:cubicBezTo>
                      <a:pt x="17194" y="12391"/>
                      <a:pt x="17820" y="12191"/>
                      <a:pt x="18372" y="12391"/>
                    </a:cubicBezTo>
                    <a:cubicBezTo>
                      <a:pt x="18547" y="12391"/>
                      <a:pt x="18723" y="12391"/>
                      <a:pt x="18873" y="12366"/>
                    </a:cubicBezTo>
                    <a:cubicBezTo>
                      <a:pt x="19273" y="12301"/>
                      <a:pt x="19672" y="12288"/>
                      <a:pt x="20072" y="12288"/>
                    </a:cubicBezTo>
                    <a:cubicBezTo>
                      <a:pt x="20350" y="12288"/>
                      <a:pt x="20629" y="12294"/>
                      <a:pt x="20907" y="12294"/>
                    </a:cubicBezTo>
                    <a:cubicBezTo>
                      <a:pt x="21307" y="12294"/>
                      <a:pt x="21706" y="12281"/>
                      <a:pt x="22106" y="12216"/>
                    </a:cubicBezTo>
                    <a:cubicBezTo>
                      <a:pt x="22256" y="12216"/>
                      <a:pt x="22432" y="12241"/>
                      <a:pt x="22607" y="12241"/>
                    </a:cubicBezTo>
                    <a:cubicBezTo>
                      <a:pt x="23234" y="12090"/>
                      <a:pt x="23886" y="12115"/>
                      <a:pt x="24537" y="12015"/>
                    </a:cubicBezTo>
                    <a:cubicBezTo>
                      <a:pt x="24841" y="11950"/>
                      <a:pt x="25145" y="11885"/>
                      <a:pt x="25465" y="11885"/>
                    </a:cubicBezTo>
                    <a:cubicBezTo>
                      <a:pt x="25515" y="11885"/>
                      <a:pt x="25565" y="11886"/>
                      <a:pt x="25615" y="11890"/>
                    </a:cubicBezTo>
                    <a:cubicBezTo>
                      <a:pt x="25651" y="11891"/>
                      <a:pt x="25687" y="11892"/>
                      <a:pt x="25723" y="11892"/>
                    </a:cubicBezTo>
                    <a:cubicBezTo>
                      <a:pt x="26232" y="11892"/>
                      <a:pt x="26702" y="11733"/>
                      <a:pt x="27194" y="11639"/>
                    </a:cubicBezTo>
                    <a:cubicBezTo>
                      <a:pt x="27319" y="11614"/>
                      <a:pt x="27419" y="11564"/>
                      <a:pt x="27520" y="11489"/>
                    </a:cubicBezTo>
                    <a:lnTo>
                      <a:pt x="28046" y="11489"/>
                    </a:lnTo>
                    <a:cubicBezTo>
                      <a:pt x="28093" y="11490"/>
                      <a:pt x="28139" y="11491"/>
                      <a:pt x="28186" y="11491"/>
                    </a:cubicBezTo>
                    <a:cubicBezTo>
                      <a:pt x="28866" y="11491"/>
                      <a:pt x="29543" y="11324"/>
                      <a:pt x="30176" y="11113"/>
                    </a:cubicBezTo>
                    <a:cubicBezTo>
                      <a:pt x="30527" y="11013"/>
                      <a:pt x="30853" y="10887"/>
                      <a:pt x="31204" y="10837"/>
                    </a:cubicBezTo>
                    <a:cubicBezTo>
                      <a:pt x="31279" y="10812"/>
                      <a:pt x="31379" y="10762"/>
                      <a:pt x="31480" y="10737"/>
                    </a:cubicBezTo>
                    <a:cubicBezTo>
                      <a:pt x="32532" y="10386"/>
                      <a:pt x="33585" y="10010"/>
                      <a:pt x="34637" y="9634"/>
                    </a:cubicBezTo>
                    <a:cubicBezTo>
                      <a:pt x="35490" y="9358"/>
                      <a:pt x="36292" y="8957"/>
                      <a:pt x="37094" y="8607"/>
                    </a:cubicBezTo>
                    <a:cubicBezTo>
                      <a:pt x="37344" y="8481"/>
                      <a:pt x="37545" y="8306"/>
                      <a:pt x="37770" y="8155"/>
                    </a:cubicBezTo>
                    <a:cubicBezTo>
                      <a:pt x="37871" y="8105"/>
                      <a:pt x="37971" y="8030"/>
                      <a:pt x="38071" y="7955"/>
                    </a:cubicBezTo>
                    <a:cubicBezTo>
                      <a:pt x="38146" y="7905"/>
                      <a:pt x="38221" y="7855"/>
                      <a:pt x="38297" y="7805"/>
                    </a:cubicBezTo>
                    <a:cubicBezTo>
                      <a:pt x="38923" y="7529"/>
                      <a:pt x="39450" y="7128"/>
                      <a:pt x="39600" y="6401"/>
                    </a:cubicBezTo>
                    <a:cubicBezTo>
                      <a:pt x="39575" y="4998"/>
                      <a:pt x="39575" y="3594"/>
                      <a:pt x="39575" y="2190"/>
                    </a:cubicBezTo>
                    <a:cubicBezTo>
                      <a:pt x="39575" y="1990"/>
                      <a:pt x="39575" y="1789"/>
                      <a:pt x="39575" y="1589"/>
                    </a:cubicBezTo>
                    <a:cubicBezTo>
                      <a:pt x="39508" y="1593"/>
                      <a:pt x="39443" y="1595"/>
                      <a:pt x="39378" y="1595"/>
                    </a:cubicBezTo>
                    <a:cubicBezTo>
                      <a:pt x="39055" y="1595"/>
                      <a:pt x="38756" y="1543"/>
                      <a:pt x="38422" y="1439"/>
                    </a:cubicBezTo>
                    <a:cubicBezTo>
                      <a:pt x="37949" y="1281"/>
                      <a:pt x="37477" y="1184"/>
                      <a:pt x="36968" y="1184"/>
                    </a:cubicBezTo>
                    <a:cubicBezTo>
                      <a:pt x="36910" y="1184"/>
                      <a:pt x="36852" y="1185"/>
                      <a:pt x="36793" y="1188"/>
                    </a:cubicBezTo>
                    <a:lnTo>
                      <a:pt x="36392" y="1188"/>
                    </a:lnTo>
                    <a:cubicBezTo>
                      <a:pt x="36342" y="1194"/>
                      <a:pt x="36291" y="1197"/>
                      <a:pt x="36239" y="1197"/>
                    </a:cubicBezTo>
                    <a:cubicBezTo>
                      <a:pt x="36085" y="1197"/>
                      <a:pt x="35927" y="1175"/>
                      <a:pt x="35772" y="1175"/>
                    </a:cubicBezTo>
                    <a:cubicBezTo>
                      <a:pt x="35565" y="1175"/>
                      <a:pt x="35364" y="1213"/>
                      <a:pt x="35189" y="1388"/>
                    </a:cubicBezTo>
                    <a:cubicBezTo>
                      <a:pt x="35024" y="1315"/>
                      <a:pt x="34846" y="1216"/>
                      <a:pt x="34665" y="1216"/>
                    </a:cubicBezTo>
                    <a:cubicBezTo>
                      <a:pt x="34598" y="1216"/>
                      <a:pt x="34530" y="1229"/>
                      <a:pt x="34462" y="1263"/>
                    </a:cubicBezTo>
                    <a:cubicBezTo>
                      <a:pt x="34376" y="1306"/>
                      <a:pt x="34296" y="1323"/>
                      <a:pt x="34219" y="1323"/>
                    </a:cubicBezTo>
                    <a:cubicBezTo>
                      <a:pt x="34071" y="1323"/>
                      <a:pt x="33933" y="1262"/>
                      <a:pt x="33785" y="1213"/>
                    </a:cubicBezTo>
                    <a:lnTo>
                      <a:pt x="33785" y="1213"/>
                    </a:lnTo>
                    <a:cubicBezTo>
                      <a:pt x="33685" y="1338"/>
                      <a:pt x="33685" y="1464"/>
                      <a:pt x="33810" y="1589"/>
                    </a:cubicBezTo>
                    <a:cubicBezTo>
                      <a:pt x="33936" y="1865"/>
                      <a:pt x="33961" y="2140"/>
                      <a:pt x="33810" y="2391"/>
                    </a:cubicBezTo>
                    <a:cubicBezTo>
                      <a:pt x="33785" y="2566"/>
                      <a:pt x="33735" y="2692"/>
                      <a:pt x="33610" y="2792"/>
                    </a:cubicBezTo>
                    <a:cubicBezTo>
                      <a:pt x="33384" y="3168"/>
                      <a:pt x="33109" y="3494"/>
                      <a:pt x="32808" y="3794"/>
                    </a:cubicBezTo>
                    <a:lnTo>
                      <a:pt x="32808" y="3820"/>
                    </a:lnTo>
                    <a:cubicBezTo>
                      <a:pt x="32733" y="3845"/>
                      <a:pt x="32632" y="3870"/>
                      <a:pt x="32607" y="3945"/>
                    </a:cubicBezTo>
                    <a:cubicBezTo>
                      <a:pt x="32607" y="3945"/>
                      <a:pt x="32582" y="3920"/>
                      <a:pt x="32582" y="3920"/>
                    </a:cubicBezTo>
                    <a:cubicBezTo>
                      <a:pt x="32369" y="3883"/>
                      <a:pt x="32160" y="3873"/>
                      <a:pt x="31953" y="3873"/>
                    </a:cubicBezTo>
                    <a:cubicBezTo>
                      <a:pt x="31726" y="3873"/>
                      <a:pt x="31501" y="3885"/>
                      <a:pt x="31278" y="3885"/>
                    </a:cubicBezTo>
                    <a:cubicBezTo>
                      <a:pt x="31153" y="3885"/>
                      <a:pt x="31028" y="3881"/>
                      <a:pt x="30903" y="3870"/>
                    </a:cubicBezTo>
                    <a:cubicBezTo>
                      <a:pt x="30853" y="3920"/>
                      <a:pt x="30803" y="3945"/>
                      <a:pt x="30778" y="3970"/>
                    </a:cubicBezTo>
                    <a:cubicBezTo>
                      <a:pt x="30652" y="3569"/>
                      <a:pt x="30126" y="3569"/>
                      <a:pt x="29976" y="3193"/>
                    </a:cubicBezTo>
                    <a:cubicBezTo>
                      <a:pt x="29750" y="2992"/>
                      <a:pt x="29876" y="2591"/>
                      <a:pt x="29575" y="2391"/>
                    </a:cubicBezTo>
                    <a:cubicBezTo>
                      <a:pt x="29199" y="2667"/>
                      <a:pt x="28823" y="2867"/>
                      <a:pt x="28372" y="3043"/>
                    </a:cubicBezTo>
                    <a:cubicBezTo>
                      <a:pt x="27595" y="3318"/>
                      <a:pt x="26743" y="3519"/>
                      <a:pt x="26166" y="4195"/>
                    </a:cubicBezTo>
                    <a:cubicBezTo>
                      <a:pt x="25164" y="4797"/>
                      <a:pt x="24186" y="5399"/>
                      <a:pt x="23184" y="6000"/>
                    </a:cubicBezTo>
                    <a:cubicBezTo>
                      <a:pt x="23510" y="6576"/>
                      <a:pt x="24362" y="6501"/>
                      <a:pt x="24637" y="7153"/>
                    </a:cubicBezTo>
                    <a:cubicBezTo>
                      <a:pt x="24963" y="7378"/>
                      <a:pt x="24838" y="7980"/>
                      <a:pt x="25389" y="8030"/>
                    </a:cubicBezTo>
                    <a:cubicBezTo>
                      <a:pt x="25339" y="8080"/>
                      <a:pt x="25289" y="8130"/>
                      <a:pt x="25214" y="8180"/>
                    </a:cubicBezTo>
                    <a:cubicBezTo>
                      <a:pt x="24813" y="8757"/>
                      <a:pt x="24287" y="9258"/>
                      <a:pt x="24111" y="9985"/>
                    </a:cubicBezTo>
                    <a:cubicBezTo>
                      <a:pt x="24074" y="9948"/>
                      <a:pt x="24024" y="9925"/>
                      <a:pt x="23971" y="9925"/>
                    </a:cubicBezTo>
                    <a:cubicBezTo>
                      <a:pt x="23951" y="9925"/>
                      <a:pt x="23931" y="9928"/>
                      <a:pt x="23911" y="9935"/>
                    </a:cubicBezTo>
                    <a:cubicBezTo>
                      <a:pt x="23349" y="10303"/>
                      <a:pt x="22739" y="10316"/>
                      <a:pt x="22131" y="10316"/>
                    </a:cubicBezTo>
                    <a:cubicBezTo>
                      <a:pt x="22087" y="10316"/>
                      <a:pt x="22044" y="10316"/>
                      <a:pt x="22000" y="10316"/>
                    </a:cubicBezTo>
                    <a:cubicBezTo>
                      <a:pt x="21783" y="10316"/>
                      <a:pt x="21567" y="10317"/>
                      <a:pt x="21354" y="10336"/>
                    </a:cubicBezTo>
                    <a:cubicBezTo>
                      <a:pt x="21079" y="9985"/>
                      <a:pt x="20878" y="9609"/>
                      <a:pt x="20728" y="9208"/>
                    </a:cubicBezTo>
                    <a:cubicBezTo>
                      <a:pt x="20452" y="8406"/>
                      <a:pt x="20151" y="7579"/>
                      <a:pt x="20753" y="6777"/>
                    </a:cubicBezTo>
                    <a:cubicBezTo>
                      <a:pt x="20803" y="6677"/>
                      <a:pt x="20828" y="6602"/>
                      <a:pt x="20828" y="6501"/>
                    </a:cubicBezTo>
                    <a:cubicBezTo>
                      <a:pt x="20803" y="6476"/>
                      <a:pt x="20778" y="6426"/>
                      <a:pt x="20753" y="6376"/>
                    </a:cubicBezTo>
                    <a:cubicBezTo>
                      <a:pt x="19199" y="6201"/>
                      <a:pt x="17745" y="5749"/>
                      <a:pt x="16367" y="4998"/>
                    </a:cubicBezTo>
                    <a:cubicBezTo>
                      <a:pt x="14913" y="3995"/>
                      <a:pt x="13434" y="3018"/>
                      <a:pt x="11981" y="2015"/>
                    </a:cubicBezTo>
                    <a:cubicBezTo>
                      <a:pt x="11906" y="2015"/>
                      <a:pt x="11830" y="2040"/>
                      <a:pt x="11755" y="2040"/>
                    </a:cubicBezTo>
                    <a:cubicBezTo>
                      <a:pt x="11699" y="2074"/>
                      <a:pt x="11642" y="2088"/>
                      <a:pt x="11585" y="2088"/>
                    </a:cubicBezTo>
                    <a:cubicBezTo>
                      <a:pt x="11517" y="2088"/>
                      <a:pt x="11448" y="2068"/>
                      <a:pt x="11379" y="2040"/>
                    </a:cubicBezTo>
                    <a:lnTo>
                      <a:pt x="11329" y="2040"/>
                    </a:lnTo>
                    <a:cubicBezTo>
                      <a:pt x="11304" y="2015"/>
                      <a:pt x="11304" y="1990"/>
                      <a:pt x="11279" y="1965"/>
                    </a:cubicBezTo>
                    <a:cubicBezTo>
                      <a:pt x="10652" y="1589"/>
                      <a:pt x="10427" y="712"/>
                      <a:pt x="9575" y="586"/>
                    </a:cubicBezTo>
                    <a:cubicBezTo>
                      <a:pt x="8632" y="362"/>
                      <a:pt x="7689" y="178"/>
                      <a:pt x="6710" y="178"/>
                    </a:cubicBezTo>
                    <a:cubicBezTo>
                      <a:pt x="6596" y="178"/>
                      <a:pt x="6482" y="180"/>
                      <a:pt x="6367" y="185"/>
                    </a:cubicBezTo>
                    <a:cubicBezTo>
                      <a:pt x="6223" y="42"/>
                      <a:pt x="6060" y="0"/>
                      <a:pt x="589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899" name="Google Shape;899;p35"/>
              <p:cNvSpPr/>
              <p:nvPr/>
            </p:nvSpPr>
            <p:spPr>
              <a:xfrm>
                <a:off x="2429975" y="2813325"/>
                <a:ext cx="2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0" name="Google Shape;900;p35"/>
              <p:cNvSpPr/>
              <p:nvPr/>
            </p:nvSpPr>
            <p:spPr>
              <a:xfrm>
                <a:off x="2003275" y="1453300"/>
                <a:ext cx="1013175" cy="353875"/>
              </a:xfrm>
              <a:custGeom>
                <a:avLst/>
                <a:gdLst/>
                <a:ahLst/>
                <a:cxnLst/>
                <a:rect l="l" t="t" r="r" b="b"/>
                <a:pathLst>
                  <a:path w="40527" h="14155" extrusionOk="0">
                    <a:moveTo>
                      <a:pt x="40297" y="1"/>
                    </a:moveTo>
                    <a:cubicBezTo>
                      <a:pt x="40182" y="1"/>
                      <a:pt x="40009" y="46"/>
                      <a:pt x="39750" y="115"/>
                    </a:cubicBezTo>
                    <a:cubicBezTo>
                      <a:pt x="39424" y="165"/>
                      <a:pt x="39098" y="165"/>
                      <a:pt x="38798" y="291"/>
                    </a:cubicBezTo>
                    <a:cubicBezTo>
                      <a:pt x="38697" y="316"/>
                      <a:pt x="38622" y="341"/>
                      <a:pt x="38522" y="366"/>
                    </a:cubicBezTo>
                    <a:cubicBezTo>
                      <a:pt x="37294" y="892"/>
                      <a:pt x="35991" y="1268"/>
                      <a:pt x="34662" y="1519"/>
                    </a:cubicBezTo>
                    <a:cubicBezTo>
                      <a:pt x="33685" y="1719"/>
                      <a:pt x="32682" y="1945"/>
                      <a:pt x="31680" y="2070"/>
                    </a:cubicBezTo>
                    <a:cubicBezTo>
                      <a:pt x="31580" y="2095"/>
                      <a:pt x="31479" y="2120"/>
                      <a:pt x="31379" y="2145"/>
                    </a:cubicBezTo>
                    <a:cubicBezTo>
                      <a:pt x="31028" y="2270"/>
                      <a:pt x="30652" y="2220"/>
                      <a:pt x="30276" y="2270"/>
                    </a:cubicBezTo>
                    <a:cubicBezTo>
                      <a:pt x="29023" y="2471"/>
                      <a:pt x="27770" y="2571"/>
                      <a:pt x="26492" y="2697"/>
                    </a:cubicBezTo>
                    <a:cubicBezTo>
                      <a:pt x="26070" y="2802"/>
                      <a:pt x="25642" y="2825"/>
                      <a:pt x="25212" y="2825"/>
                    </a:cubicBezTo>
                    <a:cubicBezTo>
                      <a:pt x="24872" y="2825"/>
                      <a:pt x="24531" y="2811"/>
                      <a:pt x="24189" y="2811"/>
                    </a:cubicBezTo>
                    <a:cubicBezTo>
                      <a:pt x="24038" y="2811"/>
                      <a:pt x="23886" y="2814"/>
                      <a:pt x="23735" y="2822"/>
                    </a:cubicBezTo>
                    <a:cubicBezTo>
                      <a:pt x="23585" y="2822"/>
                      <a:pt x="23434" y="2822"/>
                      <a:pt x="23284" y="2847"/>
                    </a:cubicBezTo>
                    <a:cubicBezTo>
                      <a:pt x="23133" y="2872"/>
                      <a:pt x="23008" y="2872"/>
                      <a:pt x="22858" y="2897"/>
                    </a:cubicBezTo>
                    <a:cubicBezTo>
                      <a:pt x="22783" y="2922"/>
                      <a:pt x="22682" y="2947"/>
                      <a:pt x="22607" y="2972"/>
                    </a:cubicBezTo>
                    <a:cubicBezTo>
                      <a:pt x="22549" y="2981"/>
                      <a:pt x="22490" y="2983"/>
                      <a:pt x="22432" y="2983"/>
                    </a:cubicBezTo>
                    <a:cubicBezTo>
                      <a:pt x="22315" y="2983"/>
                      <a:pt x="22198" y="2972"/>
                      <a:pt x="22081" y="2972"/>
                    </a:cubicBezTo>
                    <a:cubicBezTo>
                      <a:pt x="21981" y="2972"/>
                      <a:pt x="21880" y="2972"/>
                      <a:pt x="21780" y="2997"/>
                    </a:cubicBezTo>
                    <a:cubicBezTo>
                      <a:pt x="20812" y="3009"/>
                      <a:pt x="19844" y="3032"/>
                      <a:pt x="18879" y="3032"/>
                    </a:cubicBezTo>
                    <a:cubicBezTo>
                      <a:pt x="17794" y="3032"/>
                      <a:pt x="16714" y="3003"/>
                      <a:pt x="15640" y="2897"/>
                    </a:cubicBezTo>
                    <a:cubicBezTo>
                      <a:pt x="14086" y="2747"/>
                      <a:pt x="12532" y="2872"/>
                      <a:pt x="11003" y="2596"/>
                    </a:cubicBezTo>
                    <a:cubicBezTo>
                      <a:pt x="8221" y="2446"/>
                      <a:pt x="5464" y="2070"/>
                      <a:pt x="2732" y="1544"/>
                    </a:cubicBezTo>
                    <a:cubicBezTo>
                      <a:pt x="2194" y="1431"/>
                      <a:pt x="1655" y="1339"/>
                      <a:pt x="1080" y="1339"/>
                    </a:cubicBezTo>
                    <a:cubicBezTo>
                      <a:pt x="1013" y="1339"/>
                      <a:pt x="946" y="1341"/>
                      <a:pt x="878" y="1343"/>
                    </a:cubicBezTo>
                    <a:cubicBezTo>
                      <a:pt x="151" y="1393"/>
                      <a:pt x="0" y="1669"/>
                      <a:pt x="226" y="2296"/>
                    </a:cubicBezTo>
                    <a:cubicBezTo>
                      <a:pt x="251" y="3874"/>
                      <a:pt x="251" y="5453"/>
                      <a:pt x="251" y="7032"/>
                    </a:cubicBezTo>
                    <a:cubicBezTo>
                      <a:pt x="828" y="7659"/>
                      <a:pt x="1279" y="8361"/>
                      <a:pt x="1830" y="8987"/>
                    </a:cubicBezTo>
                    <a:cubicBezTo>
                      <a:pt x="3083" y="10347"/>
                      <a:pt x="4300" y="11850"/>
                      <a:pt x="6244" y="11850"/>
                    </a:cubicBezTo>
                    <a:cubicBezTo>
                      <a:pt x="6594" y="11850"/>
                      <a:pt x="6967" y="11801"/>
                      <a:pt x="7369" y="11694"/>
                    </a:cubicBezTo>
                    <a:cubicBezTo>
                      <a:pt x="7970" y="11544"/>
                      <a:pt x="8522" y="11343"/>
                      <a:pt x="9098" y="11118"/>
                    </a:cubicBezTo>
                    <a:cubicBezTo>
                      <a:pt x="9173" y="11093"/>
                      <a:pt x="9274" y="11068"/>
                      <a:pt x="9349" y="11017"/>
                    </a:cubicBezTo>
                    <a:cubicBezTo>
                      <a:pt x="9524" y="10942"/>
                      <a:pt x="9700" y="10892"/>
                      <a:pt x="9875" y="10842"/>
                    </a:cubicBezTo>
                    <a:cubicBezTo>
                      <a:pt x="11053" y="10266"/>
                      <a:pt x="12281" y="9789"/>
                      <a:pt x="13559" y="9489"/>
                    </a:cubicBezTo>
                    <a:cubicBezTo>
                      <a:pt x="13810" y="9413"/>
                      <a:pt x="14061" y="9338"/>
                      <a:pt x="14336" y="9313"/>
                    </a:cubicBezTo>
                    <a:cubicBezTo>
                      <a:pt x="14462" y="9313"/>
                      <a:pt x="14587" y="9288"/>
                      <a:pt x="14687" y="9288"/>
                    </a:cubicBezTo>
                    <a:cubicBezTo>
                      <a:pt x="14787" y="9263"/>
                      <a:pt x="14863" y="9238"/>
                      <a:pt x="14938" y="9238"/>
                    </a:cubicBezTo>
                    <a:cubicBezTo>
                      <a:pt x="14985" y="9222"/>
                      <a:pt x="15031" y="9216"/>
                      <a:pt x="15078" y="9216"/>
                    </a:cubicBezTo>
                    <a:cubicBezTo>
                      <a:pt x="15182" y="9216"/>
                      <a:pt x="15285" y="9246"/>
                      <a:pt x="15389" y="9263"/>
                    </a:cubicBezTo>
                    <a:cubicBezTo>
                      <a:pt x="15462" y="9273"/>
                      <a:pt x="15530" y="9279"/>
                      <a:pt x="15598" y="9279"/>
                    </a:cubicBezTo>
                    <a:cubicBezTo>
                      <a:pt x="15693" y="9279"/>
                      <a:pt x="15787" y="9267"/>
                      <a:pt x="15890" y="9238"/>
                    </a:cubicBezTo>
                    <a:cubicBezTo>
                      <a:pt x="16057" y="9177"/>
                      <a:pt x="16224" y="9144"/>
                      <a:pt x="16391" y="9144"/>
                    </a:cubicBezTo>
                    <a:cubicBezTo>
                      <a:pt x="16500" y="9144"/>
                      <a:pt x="16609" y="9158"/>
                      <a:pt x="16717" y="9188"/>
                    </a:cubicBezTo>
                    <a:cubicBezTo>
                      <a:pt x="16793" y="9238"/>
                      <a:pt x="16868" y="9263"/>
                      <a:pt x="16968" y="9263"/>
                    </a:cubicBezTo>
                    <a:cubicBezTo>
                      <a:pt x="17168" y="9338"/>
                      <a:pt x="17369" y="9413"/>
                      <a:pt x="17569" y="9514"/>
                    </a:cubicBezTo>
                    <a:cubicBezTo>
                      <a:pt x="18397" y="9890"/>
                      <a:pt x="19073" y="10466"/>
                      <a:pt x="19775" y="11017"/>
                    </a:cubicBezTo>
                    <a:cubicBezTo>
                      <a:pt x="20878" y="11920"/>
                      <a:pt x="21605" y="13248"/>
                      <a:pt x="22883" y="13925"/>
                    </a:cubicBezTo>
                    <a:cubicBezTo>
                      <a:pt x="23264" y="14079"/>
                      <a:pt x="23630" y="14154"/>
                      <a:pt x="23978" y="14154"/>
                    </a:cubicBezTo>
                    <a:cubicBezTo>
                      <a:pt x="24707" y="14154"/>
                      <a:pt x="25364" y="13825"/>
                      <a:pt x="25940" y="13198"/>
                    </a:cubicBezTo>
                    <a:cubicBezTo>
                      <a:pt x="26291" y="12847"/>
                      <a:pt x="26692" y="12546"/>
                      <a:pt x="27043" y="12195"/>
                    </a:cubicBezTo>
                    <a:cubicBezTo>
                      <a:pt x="27143" y="12095"/>
                      <a:pt x="27219" y="11995"/>
                      <a:pt x="27319" y="11895"/>
                    </a:cubicBezTo>
                    <a:cubicBezTo>
                      <a:pt x="27394" y="11794"/>
                      <a:pt x="27494" y="11694"/>
                      <a:pt x="27595" y="11619"/>
                    </a:cubicBezTo>
                    <a:cubicBezTo>
                      <a:pt x="27695" y="11544"/>
                      <a:pt x="27795" y="11469"/>
                      <a:pt x="27920" y="11418"/>
                    </a:cubicBezTo>
                    <a:cubicBezTo>
                      <a:pt x="28196" y="11243"/>
                      <a:pt x="28497" y="11042"/>
                      <a:pt x="28798" y="10892"/>
                    </a:cubicBezTo>
                    <a:cubicBezTo>
                      <a:pt x="28923" y="10842"/>
                      <a:pt x="29023" y="10792"/>
                      <a:pt x="29148" y="10767"/>
                    </a:cubicBezTo>
                    <a:cubicBezTo>
                      <a:pt x="29224" y="10742"/>
                      <a:pt x="29299" y="10717"/>
                      <a:pt x="29399" y="10717"/>
                    </a:cubicBezTo>
                    <a:cubicBezTo>
                      <a:pt x="29474" y="10692"/>
                      <a:pt x="29549" y="10692"/>
                      <a:pt x="29625" y="10667"/>
                    </a:cubicBezTo>
                    <a:cubicBezTo>
                      <a:pt x="29725" y="10641"/>
                      <a:pt x="29800" y="10641"/>
                      <a:pt x="29875" y="10616"/>
                    </a:cubicBezTo>
                    <a:cubicBezTo>
                      <a:pt x="30093" y="10571"/>
                      <a:pt x="30311" y="10540"/>
                      <a:pt x="30526" y="10540"/>
                    </a:cubicBezTo>
                    <a:cubicBezTo>
                      <a:pt x="30782" y="10540"/>
                      <a:pt x="31034" y="10583"/>
                      <a:pt x="31279" y="10692"/>
                    </a:cubicBezTo>
                    <a:cubicBezTo>
                      <a:pt x="32331" y="10967"/>
                      <a:pt x="33184" y="11619"/>
                      <a:pt x="34036" y="12271"/>
                    </a:cubicBezTo>
                    <a:cubicBezTo>
                      <a:pt x="34612" y="12596"/>
                      <a:pt x="35239" y="12822"/>
                      <a:pt x="35865" y="13047"/>
                    </a:cubicBezTo>
                    <a:cubicBezTo>
                      <a:pt x="35983" y="13077"/>
                      <a:pt x="36100" y="13089"/>
                      <a:pt x="36213" y="13089"/>
                    </a:cubicBezTo>
                    <a:cubicBezTo>
                      <a:pt x="36292" y="13089"/>
                      <a:pt x="36369" y="13083"/>
                      <a:pt x="36442" y="13073"/>
                    </a:cubicBezTo>
                    <a:cubicBezTo>
                      <a:pt x="36617" y="13022"/>
                      <a:pt x="36818" y="12947"/>
                      <a:pt x="36993" y="12897"/>
                    </a:cubicBezTo>
                    <a:cubicBezTo>
                      <a:pt x="37419" y="12747"/>
                      <a:pt x="37845" y="12596"/>
                      <a:pt x="38196" y="12271"/>
                    </a:cubicBezTo>
                    <a:cubicBezTo>
                      <a:pt x="38697" y="11870"/>
                      <a:pt x="39098" y="11368"/>
                      <a:pt x="39399" y="10817"/>
                    </a:cubicBezTo>
                    <a:cubicBezTo>
                      <a:pt x="39550" y="10491"/>
                      <a:pt x="39800" y="10240"/>
                      <a:pt x="39875" y="9890"/>
                    </a:cubicBezTo>
                    <a:cubicBezTo>
                      <a:pt x="40026" y="9814"/>
                      <a:pt x="39976" y="9589"/>
                      <a:pt x="40101" y="9514"/>
                    </a:cubicBezTo>
                    <a:cubicBezTo>
                      <a:pt x="40176" y="9438"/>
                      <a:pt x="40251" y="9363"/>
                      <a:pt x="40301" y="9288"/>
                    </a:cubicBezTo>
                    <a:cubicBezTo>
                      <a:pt x="40377" y="9238"/>
                      <a:pt x="40452" y="9163"/>
                      <a:pt x="40477" y="9037"/>
                    </a:cubicBezTo>
                    <a:cubicBezTo>
                      <a:pt x="40502" y="6230"/>
                      <a:pt x="40502" y="3448"/>
                      <a:pt x="40527" y="641"/>
                    </a:cubicBezTo>
                    <a:cubicBezTo>
                      <a:pt x="40527" y="165"/>
                      <a:pt x="40516" y="1"/>
                      <a:pt x="4029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1" name="Google Shape;901;p35"/>
              <p:cNvSpPr/>
              <p:nvPr/>
            </p:nvSpPr>
            <p:spPr>
              <a:xfrm>
                <a:off x="2018300" y="2711175"/>
                <a:ext cx="990650" cy="164925"/>
              </a:xfrm>
              <a:custGeom>
                <a:avLst/>
                <a:gdLst/>
                <a:ahLst/>
                <a:cxnLst/>
                <a:rect l="l" t="t" r="r" b="b"/>
                <a:pathLst>
                  <a:path w="39626" h="6597" extrusionOk="0">
                    <a:moveTo>
                      <a:pt x="39126" y="0"/>
                    </a:moveTo>
                    <a:cubicBezTo>
                      <a:pt x="38724" y="0"/>
                      <a:pt x="38449" y="371"/>
                      <a:pt x="38096" y="527"/>
                    </a:cubicBezTo>
                    <a:cubicBezTo>
                      <a:pt x="37871" y="678"/>
                      <a:pt x="37645" y="828"/>
                      <a:pt x="37395" y="953"/>
                    </a:cubicBezTo>
                    <a:cubicBezTo>
                      <a:pt x="36392" y="1429"/>
                      <a:pt x="35415" y="1981"/>
                      <a:pt x="34337" y="2307"/>
                    </a:cubicBezTo>
                    <a:cubicBezTo>
                      <a:pt x="33660" y="2683"/>
                      <a:pt x="32883" y="2808"/>
                      <a:pt x="32157" y="3059"/>
                    </a:cubicBezTo>
                    <a:cubicBezTo>
                      <a:pt x="31655" y="3209"/>
                      <a:pt x="31204" y="3460"/>
                      <a:pt x="30678" y="3485"/>
                    </a:cubicBezTo>
                    <a:cubicBezTo>
                      <a:pt x="30427" y="3535"/>
                      <a:pt x="30202" y="3635"/>
                      <a:pt x="29951" y="3685"/>
                    </a:cubicBezTo>
                    <a:cubicBezTo>
                      <a:pt x="29074" y="3961"/>
                      <a:pt x="28172" y="4086"/>
                      <a:pt x="27269" y="4211"/>
                    </a:cubicBezTo>
                    <a:cubicBezTo>
                      <a:pt x="26718" y="4236"/>
                      <a:pt x="26192" y="4412"/>
                      <a:pt x="25640" y="4462"/>
                    </a:cubicBezTo>
                    <a:cubicBezTo>
                      <a:pt x="25540" y="4462"/>
                      <a:pt x="25465" y="4487"/>
                      <a:pt x="25364" y="4512"/>
                    </a:cubicBezTo>
                    <a:cubicBezTo>
                      <a:pt x="25236" y="4570"/>
                      <a:pt x="25102" y="4591"/>
                      <a:pt x="24968" y="4591"/>
                    </a:cubicBezTo>
                    <a:cubicBezTo>
                      <a:pt x="24814" y="4591"/>
                      <a:pt x="24660" y="4564"/>
                      <a:pt x="24512" y="4537"/>
                    </a:cubicBezTo>
                    <a:cubicBezTo>
                      <a:pt x="24412" y="4537"/>
                      <a:pt x="24312" y="4562"/>
                      <a:pt x="24212" y="4587"/>
                    </a:cubicBezTo>
                    <a:cubicBezTo>
                      <a:pt x="22723" y="4790"/>
                      <a:pt x="21234" y="4816"/>
                      <a:pt x="19745" y="4816"/>
                    </a:cubicBezTo>
                    <a:cubicBezTo>
                      <a:pt x="19204" y="4816"/>
                      <a:pt x="18663" y="4813"/>
                      <a:pt x="18121" y="4813"/>
                    </a:cubicBezTo>
                    <a:lnTo>
                      <a:pt x="17796" y="4813"/>
                    </a:lnTo>
                    <a:cubicBezTo>
                      <a:pt x="17539" y="4807"/>
                      <a:pt x="17280" y="4807"/>
                      <a:pt x="17021" y="4807"/>
                    </a:cubicBezTo>
                    <a:lnTo>
                      <a:pt x="17021" y="4807"/>
                    </a:lnTo>
                    <a:cubicBezTo>
                      <a:pt x="16243" y="4807"/>
                      <a:pt x="15458" y="4807"/>
                      <a:pt x="14688" y="4637"/>
                    </a:cubicBezTo>
                    <a:cubicBezTo>
                      <a:pt x="14525" y="4637"/>
                      <a:pt x="14362" y="4644"/>
                      <a:pt x="14196" y="4644"/>
                    </a:cubicBezTo>
                    <a:cubicBezTo>
                      <a:pt x="14030" y="4644"/>
                      <a:pt x="13861" y="4637"/>
                      <a:pt x="13685" y="4612"/>
                    </a:cubicBezTo>
                    <a:cubicBezTo>
                      <a:pt x="13660" y="4587"/>
                      <a:pt x="13610" y="4587"/>
                      <a:pt x="13560" y="4587"/>
                    </a:cubicBezTo>
                    <a:cubicBezTo>
                      <a:pt x="13510" y="4587"/>
                      <a:pt x="13485" y="4587"/>
                      <a:pt x="13435" y="4562"/>
                    </a:cubicBezTo>
                    <a:cubicBezTo>
                      <a:pt x="13384" y="4562"/>
                      <a:pt x="13334" y="4562"/>
                      <a:pt x="13309" y="4587"/>
                    </a:cubicBezTo>
                    <a:cubicBezTo>
                      <a:pt x="13134" y="4587"/>
                      <a:pt x="12983" y="4587"/>
                      <a:pt x="12833" y="4537"/>
                    </a:cubicBezTo>
                    <a:cubicBezTo>
                      <a:pt x="12733" y="4512"/>
                      <a:pt x="12658" y="4487"/>
                      <a:pt x="12582" y="4487"/>
                    </a:cubicBezTo>
                    <a:cubicBezTo>
                      <a:pt x="12232" y="4462"/>
                      <a:pt x="11881" y="4412"/>
                      <a:pt x="11530" y="4287"/>
                    </a:cubicBezTo>
                    <a:cubicBezTo>
                      <a:pt x="11104" y="4211"/>
                      <a:pt x="10678" y="4136"/>
                      <a:pt x="10252" y="4036"/>
                    </a:cubicBezTo>
                    <a:cubicBezTo>
                      <a:pt x="8171" y="3585"/>
                      <a:pt x="6116" y="3008"/>
                      <a:pt x="4111" y="2206"/>
                    </a:cubicBezTo>
                    <a:cubicBezTo>
                      <a:pt x="4011" y="2181"/>
                      <a:pt x="3936" y="2131"/>
                      <a:pt x="3836" y="2106"/>
                    </a:cubicBezTo>
                    <a:cubicBezTo>
                      <a:pt x="3710" y="2056"/>
                      <a:pt x="3610" y="2006"/>
                      <a:pt x="3485" y="1956"/>
                    </a:cubicBezTo>
                    <a:cubicBezTo>
                      <a:pt x="3209" y="1830"/>
                      <a:pt x="2933" y="1705"/>
                      <a:pt x="2708" y="1530"/>
                    </a:cubicBezTo>
                    <a:cubicBezTo>
                      <a:pt x="2432" y="1329"/>
                      <a:pt x="2131" y="1154"/>
                      <a:pt x="1881" y="928"/>
                    </a:cubicBezTo>
                    <a:cubicBezTo>
                      <a:pt x="1530" y="678"/>
                      <a:pt x="1104" y="552"/>
                      <a:pt x="778" y="226"/>
                    </a:cubicBezTo>
                    <a:cubicBezTo>
                      <a:pt x="628" y="151"/>
                      <a:pt x="477" y="51"/>
                      <a:pt x="302" y="26"/>
                    </a:cubicBezTo>
                    <a:cubicBezTo>
                      <a:pt x="277" y="1"/>
                      <a:pt x="227" y="1"/>
                      <a:pt x="176" y="1"/>
                    </a:cubicBezTo>
                    <a:cubicBezTo>
                      <a:pt x="151" y="26"/>
                      <a:pt x="101" y="51"/>
                      <a:pt x="76" y="76"/>
                    </a:cubicBezTo>
                    <a:cubicBezTo>
                      <a:pt x="76" y="477"/>
                      <a:pt x="101" y="878"/>
                      <a:pt x="51" y="1279"/>
                    </a:cubicBezTo>
                    <a:cubicBezTo>
                      <a:pt x="1" y="1805"/>
                      <a:pt x="227" y="2131"/>
                      <a:pt x="678" y="2357"/>
                    </a:cubicBezTo>
                    <a:cubicBezTo>
                      <a:pt x="1354" y="2733"/>
                      <a:pt x="1981" y="3109"/>
                      <a:pt x="2633" y="3510"/>
                    </a:cubicBezTo>
                    <a:cubicBezTo>
                      <a:pt x="2733" y="3560"/>
                      <a:pt x="2808" y="3635"/>
                      <a:pt x="2908" y="3660"/>
                    </a:cubicBezTo>
                    <a:cubicBezTo>
                      <a:pt x="2958" y="3660"/>
                      <a:pt x="3008" y="3660"/>
                      <a:pt x="3034" y="3710"/>
                    </a:cubicBezTo>
                    <a:cubicBezTo>
                      <a:pt x="3109" y="3760"/>
                      <a:pt x="3209" y="3810"/>
                      <a:pt x="3284" y="3835"/>
                    </a:cubicBezTo>
                    <a:lnTo>
                      <a:pt x="3284" y="3861"/>
                    </a:lnTo>
                    <a:cubicBezTo>
                      <a:pt x="3460" y="3911"/>
                      <a:pt x="3660" y="3961"/>
                      <a:pt x="3836" y="4011"/>
                    </a:cubicBezTo>
                    <a:cubicBezTo>
                      <a:pt x="5389" y="4612"/>
                      <a:pt x="6968" y="5139"/>
                      <a:pt x="8597" y="5515"/>
                    </a:cubicBezTo>
                    <a:cubicBezTo>
                      <a:pt x="11705" y="6216"/>
                      <a:pt x="14838" y="6567"/>
                      <a:pt x="17996" y="6592"/>
                    </a:cubicBezTo>
                    <a:cubicBezTo>
                      <a:pt x="18238" y="6595"/>
                      <a:pt x="18479" y="6597"/>
                      <a:pt x="18721" y="6597"/>
                    </a:cubicBezTo>
                    <a:cubicBezTo>
                      <a:pt x="22611" y="6597"/>
                      <a:pt x="26479" y="6214"/>
                      <a:pt x="30302" y="5364"/>
                    </a:cubicBezTo>
                    <a:cubicBezTo>
                      <a:pt x="33134" y="4738"/>
                      <a:pt x="35891" y="3886"/>
                      <a:pt x="38548" y="2708"/>
                    </a:cubicBezTo>
                    <a:cubicBezTo>
                      <a:pt x="39224" y="2382"/>
                      <a:pt x="39625" y="2006"/>
                      <a:pt x="39500" y="1179"/>
                    </a:cubicBezTo>
                    <a:cubicBezTo>
                      <a:pt x="39425" y="828"/>
                      <a:pt x="39500" y="452"/>
                      <a:pt x="39500" y="101"/>
                    </a:cubicBezTo>
                    <a:cubicBezTo>
                      <a:pt x="39362" y="30"/>
                      <a:pt x="39239" y="0"/>
                      <a:pt x="391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2" name="Google Shape;902;p35"/>
              <p:cNvSpPr/>
              <p:nvPr/>
            </p:nvSpPr>
            <p:spPr>
              <a:xfrm>
                <a:off x="2885475" y="1265625"/>
                <a:ext cx="122225" cy="36700"/>
              </a:xfrm>
              <a:custGeom>
                <a:avLst/>
                <a:gdLst/>
                <a:ahLst/>
                <a:cxnLst/>
                <a:rect l="l" t="t" r="r" b="b"/>
                <a:pathLst>
                  <a:path w="4889" h="1468" extrusionOk="0">
                    <a:moveTo>
                      <a:pt x="1032" y="1"/>
                    </a:moveTo>
                    <a:cubicBezTo>
                      <a:pt x="708" y="1"/>
                      <a:pt x="480" y="189"/>
                      <a:pt x="327" y="554"/>
                    </a:cubicBezTo>
                    <a:cubicBezTo>
                      <a:pt x="226" y="780"/>
                      <a:pt x="101" y="980"/>
                      <a:pt x="1" y="1181"/>
                    </a:cubicBezTo>
                    <a:cubicBezTo>
                      <a:pt x="1" y="1403"/>
                      <a:pt x="71" y="1468"/>
                      <a:pt x="175" y="1468"/>
                    </a:cubicBezTo>
                    <a:cubicBezTo>
                      <a:pt x="247" y="1468"/>
                      <a:pt x="335" y="1437"/>
                      <a:pt x="427" y="1406"/>
                    </a:cubicBezTo>
                    <a:cubicBezTo>
                      <a:pt x="1881" y="1381"/>
                      <a:pt x="3284" y="1181"/>
                      <a:pt x="4888" y="705"/>
                    </a:cubicBezTo>
                    <a:cubicBezTo>
                      <a:pt x="4337" y="504"/>
                      <a:pt x="4036" y="429"/>
                      <a:pt x="3710" y="354"/>
                    </a:cubicBezTo>
                    <a:cubicBezTo>
                      <a:pt x="2933" y="153"/>
                      <a:pt x="2131" y="254"/>
                      <a:pt x="1354" y="53"/>
                    </a:cubicBezTo>
                    <a:cubicBezTo>
                      <a:pt x="1238" y="18"/>
                      <a:pt x="1130" y="1"/>
                      <a:pt x="1032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3" name="Google Shape;903;p35"/>
              <p:cNvSpPr/>
              <p:nvPr/>
            </p:nvSpPr>
            <p:spPr>
              <a:xfrm>
                <a:off x="2870450" y="1295125"/>
                <a:ext cx="257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406" extrusionOk="0">
                    <a:moveTo>
                      <a:pt x="602" y="1"/>
                    </a:moveTo>
                    <a:cubicBezTo>
                      <a:pt x="517" y="18"/>
                      <a:pt x="421" y="103"/>
                      <a:pt x="322" y="103"/>
                    </a:cubicBezTo>
                    <a:cubicBezTo>
                      <a:pt x="274" y="103"/>
                      <a:pt x="225" y="83"/>
                      <a:pt x="176" y="26"/>
                    </a:cubicBezTo>
                    <a:cubicBezTo>
                      <a:pt x="25" y="101"/>
                      <a:pt x="25" y="252"/>
                      <a:pt x="0" y="377"/>
                    </a:cubicBezTo>
                    <a:cubicBezTo>
                      <a:pt x="167" y="377"/>
                      <a:pt x="340" y="405"/>
                      <a:pt x="508" y="405"/>
                    </a:cubicBezTo>
                    <a:cubicBezTo>
                      <a:pt x="692" y="405"/>
                      <a:pt x="870" y="371"/>
                      <a:pt x="1028" y="226"/>
                    </a:cubicBezTo>
                    <a:cubicBezTo>
                      <a:pt x="852" y="176"/>
                      <a:pt x="702" y="151"/>
                      <a:pt x="602" y="1"/>
                    </a:cubicBezTo>
                    <a:close/>
                  </a:path>
                </a:pathLst>
              </a:custGeom>
              <a:solidFill>
                <a:srgbClr val="7799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4" name="Google Shape;904;p35"/>
              <p:cNvSpPr/>
              <p:nvPr/>
            </p:nvSpPr>
            <p:spPr>
              <a:xfrm>
                <a:off x="2825950" y="1255025"/>
                <a:ext cx="5050" cy="10675"/>
              </a:xfrm>
              <a:custGeom>
                <a:avLst/>
                <a:gdLst/>
                <a:ahLst/>
                <a:cxnLst/>
                <a:rect l="l" t="t" r="r" b="b"/>
                <a:pathLst>
                  <a:path w="202" h="427" extrusionOk="0">
                    <a:moveTo>
                      <a:pt x="201" y="1"/>
                    </a:moveTo>
                    <a:lnTo>
                      <a:pt x="201" y="1"/>
                    </a:lnTo>
                    <a:cubicBezTo>
                      <a:pt x="26" y="76"/>
                      <a:pt x="1" y="226"/>
                      <a:pt x="1" y="427"/>
                    </a:cubicBezTo>
                    <a:cubicBezTo>
                      <a:pt x="176" y="327"/>
                      <a:pt x="201" y="176"/>
                      <a:pt x="201" y="1"/>
                    </a:cubicBezTo>
                    <a:close/>
                  </a:path>
                </a:pathLst>
              </a:custGeom>
              <a:solidFill>
                <a:srgbClr val="69615C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5" name="Google Shape;905;p35"/>
              <p:cNvSpPr/>
              <p:nvPr/>
            </p:nvSpPr>
            <p:spPr>
              <a:xfrm>
                <a:off x="2810925" y="571375"/>
                <a:ext cx="571450" cy="737925"/>
              </a:xfrm>
              <a:custGeom>
                <a:avLst/>
                <a:gdLst/>
                <a:ahLst/>
                <a:cxnLst/>
                <a:rect l="l" t="t" r="r" b="b"/>
                <a:pathLst>
                  <a:path w="22858" h="29517" extrusionOk="0">
                    <a:moveTo>
                      <a:pt x="22419" y="1"/>
                    </a:moveTo>
                    <a:cubicBezTo>
                      <a:pt x="22399" y="1"/>
                      <a:pt x="22378" y="2"/>
                      <a:pt x="22356" y="3"/>
                    </a:cubicBezTo>
                    <a:cubicBezTo>
                      <a:pt x="21504" y="79"/>
                      <a:pt x="20627" y="129"/>
                      <a:pt x="19775" y="179"/>
                    </a:cubicBezTo>
                    <a:cubicBezTo>
                      <a:pt x="18436" y="276"/>
                      <a:pt x="17144" y="681"/>
                      <a:pt x="15830" y="681"/>
                    </a:cubicBezTo>
                    <a:cubicBezTo>
                      <a:pt x="15792" y="681"/>
                      <a:pt x="15753" y="681"/>
                      <a:pt x="15715" y="680"/>
                    </a:cubicBezTo>
                    <a:cubicBezTo>
                      <a:pt x="15289" y="680"/>
                      <a:pt x="15113" y="881"/>
                      <a:pt x="14963" y="1206"/>
                    </a:cubicBezTo>
                    <a:cubicBezTo>
                      <a:pt x="14512" y="2059"/>
                      <a:pt x="14036" y="2911"/>
                      <a:pt x="13584" y="3763"/>
                    </a:cubicBezTo>
                    <a:cubicBezTo>
                      <a:pt x="12356" y="6069"/>
                      <a:pt x="11178" y="8399"/>
                      <a:pt x="9875" y="10630"/>
                    </a:cubicBezTo>
                    <a:cubicBezTo>
                      <a:pt x="8547" y="12886"/>
                      <a:pt x="7344" y="15166"/>
                      <a:pt x="6116" y="17472"/>
                    </a:cubicBezTo>
                    <a:cubicBezTo>
                      <a:pt x="5439" y="18775"/>
                      <a:pt x="4863" y="20129"/>
                      <a:pt x="4010" y="21332"/>
                    </a:cubicBezTo>
                    <a:cubicBezTo>
                      <a:pt x="3885" y="21432"/>
                      <a:pt x="3910" y="21633"/>
                      <a:pt x="3810" y="21733"/>
                    </a:cubicBezTo>
                    <a:cubicBezTo>
                      <a:pt x="3559" y="21958"/>
                      <a:pt x="3534" y="22284"/>
                      <a:pt x="3409" y="22535"/>
                    </a:cubicBezTo>
                    <a:cubicBezTo>
                      <a:pt x="3284" y="22635"/>
                      <a:pt x="3334" y="22836"/>
                      <a:pt x="3183" y="22911"/>
                    </a:cubicBezTo>
                    <a:lnTo>
                      <a:pt x="3183" y="22936"/>
                    </a:lnTo>
                    <a:cubicBezTo>
                      <a:pt x="3136" y="23007"/>
                      <a:pt x="3065" y="23056"/>
                      <a:pt x="3015" y="23147"/>
                    </a:cubicBezTo>
                    <a:lnTo>
                      <a:pt x="3015" y="23147"/>
                    </a:lnTo>
                    <a:cubicBezTo>
                      <a:pt x="2861" y="23251"/>
                      <a:pt x="2904" y="23441"/>
                      <a:pt x="2807" y="23537"/>
                    </a:cubicBezTo>
                    <a:cubicBezTo>
                      <a:pt x="2231" y="24866"/>
                      <a:pt x="1680" y="26194"/>
                      <a:pt x="802" y="27347"/>
                    </a:cubicBezTo>
                    <a:cubicBezTo>
                      <a:pt x="681" y="27444"/>
                      <a:pt x="701" y="27635"/>
                      <a:pt x="611" y="27761"/>
                    </a:cubicBezTo>
                    <a:lnTo>
                      <a:pt x="611" y="27761"/>
                    </a:lnTo>
                    <a:cubicBezTo>
                      <a:pt x="152" y="28137"/>
                      <a:pt x="199" y="28706"/>
                      <a:pt x="0" y="29176"/>
                    </a:cubicBezTo>
                    <a:cubicBezTo>
                      <a:pt x="35" y="29436"/>
                      <a:pt x="177" y="29517"/>
                      <a:pt x="353" y="29517"/>
                    </a:cubicBezTo>
                    <a:cubicBezTo>
                      <a:pt x="432" y="29517"/>
                      <a:pt x="517" y="29500"/>
                      <a:pt x="602" y="29477"/>
                    </a:cubicBezTo>
                    <a:cubicBezTo>
                      <a:pt x="1203" y="29327"/>
                      <a:pt x="1805" y="29377"/>
                      <a:pt x="2381" y="29327"/>
                    </a:cubicBezTo>
                    <a:cubicBezTo>
                      <a:pt x="2507" y="29252"/>
                      <a:pt x="2507" y="29101"/>
                      <a:pt x="2557" y="28976"/>
                    </a:cubicBezTo>
                    <a:cubicBezTo>
                      <a:pt x="2757" y="28400"/>
                      <a:pt x="2983" y="27823"/>
                      <a:pt x="3334" y="27322"/>
                    </a:cubicBezTo>
                    <a:cubicBezTo>
                      <a:pt x="4086" y="25593"/>
                      <a:pt x="5088" y="23988"/>
                      <a:pt x="5890" y="22284"/>
                    </a:cubicBezTo>
                    <a:cubicBezTo>
                      <a:pt x="6692" y="20605"/>
                      <a:pt x="7770" y="19076"/>
                      <a:pt x="8421" y="17322"/>
                    </a:cubicBezTo>
                    <a:cubicBezTo>
                      <a:pt x="8848" y="16720"/>
                      <a:pt x="9223" y="16069"/>
                      <a:pt x="9424" y="15317"/>
                    </a:cubicBezTo>
                    <a:cubicBezTo>
                      <a:pt x="10051" y="14715"/>
                      <a:pt x="10351" y="13913"/>
                      <a:pt x="10627" y="13111"/>
                    </a:cubicBezTo>
                    <a:cubicBezTo>
                      <a:pt x="10853" y="12911"/>
                      <a:pt x="10953" y="12610"/>
                      <a:pt x="11053" y="12309"/>
                    </a:cubicBezTo>
                    <a:cubicBezTo>
                      <a:pt x="11178" y="12234"/>
                      <a:pt x="11229" y="12109"/>
                      <a:pt x="11229" y="11983"/>
                    </a:cubicBezTo>
                    <a:cubicBezTo>
                      <a:pt x="11429" y="11783"/>
                      <a:pt x="11604" y="11607"/>
                      <a:pt x="11604" y="11307"/>
                    </a:cubicBezTo>
                    <a:cubicBezTo>
                      <a:pt x="11830" y="10906"/>
                      <a:pt x="12106" y="10555"/>
                      <a:pt x="12206" y="10104"/>
                    </a:cubicBezTo>
                    <a:cubicBezTo>
                      <a:pt x="12356" y="10003"/>
                      <a:pt x="12432" y="9878"/>
                      <a:pt x="12432" y="9728"/>
                    </a:cubicBezTo>
                    <a:cubicBezTo>
                      <a:pt x="12582" y="9628"/>
                      <a:pt x="12632" y="9477"/>
                      <a:pt x="12632" y="9302"/>
                    </a:cubicBezTo>
                    <a:cubicBezTo>
                      <a:pt x="12782" y="9227"/>
                      <a:pt x="12833" y="9076"/>
                      <a:pt x="12858" y="8926"/>
                    </a:cubicBezTo>
                    <a:cubicBezTo>
                      <a:pt x="13334" y="7998"/>
                      <a:pt x="14010" y="7196"/>
                      <a:pt x="14236" y="6169"/>
                    </a:cubicBezTo>
                    <a:cubicBezTo>
                      <a:pt x="14812" y="5517"/>
                      <a:pt x="15213" y="4740"/>
                      <a:pt x="15439" y="3888"/>
                    </a:cubicBezTo>
                    <a:cubicBezTo>
                      <a:pt x="15514" y="3813"/>
                      <a:pt x="15615" y="3763"/>
                      <a:pt x="15640" y="3663"/>
                    </a:cubicBezTo>
                    <a:cubicBezTo>
                      <a:pt x="15965" y="2610"/>
                      <a:pt x="16692" y="2485"/>
                      <a:pt x="17695" y="2460"/>
                    </a:cubicBezTo>
                    <a:cubicBezTo>
                      <a:pt x="19148" y="2434"/>
                      <a:pt x="20602" y="2259"/>
                      <a:pt x="22056" y="2234"/>
                    </a:cubicBezTo>
                    <a:cubicBezTo>
                      <a:pt x="22256" y="2234"/>
                      <a:pt x="22457" y="2234"/>
                      <a:pt x="22632" y="2109"/>
                    </a:cubicBezTo>
                    <a:cubicBezTo>
                      <a:pt x="22858" y="2033"/>
                      <a:pt x="22833" y="1883"/>
                      <a:pt x="22757" y="1708"/>
                    </a:cubicBezTo>
                    <a:cubicBezTo>
                      <a:pt x="22782" y="1257"/>
                      <a:pt x="22808" y="830"/>
                      <a:pt x="22808" y="404"/>
                    </a:cubicBezTo>
                    <a:cubicBezTo>
                      <a:pt x="22808" y="149"/>
                      <a:pt x="22678" y="1"/>
                      <a:pt x="22419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6" name="Google Shape;906;p35"/>
              <p:cNvSpPr/>
              <p:nvPr/>
            </p:nvSpPr>
            <p:spPr>
              <a:xfrm>
                <a:off x="2758925" y="1976125"/>
                <a:ext cx="137225" cy="82100"/>
              </a:xfrm>
              <a:custGeom>
                <a:avLst/>
                <a:gdLst/>
                <a:ahLst/>
                <a:cxnLst/>
                <a:rect l="l" t="t" r="r" b="b"/>
                <a:pathLst>
                  <a:path w="5489" h="3284" extrusionOk="0">
                    <a:moveTo>
                      <a:pt x="2512" y="1"/>
                    </a:moveTo>
                    <a:cubicBezTo>
                      <a:pt x="2436" y="1"/>
                      <a:pt x="2358" y="2"/>
                      <a:pt x="2281" y="4"/>
                    </a:cubicBezTo>
                    <a:cubicBezTo>
                      <a:pt x="1479" y="104"/>
                      <a:pt x="677" y="180"/>
                      <a:pt x="276" y="1007"/>
                    </a:cubicBezTo>
                    <a:cubicBezTo>
                      <a:pt x="0" y="2235"/>
                      <a:pt x="276" y="2937"/>
                      <a:pt x="1228" y="3137"/>
                    </a:cubicBezTo>
                    <a:cubicBezTo>
                      <a:pt x="1620" y="3233"/>
                      <a:pt x="2012" y="3283"/>
                      <a:pt x="2399" y="3283"/>
                    </a:cubicBezTo>
                    <a:cubicBezTo>
                      <a:pt x="3225" y="3283"/>
                      <a:pt x="4028" y="3055"/>
                      <a:pt x="4762" y="2561"/>
                    </a:cubicBezTo>
                    <a:cubicBezTo>
                      <a:pt x="5489" y="2059"/>
                      <a:pt x="5464" y="906"/>
                      <a:pt x="4662" y="480"/>
                    </a:cubicBezTo>
                    <a:cubicBezTo>
                      <a:pt x="3958" y="117"/>
                      <a:pt x="3254" y="1"/>
                      <a:pt x="25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7" name="Google Shape;907;p35"/>
              <p:cNvSpPr/>
              <p:nvPr/>
            </p:nvSpPr>
            <p:spPr>
              <a:xfrm>
                <a:off x="2492625" y="1873000"/>
                <a:ext cx="144075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763" h="4217" extrusionOk="0">
                    <a:moveTo>
                      <a:pt x="685" y="0"/>
                    </a:moveTo>
                    <a:cubicBezTo>
                      <a:pt x="636" y="0"/>
                      <a:pt x="583" y="6"/>
                      <a:pt x="527" y="19"/>
                    </a:cubicBezTo>
                    <a:cubicBezTo>
                      <a:pt x="0" y="119"/>
                      <a:pt x="76" y="595"/>
                      <a:pt x="76" y="996"/>
                    </a:cubicBezTo>
                    <a:cubicBezTo>
                      <a:pt x="101" y="1272"/>
                      <a:pt x="201" y="1573"/>
                      <a:pt x="301" y="1848"/>
                    </a:cubicBezTo>
                    <a:cubicBezTo>
                      <a:pt x="452" y="2149"/>
                      <a:pt x="602" y="2450"/>
                      <a:pt x="752" y="2751"/>
                    </a:cubicBezTo>
                    <a:cubicBezTo>
                      <a:pt x="953" y="3001"/>
                      <a:pt x="1153" y="3277"/>
                      <a:pt x="1479" y="3377"/>
                    </a:cubicBezTo>
                    <a:cubicBezTo>
                      <a:pt x="2106" y="3937"/>
                      <a:pt x="2812" y="4216"/>
                      <a:pt x="3616" y="4216"/>
                    </a:cubicBezTo>
                    <a:cubicBezTo>
                      <a:pt x="3713" y="4216"/>
                      <a:pt x="3811" y="4212"/>
                      <a:pt x="3910" y="4204"/>
                    </a:cubicBezTo>
                    <a:cubicBezTo>
                      <a:pt x="4687" y="3853"/>
                      <a:pt x="5188" y="3277"/>
                      <a:pt x="5489" y="2500"/>
                    </a:cubicBezTo>
                    <a:cubicBezTo>
                      <a:pt x="5464" y="2024"/>
                      <a:pt x="5640" y="1573"/>
                      <a:pt x="5690" y="1122"/>
                    </a:cubicBezTo>
                    <a:cubicBezTo>
                      <a:pt x="5762" y="686"/>
                      <a:pt x="5695" y="343"/>
                      <a:pt x="5170" y="343"/>
                    </a:cubicBezTo>
                    <a:cubicBezTo>
                      <a:pt x="5152" y="343"/>
                      <a:pt x="5133" y="344"/>
                      <a:pt x="5113" y="345"/>
                    </a:cubicBezTo>
                    <a:cubicBezTo>
                      <a:pt x="4687" y="470"/>
                      <a:pt x="4687" y="896"/>
                      <a:pt x="4587" y="1222"/>
                    </a:cubicBezTo>
                    <a:cubicBezTo>
                      <a:pt x="4462" y="1623"/>
                      <a:pt x="4361" y="2049"/>
                      <a:pt x="4161" y="2450"/>
                    </a:cubicBezTo>
                    <a:cubicBezTo>
                      <a:pt x="3919" y="2891"/>
                      <a:pt x="3588" y="3114"/>
                      <a:pt x="3228" y="3114"/>
                    </a:cubicBezTo>
                    <a:cubicBezTo>
                      <a:pt x="2954" y="3114"/>
                      <a:pt x="2663" y="2985"/>
                      <a:pt x="2381" y="2726"/>
                    </a:cubicBezTo>
                    <a:cubicBezTo>
                      <a:pt x="2081" y="2450"/>
                      <a:pt x="1880" y="2099"/>
                      <a:pt x="1730" y="1723"/>
                    </a:cubicBezTo>
                    <a:cubicBezTo>
                      <a:pt x="1605" y="1347"/>
                      <a:pt x="1504" y="971"/>
                      <a:pt x="1329" y="595"/>
                    </a:cubicBezTo>
                    <a:cubicBezTo>
                      <a:pt x="1197" y="288"/>
                      <a:pt x="1027" y="0"/>
                      <a:pt x="685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8" name="Google Shape;908;p35"/>
              <p:cNvSpPr/>
              <p:nvPr/>
            </p:nvSpPr>
            <p:spPr>
              <a:xfrm>
                <a:off x="2094125" y="2141625"/>
                <a:ext cx="33225" cy="27100"/>
              </a:xfrm>
              <a:custGeom>
                <a:avLst/>
                <a:gdLst/>
                <a:ahLst/>
                <a:cxnLst/>
                <a:rect l="l" t="t" r="r" b="b"/>
                <a:pathLst>
                  <a:path w="1329" h="1084" extrusionOk="0">
                    <a:moveTo>
                      <a:pt x="652" y="1"/>
                    </a:moveTo>
                    <a:cubicBezTo>
                      <a:pt x="376" y="1"/>
                      <a:pt x="126" y="101"/>
                      <a:pt x="51" y="427"/>
                    </a:cubicBezTo>
                    <a:cubicBezTo>
                      <a:pt x="1" y="652"/>
                      <a:pt x="402" y="1028"/>
                      <a:pt x="777" y="1078"/>
                    </a:cubicBezTo>
                    <a:cubicBezTo>
                      <a:pt x="806" y="1082"/>
                      <a:pt x="832" y="1084"/>
                      <a:pt x="856" y="1084"/>
                    </a:cubicBezTo>
                    <a:cubicBezTo>
                      <a:pt x="1158" y="1084"/>
                      <a:pt x="1186" y="811"/>
                      <a:pt x="1279" y="602"/>
                    </a:cubicBezTo>
                    <a:cubicBezTo>
                      <a:pt x="1329" y="302"/>
                      <a:pt x="1003" y="1"/>
                      <a:pt x="6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09" name="Google Shape;909;p35"/>
              <p:cNvSpPr/>
              <p:nvPr/>
            </p:nvSpPr>
            <p:spPr>
              <a:xfrm>
                <a:off x="2550300" y="2191750"/>
                <a:ext cx="28825" cy="24500"/>
              </a:xfrm>
              <a:custGeom>
                <a:avLst/>
                <a:gdLst/>
                <a:ahLst/>
                <a:cxnLst/>
                <a:rect l="l" t="t" r="r" b="b"/>
                <a:pathLst>
                  <a:path w="1153" h="980" extrusionOk="0">
                    <a:moveTo>
                      <a:pt x="501" y="1"/>
                    </a:moveTo>
                    <a:cubicBezTo>
                      <a:pt x="250" y="1"/>
                      <a:pt x="24" y="76"/>
                      <a:pt x="24" y="377"/>
                    </a:cubicBezTo>
                    <a:cubicBezTo>
                      <a:pt x="0" y="643"/>
                      <a:pt x="327" y="980"/>
                      <a:pt x="620" y="980"/>
                    </a:cubicBezTo>
                    <a:cubicBezTo>
                      <a:pt x="630" y="980"/>
                      <a:pt x="641" y="979"/>
                      <a:pt x="651" y="978"/>
                    </a:cubicBezTo>
                    <a:cubicBezTo>
                      <a:pt x="1002" y="978"/>
                      <a:pt x="1052" y="703"/>
                      <a:pt x="1152" y="452"/>
                    </a:cubicBezTo>
                    <a:cubicBezTo>
                      <a:pt x="1077" y="76"/>
                      <a:pt x="801" y="1"/>
                      <a:pt x="50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0" name="Google Shape;910;p35"/>
              <p:cNvSpPr/>
              <p:nvPr/>
            </p:nvSpPr>
            <p:spPr>
              <a:xfrm>
                <a:off x="2319075" y="2422775"/>
                <a:ext cx="36350" cy="30925"/>
              </a:xfrm>
              <a:custGeom>
                <a:avLst/>
                <a:gdLst/>
                <a:ahLst/>
                <a:cxnLst/>
                <a:rect l="l" t="t" r="r" b="b"/>
                <a:pathLst>
                  <a:path w="1454" h="1237" extrusionOk="0">
                    <a:moveTo>
                      <a:pt x="790" y="0"/>
                    </a:moveTo>
                    <a:cubicBezTo>
                      <a:pt x="534" y="0"/>
                      <a:pt x="371" y="343"/>
                      <a:pt x="125" y="384"/>
                    </a:cubicBezTo>
                    <a:cubicBezTo>
                      <a:pt x="25" y="409"/>
                      <a:pt x="0" y="434"/>
                      <a:pt x="25" y="509"/>
                    </a:cubicBezTo>
                    <a:cubicBezTo>
                      <a:pt x="176" y="584"/>
                      <a:pt x="301" y="685"/>
                      <a:pt x="426" y="785"/>
                    </a:cubicBezTo>
                    <a:cubicBezTo>
                      <a:pt x="677" y="935"/>
                      <a:pt x="902" y="1161"/>
                      <a:pt x="1228" y="1236"/>
                    </a:cubicBezTo>
                    <a:cubicBezTo>
                      <a:pt x="1153" y="835"/>
                      <a:pt x="1454" y="334"/>
                      <a:pt x="978" y="58"/>
                    </a:cubicBezTo>
                    <a:cubicBezTo>
                      <a:pt x="909" y="17"/>
                      <a:pt x="847" y="0"/>
                      <a:pt x="790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1" name="Google Shape;911;p35"/>
              <p:cNvSpPr/>
              <p:nvPr/>
            </p:nvSpPr>
            <p:spPr>
              <a:xfrm>
                <a:off x="2120450" y="2072075"/>
                <a:ext cx="27475" cy="23700"/>
              </a:xfrm>
              <a:custGeom>
                <a:avLst/>
                <a:gdLst/>
                <a:ahLst/>
                <a:cxnLst/>
                <a:rect l="l" t="t" r="r" b="b"/>
                <a:pathLst>
                  <a:path w="1099" h="948" extrusionOk="0">
                    <a:moveTo>
                      <a:pt x="451" y="1"/>
                    </a:moveTo>
                    <a:cubicBezTo>
                      <a:pt x="226" y="1"/>
                      <a:pt x="0" y="26"/>
                      <a:pt x="0" y="276"/>
                    </a:cubicBezTo>
                    <a:cubicBezTo>
                      <a:pt x="0" y="652"/>
                      <a:pt x="276" y="878"/>
                      <a:pt x="602" y="928"/>
                    </a:cubicBezTo>
                    <a:cubicBezTo>
                      <a:pt x="646" y="941"/>
                      <a:pt x="690" y="948"/>
                      <a:pt x="732" y="948"/>
                    </a:cubicBezTo>
                    <a:cubicBezTo>
                      <a:pt x="932" y="948"/>
                      <a:pt x="1099" y="809"/>
                      <a:pt x="1078" y="602"/>
                    </a:cubicBezTo>
                    <a:cubicBezTo>
                      <a:pt x="1053" y="226"/>
                      <a:pt x="777" y="51"/>
                      <a:pt x="45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2" name="Google Shape;912;p35"/>
              <p:cNvSpPr/>
              <p:nvPr/>
            </p:nvSpPr>
            <p:spPr>
              <a:xfrm>
                <a:off x="2164300" y="2137250"/>
                <a:ext cx="30100" cy="24100"/>
              </a:xfrm>
              <a:custGeom>
                <a:avLst/>
                <a:gdLst/>
                <a:ahLst/>
                <a:cxnLst/>
                <a:rect l="l" t="t" r="r" b="b"/>
                <a:pathLst>
                  <a:path w="1204" h="964" extrusionOk="0">
                    <a:moveTo>
                      <a:pt x="326" y="0"/>
                    </a:moveTo>
                    <a:cubicBezTo>
                      <a:pt x="126" y="25"/>
                      <a:pt x="1" y="126"/>
                      <a:pt x="51" y="326"/>
                    </a:cubicBezTo>
                    <a:cubicBezTo>
                      <a:pt x="126" y="752"/>
                      <a:pt x="502" y="852"/>
                      <a:pt x="853" y="953"/>
                    </a:cubicBezTo>
                    <a:cubicBezTo>
                      <a:pt x="883" y="960"/>
                      <a:pt x="911" y="964"/>
                      <a:pt x="937" y="964"/>
                    </a:cubicBezTo>
                    <a:cubicBezTo>
                      <a:pt x="1088" y="964"/>
                      <a:pt x="1179" y="848"/>
                      <a:pt x="1179" y="677"/>
                    </a:cubicBezTo>
                    <a:cubicBezTo>
                      <a:pt x="1204" y="376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3" name="Google Shape;913;p35"/>
              <p:cNvSpPr/>
              <p:nvPr/>
            </p:nvSpPr>
            <p:spPr>
              <a:xfrm>
                <a:off x="2220700" y="1983175"/>
                <a:ext cx="138500" cy="93775"/>
              </a:xfrm>
              <a:custGeom>
                <a:avLst/>
                <a:gdLst/>
                <a:ahLst/>
                <a:cxnLst/>
                <a:rect l="l" t="t" r="r" b="b"/>
                <a:pathLst>
                  <a:path w="5540" h="3751" extrusionOk="0">
                    <a:moveTo>
                      <a:pt x="3056" y="1"/>
                    </a:moveTo>
                    <a:cubicBezTo>
                      <a:pt x="2392" y="1"/>
                      <a:pt x="1706" y="233"/>
                      <a:pt x="1153" y="700"/>
                    </a:cubicBezTo>
                    <a:cubicBezTo>
                      <a:pt x="201" y="1251"/>
                      <a:pt x="0" y="1802"/>
                      <a:pt x="351" y="2755"/>
                    </a:cubicBezTo>
                    <a:cubicBezTo>
                      <a:pt x="351" y="2930"/>
                      <a:pt x="451" y="3030"/>
                      <a:pt x="577" y="3156"/>
                    </a:cubicBezTo>
                    <a:cubicBezTo>
                      <a:pt x="1074" y="3555"/>
                      <a:pt x="1715" y="3750"/>
                      <a:pt x="2376" y="3750"/>
                    </a:cubicBezTo>
                    <a:cubicBezTo>
                      <a:pt x="3249" y="3750"/>
                      <a:pt x="4156" y="3411"/>
                      <a:pt x="4812" y="2755"/>
                    </a:cubicBezTo>
                    <a:cubicBezTo>
                      <a:pt x="5514" y="2128"/>
                      <a:pt x="5539" y="1452"/>
                      <a:pt x="4887" y="750"/>
                    </a:cubicBezTo>
                    <a:cubicBezTo>
                      <a:pt x="4415" y="252"/>
                      <a:pt x="3747" y="1"/>
                      <a:pt x="305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4" name="Google Shape;914;p35"/>
              <p:cNvSpPr/>
              <p:nvPr/>
            </p:nvSpPr>
            <p:spPr>
              <a:xfrm>
                <a:off x="2637350" y="2177900"/>
                <a:ext cx="22600" cy="23550"/>
              </a:xfrm>
              <a:custGeom>
                <a:avLst/>
                <a:gdLst/>
                <a:ahLst/>
                <a:cxnLst/>
                <a:rect l="l" t="t" r="r" b="b"/>
                <a:pathLst>
                  <a:path w="904" h="942" extrusionOk="0">
                    <a:moveTo>
                      <a:pt x="351" y="0"/>
                    </a:moveTo>
                    <a:cubicBezTo>
                      <a:pt x="169" y="0"/>
                      <a:pt x="1" y="123"/>
                      <a:pt x="1" y="329"/>
                    </a:cubicBezTo>
                    <a:cubicBezTo>
                      <a:pt x="1" y="655"/>
                      <a:pt x="252" y="856"/>
                      <a:pt x="552" y="931"/>
                    </a:cubicBezTo>
                    <a:cubicBezTo>
                      <a:pt x="582" y="938"/>
                      <a:pt x="609" y="942"/>
                      <a:pt x="635" y="942"/>
                    </a:cubicBezTo>
                    <a:cubicBezTo>
                      <a:pt x="781" y="942"/>
                      <a:pt x="861" y="822"/>
                      <a:pt x="903" y="630"/>
                    </a:cubicBezTo>
                    <a:cubicBezTo>
                      <a:pt x="828" y="354"/>
                      <a:pt x="778" y="54"/>
                      <a:pt x="402" y="3"/>
                    </a:cubicBezTo>
                    <a:cubicBezTo>
                      <a:pt x="385" y="1"/>
                      <a:pt x="368" y="0"/>
                      <a:pt x="35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5" name="Google Shape;915;p35"/>
              <p:cNvSpPr/>
              <p:nvPr/>
            </p:nvSpPr>
            <p:spPr>
              <a:xfrm>
                <a:off x="2610425" y="2103975"/>
                <a:ext cx="20075" cy="22025"/>
              </a:xfrm>
              <a:custGeom>
                <a:avLst/>
                <a:gdLst/>
                <a:ahLst/>
                <a:cxnLst/>
                <a:rect l="l" t="t" r="r" b="b"/>
                <a:pathLst>
                  <a:path w="803" h="881" extrusionOk="0">
                    <a:moveTo>
                      <a:pt x="173" y="1"/>
                    </a:moveTo>
                    <a:cubicBezTo>
                      <a:pt x="47" y="1"/>
                      <a:pt x="24" y="162"/>
                      <a:pt x="0" y="279"/>
                    </a:cubicBezTo>
                    <a:cubicBezTo>
                      <a:pt x="0" y="605"/>
                      <a:pt x="126" y="830"/>
                      <a:pt x="476" y="880"/>
                    </a:cubicBezTo>
                    <a:cubicBezTo>
                      <a:pt x="677" y="855"/>
                      <a:pt x="802" y="755"/>
                      <a:pt x="752" y="579"/>
                    </a:cubicBezTo>
                    <a:cubicBezTo>
                      <a:pt x="702" y="254"/>
                      <a:pt x="527" y="53"/>
                      <a:pt x="201" y="3"/>
                    </a:cubicBezTo>
                    <a:cubicBezTo>
                      <a:pt x="191" y="1"/>
                      <a:pt x="182" y="1"/>
                      <a:pt x="1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6" name="Google Shape;916;p35"/>
              <p:cNvSpPr/>
              <p:nvPr/>
            </p:nvSpPr>
            <p:spPr>
              <a:xfrm>
                <a:off x="2534600" y="2679225"/>
                <a:ext cx="5675" cy="3150"/>
              </a:xfrm>
              <a:custGeom>
                <a:avLst/>
                <a:gdLst/>
                <a:ahLst/>
                <a:cxnLst/>
                <a:rect l="l" t="t" r="r" b="b"/>
                <a:pathLst>
                  <a:path w="227" h="126" extrusionOk="0">
                    <a:moveTo>
                      <a:pt x="226" y="1"/>
                    </a:moveTo>
                    <a:cubicBezTo>
                      <a:pt x="151" y="26"/>
                      <a:pt x="76" y="76"/>
                      <a:pt x="1" y="126"/>
                    </a:cubicBezTo>
                    <a:cubicBezTo>
                      <a:pt x="126" y="126"/>
                      <a:pt x="176" y="76"/>
                      <a:pt x="226" y="1"/>
                    </a:cubicBezTo>
                    <a:close/>
                  </a:path>
                </a:pathLst>
              </a:custGeom>
              <a:solidFill>
                <a:srgbClr val="4CAEA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7" name="Google Shape;917;p35"/>
              <p:cNvSpPr/>
              <p:nvPr/>
            </p:nvSpPr>
            <p:spPr>
              <a:xfrm>
                <a:off x="2966950" y="1461475"/>
                <a:ext cx="8775" cy="4750"/>
              </a:xfrm>
              <a:custGeom>
                <a:avLst/>
                <a:gdLst/>
                <a:ahLst/>
                <a:cxnLst/>
                <a:rect l="l" t="t" r="r" b="b"/>
                <a:pathLst>
                  <a:path w="351" h="190" extrusionOk="0">
                    <a:moveTo>
                      <a:pt x="192" y="0"/>
                    </a:moveTo>
                    <a:cubicBezTo>
                      <a:pt x="179" y="0"/>
                      <a:pt x="164" y="4"/>
                      <a:pt x="150" y="14"/>
                    </a:cubicBezTo>
                    <a:cubicBezTo>
                      <a:pt x="0" y="89"/>
                      <a:pt x="150" y="139"/>
                      <a:pt x="201" y="189"/>
                    </a:cubicBezTo>
                    <a:cubicBezTo>
                      <a:pt x="251" y="189"/>
                      <a:pt x="301" y="189"/>
                      <a:pt x="351" y="139"/>
                    </a:cubicBezTo>
                    <a:cubicBezTo>
                      <a:pt x="310" y="78"/>
                      <a:pt x="253" y="0"/>
                      <a:pt x="192" y="0"/>
                    </a:cubicBezTo>
                    <a:close/>
                  </a:path>
                </a:pathLst>
              </a:custGeom>
              <a:solidFill>
                <a:srgbClr val="5B5D5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8" name="Google Shape;918;p35"/>
              <p:cNvSpPr/>
              <p:nvPr/>
            </p:nvSpPr>
            <p:spPr>
              <a:xfrm>
                <a:off x="2614175" y="1385350"/>
                <a:ext cx="45775" cy="4205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82" extrusionOk="0">
                    <a:moveTo>
                      <a:pt x="782" y="0"/>
                    </a:moveTo>
                    <a:cubicBezTo>
                      <a:pt x="772" y="0"/>
                      <a:pt x="762" y="0"/>
                      <a:pt x="753" y="1"/>
                    </a:cubicBezTo>
                    <a:cubicBezTo>
                      <a:pt x="276" y="51"/>
                      <a:pt x="1" y="352"/>
                      <a:pt x="26" y="778"/>
                    </a:cubicBezTo>
                    <a:cubicBezTo>
                      <a:pt x="75" y="1170"/>
                      <a:pt x="578" y="1681"/>
                      <a:pt x="929" y="1681"/>
                    </a:cubicBezTo>
                    <a:cubicBezTo>
                      <a:pt x="937" y="1681"/>
                      <a:pt x="945" y="1681"/>
                      <a:pt x="953" y="1680"/>
                    </a:cubicBezTo>
                    <a:cubicBezTo>
                      <a:pt x="1254" y="1655"/>
                      <a:pt x="1830" y="1104"/>
                      <a:pt x="1830" y="853"/>
                    </a:cubicBezTo>
                    <a:cubicBezTo>
                      <a:pt x="1806" y="486"/>
                      <a:pt x="1185" y="0"/>
                      <a:pt x="78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19" name="Google Shape;919;p35"/>
              <p:cNvSpPr/>
              <p:nvPr/>
            </p:nvSpPr>
            <p:spPr>
              <a:xfrm>
                <a:off x="2665550" y="1415400"/>
                <a:ext cx="45775" cy="40200"/>
              </a:xfrm>
              <a:custGeom>
                <a:avLst/>
                <a:gdLst/>
                <a:ahLst/>
                <a:cxnLst/>
                <a:rect l="l" t="t" r="r" b="b"/>
                <a:pathLst>
                  <a:path w="1831" h="1608" extrusionOk="0">
                    <a:moveTo>
                      <a:pt x="769" y="1"/>
                    </a:moveTo>
                    <a:cubicBezTo>
                      <a:pt x="381" y="1"/>
                      <a:pt x="26" y="416"/>
                      <a:pt x="26" y="854"/>
                    </a:cubicBezTo>
                    <a:cubicBezTo>
                      <a:pt x="1" y="1230"/>
                      <a:pt x="502" y="1606"/>
                      <a:pt x="1028" y="1606"/>
                    </a:cubicBezTo>
                    <a:cubicBezTo>
                      <a:pt x="1051" y="1607"/>
                      <a:pt x="1074" y="1608"/>
                      <a:pt x="1095" y="1608"/>
                    </a:cubicBezTo>
                    <a:cubicBezTo>
                      <a:pt x="1507" y="1608"/>
                      <a:pt x="1758" y="1387"/>
                      <a:pt x="1805" y="1030"/>
                    </a:cubicBezTo>
                    <a:cubicBezTo>
                      <a:pt x="1830" y="603"/>
                      <a:pt x="1229" y="2"/>
                      <a:pt x="803" y="2"/>
                    </a:cubicBezTo>
                    <a:cubicBezTo>
                      <a:pt x="792" y="1"/>
                      <a:pt x="780" y="1"/>
                      <a:pt x="76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0" name="Google Shape;920;p35"/>
              <p:cNvSpPr/>
              <p:nvPr/>
            </p:nvSpPr>
            <p:spPr>
              <a:xfrm>
                <a:off x="2752025" y="1421050"/>
                <a:ext cx="38875" cy="33250"/>
              </a:xfrm>
              <a:custGeom>
                <a:avLst/>
                <a:gdLst/>
                <a:ahLst/>
                <a:cxnLst/>
                <a:rect l="l" t="t" r="r" b="b"/>
                <a:pathLst>
                  <a:path w="1555" h="1330" extrusionOk="0">
                    <a:moveTo>
                      <a:pt x="641" y="0"/>
                    </a:moveTo>
                    <a:cubicBezTo>
                      <a:pt x="348" y="0"/>
                      <a:pt x="0" y="289"/>
                      <a:pt x="0" y="578"/>
                    </a:cubicBezTo>
                    <a:cubicBezTo>
                      <a:pt x="26" y="829"/>
                      <a:pt x="502" y="1330"/>
                      <a:pt x="828" y="1330"/>
                    </a:cubicBezTo>
                    <a:cubicBezTo>
                      <a:pt x="1153" y="1330"/>
                      <a:pt x="1479" y="1205"/>
                      <a:pt x="1529" y="804"/>
                    </a:cubicBezTo>
                    <a:cubicBezTo>
                      <a:pt x="1554" y="428"/>
                      <a:pt x="1128" y="27"/>
                      <a:pt x="677" y="2"/>
                    </a:cubicBezTo>
                    <a:cubicBezTo>
                      <a:pt x="665" y="1"/>
                      <a:pt x="653" y="0"/>
                      <a:pt x="64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1" name="Google Shape;921;p35"/>
              <p:cNvSpPr/>
              <p:nvPr/>
            </p:nvSpPr>
            <p:spPr>
              <a:xfrm>
                <a:off x="2414925" y="1389125"/>
                <a:ext cx="25725" cy="39275"/>
              </a:xfrm>
              <a:custGeom>
                <a:avLst/>
                <a:gdLst/>
                <a:ahLst/>
                <a:cxnLst/>
                <a:rect l="l" t="t" r="r" b="b"/>
                <a:pathLst>
                  <a:path w="1029" h="1571" extrusionOk="0">
                    <a:moveTo>
                      <a:pt x="702" y="0"/>
                    </a:moveTo>
                    <a:cubicBezTo>
                      <a:pt x="452" y="376"/>
                      <a:pt x="452" y="802"/>
                      <a:pt x="151" y="1103"/>
                    </a:cubicBezTo>
                    <a:cubicBezTo>
                      <a:pt x="1" y="1279"/>
                      <a:pt x="151" y="1404"/>
                      <a:pt x="301" y="1479"/>
                    </a:cubicBezTo>
                    <a:cubicBezTo>
                      <a:pt x="398" y="1527"/>
                      <a:pt x="489" y="1570"/>
                      <a:pt x="572" y="1570"/>
                    </a:cubicBezTo>
                    <a:cubicBezTo>
                      <a:pt x="660" y="1570"/>
                      <a:pt x="738" y="1521"/>
                      <a:pt x="803" y="1379"/>
                    </a:cubicBezTo>
                    <a:cubicBezTo>
                      <a:pt x="1003" y="928"/>
                      <a:pt x="1028" y="477"/>
                      <a:pt x="70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2" name="Google Shape;922;p35"/>
              <p:cNvSpPr/>
              <p:nvPr/>
            </p:nvSpPr>
            <p:spPr>
              <a:xfrm>
                <a:off x="2446875" y="1400825"/>
                <a:ext cx="16950" cy="177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711" extrusionOk="0">
                    <a:moveTo>
                      <a:pt x="222" y="0"/>
                    </a:moveTo>
                    <a:cubicBezTo>
                      <a:pt x="119" y="0"/>
                      <a:pt x="21" y="45"/>
                      <a:pt x="1" y="184"/>
                    </a:cubicBezTo>
                    <a:cubicBezTo>
                      <a:pt x="1" y="410"/>
                      <a:pt x="76" y="610"/>
                      <a:pt x="327" y="710"/>
                    </a:cubicBezTo>
                    <a:cubicBezTo>
                      <a:pt x="527" y="685"/>
                      <a:pt x="653" y="585"/>
                      <a:pt x="653" y="410"/>
                    </a:cubicBezTo>
                    <a:cubicBezTo>
                      <a:pt x="678" y="184"/>
                      <a:pt x="527" y="59"/>
                      <a:pt x="302" y="9"/>
                    </a:cubicBezTo>
                    <a:cubicBezTo>
                      <a:pt x="276" y="3"/>
                      <a:pt x="249" y="0"/>
                      <a:pt x="222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3" name="Google Shape;923;p35"/>
              <p:cNvSpPr/>
              <p:nvPr/>
            </p:nvSpPr>
            <p:spPr>
              <a:xfrm>
                <a:off x="2518950" y="2672975"/>
                <a:ext cx="132850" cy="1154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4619" extrusionOk="0">
                    <a:moveTo>
                      <a:pt x="3008" y="877"/>
                    </a:moveTo>
                    <a:cubicBezTo>
                      <a:pt x="3083" y="902"/>
                      <a:pt x="3158" y="927"/>
                      <a:pt x="3258" y="927"/>
                    </a:cubicBezTo>
                    <a:cubicBezTo>
                      <a:pt x="3217" y="989"/>
                      <a:pt x="3176" y="1034"/>
                      <a:pt x="3093" y="1034"/>
                    </a:cubicBezTo>
                    <a:cubicBezTo>
                      <a:pt x="3075" y="1034"/>
                      <a:pt x="3055" y="1032"/>
                      <a:pt x="3033" y="1028"/>
                    </a:cubicBezTo>
                    <a:cubicBezTo>
                      <a:pt x="3033" y="977"/>
                      <a:pt x="3008" y="927"/>
                      <a:pt x="3008" y="877"/>
                    </a:cubicBezTo>
                    <a:close/>
                    <a:moveTo>
                      <a:pt x="3058" y="0"/>
                    </a:moveTo>
                    <a:cubicBezTo>
                      <a:pt x="2306" y="50"/>
                      <a:pt x="1579" y="0"/>
                      <a:pt x="852" y="251"/>
                    </a:cubicBezTo>
                    <a:cubicBezTo>
                      <a:pt x="777" y="276"/>
                      <a:pt x="702" y="326"/>
                      <a:pt x="627" y="376"/>
                    </a:cubicBezTo>
                    <a:cubicBezTo>
                      <a:pt x="627" y="451"/>
                      <a:pt x="627" y="526"/>
                      <a:pt x="627" y="576"/>
                    </a:cubicBezTo>
                    <a:cubicBezTo>
                      <a:pt x="176" y="677"/>
                      <a:pt x="100" y="1053"/>
                      <a:pt x="50" y="1429"/>
                    </a:cubicBezTo>
                    <a:cubicBezTo>
                      <a:pt x="0" y="2055"/>
                      <a:pt x="50" y="2682"/>
                      <a:pt x="426" y="3233"/>
                    </a:cubicBezTo>
                    <a:cubicBezTo>
                      <a:pt x="326" y="3709"/>
                      <a:pt x="802" y="3960"/>
                      <a:pt x="852" y="4386"/>
                    </a:cubicBezTo>
                    <a:cubicBezTo>
                      <a:pt x="1028" y="4436"/>
                      <a:pt x="1178" y="4511"/>
                      <a:pt x="1328" y="4536"/>
                    </a:cubicBezTo>
                    <a:cubicBezTo>
                      <a:pt x="1667" y="4574"/>
                      <a:pt x="2006" y="4619"/>
                      <a:pt x="2336" y="4619"/>
                    </a:cubicBezTo>
                    <a:cubicBezTo>
                      <a:pt x="2884" y="4619"/>
                      <a:pt x="3406" y="4495"/>
                      <a:pt x="3860" y="4010"/>
                    </a:cubicBezTo>
                    <a:lnTo>
                      <a:pt x="4060" y="4010"/>
                    </a:lnTo>
                    <a:cubicBezTo>
                      <a:pt x="4486" y="3434"/>
                      <a:pt x="4912" y="2857"/>
                      <a:pt x="5238" y="2206"/>
                    </a:cubicBezTo>
                    <a:cubicBezTo>
                      <a:pt x="5263" y="2206"/>
                      <a:pt x="5288" y="2180"/>
                      <a:pt x="5313" y="2130"/>
                    </a:cubicBezTo>
                    <a:cubicBezTo>
                      <a:pt x="5313" y="2105"/>
                      <a:pt x="5313" y="2055"/>
                      <a:pt x="5263" y="2005"/>
                    </a:cubicBezTo>
                    <a:cubicBezTo>
                      <a:pt x="4937" y="1754"/>
                      <a:pt x="5163" y="1153"/>
                      <a:pt x="4662" y="1003"/>
                    </a:cubicBezTo>
                    <a:cubicBezTo>
                      <a:pt x="4361" y="301"/>
                      <a:pt x="3659" y="226"/>
                      <a:pt x="30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4" name="Google Shape;924;p35"/>
              <p:cNvSpPr/>
              <p:nvPr/>
            </p:nvSpPr>
            <p:spPr>
              <a:xfrm>
                <a:off x="2020825" y="1249100"/>
                <a:ext cx="794500" cy="71275"/>
              </a:xfrm>
              <a:custGeom>
                <a:avLst/>
                <a:gdLst/>
                <a:ahLst/>
                <a:cxnLst/>
                <a:rect l="l" t="t" r="r" b="b"/>
                <a:pathLst>
                  <a:path w="31780" h="2851" extrusionOk="0">
                    <a:moveTo>
                      <a:pt x="16757" y="0"/>
                    </a:moveTo>
                    <a:cubicBezTo>
                      <a:pt x="16533" y="0"/>
                      <a:pt x="16311" y="18"/>
                      <a:pt x="16091" y="62"/>
                    </a:cubicBezTo>
                    <a:cubicBezTo>
                      <a:pt x="14837" y="288"/>
                      <a:pt x="13609" y="163"/>
                      <a:pt x="12356" y="238"/>
                    </a:cubicBezTo>
                    <a:cubicBezTo>
                      <a:pt x="12281" y="238"/>
                      <a:pt x="12231" y="238"/>
                      <a:pt x="12181" y="263"/>
                    </a:cubicBezTo>
                    <a:lnTo>
                      <a:pt x="11153" y="263"/>
                    </a:lnTo>
                    <a:cubicBezTo>
                      <a:pt x="11048" y="252"/>
                      <a:pt x="10943" y="247"/>
                      <a:pt x="10838" y="247"/>
                    </a:cubicBezTo>
                    <a:cubicBezTo>
                      <a:pt x="10143" y="247"/>
                      <a:pt x="9447" y="463"/>
                      <a:pt x="8738" y="463"/>
                    </a:cubicBezTo>
                    <a:cubicBezTo>
                      <a:pt x="8608" y="463"/>
                      <a:pt x="8477" y="456"/>
                      <a:pt x="8346" y="438"/>
                    </a:cubicBezTo>
                    <a:lnTo>
                      <a:pt x="6542" y="463"/>
                    </a:lnTo>
                    <a:cubicBezTo>
                      <a:pt x="6222" y="633"/>
                      <a:pt x="5860" y="633"/>
                      <a:pt x="5498" y="633"/>
                    </a:cubicBezTo>
                    <a:lnTo>
                      <a:pt x="5498" y="633"/>
                    </a:lnTo>
                    <a:cubicBezTo>
                      <a:pt x="5378" y="633"/>
                      <a:pt x="5257" y="633"/>
                      <a:pt x="5138" y="639"/>
                    </a:cubicBezTo>
                    <a:cubicBezTo>
                      <a:pt x="5088" y="645"/>
                      <a:pt x="5038" y="647"/>
                      <a:pt x="4988" y="647"/>
                    </a:cubicBezTo>
                    <a:cubicBezTo>
                      <a:pt x="4827" y="647"/>
                      <a:pt x="4663" y="623"/>
                      <a:pt x="4501" y="623"/>
                    </a:cubicBezTo>
                    <a:cubicBezTo>
                      <a:pt x="4306" y="623"/>
                      <a:pt x="4115" y="658"/>
                      <a:pt x="3935" y="814"/>
                    </a:cubicBezTo>
                    <a:cubicBezTo>
                      <a:pt x="3828" y="832"/>
                      <a:pt x="3721" y="838"/>
                      <a:pt x="3613" y="838"/>
                    </a:cubicBezTo>
                    <a:cubicBezTo>
                      <a:pt x="3394" y="838"/>
                      <a:pt x="3174" y="814"/>
                      <a:pt x="2956" y="814"/>
                    </a:cubicBezTo>
                    <a:cubicBezTo>
                      <a:pt x="2675" y="814"/>
                      <a:pt x="2397" y="854"/>
                      <a:pt x="2131" y="1040"/>
                    </a:cubicBezTo>
                    <a:cubicBezTo>
                      <a:pt x="2050" y="1026"/>
                      <a:pt x="1970" y="1021"/>
                      <a:pt x="1890" y="1021"/>
                    </a:cubicBezTo>
                    <a:cubicBezTo>
                      <a:pt x="1396" y="1021"/>
                      <a:pt x="915" y="1242"/>
                      <a:pt x="418" y="1242"/>
                    </a:cubicBezTo>
                    <a:cubicBezTo>
                      <a:pt x="396" y="1242"/>
                      <a:pt x="373" y="1241"/>
                      <a:pt x="351" y="1240"/>
                    </a:cubicBezTo>
                    <a:cubicBezTo>
                      <a:pt x="176" y="1265"/>
                      <a:pt x="0" y="1265"/>
                      <a:pt x="25" y="1491"/>
                    </a:cubicBezTo>
                    <a:cubicBezTo>
                      <a:pt x="25" y="1616"/>
                      <a:pt x="201" y="1641"/>
                      <a:pt x="326" y="1666"/>
                    </a:cubicBezTo>
                    <a:cubicBezTo>
                      <a:pt x="426" y="1717"/>
                      <a:pt x="552" y="1792"/>
                      <a:pt x="677" y="1817"/>
                    </a:cubicBezTo>
                    <a:cubicBezTo>
                      <a:pt x="1930" y="2067"/>
                      <a:pt x="3233" y="2193"/>
                      <a:pt x="4512" y="2268"/>
                    </a:cubicBezTo>
                    <a:cubicBezTo>
                      <a:pt x="6527" y="2401"/>
                      <a:pt x="8542" y="2632"/>
                      <a:pt x="10558" y="2632"/>
                    </a:cubicBezTo>
                    <a:cubicBezTo>
                      <a:pt x="10823" y="2632"/>
                      <a:pt x="11088" y="2628"/>
                      <a:pt x="11354" y="2619"/>
                    </a:cubicBezTo>
                    <a:lnTo>
                      <a:pt x="12557" y="2619"/>
                    </a:lnTo>
                    <a:cubicBezTo>
                      <a:pt x="12707" y="2619"/>
                      <a:pt x="12832" y="2644"/>
                      <a:pt x="12958" y="2644"/>
                    </a:cubicBezTo>
                    <a:lnTo>
                      <a:pt x="16767" y="2644"/>
                    </a:lnTo>
                    <a:cubicBezTo>
                      <a:pt x="16742" y="2544"/>
                      <a:pt x="16717" y="2469"/>
                      <a:pt x="16692" y="2393"/>
                    </a:cubicBezTo>
                    <a:lnTo>
                      <a:pt x="16692" y="2393"/>
                    </a:lnTo>
                    <a:cubicBezTo>
                      <a:pt x="16742" y="2443"/>
                      <a:pt x="16767" y="2519"/>
                      <a:pt x="16767" y="2644"/>
                    </a:cubicBezTo>
                    <a:cubicBezTo>
                      <a:pt x="16968" y="2782"/>
                      <a:pt x="17168" y="2851"/>
                      <a:pt x="17369" y="2851"/>
                    </a:cubicBezTo>
                    <a:cubicBezTo>
                      <a:pt x="17569" y="2851"/>
                      <a:pt x="17770" y="2782"/>
                      <a:pt x="17970" y="2644"/>
                    </a:cubicBezTo>
                    <a:cubicBezTo>
                      <a:pt x="18576" y="2684"/>
                      <a:pt x="19166" y="2790"/>
                      <a:pt x="19766" y="2790"/>
                    </a:cubicBezTo>
                    <a:cubicBezTo>
                      <a:pt x="19910" y="2790"/>
                      <a:pt x="20055" y="2784"/>
                      <a:pt x="20201" y="2769"/>
                    </a:cubicBezTo>
                    <a:cubicBezTo>
                      <a:pt x="20677" y="2719"/>
                      <a:pt x="21178" y="2644"/>
                      <a:pt x="21654" y="2644"/>
                    </a:cubicBezTo>
                    <a:cubicBezTo>
                      <a:pt x="23584" y="2644"/>
                      <a:pt x="25514" y="2644"/>
                      <a:pt x="27419" y="2619"/>
                    </a:cubicBezTo>
                    <a:cubicBezTo>
                      <a:pt x="27542" y="2619"/>
                      <a:pt x="27666" y="2624"/>
                      <a:pt x="27788" y="2624"/>
                    </a:cubicBezTo>
                    <a:cubicBezTo>
                      <a:pt x="28064" y="2624"/>
                      <a:pt x="28337" y="2600"/>
                      <a:pt x="28597" y="2443"/>
                    </a:cubicBezTo>
                    <a:cubicBezTo>
                      <a:pt x="29248" y="2443"/>
                      <a:pt x="29925" y="2418"/>
                      <a:pt x="30602" y="2418"/>
                    </a:cubicBezTo>
                    <a:cubicBezTo>
                      <a:pt x="31228" y="2393"/>
                      <a:pt x="31279" y="1892"/>
                      <a:pt x="31404" y="1441"/>
                    </a:cubicBezTo>
                    <a:cubicBezTo>
                      <a:pt x="31454" y="1366"/>
                      <a:pt x="31529" y="1291"/>
                      <a:pt x="31604" y="1240"/>
                    </a:cubicBezTo>
                    <a:cubicBezTo>
                      <a:pt x="31755" y="1140"/>
                      <a:pt x="31780" y="990"/>
                      <a:pt x="31780" y="839"/>
                    </a:cubicBezTo>
                    <a:cubicBezTo>
                      <a:pt x="31780" y="363"/>
                      <a:pt x="31429" y="438"/>
                      <a:pt x="31128" y="413"/>
                    </a:cubicBezTo>
                    <a:cubicBezTo>
                      <a:pt x="29820" y="314"/>
                      <a:pt x="28513" y="215"/>
                      <a:pt x="27205" y="215"/>
                    </a:cubicBezTo>
                    <a:cubicBezTo>
                      <a:pt x="26859" y="215"/>
                      <a:pt x="26512" y="222"/>
                      <a:pt x="26166" y="238"/>
                    </a:cubicBezTo>
                    <a:lnTo>
                      <a:pt x="22782" y="238"/>
                    </a:lnTo>
                    <a:cubicBezTo>
                      <a:pt x="22745" y="175"/>
                      <a:pt x="22707" y="144"/>
                      <a:pt x="22673" y="144"/>
                    </a:cubicBezTo>
                    <a:cubicBezTo>
                      <a:pt x="22638" y="144"/>
                      <a:pt x="22607" y="175"/>
                      <a:pt x="22582" y="238"/>
                    </a:cubicBezTo>
                    <a:cubicBezTo>
                      <a:pt x="22467" y="244"/>
                      <a:pt x="22352" y="247"/>
                      <a:pt x="22237" y="247"/>
                    </a:cubicBezTo>
                    <a:cubicBezTo>
                      <a:pt x="21715" y="247"/>
                      <a:pt x="21195" y="192"/>
                      <a:pt x="20681" y="192"/>
                    </a:cubicBezTo>
                    <a:cubicBezTo>
                      <a:pt x="20444" y="192"/>
                      <a:pt x="20209" y="204"/>
                      <a:pt x="19975" y="238"/>
                    </a:cubicBezTo>
                    <a:lnTo>
                      <a:pt x="18772" y="238"/>
                    </a:lnTo>
                    <a:cubicBezTo>
                      <a:pt x="18647" y="238"/>
                      <a:pt x="18522" y="213"/>
                      <a:pt x="18396" y="213"/>
                    </a:cubicBezTo>
                    <a:cubicBezTo>
                      <a:pt x="17847" y="107"/>
                      <a:pt x="17298" y="0"/>
                      <a:pt x="16757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5" name="Google Shape;925;p35"/>
              <p:cNvSpPr/>
              <p:nvPr/>
            </p:nvSpPr>
            <p:spPr>
              <a:xfrm>
                <a:off x="2886100" y="2567700"/>
                <a:ext cx="107800" cy="103400"/>
              </a:xfrm>
              <a:custGeom>
                <a:avLst/>
                <a:gdLst/>
                <a:ahLst/>
                <a:cxnLst/>
                <a:rect l="l" t="t" r="r" b="b"/>
                <a:pathLst>
                  <a:path w="4312" h="4136" extrusionOk="0">
                    <a:moveTo>
                      <a:pt x="2006" y="0"/>
                    </a:moveTo>
                    <a:cubicBezTo>
                      <a:pt x="1856" y="0"/>
                      <a:pt x="1705" y="26"/>
                      <a:pt x="1605" y="176"/>
                    </a:cubicBezTo>
                    <a:lnTo>
                      <a:pt x="1404" y="201"/>
                    </a:lnTo>
                    <a:cubicBezTo>
                      <a:pt x="277" y="677"/>
                      <a:pt x="1" y="1579"/>
                      <a:pt x="201" y="2707"/>
                    </a:cubicBezTo>
                    <a:cubicBezTo>
                      <a:pt x="201" y="2732"/>
                      <a:pt x="201" y="2782"/>
                      <a:pt x="201" y="2807"/>
                    </a:cubicBezTo>
                    <a:cubicBezTo>
                      <a:pt x="477" y="3058"/>
                      <a:pt x="577" y="3459"/>
                      <a:pt x="953" y="3635"/>
                    </a:cubicBezTo>
                    <a:cubicBezTo>
                      <a:pt x="1254" y="4136"/>
                      <a:pt x="1755" y="3985"/>
                      <a:pt x="2181" y="4036"/>
                    </a:cubicBezTo>
                    <a:cubicBezTo>
                      <a:pt x="2307" y="3985"/>
                      <a:pt x="2457" y="3985"/>
                      <a:pt x="2557" y="3860"/>
                    </a:cubicBezTo>
                    <a:cubicBezTo>
                      <a:pt x="2582" y="3860"/>
                      <a:pt x="2582" y="3835"/>
                      <a:pt x="2607" y="3810"/>
                    </a:cubicBezTo>
                    <a:cubicBezTo>
                      <a:pt x="2607" y="3810"/>
                      <a:pt x="2607" y="3835"/>
                      <a:pt x="2607" y="3835"/>
                    </a:cubicBezTo>
                    <a:cubicBezTo>
                      <a:pt x="2667" y="3871"/>
                      <a:pt x="2726" y="3895"/>
                      <a:pt x="2785" y="3895"/>
                    </a:cubicBezTo>
                    <a:cubicBezTo>
                      <a:pt x="2851" y="3895"/>
                      <a:pt x="2917" y="3864"/>
                      <a:pt x="2983" y="3785"/>
                    </a:cubicBezTo>
                    <a:cubicBezTo>
                      <a:pt x="3109" y="3660"/>
                      <a:pt x="3259" y="3534"/>
                      <a:pt x="3384" y="3409"/>
                    </a:cubicBezTo>
                    <a:cubicBezTo>
                      <a:pt x="3660" y="3309"/>
                      <a:pt x="3785" y="3083"/>
                      <a:pt x="3810" y="2807"/>
                    </a:cubicBezTo>
                    <a:cubicBezTo>
                      <a:pt x="4161" y="2632"/>
                      <a:pt x="4136" y="2306"/>
                      <a:pt x="4211" y="1980"/>
                    </a:cubicBezTo>
                    <a:cubicBezTo>
                      <a:pt x="4312" y="1454"/>
                      <a:pt x="3886" y="1103"/>
                      <a:pt x="3785" y="627"/>
                    </a:cubicBezTo>
                    <a:cubicBezTo>
                      <a:pt x="3660" y="552"/>
                      <a:pt x="3510" y="452"/>
                      <a:pt x="3384" y="376"/>
                    </a:cubicBezTo>
                    <a:cubicBezTo>
                      <a:pt x="3338" y="48"/>
                      <a:pt x="3154" y="3"/>
                      <a:pt x="2950" y="3"/>
                    </a:cubicBezTo>
                    <a:cubicBezTo>
                      <a:pt x="2871" y="3"/>
                      <a:pt x="2789" y="9"/>
                      <a:pt x="2711" y="9"/>
                    </a:cubicBezTo>
                    <a:cubicBezTo>
                      <a:pt x="2667" y="9"/>
                      <a:pt x="2623" y="7"/>
                      <a:pt x="258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6" name="Google Shape;926;p35"/>
              <p:cNvSpPr/>
              <p:nvPr/>
            </p:nvSpPr>
            <p:spPr>
              <a:xfrm>
                <a:off x="2009550" y="1644575"/>
                <a:ext cx="1004400" cy="357275"/>
              </a:xfrm>
              <a:custGeom>
                <a:avLst/>
                <a:gdLst/>
                <a:ahLst/>
                <a:cxnLst/>
                <a:rect l="l" t="t" r="r" b="b"/>
                <a:pathLst>
                  <a:path w="40176" h="14291" extrusionOk="0">
                    <a:moveTo>
                      <a:pt x="21028" y="9457"/>
                    </a:moveTo>
                    <a:lnTo>
                      <a:pt x="21028" y="9482"/>
                    </a:lnTo>
                    <a:lnTo>
                      <a:pt x="21003" y="9482"/>
                    </a:lnTo>
                    <a:cubicBezTo>
                      <a:pt x="21028" y="9482"/>
                      <a:pt x="21028" y="9482"/>
                      <a:pt x="21028" y="9457"/>
                    </a:cubicBezTo>
                    <a:close/>
                    <a:moveTo>
                      <a:pt x="16817" y="10660"/>
                    </a:moveTo>
                    <a:cubicBezTo>
                      <a:pt x="16817" y="10685"/>
                      <a:pt x="16817" y="10685"/>
                      <a:pt x="16817" y="10685"/>
                    </a:cubicBezTo>
                    <a:cubicBezTo>
                      <a:pt x="16792" y="10685"/>
                      <a:pt x="16792" y="10685"/>
                      <a:pt x="16792" y="10660"/>
                    </a:cubicBezTo>
                    <a:close/>
                    <a:moveTo>
                      <a:pt x="318" y="1"/>
                    </a:moveTo>
                    <a:cubicBezTo>
                      <a:pt x="223" y="1"/>
                      <a:pt x="118" y="75"/>
                      <a:pt x="0" y="284"/>
                    </a:cubicBezTo>
                    <a:cubicBezTo>
                      <a:pt x="50" y="1236"/>
                      <a:pt x="125" y="2188"/>
                      <a:pt x="125" y="3166"/>
                    </a:cubicBezTo>
                    <a:cubicBezTo>
                      <a:pt x="75" y="5797"/>
                      <a:pt x="176" y="8429"/>
                      <a:pt x="176" y="11061"/>
                    </a:cubicBezTo>
                    <a:cubicBezTo>
                      <a:pt x="1303" y="11712"/>
                      <a:pt x="2531" y="11963"/>
                      <a:pt x="3785" y="12063"/>
                    </a:cubicBezTo>
                    <a:cubicBezTo>
                      <a:pt x="4511" y="12138"/>
                      <a:pt x="5213" y="12113"/>
                      <a:pt x="5965" y="12239"/>
                    </a:cubicBezTo>
                    <a:cubicBezTo>
                      <a:pt x="6150" y="12268"/>
                      <a:pt x="6333" y="12281"/>
                      <a:pt x="6515" y="12281"/>
                    </a:cubicBezTo>
                    <a:cubicBezTo>
                      <a:pt x="7420" y="12281"/>
                      <a:pt x="8292" y="11954"/>
                      <a:pt x="9148" y="11662"/>
                    </a:cubicBezTo>
                    <a:cubicBezTo>
                      <a:pt x="9424" y="11562"/>
                      <a:pt x="9499" y="11261"/>
                      <a:pt x="9649" y="11036"/>
                    </a:cubicBezTo>
                    <a:cubicBezTo>
                      <a:pt x="9649" y="11011"/>
                      <a:pt x="9649" y="10960"/>
                      <a:pt x="9649" y="10935"/>
                    </a:cubicBezTo>
                    <a:cubicBezTo>
                      <a:pt x="9649" y="10735"/>
                      <a:pt x="9624" y="10534"/>
                      <a:pt x="9624" y="10334"/>
                    </a:cubicBezTo>
                    <a:cubicBezTo>
                      <a:pt x="9649" y="10033"/>
                      <a:pt x="9649" y="9757"/>
                      <a:pt x="9850" y="9507"/>
                    </a:cubicBezTo>
                    <a:cubicBezTo>
                      <a:pt x="10401" y="8630"/>
                      <a:pt x="11354" y="8780"/>
                      <a:pt x="12181" y="8579"/>
                    </a:cubicBezTo>
                    <a:cubicBezTo>
                      <a:pt x="12206" y="8554"/>
                      <a:pt x="12231" y="8529"/>
                      <a:pt x="12256" y="8529"/>
                    </a:cubicBezTo>
                    <a:cubicBezTo>
                      <a:pt x="12306" y="8554"/>
                      <a:pt x="12356" y="8579"/>
                      <a:pt x="12406" y="8605"/>
                    </a:cubicBezTo>
                    <a:cubicBezTo>
                      <a:pt x="12582" y="8780"/>
                      <a:pt x="12757" y="8980"/>
                      <a:pt x="13008" y="9056"/>
                    </a:cubicBezTo>
                    <a:lnTo>
                      <a:pt x="13033" y="9056"/>
                    </a:lnTo>
                    <a:cubicBezTo>
                      <a:pt x="13083" y="9131"/>
                      <a:pt x="13133" y="9206"/>
                      <a:pt x="13208" y="9256"/>
                    </a:cubicBezTo>
                    <a:cubicBezTo>
                      <a:pt x="13258" y="9657"/>
                      <a:pt x="13333" y="10058"/>
                      <a:pt x="13384" y="10459"/>
                    </a:cubicBezTo>
                    <a:cubicBezTo>
                      <a:pt x="13578" y="10546"/>
                      <a:pt x="13792" y="10670"/>
                      <a:pt x="14024" y="10670"/>
                    </a:cubicBezTo>
                    <a:cubicBezTo>
                      <a:pt x="14061" y="10670"/>
                      <a:pt x="14098" y="10667"/>
                      <a:pt x="14135" y="10660"/>
                    </a:cubicBezTo>
                    <a:cubicBezTo>
                      <a:pt x="14259" y="10645"/>
                      <a:pt x="14383" y="10638"/>
                      <a:pt x="14505" y="10638"/>
                    </a:cubicBezTo>
                    <a:cubicBezTo>
                      <a:pt x="15227" y="10638"/>
                      <a:pt x="15931" y="10868"/>
                      <a:pt x="16617" y="11061"/>
                    </a:cubicBezTo>
                    <a:cubicBezTo>
                      <a:pt x="16892" y="11236"/>
                      <a:pt x="17193" y="11386"/>
                      <a:pt x="17469" y="11537"/>
                    </a:cubicBezTo>
                    <a:cubicBezTo>
                      <a:pt x="18346" y="12038"/>
                      <a:pt x="19424" y="12063"/>
                      <a:pt x="20226" y="12665"/>
                    </a:cubicBezTo>
                    <a:cubicBezTo>
                      <a:pt x="20301" y="12665"/>
                      <a:pt x="20351" y="12690"/>
                      <a:pt x="20426" y="12690"/>
                    </a:cubicBezTo>
                    <a:cubicBezTo>
                      <a:pt x="20524" y="12787"/>
                      <a:pt x="20596" y="12828"/>
                      <a:pt x="20651" y="12828"/>
                    </a:cubicBezTo>
                    <a:cubicBezTo>
                      <a:pt x="20749" y="12828"/>
                      <a:pt x="20786" y="12692"/>
                      <a:pt x="20802" y="12514"/>
                    </a:cubicBezTo>
                    <a:cubicBezTo>
                      <a:pt x="20677" y="12239"/>
                      <a:pt x="20501" y="12013"/>
                      <a:pt x="20251" y="11838"/>
                    </a:cubicBezTo>
                    <a:cubicBezTo>
                      <a:pt x="20201" y="11537"/>
                      <a:pt x="20075" y="11286"/>
                      <a:pt x="19875" y="11061"/>
                    </a:cubicBezTo>
                    <a:cubicBezTo>
                      <a:pt x="19800" y="10685"/>
                      <a:pt x="19699" y="10284"/>
                      <a:pt x="19624" y="9883"/>
                    </a:cubicBezTo>
                    <a:cubicBezTo>
                      <a:pt x="19599" y="9682"/>
                      <a:pt x="19499" y="9381"/>
                      <a:pt x="19825" y="9306"/>
                    </a:cubicBezTo>
                    <a:cubicBezTo>
                      <a:pt x="19875" y="9291"/>
                      <a:pt x="19921" y="9284"/>
                      <a:pt x="19963" y="9284"/>
                    </a:cubicBezTo>
                    <a:cubicBezTo>
                      <a:pt x="20196" y="9284"/>
                      <a:pt x="20316" y="9499"/>
                      <a:pt x="20401" y="9732"/>
                    </a:cubicBezTo>
                    <a:cubicBezTo>
                      <a:pt x="20476" y="9933"/>
                      <a:pt x="20526" y="10158"/>
                      <a:pt x="20627" y="10384"/>
                    </a:cubicBezTo>
                    <a:cubicBezTo>
                      <a:pt x="20752" y="10760"/>
                      <a:pt x="20852" y="11161"/>
                      <a:pt x="21028" y="11512"/>
                    </a:cubicBezTo>
                    <a:cubicBezTo>
                      <a:pt x="21329" y="12113"/>
                      <a:pt x="21855" y="12539"/>
                      <a:pt x="22532" y="12564"/>
                    </a:cubicBezTo>
                    <a:cubicBezTo>
                      <a:pt x="22547" y="12565"/>
                      <a:pt x="22562" y="12565"/>
                      <a:pt x="22578" y="12565"/>
                    </a:cubicBezTo>
                    <a:cubicBezTo>
                      <a:pt x="23224" y="12565"/>
                      <a:pt x="23565" y="12050"/>
                      <a:pt x="23810" y="11487"/>
                    </a:cubicBezTo>
                    <a:cubicBezTo>
                      <a:pt x="23910" y="11261"/>
                      <a:pt x="23960" y="11036"/>
                      <a:pt x="24035" y="10810"/>
                    </a:cubicBezTo>
                    <a:cubicBezTo>
                      <a:pt x="24161" y="10434"/>
                      <a:pt x="24261" y="10033"/>
                      <a:pt x="24386" y="9657"/>
                    </a:cubicBezTo>
                    <a:cubicBezTo>
                      <a:pt x="25088" y="10234"/>
                      <a:pt x="24461" y="10960"/>
                      <a:pt x="24587" y="11612"/>
                    </a:cubicBezTo>
                    <a:cubicBezTo>
                      <a:pt x="24562" y="11838"/>
                      <a:pt x="24486" y="12038"/>
                      <a:pt x="24386" y="12214"/>
                    </a:cubicBezTo>
                    <a:cubicBezTo>
                      <a:pt x="24060" y="12640"/>
                      <a:pt x="23659" y="13016"/>
                      <a:pt x="23233" y="13341"/>
                    </a:cubicBezTo>
                    <a:cubicBezTo>
                      <a:pt x="23233" y="13392"/>
                      <a:pt x="23233" y="13417"/>
                      <a:pt x="23233" y="13467"/>
                    </a:cubicBezTo>
                    <a:lnTo>
                      <a:pt x="23233" y="13492"/>
                    </a:lnTo>
                    <a:cubicBezTo>
                      <a:pt x="23202" y="13495"/>
                      <a:pt x="23170" y="13496"/>
                      <a:pt x="23138" y="13496"/>
                    </a:cubicBezTo>
                    <a:cubicBezTo>
                      <a:pt x="23086" y="13496"/>
                      <a:pt x="23033" y="13493"/>
                      <a:pt x="22979" y="13493"/>
                    </a:cubicBezTo>
                    <a:cubicBezTo>
                      <a:pt x="22823" y="13493"/>
                      <a:pt x="22657" y="13516"/>
                      <a:pt x="22481" y="13692"/>
                    </a:cubicBezTo>
                    <a:cubicBezTo>
                      <a:pt x="23989" y="14141"/>
                      <a:pt x="25498" y="14291"/>
                      <a:pt x="27006" y="14291"/>
                    </a:cubicBezTo>
                    <a:cubicBezTo>
                      <a:pt x="27352" y="14291"/>
                      <a:pt x="27699" y="14283"/>
                      <a:pt x="28045" y="14269"/>
                    </a:cubicBezTo>
                    <a:lnTo>
                      <a:pt x="30251" y="14269"/>
                    </a:lnTo>
                    <a:cubicBezTo>
                      <a:pt x="30802" y="13717"/>
                      <a:pt x="31504" y="13467"/>
                      <a:pt x="32256" y="13266"/>
                    </a:cubicBezTo>
                    <a:cubicBezTo>
                      <a:pt x="32544" y="13098"/>
                      <a:pt x="32850" y="13028"/>
                      <a:pt x="33156" y="13028"/>
                    </a:cubicBezTo>
                    <a:cubicBezTo>
                      <a:pt x="33489" y="13028"/>
                      <a:pt x="33822" y="13111"/>
                      <a:pt x="34136" y="13241"/>
                    </a:cubicBezTo>
                    <a:cubicBezTo>
                      <a:pt x="34328" y="13338"/>
                      <a:pt x="34516" y="13376"/>
                      <a:pt x="34697" y="13376"/>
                    </a:cubicBezTo>
                    <a:cubicBezTo>
                      <a:pt x="34892" y="13376"/>
                      <a:pt x="35081" y="13331"/>
                      <a:pt x="35263" y="13266"/>
                    </a:cubicBezTo>
                    <a:cubicBezTo>
                      <a:pt x="35965" y="13041"/>
                      <a:pt x="36667" y="12815"/>
                      <a:pt x="37268" y="12439"/>
                    </a:cubicBezTo>
                    <a:cubicBezTo>
                      <a:pt x="37895" y="12063"/>
                      <a:pt x="38672" y="11813"/>
                      <a:pt x="39048" y="11086"/>
                    </a:cubicBezTo>
                    <a:cubicBezTo>
                      <a:pt x="39599" y="11061"/>
                      <a:pt x="39725" y="10534"/>
                      <a:pt x="40050" y="10284"/>
                    </a:cubicBezTo>
                    <a:cubicBezTo>
                      <a:pt x="40101" y="7702"/>
                      <a:pt x="40151" y="5121"/>
                      <a:pt x="40176" y="2564"/>
                    </a:cubicBezTo>
                    <a:cubicBezTo>
                      <a:pt x="40176" y="2414"/>
                      <a:pt x="40132" y="2370"/>
                      <a:pt x="40069" y="2370"/>
                    </a:cubicBezTo>
                    <a:cubicBezTo>
                      <a:pt x="40007" y="2370"/>
                      <a:pt x="39925" y="2414"/>
                      <a:pt x="39850" y="2439"/>
                    </a:cubicBezTo>
                    <a:cubicBezTo>
                      <a:pt x="39424" y="2640"/>
                      <a:pt x="39324" y="3091"/>
                      <a:pt x="39073" y="3417"/>
                    </a:cubicBezTo>
                    <a:cubicBezTo>
                      <a:pt x="38973" y="3617"/>
                      <a:pt x="38898" y="3818"/>
                      <a:pt x="39048" y="4018"/>
                    </a:cubicBezTo>
                    <a:lnTo>
                      <a:pt x="39023" y="4018"/>
                    </a:lnTo>
                    <a:cubicBezTo>
                      <a:pt x="38973" y="4043"/>
                      <a:pt x="38948" y="4068"/>
                      <a:pt x="38898" y="4068"/>
                    </a:cubicBezTo>
                    <a:cubicBezTo>
                      <a:pt x="38822" y="4118"/>
                      <a:pt x="38772" y="4193"/>
                      <a:pt x="38722" y="4269"/>
                    </a:cubicBezTo>
                    <a:cubicBezTo>
                      <a:pt x="38672" y="4319"/>
                      <a:pt x="38622" y="4394"/>
                      <a:pt x="38597" y="4444"/>
                    </a:cubicBezTo>
                    <a:cubicBezTo>
                      <a:pt x="38497" y="4544"/>
                      <a:pt x="38396" y="4620"/>
                      <a:pt x="38296" y="4720"/>
                    </a:cubicBezTo>
                    <a:cubicBezTo>
                      <a:pt x="37745" y="5396"/>
                      <a:pt x="37018" y="5747"/>
                      <a:pt x="36216" y="5998"/>
                    </a:cubicBezTo>
                    <a:cubicBezTo>
                      <a:pt x="36040" y="5998"/>
                      <a:pt x="35890" y="5998"/>
                      <a:pt x="35715" y="5973"/>
                    </a:cubicBezTo>
                    <a:cubicBezTo>
                      <a:pt x="35689" y="5948"/>
                      <a:pt x="35639" y="5923"/>
                      <a:pt x="35589" y="5873"/>
                    </a:cubicBezTo>
                    <a:cubicBezTo>
                      <a:pt x="35533" y="5887"/>
                      <a:pt x="35479" y="5893"/>
                      <a:pt x="35427" y="5893"/>
                    </a:cubicBezTo>
                    <a:cubicBezTo>
                      <a:pt x="35293" y="5893"/>
                      <a:pt x="35171" y="5852"/>
                      <a:pt x="35063" y="5797"/>
                    </a:cubicBezTo>
                    <a:cubicBezTo>
                      <a:pt x="34913" y="5722"/>
                      <a:pt x="34762" y="5622"/>
                      <a:pt x="34612" y="5497"/>
                    </a:cubicBezTo>
                    <a:cubicBezTo>
                      <a:pt x="34236" y="5121"/>
                      <a:pt x="33710" y="4970"/>
                      <a:pt x="33309" y="4670"/>
                    </a:cubicBezTo>
                    <a:cubicBezTo>
                      <a:pt x="32507" y="4018"/>
                      <a:pt x="31629" y="3542"/>
                      <a:pt x="30627" y="3291"/>
                    </a:cubicBezTo>
                    <a:cubicBezTo>
                      <a:pt x="30436" y="3244"/>
                      <a:pt x="30256" y="3226"/>
                      <a:pt x="30072" y="3226"/>
                    </a:cubicBezTo>
                    <a:cubicBezTo>
                      <a:pt x="29966" y="3226"/>
                      <a:pt x="29860" y="3232"/>
                      <a:pt x="29750" y="3241"/>
                    </a:cubicBezTo>
                    <a:cubicBezTo>
                      <a:pt x="29649" y="3241"/>
                      <a:pt x="29574" y="3266"/>
                      <a:pt x="29474" y="3291"/>
                    </a:cubicBezTo>
                    <a:cubicBezTo>
                      <a:pt x="29298" y="3366"/>
                      <a:pt x="29123" y="3417"/>
                      <a:pt x="28948" y="3492"/>
                    </a:cubicBezTo>
                    <a:cubicBezTo>
                      <a:pt x="28371" y="3717"/>
                      <a:pt x="27820" y="3968"/>
                      <a:pt x="27344" y="4344"/>
                    </a:cubicBezTo>
                    <a:cubicBezTo>
                      <a:pt x="26943" y="4720"/>
                      <a:pt x="26517" y="5096"/>
                      <a:pt x="26216" y="5597"/>
                    </a:cubicBezTo>
                    <a:cubicBezTo>
                      <a:pt x="26141" y="5697"/>
                      <a:pt x="26065" y="5797"/>
                      <a:pt x="25990" y="5898"/>
                    </a:cubicBezTo>
                    <a:cubicBezTo>
                      <a:pt x="25740" y="6073"/>
                      <a:pt x="25514" y="6274"/>
                      <a:pt x="25263" y="6474"/>
                    </a:cubicBezTo>
                    <a:cubicBezTo>
                      <a:pt x="25038" y="6599"/>
                      <a:pt x="24812" y="6675"/>
                      <a:pt x="24637" y="6875"/>
                    </a:cubicBezTo>
                    <a:cubicBezTo>
                      <a:pt x="24411" y="7101"/>
                      <a:pt x="24136" y="7076"/>
                      <a:pt x="23860" y="7101"/>
                    </a:cubicBezTo>
                    <a:cubicBezTo>
                      <a:pt x="23860" y="7101"/>
                      <a:pt x="23860" y="7076"/>
                      <a:pt x="23860" y="7076"/>
                    </a:cubicBezTo>
                    <a:cubicBezTo>
                      <a:pt x="23747" y="7138"/>
                      <a:pt x="23641" y="7170"/>
                      <a:pt x="23534" y="7170"/>
                    </a:cubicBezTo>
                    <a:cubicBezTo>
                      <a:pt x="23428" y="7170"/>
                      <a:pt x="23321" y="7138"/>
                      <a:pt x="23208" y="7076"/>
                    </a:cubicBezTo>
                    <a:cubicBezTo>
                      <a:pt x="23083" y="6875"/>
                      <a:pt x="22782" y="7051"/>
                      <a:pt x="22632" y="6850"/>
                    </a:cubicBezTo>
                    <a:cubicBezTo>
                      <a:pt x="22030" y="6549"/>
                      <a:pt x="21529" y="6098"/>
                      <a:pt x="21028" y="5647"/>
                    </a:cubicBezTo>
                    <a:cubicBezTo>
                      <a:pt x="20652" y="5246"/>
                      <a:pt x="20301" y="4820"/>
                      <a:pt x="19925" y="4394"/>
                    </a:cubicBezTo>
                    <a:cubicBezTo>
                      <a:pt x="18822" y="3266"/>
                      <a:pt x="17644" y="2314"/>
                      <a:pt x="16015" y="2038"/>
                    </a:cubicBezTo>
                    <a:lnTo>
                      <a:pt x="15614" y="2038"/>
                    </a:lnTo>
                    <a:lnTo>
                      <a:pt x="15013" y="2063"/>
                    </a:lnTo>
                    <a:cubicBezTo>
                      <a:pt x="14978" y="2017"/>
                      <a:pt x="14948" y="1997"/>
                      <a:pt x="14919" y="1997"/>
                    </a:cubicBezTo>
                    <a:cubicBezTo>
                      <a:pt x="14885" y="1997"/>
                      <a:pt x="14852" y="2023"/>
                      <a:pt x="14812" y="2063"/>
                    </a:cubicBezTo>
                    <a:cubicBezTo>
                      <a:pt x="14762" y="2088"/>
                      <a:pt x="14712" y="2088"/>
                      <a:pt x="14662" y="2088"/>
                    </a:cubicBezTo>
                    <a:cubicBezTo>
                      <a:pt x="14547" y="2151"/>
                      <a:pt x="14429" y="2161"/>
                      <a:pt x="14309" y="2161"/>
                    </a:cubicBezTo>
                    <a:cubicBezTo>
                      <a:pt x="14248" y="2161"/>
                      <a:pt x="14186" y="2158"/>
                      <a:pt x="14125" y="2158"/>
                    </a:cubicBezTo>
                    <a:cubicBezTo>
                      <a:pt x="14018" y="2158"/>
                      <a:pt x="13912" y="2167"/>
                      <a:pt x="13810" y="2213"/>
                    </a:cubicBezTo>
                    <a:cubicBezTo>
                      <a:pt x="12531" y="2589"/>
                      <a:pt x="11228" y="2940"/>
                      <a:pt x="9975" y="3442"/>
                    </a:cubicBezTo>
                    <a:cubicBezTo>
                      <a:pt x="9900" y="3592"/>
                      <a:pt x="9699" y="3542"/>
                      <a:pt x="9599" y="3642"/>
                    </a:cubicBezTo>
                    <a:cubicBezTo>
                      <a:pt x="9549" y="3642"/>
                      <a:pt x="9474" y="3642"/>
                      <a:pt x="9399" y="3667"/>
                    </a:cubicBezTo>
                    <a:cubicBezTo>
                      <a:pt x="8973" y="3918"/>
                      <a:pt x="8521" y="4193"/>
                      <a:pt x="7995" y="4219"/>
                    </a:cubicBezTo>
                    <a:cubicBezTo>
                      <a:pt x="7945" y="4269"/>
                      <a:pt x="7870" y="4269"/>
                      <a:pt x="7820" y="4269"/>
                    </a:cubicBezTo>
                    <a:cubicBezTo>
                      <a:pt x="7644" y="4444"/>
                      <a:pt x="7369" y="4294"/>
                      <a:pt x="7193" y="4444"/>
                    </a:cubicBezTo>
                    <a:cubicBezTo>
                      <a:pt x="6787" y="4594"/>
                      <a:pt x="6390" y="4670"/>
                      <a:pt x="5999" y="4670"/>
                    </a:cubicBezTo>
                    <a:cubicBezTo>
                      <a:pt x="5472" y="4670"/>
                      <a:pt x="4954" y="4531"/>
                      <a:pt x="4436" y="4244"/>
                    </a:cubicBezTo>
                    <a:cubicBezTo>
                      <a:pt x="3810" y="3893"/>
                      <a:pt x="3258" y="3391"/>
                      <a:pt x="2657" y="3016"/>
                    </a:cubicBezTo>
                    <a:cubicBezTo>
                      <a:pt x="2657" y="2940"/>
                      <a:pt x="2657" y="2865"/>
                      <a:pt x="2632" y="2790"/>
                    </a:cubicBezTo>
                    <a:cubicBezTo>
                      <a:pt x="1955" y="2013"/>
                      <a:pt x="1429" y="1136"/>
                      <a:pt x="752" y="359"/>
                    </a:cubicBezTo>
                    <a:cubicBezTo>
                      <a:pt x="624" y="231"/>
                      <a:pt x="486" y="1"/>
                      <a:pt x="318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7" name="Google Shape;927;p35"/>
              <p:cNvSpPr/>
              <p:nvPr/>
            </p:nvSpPr>
            <p:spPr>
              <a:xfrm>
                <a:off x="2792750" y="2351450"/>
                <a:ext cx="132225" cy="12737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5095" extrusionOk="0">
                    <a:moveTo>
                      <a:pt x="2816" y="0"/>
                    </a:moveTo>
                    <a:cubicBezTo>
                      <a:pt x="2588" y="0"/>
                      <a:pt x="2359" y="25"/>
                      <a:pt x="2131" y="79"/>
                    </a:cubicBezTo>
                    <a:cubicBezTo>
                      <a:pt x="1204" y="104"/>
                      <a:pt x="577" y="530"/>
                      <a:pt x="326" y="1432"/>
                    </a:cubicBezTo>
                    <a:cubicBezTo>
                      <a:pt x="1" y="2134"/>
                      <a:pt x="26" y="2861"/>
                      <a:pt x="151" y="3588"/>
                    </a:cubicBezTo>
                    <a:cubicBezTo>
                      <a:pt x="251" y="4139"/>
                      <a:pt x="452" y="4716"/>
                      <a:pt x="1078" y="4916"/>
                    </a:cubicBezTo>
                    <a:cubicBezTo>
                      <a:pt x="1445" y="5038"/>
                      <a:pt x="1807" y="5094"/>
                      <a:pt x="2163" y="5094"/>
                    </a:cubicBezTo>
                    <a:cubicBezTo>
                      <a:pt x="2900" y="5094"/>
                      <a:pt x="3610" y="4854"/>
                      <a:pt x="4286" y="4465"/>
                    </a:cubicBezTo>
                    <a:cubicBezTo>
                      <a:pt x="5214" y="3939"/>
                      <a:pt x="5289" y="3061"/>
                      <a:pt x="5138" y="2134"/>
                    </a:cubicBezTo>
                    <a:cubicBezTo>
                      <a:pt x="5138" y="2109"/>
                      <a:pt x="5138" y="2059"/>
                      <a:pt x="5113" y="2034"/>
                    </a:cubicBezTo>
                    <a:cubicBezTo>
                      <a:pt x="5163" y="1658"/>
                      <a:pt x="5063" y="1307"/>
                      <a:pt x="4762" y="1031"/>
                    </a:cubicBezTo>
                    <a:cubicBezTo>
                      <a:pt x="4587" y="355"/>
                      <a:pt x="4036" y="129"/>
                      <a:pt x="3409" y="54"/>
                    </a:cubicBezTo>
                    <a:cubicBezTo>
                      <a:pt x="3211" y="19"/>
                      <a:pt x="3014" y="0"/>
                      <a:pt x="281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8" name="Google Shape;928;p35"/>
              <p:cNvSpPr/>
              <p:nvPr/>
            </p:nvSpPr>
            <p:spPr>
              <a:xfrm>
                <a:off x="2231975" y="2441700"/>
                <a:ext cx="136625" cy="135725"/>
              </a:xfrm>
              <a:custGeom>
                <a:avLst/>
                <a:gdLst/>
                <a:ahLst/>
                <a:cxnLst/>
                <a:rect l="l" t="t" r="r" b="b"/>
                <a:pathLst>
                  <a:path w="5465" h="5429" extrusionOk="0">
                    <a:moveTo>
                      <a:pt x="4326" y="3402"/>
                    </a:moveTo>
                    <a:cubicBezTo>
                      <a:pt x="4336" y="3402"/>
                      <a:pt x="4336" y="3425"/>
                      <a:pt x="4336" y="3462"/>
                    </a:cubicBezTo>
                    <a:lnTo>
                      <a:pt x="4311" y="3436"/>
                    </a:lnTo>
                    <a:cubicBezTo>
                      <a:pt x="4311" y="3462"/>
                      <a:pt x="4311" y="3462"/>
                      <a:pt x="4311" y="3462"/>
                    </a:cubicBezTo>
                    <a:cubicBezTo>
                      <a:pt x="4311" y="3462"/>
                      <a:pt x="4286" y="3436"/>
                      <a:pt x="4261" y="3436"/>
                    </a:cubicBezTo>
                    <a:cubicBezTo>
                      <a:pt x="4286" y="3436"/>
                      <a:pt x="4286" y="3436"/>
                      <a:pt x="4286" y="3411"/>
                    </a:cubicBezTo>
                    <a:cubicBezTo>
                      <a:pt x="4286" y="3436"/>
                      <a:pt x="4311" y="3436"/>
                      <a:pt x="4311" y="3436"/>
                    </a:cubicBezTo>
                    <a:lnTo>
                      <a:pt x="4311" y="3411"/>
                    </a:lnTo>
                    <a:cubicBezTo>
                      <a:pt x="4318" y="3405"/>
                      <a:pt x="4323" y="3402"/>
                      <a:pt x="4326" y="3402"/>
                    </a:cubicBezTo>
                    <a:close/>
                    <a:moveTo>
                      <a:pt x="4087" y="0"/>
                    </a:moveTo>
                    <a:cubicBezTo>
                      <a:pt x="4034" y="0"/>
                      <a:pt x="3975" y="9"/>
                      <a:pt x="3910" y="28"/>
                    </a:cubicBezTo>
                    <a:cubicBezTo>
                      <a:pt x="3626" y="28"/>
                      <a:pt x="3342" y="17"/>
                      <a:pt x="3058" y="17"/>
                    </a:cubicBezTo>
                    <a:cubicBezTo>
                      <a:pt x="2916" y="17"/>
                      <a:pt x="2774" y="20"/>
                      <a:pt x="2632" y="28"/>
                    </a:cubicBezTo>
                    <a:cubicBezTo>
                      <a:pt x="878" y="128"/>
                      <a:pt x="0" y="1406"/>
                      <a:pt x="552" y="3035"/>
                    </a:cubicBezTo>
                    <a:cubicBezTo>
                      <a:pt x="652" y="3311"/>
                      <a:pt x="802" y="3587"/>
                      <a:pt x="928" y="3837"/>
                    </a:cubicBezTo>
                    <a:cubicBezTo>
                      <a:pt x="1529" y="4238"/>
                      <a:pt x="1730" y="5066"/>
                      <a:pt x="2507" y="5266"/>
                    </a:cubicBezTo>
                    <a:cubicBezTo>
                      <a:pt x="2582" y="5316"/>
                      <a:pt x="2657" y="5366"/>
                      <a:pt x="2732" y="5391"/>
                    </a:cubicBezTo>
                    <a:cubicBezTo>
                      <a:pt x="2795" y="5416"/>
                      <a:pt x="2858" y="5429"/>
                      <a:pt x="2920" y="5429"/>
                    </a:cubicBezTo>
                    <a:cubicBezTo>
                      <a:pt x="2983" y="5429"/>
                      <a:pt x="3045" y="5416"/>
                      <a:pt x="3108" y="5391"/>
                    </a:cubicBezTo>
                    <a:cubicBezTo>
                      <a:pt x="3183" y="5366"/>
                      <a:pt x="3259" y="5341"/>
                      <a:pt x="3334" y="5266"/>
                    </a:cubicBezTo>
                    <a:cubicBezTo>
                      <a:pt x="3685" y="5166"/>
                      <a:pt x="4086" y="5166"/>
                      <a:pt x="4311" y="4815"/>
                    </a:cubicBezTo>
                    <a:cubicBezTo>
                      <a:pt x="4662" y="4614"/>
                      <a:pt x="4963" y="4339"/>
                      <a:pt x="4938" y="3863"/>
                    </a:cubicBezTo>
                    <a:cubicBezTo>
                      <a:pt x="5088" y="3762"/>
                      <a:pt x="5138" y="3612"/>
                      <a:pt x="5113" y="3436"/>
                    </a:cubicBezTo>
                    <a:cubicBezTo>
                      <a:pt x="5138" y="3386"/>
                      <a:pt x="5138" y="3336"/>
                      <a:pt x="5138" y="3261"/>
                    </a:cubicBezTo>
                    <a:cubicBezTo>
                      <a:pt x="5464" y="2484"/>
                      <a:pt x="5339" y="1732"/>
                      <a:pt x="4938" y="1005"/>
                    </a:cubicBezTo>
                    <a:lnTo>
                      <a:pt x="4913" y="1005"/>
                    </a:lnTo>
                    <a:cubicBezTo>
                      <a:pt x="4863" y="830"/>
                      <a:pt x="4787" y="654"/>
                      <a:pt x="4712" y="479"/>
                    </a:cubicBezTo>
                    <a:cubicBezTo>
                      <a:pt x="4521" y="267"/>
                      <a:pt x="4384" y="0"/>
                      <a:pt x="408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29" name="Google Shape;929;p35"/>
              <p:cNvSpPr/>
              <p:nvPr/>
            </p:nvSpPr>
            <p:spPr>
              <a:xfrm>
                <a:off x="2482600" y="2341950"/>
                <a:ext cx="127850" cy="136575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463" extrusionOk="0">
                    <a:moveTo>
                      <a:pt x="2930" y="0"/>
                    </a:moveTo>
                    <a:cubicBezTo>
                      <a:pt x="2344" y="0"/>
                      <a:pt x="1781" y="116"/>
                      <a:pt x="1304" y="609"/>
                    </a:cubicBezTo>
                    <a:cubicBezTo>
                      <a:pt x="502" y="1236"/>
                      <a:pt x="0" y="3116"/>
                      <a:pt x="401" y="4018"/>
                    </a:cubicBezTo>
                    <a:cubicBezTo>
                      <a:pt x="502" y="4269"/>
                      <a:pt x="677" y="4469"/>
                      <a:pt x="878" y="4670"/>
                    </a:cubicBezTo>
                    <a:cubicBezTo>
                      <a:pt x="1413" y="5168"/>
                      <a:pt x="2031" y="5463"/>
                      <a:pt x="2700" y="5463"/>
                    </a:cubicBezTo>
                    <a:cubicBezTo>
                      <a:pt x="2938" y="5463"/>
                      <a:pt x="3184" y="5425"/>
                      <a:pt x="3434" y="5346"/>
                    </a:cubicBezTo>
                    <a:cubicBezTo>
                      <a:pt x="4437" y="5020"/>
                      <a:pt x="4838" y="4218"/>
                      <a:pt x="5013" y="3241"/>
                    </a:cubicBezTo>
                    <a:cubicBezTo>
                      <a:pt x="5113" y="2589"/>
                      <a:pt x="5038" y="1988"/>
                      <a:pt x="4938" y="1361"/>
                    </a:cubicBezTo>
                    <a:cubicBezTo>
                      <a:pt x="4888" y="1035"/>
                      <a:pt x="4813" y="760"/>
                      <a:pt x="4537" y="584"/>
                    </a:cubicBezTo>
                    <a:cubicBezTo>
                      <a:pt x="4412" y="309"/>
                      <a:pt x="4161" y="83"/>
                      <a:pt x="3860" y="58"/>
                    </a:cubicBezTo>
                    <a:cubicBezTo>
                      <a:pt x="3550" y="32"/>
                      <a:pt x="3237" y="0"/>
                      <a:pt x="293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0" name="Google Shape;930;p35"/>
              <p:cNvSpPr/>
              <p:nvPr/>
            </p:nvSpPr>
            <p:spPr>
              <a:xfrm>
                <a:off x="2056525" y="2396650"/>
                <a:ext cx="117200" cy="124975"/>
              </a:xfrm>
              <a:custGeom>
                <a:avLst/>
                <a:gdLst/>
                <a:ahLst/>
                <a:cxnLst/>
                <a:rect l="l" t="t" r="r" b="b"/>
                <a:pathLst>
                  <a:path w="4688" h="4999" extrusionOk="0">
                    <a:moveTo>
                      <a:pt x="2457" y="0"/>
                    </a:moveTo>
                    <a:cubicBezTo>
                      <a:pt x="1154" y="76"/>
                      <a:pt x="502" y="577"/>
                      <a:pt x="226" y="1855"/>
                    </a:cubicBezTo>
                    <a:cubicBezTo>
                      <a:pt x="1" y="2757"/>
                      <a:pt x="276" y="3960"/>
                      <a:pt x="1354" y="4436"/>
                    </a:cubicBezTo>
                    <a:cubicBezTo>
                      <a:pt x="1630" y="4562"/>
                      <a:pt x="1880" y="4712"/>
                      <a:pt x="2156" y="4863"/>
                    </a:cubicBezTo>
                    <a:cubicBezTo>
                      <a:pt x="2292" y="4948"/>
                      <a:pt x="2452" y="4998"/>
                      <a:pt x="2611" y="4998"/>
                    </a:cubicBezTo>
                    <a:cubicBezTo>
                      <a:pt x="2686" y="4998"/>
                      <a:pt x="2761" y="4987"/>
                      <a:pt x="2833" y="4963"/>
                    </a:cubicBezTo>
                    <a:cubicBezTo>
                      <a:pt x="3685" y="4637"/>
                      <a:pt x="4437" y="4236"/>
                      <a:pt x="4587" y="3183"/>
                    </a:cubicBezTo>
                    <a:cubicBezTo>
                      <a:pt x="4688" y="2456"/>
                      <a:pt x="4637" y="1805"/>
                      <a:pt x="4387" y="1128"/>
                    </a:cubicBezTo>
                    <a:cubicBezTo>
                      <a:pt x="4036" y="226"/>
                      <a:pt x="3735" y="0"/>
                      <a:pt x="27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1" name="Google Shape;931;p35"/>
              <p:cNvSpPr/>
              <p:nvPr/>
            </p:nvSpPr>
            <p:spPr>
              <a:xfrm>
                <a:off x="2409300" y="2536575"/>
                <a:ext cx="132225" cy="110025"/>
              </a:xfrm>
              <a:custGeom>
                <a:avLst/>
                <a:gdLst/>
                <a:ahLst/>
                <a:cxnLst/>
                <a:rect l="l" t="t" r="r" b="b"/>
                <a:pathLst>
                  <a:path w="5289" h="4401" extrusionOk="0">
                    <a:moveTo>
                      <a:pt x="2636" y="0"/>
                    </a:moveTo>
                    <a:cubicBezTo>
                      <a:pt x="1811" y="0"/>
                      <a:pt x="1034" y="216"/>
                      <a:pt x="476" y="945"/>
                    </a:cubicBezTo>
                    <a:cubicBezTo>
                      <a:pt x="426" y="1020"/>
                      <a:pt x="451" y="1145"/>
                      <a:pt x="426" y="1245"/>
                    </a:cubicBezTo>
                    <a:cubicBezTo>
                      <a:pt x="351" y="1346"/>
                      <a:pt x="326" y="1471"/>
                      <a:pt x="326" y="1596"/>
                    </a:cubicBezTo>
                    <a:cubicBezTo>
                      <a:pt x="0" y="2774"/>
                      <a:pt x="376" y="3702"/>
                      <a:pt x="1429" y="4228"/>
                    </a:cubicBezTo>
                    <a:cubicBezTo>
                      <a:pt x="1756" y="4345"/>
                      <a:pt x="2094" y="4400"/>
                      <a:pt x="2428" y="4400"/>
                    </a:cubicBezTo>
                    <a:cubicBezTo>
                      <a:pt x="3527" y="4400"/>
                      <a:pt x="4582" y="3799"/>
                      <a:pt x="5063" y="2799"/>
                    </a:cubicBezTo>
                    <a:cubicBezTo>
                      <a:pt x="5288" y="2323"/>
                      <a:pt x="5213" y="1897"/>
                      <a:pt x="5063" y="1446"/>
                    </a:cubicBezTo>
                    <a:cubicBezTo>
                      <a:pt x="4712" y="519"/>
                      <a:pt x="3960" y="118"/>
                      <a:pt x="3058" y="17"/>
                    </a:cubicBezTo>
                    <a:cubicBezTo>
                      <a:pt x="2916" y="7"/>
                      <a:pt x="2776" y="0"/>
                      <a:pt x="2636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2" name="Google Shape;932;p35"/>
              <p:cNvSpPr/>
              <p:nvPr/>
            </p:nvSpPr>
            <p:spPr>
              <a:xfrm>
                <a:off x="2590375" y="2497000"/>
                <a:ext cx="127225" cy="104750"/>
              </a:xfrm>
              <a:custGeom>
                <a:avLst/>
                <a:gdLst/>
                <a:ahLst/>
                <a:cxnLst/>
                <a:rect l="l" t="t" r="r" b="b"/>
                <a:pathLst>
                  <a:path w="5089" h="4190" extrusionOk="0">
                    <a:moveTo>
                      <a:pt x="2474" y="1"/>
                    </a:moveTo>
                    <a:cubicBezTo>
                      <a:pt x="1588" y="1"/>
                      <a:pt x="816" y="215"/>
                      <a:pt x="376" y="1199"/>
                    </a:cubicBezTo>
                    <a:cubicBezTo>
                      <a:pt x="0" y="2377"/>
                      <a:pt x="251" y="3129"/>
                      <a:pt x="1354" y="3856"/>
                    </a:cubicBezTo>
                    <a:cubicBezTo>
                      <a:pt x="1686" y="4077"/>
                      <a:pt x="2006" y="4190"/>
                      <a:pt x="2326" y="4190"/>
                    </a:cubicBezTo>
                    <a:cubicBezTo>
                      <a:pt x="2805" y="4190"/>
                      <a:pt x="3285" y="3940"/>
                      <a:pt x="3810" y="3430"/>
                    </a:cubicBezTo>
                    <a:cubicBezTo>
                      <a:pt x="3860" y="3355"/>
                      <a:pt x="3935" y="3305"/>
                      <a:pt x="4010" y="3230"/>
                    </a:cubicBezTo>
                    <a:lnTo>
                      <a:pt x="4010" y="3230"/>
                    </a:lnTo>
                    <a:cubicBezTo>
                      <a:pt x="3935" y="3305"/>
                      <a:pt x="3885" y="3380"/>
                      <a:pt x="3810" y="3430"/>
                    </a:cubicBezTo>
                    <a:cubicBezTo>
                      <a:pt x="3910" y="3405"/>
                      <a:pt x="3985" y="3355"/>
                      <a:pt x="4010" y="3229"/>
                    </a:cubicBezTo>
                    <a:lnTo>
                      <a:pt x="4010" y="3229"/>
                    </a:lnTo>
                    <a:cubicBezTo>
                      <a:pt x="4010" y="3229"/>
                      <a:pt x="4010" y="3229"/>
                      <a:pt x="4010" y="3229"/>
                    </a:cubicBezTo>
                    <a:cubicBezTo>
                      <a:pt x="4963" y="2227"/>
                      <a:pt x="5088" y="1425"/>
                      <a:pt x="4411" y="422"/>
                    </a:cubicBezTo>
                    <a:cubicBezTo>
                      <a:pt x="4122" y="75"/>
                      <a:pt x="3743" y="10"/>
                      <a:pt x="3355" y="10"/>
                    </a:cubicBezTo>
                    <a:cubicBezTo>
                      <a:pt x="3239" y="10"/>
                      <a:pt x="3123" y="16"/>
                      <a:pt x="3008" y="21"/>
                    </a:cubicBezTo>
                    <a:cubicBezTo>
                      <a:pt x="2827" y="9"/>
                      <a:pt x="2648" y="1"/>
                      <a:pt x="2474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3" name="Google Shape;933;p35"/>
              <p:cNvSpPr/>
              <p:nvPr/>
            </p:nvSpPr>
            <p:spPr>
              <a:xfrm>
                <a:off x="2751400" y="2522725"/>
                <a:ext cx="114675" cy="104600"/>
              </a:xfrm>
              <a:custGeom>
                <a:avLst/>
                <a:gdLst/>
                <a:ahLst/>
                <a:cxnLst/>
                <a:rect l="l" t="t" r="r" b="b"/>
                <a:pathLst>
                  <a:path w="4587" h="4184" extrusionOk="0">
                    <a:moveTo>
                      <a:pt x="3810" y="1198"/>
                    </a:moveTo>
                    <a:cubicBezTo>
                      <a:pt x="3785" y="1223"/>
                      <a:pt x="3785" y="1223"/>
                      <a:pt x="3760" y="1248"/>
                    </a:cubicBezTo>
                    <a:lnTo>
                      <a:pt x="3760" y="1223"/>
                    </a:lnTo>
                    <a:cubicBezTo>
                      <a:pt x="3785" y="1223"/>
                      <a:pt x="3785" y="1198"/>
                      <a:pt x="3785" y="1198"/>
                    </a:cubicBezTo>
                    <a:close/>
                    <a:moveTo>
                      <a:pt x="2719" y="0"/>
                    </a:moveTo>
                    <a:cubicBezTo>
                      <a:pt x="2597" y="0"/>
                      <a:pt x="2469" y="30"/>
                      <a:pt x="2331" y="95"/>
                    </a:cubicBezTo>
                    <a:cubicBezTo>
                      <a:pt x="2281" y="120"/>
                      <a:pt x="2231" y="145"/>
                      <a:pt x="2156" y="195"/>
                    </a:cubicBezTo>
                    <a:cubicBezTo>
                      <a:pt x="1880" y="195"/>
                      <a:pt x="1604" y="271"/>
                      <a:pt x="1379" y="421"/>
                    </a:cubicBezTo>
                    <a:cubicBezTo>
                      <a:pt x="1354" y="419"/>
                      <a:pt x="1329" y="418"/>
                      <a:pt x="1305" y="418"/>
                    </a:cubicBezTo>
                    <a:cubicBezTo>
                      <a:pt x="1045" y="418"/>
                      <a:pt x="867" y="542"/>
                      <a:pt x="752" y="772"/>
                    </a:cubicBezTo>
                    <a:cubicBezTo>
                      <a:pt x="752" y="772"/>
                      <a:pt x="752" y="772"/>
                      <a:pt x="752" y="772"/>
                    </a:cubicBezTo>
                    <a:lnTo>
                      <a:pt x="752" y="772"/>
                    </a:lnTo>
                    <a:cubicBezTo>
                      <a:pt x="652" y="797"/>
                      <a:pt x="577" y="872"/>
                      <a:pt x="552" y="997"/>
                    </a:cubicBezTo>
                    <a:cubicBezTo>
                      <a:pt x="627" y="922"/>
                      <a:pt x="702" y="847"/>
                      <a:pt x="752" y="772"/>
                    </a:cubicBezTo>
                    <a:lnTo>
                      <a:pt x="752" y="772"/>
                    </a:lnTo>
                    <a:cubicBezTo>
                      <a:pt x="727" y="872"/>
                      <a:pt x="627" y="922"/>
                      <a:pt x="552" y="997"/>
                    </a:cubicBezTo>
                    <a:cubicBezTo>
                      <a:pt x="0" y="1348"/>
                      <a:pt x="176" y="1900"/>
                      <a:pt x="151" y="2401"/>
                    </a:cubicBezTo>
                    <a:cubicBezTo>
                      <a:pt x="176" y="2702"/>
                      <a:pt x="201" y="2977"/>
                      <a:pt x="452" y="3153"/>
                    </a:cubicBezTo>
                    <a:cubicBezTo>
                      <a:pt x="452" y="3178"/>
                      <a:pt x="477" y="3228"/>
                      <a:pt x="502" y="3253"/>
                    </a:cubicBezTo>
                    <a:cubicBezTo>
                      <a:pt x="527" y="3303"/>
                      <a:pt x="552" y="3328"/>
                      <a:pt x="577" y="3353"/>
                    </a:cubicBezTo>
                    <a:cubicBezTo>
                      <a:pt x="677" y="3729"/>
                      <a:pt x="1078" y="3830"/>
                      <a:pt x="1354" y="4030"/>
                    </a:cubicBezTo>
                    <a:cubicBezTo>
                      <a:pt x="1665" y="4134"/>
                      <a:pt x="1975" y="4184"/>
                      <a:pt x="2290" y="4184"/>
                    </a:cubicBezTo>
                    <a:cubicBezTo>
                      <a:pt x="2584" y="4184"/>
                      <a:pt x="2881" y="4140"/>
                      <a:pt x="3183" y="4055"/>
                    </a:cubicBezTo>
                    <a:cubicBezTo>
                      <a:pt x="3234" y="3980"/>
                      <a:pt x="3284" y="3930"/>
                      <a:pt x="3334" y="3855"/>
                    </a:cubicBezTo>
                    <a:cubicBezTo>
                      <a:pt x="3409" y="3855"/>
                      <a:pt x="3459" y="3830"/>
                      <a:pt x="3509" y="3804"/>
                    </a:cubicBezTo>
                    <a:cubicBezTo>
                      <a:pt x="3509" y="3779"/>
                      <a:pt x="3534" y="3754"/>
                      <a:pt x="3559" y="3729"/>
                    </a:cubicBezTo>
                    <a:cubicBezTo>
                      <a:pt x="3810" y="3604"/>
                      <a:pt x="4010" y="3403"/>
                      <a:pt x="4111" y="3153"/>
                    </a:cubicBezTo>
                    <a:cubicBezTo>
                      <a:pt x="4186" y="3078"/>
                      <a:pt x="4261" y="3002"/>
                      <a:pt x="4336" y="2927"/>
                    </a:cubicBezTo>
                    <a:cubicBezTo>
                      <a:pt x="4462" y="2802"/>
                      <a:pt x="4537" y="2652"/>
                      <a:pt x="4562" y="2451"/>
                    </a:cubicBezTo>
                    <a:cubicBezTo>
                      <a:pt x="4587" y="2326"/>
                      <a:pt x="4587" y="2200"/>
                      <a:pt x="4587" y="2050"/>
                    </a:cubicBezTo>
                    <a:cubicBezTo>
                      <a:pt x="4587" y="2000"/>
                      <a:pt x="4587" y="1925"/>
                      <a:pt x="4562" y="1850"/>
                    </a:cubicBezTo>
                    <a:cubicBezTo>
                      <a:pt x="4562" y="1825"/>
                      <a:pt x="4562" y="1825"/>
                      <a:pt x="4562" y="1799"/>
                    </a:cubicBezTo>
                    <a:cubicBezTo>
                      <a:pt x="4537" y="1724"/>
                      <a:pt x="4512" y="1649"/>
                      <a:pt x="4462" y="1574"/>
                    </a:cubicBezTo>
                    <a:cubicBezTo>
                      <a:pt x="4437" y="1524"/>
                      <a:pt x="4411" y="1474"/>
                      <a:pt x="4386" y="1424"/>
                    </a:cubicBezTo>
                    <a:cubicBezTo>
                      <a:pt x="4386" y="1373"/>
                      <a:pt x="4361" y="1298"/>
                      <a:pt x="4361" y="1223"/>
                    </a:cubicBezTo>
                    <a:cubicBezTo>
                      <a:pt x="4311" y="1198"/>
                      <a:pt x="4261" y="1173"/>
                      <a:pt x="4186" y="1173"/>
                    </a:cubicBezTo>
                    <a:cubicBezTo>
                      <a:pt x="4186" y="1023"/>
                      <a:pt x="4111" y="897"/>
                      <a:pt x="3960" y="822"/>
                    </a:cubicBezTo>
                    <a:cubicBezTo>
                      <a:pt x="3885" y="672"/>
                      <a:pt x="3760" y="596"/>
                      <a:pt x="3609" y="571"/>
                    </a:cubicBezTo>
                    <a:cubicBezTo>
                      <a:pt x="3350" y="238"/>
                      <a:pt x="3063" y="0"/>
                      <a:pt x="271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4" name="Google Shape;934;p35"/>
              <p:cNvSpPr/>
              <p:nvPr/>
            </p:nvSpPr>
            <p:spPr>
              <a:xfrm>
                <a:off x="2534600" y="2687375"/>
                <a:ext cx="2525" cy="2525"/>
              </a:xfrm>
              <a:custGeom>
                <a:avLst/>
                <a:gdLst/>
                <a:ahLst/>
                <a:cxnLst/>
                <a:rect l="l" t="t" r="r" b="b"/>
                <a:pathLst>
                  <a:path w="101" h="101" extrusionOk="0">
                    <a:moveTo>
                      <a:pt x="1" y="0"/>
                    </a:moveTo>
                    <a:cubicBezTo>
                      <a:pt x="26" y="51"/>
                      <a:pt x="76" y="76"/>
                      <a:pt x="101" y="101"/>
                    </a:cubicBezTo>
                    <a:cubicBezTo>
                      <a:pt x="76" y="76"/>
                      <a:pt x="26" y="51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C5F5E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5" name="Google Shape;935;p35"/>
              <p:cNvSpPr/>
              <p:nvPr/>
            </p:nvSpPr>
            <p:spPr>
              <a:xfrm>
                <a:off x="2589750" y="1821450"/>
                <a:ext cx="16300" cy="4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161" extrusionOk="0">
                    <a:moveTo>
                      <a:pt x="0" y="1"/>
                    </a:moveTo>
                    <a:cubicBezTo>
                      <a:pt x="116" y="104"/>
                      <a:pt x="226" y="161"/>
                      <a:pt x="335" y="161"/>
                    </a:cubicBezTo>
                    <a:cubicBezTo>
                      <a:pt x="439" y="161"/>
                      <a:pt x="542" y="110"/>
                      <a:pt x="652" y="1"/>
                    </a:cubicBezTo>
                    <a:close/>
                  </a:path>
                </a:pathLst>
              </a:custGeom>
              <a:solidFill>
                <a:srgbClr val="5C706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6" name="Google Shape;936;p35"/>
              <p:cNvSpPr/>
              <p:nvPr/>
            </p:nvSpPr>
            <p:spPr>
              <a:xfrm>
                <a:off x="2074075" y="2556950"/>
                <a:ext cx="162925" cy="163650"/>
              </a:xfrm>
              <a:custGeom>
                <a:avLst/>
                <a:gdLst/>
                <a:ahLst/>
                <a:cxnLst/>
                <a:rect l="l" t="t" r="r" b="b"/>
                <a:pathLst>
                  <a:path w="6517" h="6546" extrusionOk="0">
                    <a:moveTo>
                      <a:pt x="3190" y="0"/>
                    </a:moveTo>
                    <a:cubicBezTo>
                      <a:pt x="2427" y="0"/>
                      <a:pt x="1662" y="176"/>
                      <a:pt x="1229" y="531"/>
                    </a:cubicBezTo>
                    <a:cubicBezTo>
                      <a:pt x="1153" y="606"/>
                      <a:pt x="1078" y="731"/>
                      <a:pt x="1003" y="831"/>
                    </a:cubicBezTo>
                    <a:cubicBezTo>
                      <a:pt x="853" y="907"/>
                      <a:pt x="803" y="1057"/>
                      <a:pt x="803" y="1232"/>
                    </a:cubicBezTo>
                    <a:cubicBezTo>
                      <a:pt x="577" y="1383"/>
                      <a:pt x="602" y="1608"/>
                      <a:pt x="602" y="1834"/>
                    </a:cubicBezTo>
                    <a:cubicBezTo>
                      <a:pt x="1" y="3062"/>
                      <a:pt x="1" y="4215"/>
                      <a:pt x="1003" y="5243"/>
                    </a:cubicBezTo>
                    <a:cubicBezTo>
                      <a:pt x="1153" y="5769"/>
                      <a:pt x="1605" y="5819"/>
                      <a:pt x="2031" y="5969"/>
                    </a:cubicBezTo>
                    <a:cubicBezTo>
                      <a:pt x="2427" y="6392"/>
                      <a:pt x="2850" y="6546"/>
                      <a:pt x="3286" y="6546"/>
                    </a:cubicBezTo>
                    <a:cubicBezTo>
                      <a:pt x="3703" y="6546"/>
                      <a:pt x="4133" y="6404"/>
                      <a:pt x="4562" y="6220"/>
                    </a:cubicBezTo>
                    <a:cubicBezTo>
                      <a:pt x="4687" y="6170"/>
                      <a:pt x="4813" y="6070"/>
                      <a:pt x="4913" y="5994"/>
                    </a:cubicBezTo>
                    <a:cubicBezTo>
                      <a:pt x="5013" y="5944"/>
                      <a:pt x="5113" y="5894"/>
                      <a:pt x="5214" y="5844"/>
                    </a:cubicBezTo>
                    <a:cubicBezTo>
                      <a:pt x="5214" y="5819"/>
                      <a:pt x="5214" y="5769"/>
                      <a:pt x="5214" y="5744"/>
                    </a:cubicBezTo>
                    <a:cubicBezTo>
                      <a:pt x="5214" y="5744"/>
                      <a:pt x="5239" y="5719"/>
                      <a:pt x="5239" y="5719"/>
                    </a:cubicBezTo>
                    <a:cubicBezTo>
                      <a:pt x="5514" y="5518"/>
                      <a:pt x="5890" y="5393"/>
                      <a:pt x="6016" y="5017"/>
                    </a:cubicBezTo>
                    <a:cubicBezTo>
                      <a:pt x="6467" y="4140"/>
                      <a:pt x="6467" y="3187"/>
                      <a:pt x="6442" y="2235"/>
                    </a:cubicBezTo>
                    <a:cubicBezTo>
                      <a:pt x="6517" y="1984"/>
                      <a:pt x="6442" y="1784"/>
                      <a:pt x="6216" y="1659"/>
                    </a:cubicBezTo>
                    <a:cubicBezTo>
                      <a:pt x="5840" y="1232"/>
                      <a:pt x="5564" y="706"/>
                      <a:pt x="5013" y="430"/>
                    </a:cubicBezTo>
                    <a:cubicBezTo>
                      <a:pt x="4572" y="144"/>
                      <a:pt x="3882" y="0"/>
                      <a:pt x="319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7" name="Google Shape;937;p35"/>
              <p:cNvSpPr/>
              <p:nvPr/>
            </p:nvSpPr>
            <p:spPr>
              <a:xfrm>
                <a:off x="2426825" y="2808300"/>
                <a:ext cx="3175" cy="5050"/>
              </a:xfrm>
              <a:custGeom>
                <a:avLst/>
                <a:gdLst/>
                <a:ahLst/>
                <a:cxnLst/>
                <a:rect l="l" t="t" r="r" b="b"/>
                <a:pathLst>
                  <a:path w="127" h="202" extrusionOk="0">
                    <a:moveTo>
                      <a:pt x="126" y="1"/>
                    </a:moveTo>
                    <a:cubicBezTo>
                      <a:pt x="1" y="76"/>
                      <a:pt x="1" y="126"/>
                      <a:pt x="126" y="201"/>
                    </a:cubicBezTo>
                    <a:cubicBezTo>
                      <a:pt x="126" y="126"/>
                      <a:pt x="126" y="76"/>
                      <a:pt x="126" y="1"/>
                    </a:cubicBezTo>
                    <a:close/>
                  </a:path>
                </a:pathLst>
              </a:custGeom>
              <a:solidFill>
                <a:srgbClr val="54AFA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8" name="Google Shape;938;p35"/>
              <p:cNvSpPr/>
              <p:nvPr/>
            </p:nvSpPr>
            <p:spPr>
              <a:xfrm>
                <a:off x="2700025" y="2652550"/>
                <a:ext cx="157300" cy="110675"/>
              </a:xfrm>
              <a:custGeom>
                <a:avLst/>
                <a:gdLst/>
                <a:ahLst/>
                <a:cxnLst/>
                <a:rect l="l" t="t" r="r" b="b"/>
                <a:pathLst>
                  <a:path w="6292" h="4427" extrusionOk="0">
                    <a:moveTo>
                      <a:pt x="3401" y="1"/>
                    </a:moveTo>
                    <a:cubicBezTo>
                      <a:pt x="3304" y="1"/>
                      <a:pt x="3207" y="5"/>
                      <a:pt x="3108" y="15"/>
                    </a:cubicBezTo>
                    <a:cubicBezTo>
                      <a:pt x="2941" y="15"/>
                      <a:pt x="2774" y="4"/>
                      <a:pt x="2614" y="4"/>
                    </a:cubicBezTo>
                    <a:cubicBezTo>
                      <a:pt x="2534" y="4"/>
                      <a:pt x="2456" y="7"/>
                      <a:pt x="2381" y="15"/>
                    </a:cubicBezTo>
                    <a:cubicBezTo>
                      <a:pt x="351" y="341"/>
                      <a:pt x="0" y="1594"/>
                      <a:pt x="652" y="3298"/>
                    </a:cubicBezTo>
                    <a:cubicBezTo>
                      <a:pt x="802" y="3649"/>
                      <a:pt x="1128" y="3950"/>
                      <a:pt x="1554" y="4025"/>
                    </a:cubicBezTo>
                    <a:cubicBezTo>
                      <a:pt x="1855" y="4075"/>
                      <a:pt x="2131" y="4200"/>
                      <a:pt x="2406" y="4301"/>
                    </a:cubicBezTo>
                    <a:cubicBezTo>
                      <a:pt x="2618" y="4383"/>
                      <a:pt x="2829" y="4427"/>
                      <a:pt x="3041" y="4427"/>
                    </a:cubicBezTo>
                    <a:cubicBezTo>
                      <a:pt x="3280" y="4427"/>
                      <a:pt x="3520" y="4370"/>
                      <a:pt x="3760" y="4251"/>
                    </a:cubicBezTo>
                    <a:cubicBezTo>
                      <a:pt x="4436" y="3950"/>
                      <a:pt x="5038" y="3549"/>
                      <a:pt x="5539" y="2997"/>
                    </a:cubicBezTo>
                    <a:cubicBezTo>
                      <a:pt x="6291" y="2170"/>
                      <a:pt x="6166" y="1268"/>
                      <a:pt x="5238" y="617"/>
                    </a:cubicBezTo>
                    <a:cubicBezTo>
                      <a:pt x="4670" y="223"/>
                      <a:pt x="4062" y="1"/>
                      <a:pt x="3401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39" name="Google Shape;939;p35"/>
              <p:cNvSpPr/>
              <p:nvPr/>
            </p:nvSpPr>
            <p:spPr>
              <a:xfrm>
                <a:off x="2243250" y="1855600"/>
                <a:ext cx="110300" cy="91475"/>
              </a:xfrm>
              <a:custGeom>
                <a:avLst/>
                <a:gdLst/>
                <a:ahLst/>
                <a:cxnLst/>
                <a:rect l="l" t="t" r="r" b="b"/>
                <a:pathLst>
                  <a:path w="4412" h="3659" extrusionOk="0">
                    <a:moveTo>
                      <a:pt x="2177" y="0"/>
                    </a:moveTo>
                    <a:cubicBezTo>
                      <a:pt x="1395" y="0"/>
                      <a:pt x="706" y="200"/>
                      <a:pt x="276" y="1041"/>
                    </a:cubicBezTo>
                    <a:cubicBezTo>
                      <a:pt x="0" y="1316"/>
                      <a:pt x="151" y="1667"/>
                      <a:pt x="101" y="1968"/>
                    </a:cubicBezTo>
                    <a:cubicBezTo>
                      <a:pt x="51" y="2219"/>
                      <a:pt x="0" y="2469"/>
                      <a:pt x="301" y="2620"/>
                    </a:cubicBezTo>
                    <a:cubicBezTo>
                      <a:pt x="577" y="2996"/>
                      <a:pt x="853" y="3422"/>
                      <a:pt x="1429" y="3472"/>
                    </a:cubicBezTo>
                    <a:cubicBezTo>
                      <a:pt x="1762" y="3576"/>
                      <a:pt x="2095" y="3658"/>
                      <a:pt x="2413" y="3658"/>
                    </a:cubicBezTo>
                    <a:cubicBezTo>
                      <a:pt x="2862" y="3658"/>
                      <a:pt x="3283" y="3494"/>
                      <a:pt x="3635" y="2996"/>
                    </a:cubicBezTo>
                    <a:cubicBezTo>
                      <a:pt x="4011" y="2770"/>
                      <a:pt x="3910" y="2344"/>
                      <a:pt x="4036" y="2018"/>
                    </a:cubicBezTo>
                    <a:cubicBezTo>
                      <a:pt x="4412" y="1667"/>
                      <a:pt x="4136" y="1316"/>
                      <a:pt x="4061" y="966"/>
                    </a:cubicBezTo>
                    <a:cubicBezTo>
                      <a:pt x="4011" y="840"/>
                      <a:pt x="3935" y="715"/>
                      <a:pt x="3835" y="615"/>
                    </a:cubicBezTo>
                    <a:cubicBezTo>
                      <a:pt x="3785" y="539"/>
                      <a:pt x="3710" y="464"/>
                      <a:pt x="3660" y="414"/>
                    </a:cubicBezTo>
                    <a:cubicBezTo>
                      <a:pt x="3534" y="289"/>
                      <a:pt x="3384" y="189"/>
                      <a:pt x="3234" y="113"/>
                    </a:cubicBezTo>
                    <a:cubicBezTo>
                      <a:pt x="3158" y="63"/>
                      <a:pt x="3058" y="38"/>
                      <a:pt x="2983" y="38"/>
                    </a:cubicBezTo>
                    <a:lnTo>
                      <a:pt x="2858" y="38"/>
                    </a:lnTo>
                    <a:cubicBezTo>
                      <a:pt x="2626" y="16"/>
                      <a:pt x="2397" y="0"/>
                      <a:pt x="2177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0" name="Google Shape;940;p35"/>
              <p:cNvSpPr/>
              <p:nvPr/>
            </p:nvSpPr>
            <p:spPr>
              <a:xfrm>
                <a:off x="2003275" y="2357800"/>
                <a:ext cx="650" cy="25"/>
              </a:xfrm>
              <a:custGeom>
                <a:avLst/>
                <a:gdLst/>
                <a:ahLst/>
                <a:cxnLst/>
                <a:rect l="l" t="t" r="r" b="b"/>
                <a:pathLst>
                  <a:path w="26" h="1" extrusionOk="0">
                    <a:moveTo>
                      <a:pt x="26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D6F6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1" name="Google Shape;941;p35"/>
              <p:cNvSpPr/>
              <p:nvPr/>
            </p:nvSpPr>
            <p:spPr>
              <a:xfrm>
                <a:off x="1990750" y="549300"/>
                <a:ext cx="1407300" cy="2342350"/>
              </a:xfrm>
              <a:custGeom>
                <a:avLst/>
                <a:gdLst/>
                <a:ahLst/>
                <a:cxnLst/>
                <a:rect l="l" t="t" r="r" b="b"/>
                <a:pathLst>
                  <a:path w="56292" h="93694" extrusionOk="0">
                    <a:moveTo>
                      <a:pt x="54236" y="1212"/>
                    </a:moveTo>
                    <a:cubicBezTo>
                      <a:pt x="55364" y="1212"/>
                      <a:pt x="55364" y="1212"/>
                      <a:pt x="55364" y="2390"/>
                    </a:cubicBezTo>
                    <a:cubicBezTo>
                      <a:pt x="55339" y="2591"/>
                      <a:pt x="55289" y="2766"/>
                      <a:pt x="55088" y="2841"/>
                    </a:cubicBezTo>
                    <a:cubicBezTo>
                      <a:pt x="53740" y="2910"/>
                      <a:pt x="52372" y="3020"/>
                      <a:pt x="51020" y="3020"/>
                    </a:cubicBezTo>
                    <a:cubicBezTo>
                      <a:pt x="50889" y="3020"/>
                      <a:pt x="50758" y="3019"/>
                      <a:pt x="50627" y="3017"/>
                    </a:cubicBezTo>
                    <a:cubicBezTo>
                      <a:pt x="49324" y="3017"/>
                      <a:pt x="48547" y="3393"/>
                      <a:pt x="48121" y="4596"/>
                    </a:cubicBezTo>
                    <a:cubicBezTo>
                      <a:pt x="47870" y="5448"/>
                      <a:pt x="47344" y="6150"/>
                      <a:pt x="46918" y="6927"/>
                    </a:cubicBezTo>
                    <a:cubicBezTo>
                      <a:pt x="46617" y="7879"/>
                      <a:pt x="45965" y="8656"/>
                      <a:pt x="45564" y="9558"/>
                    </a:cubicBezTo>
                    <a:cubicBezTo>
                      <a:pt x="45514" y="9709"/>
                      <a:pt x="45464" y="9859"/>
                      <a:pt x="45389" y="10009"/>
                    </a:cubicBezTo>
                    <a:cubicBezTo>
                      <a:pt x="45339" y="10084"/>
                      <a:pt x="45314" y="10135"/>
                      <a:pt x="45289" y="10210"/>
                    </a:cubicBezTo>
                    <a:cubicBezTo>
                      <a:pt x="45239" y="10310"/>
                      <a:pt x="45188" y="10410"/>
                      <a:pt x="45138" y="10511"/>
                    </a:cubicBezTo>
                    <a:cubicBezTo>
                      <a:pt x="45113" y="10561"/>
                      <a:pt x="45063" y="10636"/>
                      <a:pt x="45038" y="10711"/>
                    </a:cubicBezTo>
                    <a:cubicBezTo>
                      <a:pt x="44963" y="10836"/>
                      <a:pt x="44888" y="10962"/>
                      <a:pt x="44787" y="11112"/>
                    </a:cubicBezTo>
                    <a:cubicBezTo>
                      <a:pt x="44587" y="11413"/>
                      <a:pt x="44386" y="11739"/>
                      <a:pt x="44261" y="12089"/>
                    </a:cubicBezTo>
                    <a:cubicBezTo>
                      <a:pt x="44186" y="12340"/>
                      <a:pt x="44061" y="12541"/>
                      <a:pt x="43910" y="12741"/>
                    </a:cubicBezTo>
                    <a:cubicBezTo>
                      <a:pt x="43810" y="12891"/>
                      <a:pt x="43735" y="13042"/>
                      <a:pt x="43660" y="13192"/>
                    </a:cubicBezTo>
                    <a:cubicBezTo>
                      <a:pt x="43559" y="13418"/>
                      <a:pt x="43434" y="13668"/>
                      <a:pt x="43309" y="13894"/>
                    </a:cubicBezTo>
                    <a:cubicBezTo>
                      <a:pt x="43259" y="13969"/>
                      <a:pt x="43234" y="14044"/>
                      <a:pt x="43183" y="14120"/>
                    </a:cubicBezTo>
                    <a:cubicBezTo>
                      <a:pt x="42858" y="14771"/>
                      <a:pt x="42582" y="15448"/>
                      <a:pt x="42156" y="16049"/>
                    </a:cubicBezTo>
                    <a:cubicBezTo>
                      <a:pt x="42106" y="16125"/>
                      <a:pt x="42056" y="16200"/>
                      <a:pt x="42005" y="16275"/>
                    </a:cubicBezTo>
                    <a:cubicBezTo>
                      <a:pt x="41680" y="16927"/>
                      <a:pt x="41379" y="17603"/>
                      <a:pt x="41003" y="18255"/>
                    </a:cubicBezTo>
                    <a:cubicBezTo>
                      <a:pt x="39499" y="21187"/>
                      <a:pt x="37920" y="24069"/>
                      <a:pt x="36441" y="27002"/>
                    </a:cubicBezTo>
                    <a:cubicBezTo>
                      <a:pt x="36291" y="27328"/>
                      <a:pt x="36015" y="27653"/>
                      <a:pt x="36091" y="28054"/>
                    </a:cubicBezTo>
                    <a:cubicBezTo>
                      <a:pt x="36091" y="28054"/>
                      <a:pt x="36091" y="28054"/>
                      <a:pt x="36091" y="28080"/>
                    </a:cubicBezTo>
                    <a:cubicBezTo>
                      <a:pt x="35614" y="28581"/>
                      <a:pt x="35213" y="29107"/>
                      <a:pt x="35289" y="29859"/>
                    </a:cubicBezTo>
                    <a:cubicBezTo>
                      <a:pt x="35362" y="30005"/>
                      <a:pt x="35448" y="30056"/>
                      <a:pt x="35540" y="30056"/>
                    </a:cubicBezTo>
                    <a:cubicBezTo>
                      <a:pt x="35669" y="30056"/>
                      <a:pt x="35809" y="29957"/>
                      <a:pt x="35940" y="29884"/>
                    </a:cubicBezTo>
                    <a:cubicBezTo>
                      <a:pt x="36260" y="29284"/>
                      <a:pt x="36708" y="29003"/>
                      <a:pt x="37321" y="29003"/>
                    </a:cubicBezTo>
                    <a:cubicBezTo>
                      <a:pt x="37476" y="29003"/>
                      <a:pt x="37643" y="29021"/>
                      <a:pt x="37820" y="29057"/>
                    </a:cubicBezTo>
                    <a:cubicBezTo>
                      <a:pt x="38522" y="29182"/>
                      <a:pt x="39249" y="29257"/>
                      <a:pt x="39875" y="29358"/>
                    </a:cubicBezTo>
                    <a:cubicBezTo>
                      <a:pt x="38697" y="29558"/>
                      <a:pt x="37469" y="29759"/>
                      <a:pt x="36216" y="29859"/>
                    </a:cubicBezTo>
                    <a:cubicBezTo>
                      <a:pt x="35968" y="29935"/>
                      <a:pt x="35734" y="30085"/>
                      <a:pt x="35481" y="30085"/>
                    </a:cubicBezTo>
                    <a:cubicBezTo>
                      <a:pt x="35402" y="30085"/>
                      <a:pt x="35322" y="30070"/>
                      <a:pt x="35238" y="30034"/>
                    </a:cubicBezTo>
                    <a:cubicBezTo>
                      <a:pt x="35084" y="29979"/>
                      <a:pt x="34928" y="29961"/>
                      <a:pt x="34770" y="29961"/>
                    </a:cubicBezTo>
                    <a:cubicBezTo>
                      <a:pt x="34433" y="29961"/>
                      <a:pt x="34091" y="30046"/>
                      <a:pt x="33757" y="30046"/>
                    </a:cubicBezTo>
                    <a:cubicBezTo>
                      <a:pt x="33536" y="30046"/>
                      <a:pt x="33318" y="30009"/>
                      <a:pt x="33108" y="29884"/>
                    </a:cubicBezTo>
                    <a:cubicBezTo>
                      <a:pt x="33083" y="29809"/>
                      <a:pt x="33058" y="29759"/>
                      <a:pt x="33058" y="29684"/>
                    </a:cubicBezTo>
                    <a:cubicBezTo>
                      <a:pt x="33208" y="29408"/>
                      <a:pt x="33284" y="29082"/>
                      <a:pt x="33384" y="28756"/>
                    </a:cubicBezTo>
                    <a:cubicBezTo>
                      <a:pt x="33459" y="28706"/>
                      <a:pt x="33509" y="28631"/>
                      <a:pt x="33559" y="28556"/>
                    </a:cubicBezTo>
                    <a:cubicBezTo>
                      <a:pt x="33634" y="28455"/>
                      <a:pt x="33660" y="28355"/>
                      <a:pt x="33685" y="28230"/>
                    </a:cubicBezTo>
                    <a:cubicBezTo>
                      <a:pt x="33700" y="28231"/>
                      <a:pt x="33715" y="28232"/>
                      <a:pt x="33729" y="28232"/>
                    </a:cubicBezTo>
                    <a:cubicBezTo>
                      <a:pt x="34024" y="28232"/>
                      <a:pt x="34167" y="27993"/>
                      <a:pt x="34286" y="27754"/>
                    </a:cubicBezTo>
                    <a:cubicBezTo>
                      <a:pt x="34762" y="26877"/>
                      <a:pt x="35188" y="25999"/>
                      <a:pt x="35614" y="25097"/>
                    </a:cubicBezTo>
                    <a:cubicBezTo>
                      <a:pt x="35715" y="24871"/>
                      <a:pt x="35765" y="24646"/>
                      <a:pt x="35614" y="24445"/>
                    </a:cubicBezTo>
                    <a:cubicBezTo>
                      <a:pt x="35639" y="24420"/>
                      <a:pt x="35665" y="24395"/>
                      <a:pt x="35665" y="24395"/>
                    </a:cubicBezTo>
                    <a:cubicBezTo>
                      <a:pt x="35715" y="24345"/>
                      <a:pt x="35765" y="24295"/>
                      <a:pt x="35790" y="24245"/>
                    </a:cubicBezTo>
                    <a:cubicBezTo>
                      <a:pt x="35815" y="24220"/>
                      <a:pt x="35815" y="24195"/>
                      <a:pt x="35840" y="24170"/>
                    </a:cubicBezTo>
                    <a:cubicBezTo>
                      <a:pt x="35865" y="24145"/>
                      <a:pt x="35890" y="24120"/>
                      <a:pt x="35915" y="24095"/>
                    </a:cubicBezTo>
                    <a:cubicBezTo>
                      <a:pt x="35940" y="24019"/>
                      <a:pt x="35990" y="23969"/>
                      <a:pt x="36040" y="23919"/>
                    </a:cubicBezTo>
                    <a:cubicBezTo>
                      <a:pt x="36091" y="23844"/>
                      <a:pt x="36116" y="23794"/>
                      <a:pt x="36166" y="23719"/>
                    </a:cubicBezTo>
                    <a:cubicBezTo>
                      <a:pt x="36216" y="23618"/>
                      <a:pt x="36266" y="23518"/>
                      <a:pt x="36316" y="23418"/>
                    </a:cubicBezTo>
                    <a:cubicBezTo>
                      <a:pt x="36341" y="23343"/>
                      <a:pt x="36366" y="23293"/>
                      <a:pt x="36391" y="23217"/>
                    </a:cubicBezTo>
                    <a:cubicBezTo>
                      <a:pt x="36416" y="23167"/>
                      <a:pt x="36441" y="23142"/>
                      <a:pt x="36441" y="23117"/>
                    </a:cubicBezTo>
                    <a:cubicBezTo>
                      <a:pt x="36467" y="23067"/>
                      <a:pt x="36492" y="23017"/>
                      <a:pt x="36517" y="22942"/>
                    </a:cubicBezTo>
                    <a:cubicBezTo>
                      <a:pt x="36567" y="22892"/>
                      <a:pt x="36592" y="22841"/>
                      <a:pt x="36642" y="22766"/>
                    </a:cubicBezTo>
                    <a:cubicBezTo>
                      <a:pt x="36692" y="22716"/>
                      <a:pt x="36742" y="22641"/>
                      <a:pt x="36792" y="22566"/>
                    </a:cubicBezTo>
                    <a:cubicBezTo>
                      <a:pt x="36893" y="22440"/>
                      <a:pt x="37018" y="22290"/>
                      <a:pt x="37143" y="22165"/>
                    </a:cubicBezTo>
                    <a:cubicBezTo>
                      <a:pt x="39274" y="18581"/>
                      <a:pt x="41003" y="14796"/>
                      <a:pt x="43133" y="11187"/>
                    </a:cubicBezTo>
                    <a:cubicBezTo>
                      <a:pt x="44787" y="8380"/>
                      <a:pt x="46266" y="5473"/>
                      <a:pt x="47795" y="2591"/>
                    </a:cubicBezTo>
                    <a:cubicBezTo>
                      <a:pt x="47995" y="2215"/>
                      <a:pt x="48221" y="1889"/>
                      <a:pt x="48672" y="1839"/>
                    </a:cubicBezTo>
                    <a:cubicBezTo>
                      <a:pt x="50527" y="1713"/>
                      <a:pt x="52356" y="1212"/>
                      <a:pt x="54236" y="1212"/>
                    </a:cubicBezTo>
                    <a:close/>
                    <a:moveTo>
                      <a:pt x="23935" y="28297"/>
                    </a:moveTo>
                    <a:cubicBezTo>
                      <a:pt x="24044" y="28297"/>
                      <a:pt x="24145" y="28354"/>
                      <a:pt x="24236" y="28430"/>
                    </a:cubicBezTo>
                    <a:cubicBezTo>
                      <a:pt x="24658" y="28492"/>
                      <a:pt x="25080" y="28507"/>
                      <a:pt x="25501" y="28507"/>
                    </a:cubicBezTo>
                    <a:cubicBezTo>
                      <a:pt x="25911" y="28507"/>
                      <a:pt x="26319" y="28493"/>
                      <a:pt x="26724" y="28493"/>
                    </a:cubicBezTo>
                    <a:cubicBezTo>
                      <a:pt x="26915" y="28493"/>
                      <a:pt x="27105" y="28496"/>
                      <a:pt x="27294" y="28506"/>
                    </a:cubicBezTo>
                    <a:cubicBezTo>
                      <a:pt x="27766" y="28499"/>
                      <a:pt x="28238" y="28493"/>
                      <a:pt x="28710" y="28493"/>
                    </a:cubicBezTo>
                    <a:cubicBezTo>
                      <a:pt x="30066" y="28493"/>
                      <a:pt x="31419" y="28546"/>
                      <a:pt x="32757" y="28806"/>
                    </a:cubicBezTo>
                    <a:cubicBezTo>
                      <a:pt x="32807" y="28831"/>
                      <a:pt x="32858" y="28856"/>
                      <a:pt x="32933" y="28882"/>
                    </a:cubicBezTo>
                    <a:cubicBezTo>
                      <a:pt x="32832" y="28957"/>
                      <a:pt x="32807" y="29082"/>
                      <a:pt x="32807" y="29207"/>
                    </a:cubicBezTo>
                    <a:cubicBezTo>
                      <a:pt x="32774" y="29196"/>
                      <a:pt x="32744" y="29191"/>
                      <a:pt x="32715" y="29191"/>
                    </a:cubicBezTo>
                    <a:cubicBezTo>
                      <a:pt x="32614" y="29191"/>
                      <a:pt x="32540" y="29254"/>
                      <a:pt x="32482" y="29333"/>
                    </a:cubicBezTo>
                    <a:cubicBezTo>
                      <a:pt x="32275" y="29677"/>
                      <a:pt x="32153" y="30147"/>
                      <a:pt x="31652" y="30147"/>
                    </a:cubicBezTo>
                    <a:cubicBezTo>
                      <a:pt x="31606" y="30147"/>
                      <a:pt x="31557" y="30143"/>
                      <a:pt x="31504" y="30135"/>
                    </a:cubicBezTo>
                    <a:cubicBezTo>
                      <a:pt x="30903" y="30160"/>
                      <a:pt x="30301" y="30110"/>
                      <a:pt x="29700" y="30210"/>
                    </a:cubicBezTo>
                    <a:cubicBezTo>
                      <a:pt x="29324" y="30323"/>
                      <a:pt x="28920" y="30337"/>
                      <a:pt x="28519" y="30337"/>
                    </a:cubicBezTo>
                    <a:cubicBezTo>
                      <a:pt x="28385" y="30337"/>
                      <a:pt x="28252" y="30335"/>
                      <a:pt x="28121" y="30335"/>
                    </a:cubicBezTo>
                    <a:cubicBezTo>
                      <a:pt x="25238" y="30335"/>
                      <a:pt x="22356" y="30360"/>
                      <a:pt x="19474" y="30461"/>
                    </a:cubicBezTo>
                    <a:cubicBezTo>
                      <a:pt x="19145" y="30497"/>
                      <a:pt x="18830" y="30573"/>
                      <a:pt x="18518" y="30573"/>
                    </a:cubicBezTo>
                    <a:cubicBezTo>
                      <a:pt x="18402" y="30573"/>
                      <a:pt x="18286" y="30563"/>
                      <a:pt x="18171" y="30536"/>
                    </a:cubicBezTo>
                    <a:cubicBezTo>
                      <a:pt x="18070" y="30486"/>
                      <a:pt x="17970" y="30461"/>
                      <a:pt x="17870" y="30461"/>
                    </a:cubicBezTo>
                    <a:cubicBezTo>
                      <a:pt x="17795" y="30435"/>
                      <a:pt x="17695" y="30410"/>
                      <a:pt x="17594" y="30410"/>
                    </a:cubicBezTo>
                    <a:cubicBezTo>
                      <a:pt x="17344" y="30385"/>
                      <a:pt x="17118" y="30385"/>
                      <a:pt x="16867" y="30360"/>
                    </a:cubicBezTo>
                    <a:lnTo>
                      <a:pt x="12908" y="30360"/>
                    </a:lnTo>
                    <a:cubicBezTo>
                      <a:pt x="12757" y="30360"/>
                      <a:pt x="12582" y="30335"/>
                      <a:pt x="12431" y="30335"/>
                    </a:cubicBezTo>
                    <a:cubicBezTo>
                      <a:pt x="12191" y="30357"/>
                      <a:pt x="11952" y="30366"/>
                      <a:pt x="11712" y="30366"/>
                    </a:cubicBezTo>
                    <a:cubicBezTo>
                      <a:pt x="10555" y="30366"/>
                      <a:pt x="9409" y="30155"/>
                      <a:pt x="8246" y="30135"/>
                    </a:cubicBezTo>
                    <a:cubicBezTo>
                      <a:pt x="6166" y="30110"/>
                      <a:pt x="4085" y="29884"/>
                      <a:pt x="2005" y="29558"/>
                    </a:cubicBezTo>
                    <a:cubicBezTo>
                      <a:pt x="1930" y="29558"/>
                      <a:pt x="1880" y="29533"/>
                      <a:pt x="1855" y="29483"/>
                    </a:cubicBezTo>
                    <a:cubicBezTo>
                      <a:pt x="1855" y="29483"/>
                      <a:pt x="1880" y="29458"/>
                      <a:pt x="1905" y="29458"/>
                    </a:cubicBezTo>
                    <a:cubicBezTo>
                      <a:pt x="2406" y="29383"/>
                      <a:pt x="2907" y="29283"/>
                      <a:pt x="3409" y="29207"/>
                    </a:cubicBezTo>
                    <a:cubicBezTo>
                      <a:pt x="3960" y="29032"/>
                      <a:pt x="4562" y="29157"/>
                      <a:pt x="5113" y="29007"/>
                    </a:cubicBezTo>
                    <a:cubicBezTo>
                      <a:pt x="5407" y="28920"/>
                      <a:pt x="5702" y="28894"/>
                      <a:pt x="5996" y="28894"/>
                    </a:cubicBezTo>
                    <a:cubicBezTo>
                      <a:pt x="6128" y="28894"/>
                      <a:pt x="6260" y="28899"/>
                      <a:pt x="6391" y="28907"/>
                    </a:cubicBezTo>
                    <a:cubicBezTo>
                      <a:pt x="6892" y="28907"/>
                      <a:pt x="7394" y="28882"/>
                      <a:pt x="7895" y="28731"/>
                    </a:cubicBezTo>
                    <a:cubicBezTo>
                      <a:pt x="8171" y="28706"/>
                      <a:pt x="8453" y="28700"/>
                      <a:pt x="8735" y="28700"/>
                    </a:cubicBezTo>
                    <a:cubicBezTo>
                      <a:pt x="9017" y="28700"/>
                      <a:pt x="9298" y="28706"/>
                      <a:pt x="9574" y="28706"/>
                    </a:cubicBezTo>
                    <a:cubicBezTo>
                      <a:pt x="9691" y="28719"/>
                      <a:pt x="9808" y="28724"/>
                      <a:pt x="9924" y="28724"/>
                    </a:cubicBezTo>
                    <a:cubicBezTo>
                      <a:pt x="10667" y="28724"/>
                      <a:pt x="11396" y="28501"/>
                      <a:pt x="12124" y="28501"/>
                    </a:cubicBezTo>
                    <a:cubicBezTo>
                      <a:pt x="12185" y="28501"/>
                      <a:pt x="12245" y="28502"/>
                      <a:pt x="12306" y="28506"/>
                    </a:cubicBezTo>
                    <a:lnTo>
                      <a:pt x="13659" y="28506"/>
                    </a:lnTo>
                    <a:cubicBezTo>
                      <a:pt x="13894" y="28524"/>
                      <a:pt x="14127" y="28531"/>
                      <a:pt x="14361" y="28531"/>
                    </a:cubicBezTo>
                    <a:cubicBezTo>
                      <a:pt x="15607" y="28531"/>
                      <a:pt x="16844" y="28315"/>
                      <a:pt x="18078" y="28315"/>
                    </a:cubicBezTo>
                    <a:cubicBezTo>
                      <a:pt x="18544" y="28315"/>
                      <a:pt x="19009" y="28346"/>
                      <a:pt x="19474" y="28430"/>
                    </a:cubicBezTo>
                    <a:cubicBezTo>
                      <a:pt x="19649" y="28455"/>
                      <a:pt x="19800" y="28481"/>
                      <a:pt x="19975" y="28481"/>
                    </a:cubicBezTo>
                    <a:lnTo>
                      <a:pt x="21228" y="28481"/>
                    </a:lnTo>
                    <a:cubicBezTo>
                      <a:pt x="21413" y="28453"/>
                      <a:pt x="21597" y="28443"/>
                      <a:pt x="21782" y="28443"/>
                    </a:cubicBezTo>
                    <a:cubicBezTo>
                      <a:pt x="22143" y="28443"/>
                      <a:pt x="22503" y="28479"/>
                      <a:pt x="22864" y="28479"/>
                    </a:cubicBezTo>
                    <a:cubicBezTo>
                      <a:pt x="23146" y="28479"/>
                      <a:pt x="23428" y="28457"/>
                      <a:pt x="23710" y="28380"/>
                    </a:cubicBezTo>
                    <a:cubicBezTo>
                      <a:pt x="23789" y="28321"/>
                      <a:pt x="23864" y="28297"/>
                      <a:pt x="23935" y="28297"/>
                    </a:cubicBezTo>
                    <a:close/>
                    <a:moveTo>
                      <a:pt x="40362" y="30478"/>
                    </a:moveTo>
                    <a:cubicBezTo>
                      <a:pt x="40766" y="30478"/>
                      <a:pt x="40998" y="30667"/>
                      <a:pt x="40878" y="31288"/>
                    </a:cubicBezTo>
                    <a:cubicBezTo>
                      <a:pt x="40652" y="32265"/>
                      <a:pt x="40777" y="33268"/>
                      <a:pt x="40727" y="34270"/>
                    </a:cubicBezTo>
                    <a:cubicBezTo>
                      <a:pt x="40727" y="34671"/>
                      <a:pt x="40752" y="35097"/>
                      <a:pt x="40401" y="35373"/>
                    </a:cubicBezTo>
                    <a:cubicBezTo>
                      <a:pt x="40201" y="35573"/>
                      <a:pt x="39950" y="35724"/>
                      <a:pt x="39925" y="36050"/>
                    </a:cubicBezTo>
                    <a:cubicBezTo>
                      <a:pt x="38597" y="36400"/>
                      <a:pt x="37294" y="36877"/>
                      <a:pt x="35915" y="37127"/>
                    </a:cubicBezTo>
                    <a:cubicBezTo>
                      <a:pt x="35539" y="37202"/>
                      <a:pt x="35138" y="37227"/>
                      <a:pt x="34812" y="37453"/>
                    </a:cubicBezTo>
                    <a:cubicBezTo>
                      <a:pt x="33534" y="37628"/>
                      <a:pt x="32256" y="37729"/>
                      <a:pt x="31003" y="37954"/>
                    </a:cubicBezTo>
                    <a:cubicBezTo>
                      <a:pt x="30251" y="38105"/>
                      <a:pt x="29474" y="37904"/>
                      <a:pt x="28772" y="38230"/>
                    </a:cubicBezTo>
                    <a:cubicBezTo>
                      <a:pt x="28667" y="38239"/>
                      <a:pt x="28562" y="38241"/>
                      <a:pt x="28456" y="38241"/>
                    </a:cubicBezTo>
                    <a:cubicBezTo>
                      <a:pt x="28294" y="38241"/>
                      <a:pt x="28132" y="38235"/>
                      <a:pt x="27971" y="38235"/>
                    </a:cubicBezTo>
                    <a:cubicBezTo>
                      <a:pt x="27633" y="38235"/>
                      <a:pt x="27301" y="38262"/>
                      <a:pt x="26993" y="38430"/>
                    </a:cubicBezTo>
                    <a:cubicBezTo>
                      <a:pt x="26837" y="38439"/>
                      <a:pt x="26682" y="38441"/>
                      <a:pt x="26526" y="38441"/>
                    </a:cubicBezTo>
                    <a:cubicBezTo>
                      <a:pt x="26175" y="38441"/>
                      <a:pt x="25825" y="38427"/>
                      <a:pt x="25476" y="38427"/>
                    </a:cubicBezTo>
                    <a:cubicBezTo>
                      <a:pt x="25034" y="38427"/>
                      <a:pt x="24594" y="38450"/>
                      <a:pt x="24161" y="38556"/>
                    </a:cubicBezTo>
                    <a:cubicBezTo>
                      <a:pt x="24086" y="38556"/>
                      <a:pt x="24010" y="38581"/>
                      <a:pt x="23935" y="38631"/>
                    </a:cubicBezTo>
                    <a:lnTo>
                      <a:pt x="23835" y="38631"/>
                    </a:lnTo>
                    <a:cubicBezTo>
                      <a:pt x="23726" y="38534"/>
                      <a:pt x="23617" y="38490"/>
                      <a:pt x="23508" y="38490"/>
                    </a:cubicBezTo>
                    <a:cubicBezTo>
                      <a:pt x="23391" y="38490"/>
                      <a:pt x="23275" y="38540"/>
                      <a:pt x="23158" y="38631"/>
                    </a:cubicBezTo>
                    <a:lnTo>
                      <a:pt x="23158" y="38631"/>
                    </a:lnTo>
                    <a:cubicBezTo>
                      <a:pt x="23019" y="38631"/>
                      <a:pt x="22901" y="38630"/>
                      <a:pt x="22782" y="38606"/>
                    </a:cubicBezTo>
                    <a:cubicBezTo>
                      <a:pt x="22719" y="38532"/>
                      <a:pt x="22656" y="38503"/>
                      <a:pt x="22592" y="38503"/>
                    </a:cubicBezTo>
                    <a:cubicBezTo>
                      <a:pt x="22505" y="38503"/>
                      <a:pt x="22418" y="38558"/>
                      <a:pt x="22331" y="38631"/>
                    </a:cubicBezTo>
                    <a:cubicBezTo>
                      <a:pt x="22319" y="38618"/>
                      <a:pt x="22300" y="38612"/>
                      <a:pt x="22278" y="38612"/>
                    </a:cubicBezTo>
                    <a:cubicBezTo>
                      <a:pt x="22256" y="38612"/>
                      <a:pt x="22231" y="38618"/>
                      <a:pt x="22206" y="38631"/>
                    </a:cubicBezTo>
                    <a:cubicBezTo>
                      <a:pt x="22166" y="38578"/>
                      <a:pt x="22126" y="38546"/>
                      <a:pt x="22087" y="38546"/>
                    </a:cubicBezTo>
                    <a:cubicBezTo>
                      <a:pt x="22051" y="38546"/>
                      <a:pt x="22016" y="38572"/>
                      <a:pt x="21980" y="38631"/>
                    </a:cubicBezTo>
                    <a:lnTo>
                      <a:pt x="19173" y="38631"/>
                    </a:lnTo>
                    <a:cubicBezTo>
                      <a:pt x="19148" y="38618"/>
                      <a:pt x="19123" y="38612"/>
                      <a:pt x="19098" y="38612"/>
                    </a:cubicBezTo>
                    <a:cubicBezTo>
                      <a:pt x="19073" y="38612"/>
                      <a:pt x="19048" y="38618"/>
                      <a:pt x="19023" y="38631"/>
                    </a:cubicBezTo>
                    <a:cubicBezTo>
                      <a:pt x="18973" y="38581"/>
                      <a:pt x="18923" y="38556"/>
                      <a:pt x="18872" y="38556"/>
                    </a:cubicBezTo>
                    <a:cubicBezTo>
                      <a:pt x="18822" y="38556"/>
                      <a:pt x="18772" y="38581"/>
                      <a:pt x="18722" y="38631"/>
                    </a:cubicBezTo>
                    <a:cubicBezTo>
                      <a:pt x="18697" y="38618"/>
                      <a:pt x="18672" y="38612"/>
                      <a:pt x="18647" y="38612"/>
                    </a:cubicBezTo>
                    <a:cubicBezTo>
                      <a:pt x="18622" y="38612"/>
                      <a:pt x="18597" y="38618"/>
                      <a:pt x="18572" y="38631"/>
                    </a:cubicBezTo>
                    <a:cubicBezTo>
                      <a:pt x="18123" y="38600"/>
                      <a:pt x="17664" y="38579"/>
                      <a:pt x="17207" y="38579"/>
                    </a:cubicBezTo>
                    <a:cubicBezTo>
                      <a:pt x="16925" y="38579"/>
                      <a:pt x="16644" y="38587"/>
                      <a:pt x="16366" y="38606"/>
                    </a:cubicBezTo>
                    <a:cubicBezTo>
                      <a:pt x="14311" y="38405"/>
                      <a:pt x="12231" y="38330"/>
                      <a:pt x="10151" y="38255"/>
                    </a:cubicBezTo>
                    <a:cubicBezTo>
                      <a:pt x="9674" y="38180"/>
                      <a:pt x="9173" y="38105"/>
                      <a:pt x="8672" y="38055"/>
                    </a:cubicBezTo>
                    <a:cubicBezTo>
                      <a:pt x="6191" y="37754"/>
                      <a:pt x="3709" y="37453"/>
                      <a:pt x="1278" y="36902"/>
                    </a:cubicBezTo>
                    <a:cubicBezTo>
                      <a:pt x="1178" y="36801"/>
                      <a:pt x="1078" y="36676"/>
                      <a:pt x="1078" y="36551"/>
                    </a:cubicBezTo>
                    <a:cubicBezTo>
                      <a:pt x="978" y="34846"/>
                      <a:pt x="1078" y="33117"/>
                      <a:pt x="928" y="31388"/>
                    </a:cubicBezTo>
                    <a:cubicBezTo>
                      <a:pt x="888" y="31032"/>
                      <a:pt x="1020" y="30847"/>
                      <a:pt x="1288" y="30847"/>
                    </a:cubicBezTo>
                    <a:cubicBezTo>
                      <a:pt x="1359" y="30847"/>
                      <a:pt x="1439" y="30860"/>
                      <a:pt x="1529" y="30887"/>
                    </a:cubicBezTo>
                    <a:cubicBezTo>
                      <a:pt x="2231" y="31062"/>
                      <a:pt x="2958" y="31087"/>
                      <a:pt x="3659" y="31263"/>
                    </a:cubicBezTo>
                    <a:cubicBezTo>
                      <a:pt x="7369" y="31689"/>
                      <a:pt x="11103" y="31739"/>
                      <a:pt x="14837" y="31889"/>
                    </a:cubicBezTo>
                    <a:cubicBezTo>
                      <a:pt x="16034" y="31939"/>
                      <a:pt x="17232" y="31960"/>
                      <a:pt x="18432" y="31960"/>
                    </a:cubicBezTo>
                    <a:cubicBezTo>
                      <a:pt x="22029" y="31960"/>
                      <a:pt x="25633" y="31776"/>
                      <a:pt x="29223" y="31664"/>
                    </a:cubicBezTo>
                    <a:cubicBezTo>
                      <a:pt x="31329" y="31613"/>
                      <a:pt x="33409" y="31388"/>
                      <a:pt x="35489" y="31187"/>
                    </a:cubicBezTo>
                    <a:cubicBezTo>
                      <a:pt x="37018" y="31012"/>
                      <a:pt x="38522" y="30786"/>
                      <a:pt x="40025" y="30511"/>
                    </a:cubicBezTo>
                    <a:cubicBezTo>
                      <a:pt x="40147" y="30490"/>
                      <a:pt x="40260" y="30478"/>
                      <a:pt x="40362" y="30478"/>
                    </a:cubicBezTo>
                    <a:close/>
                    <a:moveTo>
                      <a:pt x="29574" y="46701"/>
                    </a:moveTo>
                    <a:cubicBezTo>
                      <a:pt x="29499" y="46751"/>
                      <a:pt x="29424" y="46827"/>
                      <a:pt x="29349" y="46852"/>
                    </a:cubicBezTo>
                    <a:cubicBezTo>
                      <a:pt x="29424" y="46801"/>
                      <a:pt x="29499" y="46751"/>
                      <a:pt x="29574" y="46701"/>
                    </a:cubicBezTo>
                    <a:close/>
                    <a:moveTo>
                      <a:pt x="40126" y="36375"/>
                    </a:moveTo>
                    <a:cubicBezTo>
                      <a:pt x="40151" y="36400"/>
                      <a:pt x="40201" y="36425"/>
                      <a:pt x="40251" y="36451"/>
                    </a:cubicBezTo>
                    <a:cubicBezTo>
                      <a:pt x="40802" y="36676"/>
                      <a:pt x="40702" y="37177"/>
                      <a:pt x="40727" y="37628"/>
                    </a:cubicBezTo>
                    <a:cubicBezTo>
                      <a:pt x="40727" y="40009"/>
                      <a:pt x="40702" y="42390"/>
                      <a:pt x="40727" y="44771"/>
                    </a:cubicBezTo>
                    <a:cubicBezTo>
                      <a:pt x="40752" y="44922"/>
                      <a:pt x="40752" y="45047"/>
                      <a:pt x="40727" y="45197"/>
                    </a:cubicBezTo>
                    <a:cubicBezTo>
                      <a:pt x="40702" y="45248"/>
                      <a:pt x="40702" y="45273"/>
                      <a:pt x="40677" y="45323"/>
                    </a:cubicBezTo>
                    <a:cubicBezTo>
                      <a:pt x="40652" y="45398"/>
                      <a:pt x="40602" y="45473"/>
                      <a:pt x="40577" y="45523"/>
                    </a:cubicBezTo>
                    <a:cubicBezTo>
                      <a:pt x="40527" y="45598"/>
                      <a:pt x="40477" y="45674"/>
                      <a:pt x="40452" y="45749"/>
                    </a:cubicBezTo>
                    <a:cubicBezTo>
                      <a:pt x="40401" y="45849"/>
                      <a:pt x="40351" y="45949"/>
                      <a:pt x="40351" y="46075"/>
                    </a:cubicBezTo>
                    <a:cubicBezTo>
                      <a:pt x="40051" y="46250"/>
                      <a:pt x="39850" y="46476"/>
                      <a:pt x="39775" y="46827"/>
                    </a:cubicBezTo>
                    <a:cubicBezTo>
                      <a:pt x="39399" y="47303"/>
                      <a:pt x="39023" y="47804"/>
                      <a:pt x="38647" y="48280"/>
                    </a:cubicBezTo>
                    <a:cubicBezTo>
                      <a:pt x="38221" y="48481"/>
                      <a:pt x="37795" y="48681"/>
                      <a:pt x="37369" y="48882"/>
                    </a:cubicBezTo>
                    <a:cubicBezTo>
                      <a:pt x="37243" y="48882"/>
                      <a:pt x="37118" y="48882"/>
                      <a:pt x="37043" y="49032"/>
                    </a:cubicBezTo>
                    <a:cubicBezTo>
                      <a:pt x="36817" y="49032"/>
                      <a:pt x="36617" y="49057"/>
                      <a:pt x="36391" y="49057"/>
                    </a:cubicBezTo>
                    <a:cubicBezTo>
                      <a:pt x="35865" y="48706"/>
                      <a:pt x="35213" y="48531"/>
                      <a:pt x="34637" y="48255"/>
                    </a:cubicBezTo>
                    <a:cubicBezTo>
                      <a:pt x="33785" y="47578"/>
                      <a:pt x="32958" y="46852"/>
                      <a:pt x="31855" y="46626"/>
                    </a:cubicBezTo>
                    <a:cubicBezTo>
                      <a:pt x="31567" y="46513"/>
                      <a:pt x="31285" y="46451"/>
                      <a:pt x="31003" y="46451"/>
                    </a:cubicBezTo>
                    <a:cubicBezTo>
                      <a:pt x="30721" y="46451"/>
                      <a:pt x="30439" y="46513"/>
                      <a:pt x="30151" y="46651"/>
                    </a:cubicBezTo>
                    <a:cubicBezTo>
                      <a:pt x="30130" y="46641"/>
                      <a:pt x="30109" y="46635"/>
                      <a:pt x="30088" y="46635"/>
                    </a:cubicBezTo>
                    <a:cubicBezTo>
                      <a:pt x="30059" y="46635"/>
                      <a:pt x="30030" y="46647"/>
                      <a:pt x="30000" y="46676"/>
                    </a:cubicBezTo>
                    <a:lnTo>
                      <a:pt x="29800" y="46676"/>
                    </a:lnTo>
                    <a:cubicBezTo>
                      <a:pt x="29725" y="46676"/>
                      <a:pt x="29649" y="46701"/>
                      <a:pt x="29574" y="46701"/>
                    </a:cubicBezTo>
                    <a:cubicBezTo>
                      <a:pt x="29474" y="46701"/>
                      <a:pt x="29399" y="46751"/>
                      <a:pt x="29324" y="46852"/>
                    </a:cubicBezTo>
                    <a:cubicBezTo>
                      <a:pt x="28873" y="46952"/>
                      <a:pt x="28547" y="47253"/>
                      <a:pt x="28171" y="47528"/>
                    </a:cubicBezTo>
                    <a:cubicBezTo>
                      <a:pt x="28152" y="47522"/>
                      <a:pt x="28136" y="47519"/>
                      <a:pt x="28123" y="47519"/>
                    </a:cubicBezTo>
                    <a:cubicBezTo>
                      <a:pt x="28081" y="47519"/>
                      <a:pt x="28058" y="47547"/>
                      <a:pt x="28020" y="47603"/>
                    </a:cubicBezTo>
                    <a:lnTo>
                      <a:pt x="28045" y="47603"/>
                    </a:lnTo>
                    <a:cubicBezTo>
                      <a:pt x="27920" y="47704"/>
                      <a:pt x="27820" y="47829"/>
                      <a:pt x="27720" y="47929"/>
                    </a:cubicBezTo>
                    <a:lnTo>
                      <a:pt x="27670" y="47929"/>
                    </a:lnTo>
                    <a:cubicBezTo>
                      <a:pt x="27670" y="47929"/>
                      <a:pt x="27644" y="47979"/>
                      <a:pt x="27644" y="47979"/>
                    </a:cubicBezTo>
                    <a:cubicBezTo>
                      <a:pt x="27193" y="48380"/>
                      <a:pt x="26692" y="48706"/>
                      <a:pt x="26291" y="49157"/>
                    </a:cubicBezTo>
                    <a:cubicBezTo>
                      <a:pt x="25738" y="49777"/>
                      <a:pt x="25140" y="50106"/>
                      <a:pt x="24460" y="50106"/>
                    </a:cubicBezTo>
                    <a:cubicBezTo>
                      <a:pt x="24123" y="50106"/>
                      <a:pt x="23766" y="50025"/>
                      <a:pt x="23384" y="49859"/>
                    </a:cubicBezTo>
                    <a:cubicBezTo>
                      <a:pt x="22632" y="49207"/>
                      <a:pt x="21930" y="48531"/>
                      <a:pt x="21253" y="47779"/>
                    </a:cubicBezTo>
                    <a:cubicBezTo>
                      <a:pt x="20351" y="46801"/>
                      <a:pt x="19374" y="45799"/>
                      <a:pt x="17970" y="45473"/>
                    </a:cubicBezTo>
                    <a:cubicBezTo>
                      <a:pt x="17843" y="45304"/>
                      <a:pt x="17680" y="45242"/>
                      <a:pt x="17481" y="45242"/>
                    </a:cubicBezTo>
                    <a:cubicBezTo>
                      <a:pt x="17445" y="45242"/>
                      <a:pt x="17407" y="45244"/>
                      <a:pt x="17369" y="45248"/>
                    </a:cubicBezTo>
                    <a:cubicBezTo>
                      <a:pt x="17196" y="45141"/>
                      <a:pt x="17023" y="45084"/>
                      <a:pt x="16846" y="45084"/>
                    </a:cubicBezTo>
                    <a:cubicBezTo>
                      <a:pt x="16690" y="45084"/>
                      <a:pt x="16531" y="45128"/>
                      <a:pt x="16366" y="45222"/>
                    </a:cubicBezTo>
                    <a:cubicBezTo>
                      <a:pt x="16166" y="45222"/>
                      <a:pt x="15990" y="45222"/>
                      <a:pt x="15790" y="45248"/>
                    </a:cubicBezTo>
                    <a:cubicBezTo>
                      <a:pt x="15717" y="45163"/>
                      <a:pt x="15645" y="45125"/>
                      <a:pt x="15573" y="45125"/>
                    </a:cubicBezTo>
                    <a:cubicBezTo>
                      <a:pt x="15495" y="45125"/>
                      <a:pt x="15417" y="45169"/>
                      <a:pt x="15339" y="45248"/>
                    </a:cubicBezTo>
                    <a:lnTo>
                      <a:pt x="15364" y="45248"/>
                    </a:lnTo>
                    <a:lnTo>
                      <a:pt x="14963" y="45298"/>
                    </a:lnTo>
                    <a:cubicBezTo>
                      <a:pt x="14841" y="45288"/>
                      <a:pt x="14719" y="45273"/>
                      <a:pt x="14600" y="45273"/>
                    </a:cubicBezTo>
                    <a:cubicBezTo>
                      <a:pt x="14426" y="45273"/>
                      <a:pt x="14259" y="45304"/>
                      <a:pt x="14111" y="45423"/>
                    </a:cubicBezTo>
                    <a:cubicBezTo>
                      <a:pt x="12682" y="45598"/>
                      <a:pt x="11429" y="46275"/>
                      <a:pt x="10151" y="46852"/>
                    </a:cubicBezTo>
                    <a:cubicBezTo>
                      <a:pt x="9975" y="46852"/>
                      <a:pt x="9850" y="46927"/>
                      <a:pt x="9775" y="47077"/>
                    </a:cubicBezTo>
                    <a:lnTo>
                      <a:pt x="9750" y="47077"/>
                    </a:lnTo>
                    <a:cubicBezTo>
                      <a:pt x="9098" y="47102"/>
                      <a:pt x="8522" y="47478"/>
                      <a:pt x="7895" y="47629"/>
                    </a:cubicBezTo>
                    <a:cubicBezTo>
                      <a:pt x="7795" y="47637"/>
                      <a:pt x="7692" y="47637"/>
                      <a:pt x="7589" y="47637"/>
                    </a:cubicBezTo>
                    <a:lnTo>
                      <a:pt x="7589" y="47637"/>
                    </a:lnTo>
                    <a:cubicBezTo>
                      <a:pt x="7383" y="47637"/>
                      <a:pt x="7177" y="47637"/>
                      <a:pt x="6993" y="47704"/>
                    </a:cubicBezTo>
                    <a:cubicBezTo>
                      <a:pt x="6809" y="47763"/>
                      <a:pt x="6632" y="47789"/>
                      <a:pt x="6461" y="47789"/>
                    </a:cubicBezTo>
                    <a:cubicBezTo>
                      <a:pt x="5979" y="47789"/>
                      <a:pt x="5545" y="47580"/>
                      <a:pt x="5138" y="47303"/>
                    </a:cubicBezTo>
                    <a:cubicBezTo>
                      <a:pt x="3935" y="46451"/>
                      <a:pt x="2757" y="45598"/>
                      <a:pt x="2005" y="44270"/>
                    </a:cubicBezTo>
                    <a:cubicBezTo>
                      <a:pt x="1780" y="43844"/>
                      <a:pt x="1479" y="43493"/>
                      <a:pt x="1053" y="43293"/>
                    </a:cubicBezTo>
                    <a:cubicBezTo>
                      <a:pt x="1053" y="43192"/>
                      <a:pt x="1053" y="43092"/>
                      <a:pt x="1053" y="42967"/>
                    </a:cubicBezTo>
                    <a:cubicBezTo>
                      <a:pt x="1003" y="41538"/>
                      <a:pt x="1103" y="40110"/>
                      <a:pt x="978" y="38681"/>
                    </a:cubicBezTo>
                    <a:cubicBezTo>
                      <a:pt x="953" y="38380"/>
                      <a:pt x="627" y="37904"/>
                      <a:pt x="1003" y="37779"/>
                    </a:cubicBezTo>
                    <a:cubicBezTo>
                      <a:pt x="1128" y="37729"/>
                      <a:pt x="1253" y="37679"/>
                      <a:pt x="1329" y="37628"/>
                    </a:cubicBezTo>
                    <a:cubicBezTo>
                      <a:pt x="1429" y="37628"/>
                      <a:pt x="1529" y="37654"/>
                      <a:pt x="1679" y="37679"/>
                    </a:cubicBezTo>
                    <a:cubicBezTo>
                      <a:pt x="2131" y="37779"/>
                      <a:pt x="2582" y="37879"/>
                      <a:pt x="3033" y="37979"/>
                    </a:cubicBezTo>
                    <a:cubicBezTo>
                      <a:pt x="5865" y="38506"/>
                      <a:pt x="8697" y="38907"/>
                      <a:pt x="11554" y="39032"/>
                    </a:cubicBezTo>
                    <a:cubicBezTo>
                      <a:pt x="12795" y="39235"/>
                      <a:pt x="14053" y="39290"/>
                      <a:pt x="15301" y="39290"/>
                    </a:cubicBezTo>
                    <a:cubicBezTo>
                      <a:pt x="15590" y="39290"/>
                      <a:pt x="15878" y="39287"/>
                      <a:pt x="16166" y="39283"/>
                    </a:cubicBezTo>
                    <a:cubicBezTo>
                      <a:pt x="17019" y="39414"/>
                      <a:pt x="17878" y="39449"/>
                      <a:pt x="18742" y="39449"/>
                    </a:cubicBezTo>
                    <a:cubicBezTo>
                      <a:pt x="19527" y="39449"/>
                      <a:pt x="20315" y="39420"/>
                      <a:pt x="21103" y="39408"/>
                    </a:cubicBezTo>
                    <a:cubicBezTo>
                      <a:pt x="21363" y="39408"/>
                      <a:pt x="21628" y="39430"/>
                      <a:pt x="21890" y="39430"/>
                    </a:cubicBezTo>
                    <a:cubicBezTo>
                      <a:pt x="22186" y="39430"/>
                      <a:pt x="22479" y="39402"/>
                      <a:pt x="22757" y="39283"/>
                    </a:cubicBezTo>
                    <a:cubicBezTo>
                      <a:pt x="22825" y="39339"/>
                      <a:pt x="22893" y="39365"/>
                      <a:pt x="22958" y="39365"/>
                    </a:cubicBezTo>
                    <a:cubicBezTo>
                      <a:pt x="23038" y="39365"/>
                      <a:pt x="23114" y="39326"/>
                      <a:pt x="23183" y="39258"/>
                    </a:cubicBezTo>
                    <a:lnTo>
                      <a:pt x="23985" y="39258"/>
                    </a:lnTo>
                    <a:cubicBezTo>
                      <a:pt x="24131" y="39250"/>
                      <a:pt x="24276" y="39248"/>
                      <a:pt x="24423" y="39248"/>
                    </a:cubicBezTo>
                    <a:cubicBezTo>
                      <a:pt x="24756" y="39248"/>
                      <a:pt x="25092" y="39261"/>
                      <a:pt x="25428" y="39261"/>
                    </a:cubicBezTo>
                    <a:cubicBezTo>
                      <a:pt x="25960" y="39261"/>
                      <a:pt x="26492" y="39228"/>
                      <a:pt x="27018" y="39057"/>
                    </a:cubicBezTo>
                    <a:cubicBezTo>
                      <a:pt x="28346" y="39057"/>
                      <a:pt x="29675" y="38932"/>
                      <a:pt x="31003" y="38631"/>
                    </a:cubicBezTo>
                    <a:cubicBezTo>
                      <a:pt x="31036" y="38628"/>
                      <a:pt x="31070" y="38627"/>
                      <a:pt x="31105" y="38627"/>
                    </a:cubicBezTo>
                    <a:cubicBezTo>
                      <a:pt x="31219" y="38627"/>
                      <a:pt x="31337" y="38638"/>
                      <a:pt x="31454" y="38638"/>
                    </a:cubicBezTo>
                    <a:cubicBezTo>
                      <a:pt x="31647" y="38638"/>
                      <a:pt x="31838" y="38609"/>
                      <a:pt x="32005" y="38456"/>
                    </a:cubicBezTo>
                    <a:cubicBezTo>
                      <a:pt x="33108" y="38430"/>
                      <a:pt x="34186" y="38230"/>
                      <a:pt x="35213" y="37854"/>
                    </a:cubicBezTo>
                    <a:cubicBezTo>
                      <a:pt x="36642" y="37704"/>
                      <a:pt x="37970" y="37303"/>
                      <a:pt x="39249" y="36676"/>
                    </a:cubicBezTo>
                    <a:cubicBezTo>
                      <a:pt x="39198" y="36626"/>
                      <a:pt x="39198" y="36576"/>
                      <a:pt x="39249" y="36576"/>
                    </a:cubicBezTo>
                    <a:cubicBezTo>
                      <a:pt x="39262" y="36569"/>
                      <a:pt x="39275" y="36566"/>
                      <a:pt x="39289" y="36566"/>
                    </a:cubicBezTo>
                    <a:cubicBezTo>
                      <a:pt x="39326" y="36566"/>
                      <a:pt x="39362" y="36589"/>
                      <a:pt x="39399" y="36626"/>
                    </a:cubicBezTo>
                    <a:cubicBezTo>
                      <a:pt x="39675" y="36601"/>
                      <a:pt x="39900" y="36501"/>
                      <a:pt x="40126" y="36375"/>
                    </a:cubicBezTo>
                    <a:close/>
                    <a:moveTo>
                      <a:pt x="1028" y="43994"/>
                    </a:moveTo>
                    <a:cubicBezTo>
                      <a:pt x="1128" y="44019"/>
                      <a:pt x="1203" y="44145"/>
                      <a:pt x="1278" y="44270"/>
                    </a:cubicBezTo>
                    <a:cubicBezTo>
                      <a:pt x="2005" y="45097"/>
                      <a:pt x="2481" y="46125"/>
                      <a:pt x="3384" y="46827"/>
                    </a:cubicBezTo>
                    <a:cubicBezTo>
                      <a:pt x="4088" y="47980"/>
                      <a:pt x="5418" y="48676"/>
                      <a:pt x="6778" y="48676"/>
                    </a:cubicBezTo>
                    <a:cubicBezTo>
                      <a:pt x="7160" y="48676"/>
                      <a:pt x="7546" y="48621"/>
                      <a:pt x="7920" y="48506"/>
                    </a:cubicBezTo>
                    <a:cubicBezTo>
                      <a:pt x="8121" y="48380"/>
                      <a:pt x="8371" y="48330"/>
                      <a:pt x="8597" y="48230"/>
                    </a:cubicBezTo>
                    <a:cubicBezTo>
                      <a:pt x="8672" y="48180"/>
                      <a:pt x="8747" y="48130"/>
                      <a:pt x="8822" y="48055"/>
                    </a:cubicBezTo>
                    <a:cubicBezTo>
                      <a:pt x="8958" y="48108"/>
                      <a:pt x="9083" y="48132"/>
                      <a:pt x="9198" y="48132"/>
                    </a:cubicBezTo>
                    <a:cubicBezTo>
                      <a:pt x="9573" y="48132"/>
                      <a:pt x="9851" y="47879"/>
                      <a:pt x="10100" y="47553"/>
                    </a:cubicBezTo>
                    <a:lnTo>
                      <a:pt x="10126" y="47553"/>
                    </a:lnTo>
                    <a:cubicBezTo>
                      <a:pt x="10226" y="47578"/>
                      <a:pt x="10301" y="47578"/>
                      <a:pt x="10401" y="47578"/>
                    </a:cubicBezTo>
                    <a:cubicBezTo>
                      <a:pt x="10602" y="47528"/>
                      <a:pt x="10777" y="47503"/>
                      <a:pt x="10953" y="47453"/>
                    </a:cubicBezTo>
                    <a:cubicBezTo>
                      <a:pt x="12106" y="46952"/>
                      <a:pt x="13334" y="46676"/>
                      <a:pt x="14537" y="46300"/>
                    </a:cubicBezTo>
                    <a:cubicBezTo>
                      <a:pt x="14762" y="46150"/>
                      <a:pt x="15038" y="46100"/>
                      <a:pt x="15314" y="46050"/>
                    </a:cubicBezTo>
                    <a:cubicBezTo>
                      <a:pt x="15389" y="46024"/>
                      <a:pt x="15489" y="45999"/>
                      <a:pt x="15564" y="45949"/>
                    </a:cubicBezTo>
                    <a:cubicBezTo>
                      <a:pt x="15564" y="45924"/>
                      <a:pt x="15589" y="45899"/>
                      <a:pt x="15589" y="45874"/>
                    </a:cubicBezTo>
                    <a:cubicBezTo>
                      <a:pt x="15614" y="45874"/>
                      <a:pt x="15664" y="45899"/>
                      <a:pt x="15664" y="45899"/>
                    </a:cubicBezTo>
                    <a:lnTo>
                      <a:pt x="15715" y="45874"/>
                    </a:lnTo>
                    <a:cubicBezTo>
                      <a:pt x="15765" y="45924"/>
                      <a:pt x="15815" y="45974"/>
                      <a:pt x="15890" y="45999"/>
                    </a:cubicBezTo>
                    <a:cubicBezTo>
                      <a:pt x="15948" y="46007"/>
                      <a:pt x="16004" y="46012"/>
                      <a:pt x="16057" y="46012"/>
                    </a:cubicBezTo>
                    <a:cubicBezTo>
                      <a:pt x="16188" y="46012"/>
                      <a:pt x="16302" y="45981"/>
                      <a:pt x="16391" y="45874"/>
                    </a:cubicBezTo>
                    <a:cubicBezTo>
                      <a:pt x="16446" y="45916"/>
                      <a:pt x="16502" y="45934"/>
                      <a:pt x="16557" y="45934"/>
                    </a:cubicBezTo>
                    <a:cubicBezTo>
                      <a:pt x="16602" y="45934"/>
                      <a:pt x="16647" y="45922"/>
                      <a:pt x="16692" y="45899"/>
                    </a:cubicBezTo>
                    <a:cubicBezTo>
                      <a:pt x="18772" y="46526"/>
                      <a:pt x="20176" y="48080"/>
                      <a:pt x="21629" y="49558"/>
                    </a:cubicBezTo>
                    <a:cubicBezTo>
                      <a:pt x="22106" y="50060"/>
                      <a:pt x="22607" y="50511"/>
                      <a:pt x="23258" y="50811"/>
                    </a:cubicBezTo>
                    <a:cubicBezTo>
                      <a:pt x="23459" y="50862"/>
                      <a:pt x="23685" y="50912"/>
                      <a:pt x="23885" y="50987"/>
                    </a:cubicBezTo>
                    <a:cubicBezTo>
                      <a:pt x="23985" y="51012"/>
                      <a:pt x="24060" y="51037"/>
                      <a:pt x="24161" y="51037"/>
                    </a:cubicBezTo>
                    <a:cubicBezTo>
                      <a:pt x="24197" y="51044"/>
                      <a:pt x="24234" y="51047"/>
                      <a:pt x="24271" y="51047"/>
                    </a:cubicBezTo>
                    <a:cubicBezTo>
                      <a:pt x="24362" y="51047"/>
                      <a:pt x="24455" y="51030"/>
                      <a:pt x="24562" y="51012"/>
                    </a:cubicBezTo>
                    <a:cubicBezTo>
                      <a:pt x="24587" y="50987"/>
                      <a:pt x="24637" y="50962"/>
                      <a:pt x="24687" y="50937"/>
                    </a:cubicBezTo>
                    <a:cubicBezTo>
                      <a:pt x="24779" y="50992"/>
                      <a:pt x="24868" y="51013"/>
                      <a:pt x="24956" y="51013"/>
                    </a:cubicBezTo>
                    <a:cubicBezTo>
                      <a:pt x="25107" y="51013"/>
                      <a:pt x="25255" y="50950"/>
                      <a:pt x="25414" y="50887"/>
                    </a:cubicBezTo>
                    <a:cubicBezTo>
                      <a:pt x="25489" y="50761"/>
                      <a:pt x="25589" y="50686"/>
                      <a:pt x="25690" y="50611"/>
                    </a:cubicBezTo>
                    <a:cubicBezTo>
                      <a:pt x="25740" y="50586"/>
                      <a:pt x="25765" y="50561"/>
                      <a:pt x="25815" y="50536"/>
                    </a:cubicBezTo>
                    <a:cubicBezTo>
                      <a:pt x="25890" y="50486"/>
                      <a:pt x="25965" y="50461"/>
                      <a:pt x="26065" y="50436"/>
                    </a:cubicBezTo>
                    <a:cubicBezTo>
                      <a:pt x="26466" y="50135"/>
                      <a:pt x="26842" y="49809"/>
                      <a:pt x="27168" y="49458"/>
                    </a:cubicBezTo>
                    <a:lnTo>
                      <a:pt x="28196" y="48305"/>
                    </a:lnTo>
                    <a:cubicBezTo>
                      <a:pt x="28722" y="48004"/>
                      <a:pt x="29274" y="47729"/>
                      <a:pt x="29800" y="47428"/>
                    </a:cubicBezTo>
                    <a:cubicBezTo>
                      <a:pt x="29825" y="47432"/>
                      <a:pt x="29850" y="47434"/>
                      <a:pt x="29875" y="47434"/>
                    </a:cubicBezTo>
                    <a:cubicBezTo>
                      <a:pt x="30000" y="47434"/>
                      <a:pt x="30121" y="47382"/>
                      <a:pt x="30226" y="47278"/>
                    </a:cubicBezTo>
                    <a:lnTo>
                      <a:pt x="30301" y="47278"/>
                    </a:lnTo>
                    <a:lnTo>
                      <a:pt x="30401" y="47253"/>
                    </a:lnTo>
                    <a:cubicBezTo>
                      <a:pt x="30727" y="47278"/>
                      <a:pt x="31053" y="47278"/>
                      <a:pt x="31379" y="47278"/>
                    </a:cubicBezTo>
                    <a:cubicBezTo>
                      <a:pt x="32331" y="47603"/>
                      <a:pt x="33183" y="48105"/>
                      <a:pt x="34010" y="48656"/>
                    </a:cubicBezTo>
                    <a:cubicBezTo>
                      <a:pt x="34336" y="49032"/>
                      <a:pt x="34812" y="49157"/>
                      <a:pt x="35213" y="49433"/>
                    </a:cubicBezTo>
                    <a:cubicBezTo>
                      <a:pt x="35448" y="49613"/>
                      <a:pt x="35708" y="49755"/>
                      <a:pt x="35994" y="49755"/>
                    </a:cubicBezTo>
                    <a:cubicBezTo>
                      <a:pt x="36106" y="49755"/>
                      <a:pt x="36222" y="49733"/>
                      <a:pt x="36341" y="49684"/>
                    </a:cubicBezTo>
                    <a:lnTo>
                      <a:pt x="36366" y="49684"/>
                    </a:lnTo>
                    <a:cubicBezTo>
                      <a:pt x="36366" y="49759"/>
                      <a:pt x="36391" y="49809"/>
                      <a:pt x="36391" y="49859"/>
                    </a:cubicBezTo>
                    <a:cubicBezTo>
                      <a:pt x="36523" y="49880"/>
                      <a:pt x="36656" y="49890"/>
                      <a:pt x="36788" y="49890"/>
                    </a:cubicBezTo>
                    <a:cubicBezTo>
                      <a:pt x="37784" y="49890"/>
                      <a:pt x="38744" y="49327"/>
                      <a:pt x="39098" y="48531"/>
                    </a:cubicBezTo>
                    <a:cubicBezTo>
                      <a:pt x="39374" y="48506"/>
                      <a:pt x="39449" y="48255"/>
                      <a:pt x="39599" y="48055"/>
                    </a:cubicBezTo>
                    <a:cubicBezTo>
                      <a:pt x="39700" y="48030"/>
                      <a:pt x="39775" y="47954"/>
                      <a:pt x="39800" y="47854"/>
                    </a:cubicBezTo>
                    <a:cubicBezTo>
                      <a:pt x="39800" y="47854"/>
                      <a:pt x="39775" y="47829"/>
                      <a:pt x="39775" y="47829"/>
                    </a:cubicBezTo>
                    <a:cubicBezTo>
                      <a:pt x="39850" y="47654"/>
                      <a:pt x="39925" y="47453"/>
                      <a:pt x="40000" y="47278"/>
                    </a:cubicBezTo>
                    <a:cubicBezTo>
                      <a:pt x="40201" y="47002"/>
                      <a:pt x="40376" y="46726"/>
                      <a:pt x="40527" y="46426"/>
                    </a:cubicBezTo>
                    <a:cubicBezTo>
                      <a:pt x="40552" y="46451"/>
                      <a:pt x="40552" y="46476"/>
                      <a:pt x="40577" y="46501"/>
                    </a:cubicBezTo>
                    <a:cubicBezTo>
                      <a:pt x="40752" y="49057"/>
                      <a:pt x="40552" y="51639"/>
                      <a:pt x="40527" y="54220"/>
                    </a:cubicBezTo>
                    <a:cubicBezTo>
                      <a:pt x="40527" y="54421"/>
                      <a:pt x="40527" y="54646"/>
                      <a:pt x="40527" y="54847"/>
                    </a:cubicBezTo>
                    <a:cubicBezTo>
                      <a:pt x="40527" y="55799"/>
                      <a:pt x="40552" y="56751"/>
                      <a:pt x="40502" y="57729"/>
                    </a:cubicBezTo>
                    <a:cubicBezTo>
                      <a:pt x="40477" y="62040"/>
                      <a:pt x="40552" y="66375"/>
                      <a:pt x="40426" y="70711"/>
                    </a:cubicBezTo>
                    <a:cubicBezTo>
                      <a:pt x="40351" y="73970"/>
                      <a:pt x="40251" y="77228"/>
                      <a:pt x="40326" y="80486"/>
                    </a:cubicBezTo>
                    <a:cubicBezTo>
                      <a:pt x="40326" y="80711"/>
                      <a:pt x="40326" y="80962"/>
                      <a:pt x="40301" y="81213"/>
                    </a:cubicBezTo>
                    <a:cubicBezTo>
                      <a:pt x="40326" y="82516"/>
                      <a:pt x="40301" y="83844"/>
                      <a:pt x="40326" y="85173"/>
                    </a:cubicBezTo>
                    <a:cubicBezTo>
                      <a:pt x="40326" y="85348"/>
                      <a:pt x="40326" y="85523"/>
                      <a:pt x="40326" y="85724"/>
                    </a:cubicBezTo>
                    <a:cubicBezTo>
                      <a:pt x="39950" y="86150"/>
                      <a:pt x="39449" y="86426"/>
                      <a:pt x="39023" y="86752"/>
                    </a:cubicBezTo>
                    <a:lnTo>
                      <a:pt x="38998" y="86752"/>
                    </a:lnTo>
                    <a:cubicBezTo>
                      <a:pt x="38948" y="86827"/>
                      <a:pt x="38873" y="86877"/>
                      <a:pt x="38822" y="86927"/>
                    </a:cubicBezTo>
                    <a:cubicBezTo>
                      <a:pt x="38522" y="86952"/>
                      <a:pt x="38321" y="87077"/>
                      <a:pt x="38196" y="87328"/>
                    </a:cubicBezTo>
                    <a:cubicBezTo>
                      <a:pt x="37269" y="87554"/>
                      <a:pt x="36467" y="88055"/>
                      <a:pt x="35589" y="88356"/>
                    </a:cubicBezTo>
                    <a:cubicBezTo>
                      <a:pt x="34612" y="88581"/>
                      <a:pt x="33760" y="89107"/>
                      <a:pt x="32782" y="89283"/>
                    </a:cubicBezTo>
                    <a:cubicBezTo>
                      <a:pt x="32632" y="89308"/>
                      <a:pt x="32532" y="89458"/>
                      <a:pt x="32381" y="89559"/>
                    </a:cubicBezTo>
                    <a:lnTo>
                      <a:pt x="32181" y="89559"/>
                    </a:lnTo>
                    <a:cubicBezTo>
                      <a:pt x="32146" y="89554"/>
                      <a:pt x="32112" y="89551"/>
                      <a:pt x="32078" y="89551"/>
                    </a:cubicBezTo>
                    <a:cubicBezTo>
                      <a:pt x="31770" y="89551"/>
                      <a:pt x="31497" y="89739"/>
                      <a:pt x="31203" y="89784"/>
                    </a:cubicBezTo>
                    <a:cubicBezTo>
                      <a:pt x="30477" y="90035"/>
                      <a:pt x="29750" y="90185"/>
                      <a:pt x="28973" y="90185"/>
                    </a:cubicBezTo>
                    <a:cubicBezTo>
                      <a:pt x="28847" y="90185"/>
                      <a:pt x="28722" y="90185"/>
                      <a:pt x="28622" y="90160"/>
                    </a:cubicBezTo>
                    <a:cubicBezTo>
                      <a:pt x="28522" y="90310"/>
                      <a:pt x="28346" y="90361"/>
                      <a:pt x="28171" y="90361"/>
                    </a:cubicBezTo>
                    <a:cubicBezTo>
                      <a:pt x="27688" y="90361"/>
                      <a:pt x="27227" y="90592"/>
                      <a:pt x="26729" y="90592"/>
                    </a:cubicBezTo>
                    <a:cubicBezTo>
                      <a:pt x="26683" y="90592"/>
                      <a:pt x="26638" y="90590"/>
                      <a:pt x="26592" y="90586"/>
                    </a:cubicBezTo>
                    <a:cubicBezTo>
                      <a:pt x="26503" y="90574"/>
                      <a:pt x="26417" y="90568"/>
                      <a:pt x="26334" y="90568"/>
                    </a:cubicBezTo>
                    <a:cubicBezTo>
                      <a:pt x="26063" y="90568"/>
                      <a:pt x="25819" y="90633"/>
                      <a:pt x="25589" y="90787"/>
                    </a:cubicBezTo>
                    <a:cubicBezTo>
                      <a:pt x="25380" y="90771"/>
                      <a:pt x="25171" y="90760"/>
                      <a:pt x="24963" y="90760"/>
                    </a:cubicBezTo>
                    <a:cubicBezTo>
                      <a:pt x="24497" y="90760"/>
                      <a:pt x="24035" y="90814"/>
                      <a:pt x="23584" y="90987"/>
                    </a:cubicBezTo>
                    <a:lnTo>
                      <a:pt x="23158" y="90987"/>
                    </a:lnTo>
                    <a:cubicBezTo>
                      <a:pt x="22281" y="90987"/>
                      <a:pt x="21379" y="90987"/>
                      <a:pt x="20502" y="90962"/>
                    </a:cubicBezTo>
                    <a:cubicBezTo>
                      <a:pt x="20423" y="90962"/>
                      <a:pt x="20346" y="90958"/>
                      <a:pt x="20271" y="90958"/>
                    </a:cubicBezTo>
                    <a:cubicBezTo>
                      <a:pt x="20085" y="90958"/>
                      <a:pt x="19911" y="90984"/>
                      <a:pt x="19750" y="91163"/>
                    </a:cubicBezTo>
                    <a:lnTo>
                      <a:pt x="19374" y="91163"/>
                    </a:lnTo>
                    <a:cubicBezTo>
                      <a:pt x="19121" y="90991"/>
                      <a:pt x="18848" y="90955"/>
                      <a:pt x="18568" y="90955"/>
                    </a:cubicBezTo>
                    <a:cubicBezTo>
                      <a:pt x="18371" y="90955"/>
                      <a:pt x="18170" y="90973"/>
                      <a:pt x="17971" y="90973"/>
                    </a:cubicBezTo>
                    <a:cubicBezTo>
                      <a:pt x="17836" y="90973"/>
                      <a:pt x="17701" y="90965"/>
                      <a:pt x="17569" y="90937"/>
                    </a:cubicBezTo>
                    <a:cubicBezTo>
                      <a:pt x="17494" y="90887"/>
                      <a:pt x="17419" y="90837"/>
                      <a:pt x="17344" y="90787"/>
                    </a:cubicBezTo>
                    <a:cubicBezTo>
                      <a:pt x="17190" y="90741"/>
                      <a:pt x="17037" y="90695"/>
                      <a:pt x="16877" y="90695"/>
                    </a:cubicBezTo>
                    <a:cubicBezTo>
                      <a:pt x="16777" y="90695"/>
                      <a:pt x="16674" y="90713"/>
                      <a:pt x="16567" y="90762"/>
                    </a:cubicBezTo>
                    <a:lnTo>
                      <a:pt x="16166" y="90762"/>
                    </a:lnTo>
                    <a:cubicBezTo>
                      <a:pt x="16093" y="90870"/>
                      <a:pt x="16020" y="90907"/>
                      <a:pt x="15949" y="90907"/>
                    </a:cubicBezTo>
                    <a:cubicBezTo>
                      <a:pt x="15823" y="90907"/>
                      <a:pt x="15701" y="90794"/>
                      <a:pt x="15589" y="90762"/>
                    </a:cubicBezTo>
                    <a:lnTo>
                      <a:pt x="14762" y="90762"/>
                    </a:lnTo>
                    <a:cubicBezTo>
                      <a:pt x="14537" y="90581"/>
                      <a:pt x="14296" y="90538"/>
                      <a:pt x="14051" y="90538"/>
                    </a:cubicBezTo>
                    <a:cubicBezTo>
                      <a:pt x="13824" y="90538"/>
                      <a:pt x="13595" y="90575"/>
                      <a:pt x="13371" y="90575"/>
                    </a:cubicBezTo>
                    <a:cubicBezTo>
                      <a:pt x="13299" y="90575"/>
                      <a:pt x="13228" y="90571"/>
                      <a:pt x="13158" y="90561"/>
                    </a:cubicBezTo>
                    <a:cubicBezTo>
                      <a:pt x="13083" y="90386"/>
                      <a:pt x="12933" y="90361"/>
                      <a:pt x="12757" y="90361"/>
                    </a:cubicBezTo>
                    <a:lnTo>
                      <a:pt x="12356" y="90361"/>
                    </a:lnTo>
                    <a:cubicBezTo>
                      <a:pt x="12356" y="90285"/>
                      <a:pt x="12356" y="90235"/>
                      <a:pt x="12356" y="90160"/>
                    </a:cubicBezTo>
                    <a:lnTo>
                      <a:pt x="12055" y="90160"/>
                    </a:lnTo>
                    <a:cubicBezTo>
                      <a:pt x="11905" y="90085"/>
                      <a:pt x="11730" y="90060"/>
                      <a:pt x="11554" y="90035"/>
                    </a:cubicBezTo>
                    <a:cubicBezTo>
                      <a:pt x="11429" y="90035"/>
                      <a:pt x="11329" y="90035"/>
                      <a:pt x="11228" y="90110"/>
                    </a:cubicBezTo>
                    <a:cubicBezTo>
                      <a:pt x="11203" y="90110"/>
                      <a:pt x="11178" y="90085"/>
                      <a:pt x="11178" y="90060"/>
                    </a:cubicBezTo>
                    <a:cubicBezTo>
                      <a:pt x="10752" y="89734"/>
                      <a:pt x="10251" y="89709"/>
                      <a:pt x="9800" y="89534"/>
                    </a:cubicBezTo>
                    <a:cubicBezTo>
                      <a:pt x="9654" y="89437"/>
                      <a:pt x="9499" y="89410"/>
                      <a:pt x="9339" y="89410"/>
                    </a:cubicBezTo>
                    <a:cubicBezTo>
                      <a:pt x="9144" y="89410"/>
                      <a:pt x="8944" y="89450"/>
                      <a:pt x="8750" y="89450"/>
                    </a:cubicBezTo>
                    <a:cubicBezTo>
                      <a:pt x="8610" y="89450"/>
                      <a:pt x="8474" y="89429"/>
                      <a:pt x="8346" y="89358"/>
                    </a:cubicBezTo>
                    <a:cubicBezTo>
                      <a:pt x="7594" y="89158"/>
                      <a:pt x="6767" y="89158"/>
                      <a:pt x="6141" y="88556"/>
                    </a:cubicBezTo>
                    <a:lnTo>
                      <a:pt x="5940" y="88556"/>
                    </a:lnTo>
                    <a:cubicBezTo>
                      <a:pt x="5840" y="88280"/>
                      <a:pt x="5639" y="88155"/>
                      <a:pt x="5339" y="88155"/>
                    </a:cubicBezTo>
                    <a:lnTo>
                      <a:pt x="5138" y="88155"/>
                    </a:lnTo>
                    <a:cubicBezTo>
                      <a:pt x="5088" y="88155"/>
                      <a:pt x="5013" y="88155"/>
                      <a:pt x="4963" y="88180"/>
                    </a:cubicBezTo>
                    <a:cubicBezTo>
                      <a:pt x="4612" y="88030"/>
                      <a:pt x="4336" y="87779"/>
                      <a:pt x="3960" y="87754"/>
                    </a:cubicBezTo>
                    <a:cubicBezTo>
                      <a:pt x="3735" y="87503"/>
                      <a:pt x="3484" y="87378"/>
                      <a:pt x="3158" y="87328"/>
                    </a:cubicBezTo>
                    <a:cubicBezTo>
                      <a:pt x="2907" y="86927"/>
                      <a:pt x="2356" y="86852"/>
                      <a:pt x="2131" y="86376"/>
                    </a:cubicBezTo>
                    <a:cubicBezTo>
                      <a:pt x="1780" y="86025"/>
                      <a:pt x="1554" y="85649"/>
                      <a:pt x="1429" y="85248"/>
                    </a:cubicBezTo>
                    <a:cubicBezTo>
                      <a:pt x="1404" y="84646"/>
                      <a:pt x="1404" y="84070"/>
                      <a:pt x="1454" y="83493"/>
                    </a:cubicBezTo>
                    <a:cubicBezTo>
                      <a:pt x="1379" y="82842"/>
                      <a:pt x="1604" y="82140"/>
                      <a:pt x="1253" y="81538"/>
                    </a:cubicBezTo>
                    <a:cubicBezTo>
                      <a:pt x="1253" y="81438"/>
                      <a:pt x="1278" y="81338"/>
                      <a:pt x="1278" y="81263"/>
                    </a:cubicBezTo>
                    <a:cubicBezTo>
                      <a:pt x="1203" y="80962"/>
                      <a:pt x="1228" y="80686"/>
                      <a:pt x="1278" y="80386"/>
                    </a:cubicBezTo>
                    <a:cubicBezTo>
                      <a:pt x="1278" y="80285"/>
                      <a:pt x="1278" y="80185"/>
                      <a:pt x="1253" y="80085"/>
                    </a:cubicBezTo>
                    <a:cubicBezTo>
                      <a:pt x="1253" y="80035"/>
                      <a:pt x="1228" y="79985"/>
                      <a:pt x="1228" y="79934"/>
                    </a:cubicBezTo>
                    <a:cubicBezTo>
                      <a:pt x="1203" y="77729"/>
                      <a:pt x="1228" y="75523"/>
                      <a:pt x="1228" y="73318"/>
                    </a:cubicBezTo>
                    <a:cubicBezTo>
                      <a:pt x="1228" y="73193"/>
                      <a:pt x="1228" y="73092"/>
                      <a:pt x="1228" y="72967"/>
                    </a:cubicBezTo>
                    <a:cubicBezTo>
                      <a:pt x="1203" y="72691"/>
                      <a:pt x="1203" y="72441"/>
                      <a:pt x="1203" y="72165"/>
                    </a:cubicBezTo>
                    <a:cubicBezTo>
                      <a:pt x="1203" y="71814"/>
                      <a:pt x="1203" y="71463"/>
                      <a:pt x="1203" y="71112"/>
                    </a:cubicBezTo>
                    <a:cubicBezTo>
                      <a:pt x="1203" y="71012"/>
                      <a:pt x="1203" y="70912"/>
                      <a:pt x="1178" y="70812"/>
                    </a:cubicBezTo>
                    <a:cubicBezTo>
                      <a:pt x="1178" y="70736"/>
                      <a:pt x="1178" y="70636"/>
                      <a:pt x="1178" y="70536"/>
                    </a:cubicBezTo>
                    <a:cubicBezTo>
                      <a:pt x="1178" y="70411"/>
                      <a:pt x="1153" y="70285"/>
                      <a:pt x="1153" y="70135"/>
                    </a:cubicBezTo>
                    <a:cubicBezTo>
                      <a:pt x="1153" y="70010"/>
                      <a:pt x="1128" y="69884"/>
                      <a:pt x="1103" y="69759"/>
                    </a:cubicBezTo>
                    <a:cubicBezTo>
                      <a:pt x="1053" y="69609"/>
                      <a:pt x="1028" y="69458"/>
                      <a:pt x="1053" y="69308"/>
                    </a:cubicBezTo>
                    <a:cubicBezTo>
                      <a:pt x="1078" y="69183"/>
                      <a:pt x="1078" y="69082"/>
                      <a:pt x="1028" y="68957"/>
                    </a:cubicBezTo>
                    <a:cubicBezTo>
                      <a:pt x="978" y="68932"/>
                      <a:pt x="953" y="68882"/>
                      <a:pt x="953" y="68857"/>
                    </a:cubicBezTo>
                    <a:cubicBezTo>
                      <a:pt x="953" y="68832"/>
                      <a:pt x="953" y="68807"/>
                      <a:pt x="953" y="68807"/>
                    </a:cubicBezTo>
                    <a:cubicBezTo>
                      <a:pt x="953" y="68756"/>
                      <a:pt x="978" y="68731"/>
                      <a:pt x="1028" y="68681"/>
                    </a:cubicBezTo>
                    <a:cubicBezTo>
                      <a:pt x="1053" y="68606"/>
                      <a:pt x="1078" y="68531"/>
                      <a:pt x="1078" y="68431"/>
                    </a:cubicBezTo>
                    <a:cubicBezTo>
                      <a:pt x="1128" y="68205"/>
                      <a:pt x="1253" y="67980"/>
                      <a:pt x="1253" y="67754"/>
                    </a:cubicBezTo>
                    <a:cubicBezTo>
                      <a:pt x="1228" y="63543"/>
                      <a:pt x="1278" y="59333"/>
                      <a:pt x="1228" y="55122"/>
                    </a:cubicBezTo>
                    <a:cubicBezTo>
                      <a:pt x="1153" y="51438"/>
                      <a:pt x="1178" y="47779"/>
                      <a:pt x="1028" y="44120"/>
                    </a:cubicBezTo>
                    <a:cubicBezTo>
                      <a:pt x="1028" y="44070"/>
                      <a:pt x="1028" y="44045"/>
                      <a:pt x="1028" y="43994"/>
                    </a:cubicBezTo>
                    <a:close/>
                    <a:moveTo>
                      <a:pt x="40326" y="86601"/>
                    </a:moveTo>
                    <a:cubicBezTo>
                      <a:pt x="40326" y="86626"/>
                      <a:pt x="40326" y="86651"/>
                      <a:pt x="40326" y="86676"/>
                    </a:cubicBezTo>
                    <a:cubicBezTo>
                      <a:pt x="40351" y="88556"/>
                      <a:pt x="40351" y="88556"/>
                      <a:pt x="38572" y="89308"/>
                    </a:cubicBezTo>
                    <a:cubicBezTo>
                      <a:pt x="37670" y="89709"/>
                      <a:pt x="36717" y="90060"/>
                      <a:pt x="35765" y="90361"/>
                    </a:cubicBezTo>
                    <a:cubicBezTo>
                      <a:pt x="30668" y="92015"/>
                      <a:pt x="25455" y="92757"/>
                      <a:pt x="20125" y="92757"/>
                    </a:cubicBezTo>
                    <a:cubicBezTo>
                      <a:pt x="19401" y="92757"/>
                      <a:pt x="18674" y="92743"/>
                      <a:pt x="17945" y="92716"/>
                    </a:cubicBezTo>
                    <a:cubicBezTo>
                      <a:pt x="13659" y="92566"/>
                      <a:pt x="9524" y="91914"/>
                      <a:pt x="5514" y="90411"/>
                    </a:cubicBezTo>
                    <a:cubicBezTo>
                      <a:pt x="5261" y="90326"/>
                      <a:pt x="5020" y="90208"/>
                      <a:pt x="4767" y="90208"/>
                    </a:cubicBezTo>
                    <a:cubicBezTo>
                      <a:pt x="4644" y="90208"/>
                      <a:pt x="4518" y="90236"/>
                      <a:pt x="4386" y="90310"/>
                    </a:cubicBezTo>
                    <a:cubicBezTo>
                      <a:pt x="4361" y="90285"/>
                      <a:pt x="4361" y="90260"/>
                      <a:pt x="4336" y="90260"/>
                    </a:cubicBezTo>
                    <a:cubicBezTo>
                      <a:pt x="4336" y="90235"/>
                      <a:pt x="4336" y="90235"/>
                      <a:pt x="4336" y="90210"/>
                    </a:cubicBezTo>
                    <a:cubicBezTo>
                      <a:pt x="4286" y="90135"/>
                      <a:pt x="4211" y="90085"/>
                      <a:pt x="4161" y="90035"/>
                    </a:cubicBezTo>
                    <a:cubicBezTo>
                      <a:pt x="4085" y="89985"/>
                      <a:pt x="4010" y="89935"/>
                      <a:pt x="3935" y="89909"/>
                    </a:cubicBezTo>
                    <a:cubicBezTo>
                      <a:pt x="3835" y="89834"/>
                      <a:pt x="3735" y="89734"/>
                      <a:pt x="3634" y="89659"/>
                    </a:cubicBezTo>
                    <a:cubicBezTo>
                      <a:pt x="3233" y="89408"/>
                      <a:pt x="2857" y="89132"/>
                      <a:pt x="2431" y="88932"/>
                    </a:cubicBezTo>
                    <a:cubicBezTo>
                      <a:pt x="1629" y="88581"/>
                      <a:pt x="1278" y="87980"/>
                      <a:pt x="1404" y="87102"/>
                    </a:cubicBezTo>
                    <a:cubicBezTo>
                      <a:pt x="1404" y="86952"/>
                      <a:pt x="1429" y="86777"/>
                      <a:pt x="1429" y="86626"/>
                    </a:cubicBezTo>
                    <a:cubicBezTo>
                      <a:pt x="1479" y="86726"/>
                      <a:pt x="1579" y="86752"/>
                      <a:pt x="1704" y="86777"/>
                    </a:cubicBezTo>
                    <a:cubicBezTo>
                      <a:pt x="2005" y="87203"/>
                      <a:pt x="2506" y="87353"/>
                      <a:pt x="2933" y="87579"/>
                    </a:cubicBezTo>
                    <a:cubicBezTo>
                      <a:pt x="3108" y="87904"/>
                      <a:pt x="3434" y="88030"/>
                      <a:pt x="3735" y="88155"/>
                    </a:cubicBezTo>
                    <a:cubicBezTo>
                      <a:pt x="3960" y="88356"/>
                      <a:pt x="4211" y="88506"/>
                      <a:pt x="4486" y="88581"/>
                    </a:cubicBezTo>
                    <a:cubicBezTo>
                      <a:pt x="4562" y="88681"/>
                      <a:pt x="4637" y="88731"/>
                      <a:pt x="4737" y="88731"/>
                    </a:cubicBezTo>
                    <a:cubicBezTo>
                      <a:pt x="4812" y="88731"/>
                      <a:pt x="4862" y="88757"/>
                      <a:pt x="4938" y="88757"/>
                    </a:cubicBezTo>
                    <a:cubicBezTo>
                      <a:pt x="6993" y="89734"/>
                      <a:pt x="9148" y="90336"/>
                      <a:pt x="11354" y="90737"/>
                    </a:cubicBezTo>
                    <a:cubicBezTo>
                      <a:pt x="11744" y="90867"/>
                      <a:pt x="12135" y="90997"/>
                      <a:pt x="12542" y="90997"/>
                    </a:cubicBezTo>
                    <a:cubicBezTo>
                      <a:pt x="12605" y="90997"/>
                      <a:pt x="12668" y="90994"/>
                      <a:pt x="12732" y="90987"/>
                    </a:cubicBezTo>
                    <a:cubicBezTo>
                      <a:pt x="13108" y="91213"/>
                      <a:pt x="13534" y="91138"/>
                      <a:pt x="13960" y="91163"/>
                    </a:cubicBezTo>
                    <a:lnTo>
                      <a:pt x="13985" y="91163"/>
                    </a:lnTo>
                    <a:cubicBezTo>
                      <a:pt x="14054" y="91259"/>
                      <a:pt x="14123" y="91317"/>
                      <a:pt x="14196" y="91317"/>
                    </a:cubicBezTo>
                    <a:cubicBezTo>
                      <a:pt x="14256" y="91317"/>
                      <a:pt x="14318" y="91278"/>
                      <a:pt x="14386" y="91188"/>
                    </a:cubicBezTo>
                    <a:lnTo>
                      <a:pt x="14461" y="91213"/>
                    </a:lnTo>
                    <a:cubicBezTo>
                      <a:pt x="14461" y="91213"/>
                      <a:pt x="14562" y="91163"/>
                      <a:pt x="14562" y="91163"/>
                    </a:cubicBezTo>
                    <a:cubicBezTo>
                      <a:pt x="14750" y="91319"/>
                      <a:pt x="14957" y="91349"/>
                      <a:pt x="15172" y="91349"/>
                    </a:cubicBezTo>
                    <a:cubicBezTo>
                      <a:pt x="15301" y="91349"/>
                      <a:pt x="15433" y="91338"/>
                      <a:pt x="15564" y="91338"/>
                    </a:cubicBezTo>
                    <a:cubicBezTo>
                      <a:pt x="16355" y="91531"/>
                      <a:pt x="17146" y="91589"/>
                      <a:pt x="17945" y="91589"/>
                    </a:cubicBezTo>
                    <a:cubicBezTo>
                      <a:pt x="18286" y="91589"/>
                      <a:pt x="18628" y="91579"/>
                      <a:pt x="18973" y="91564"/>
                    </a:cubicBezTo>
                    <a:lnTo>
                      <a:pt x="19173" y="91564"/>
                    </a:lnTo>
                    <a:cubicBezTo>
                      <a:pt x="19611" y="91605"/>
                      <a:pt x="20050" y="91620"/>
                      <a:pt x="20490" y="91620"/>
                    </a:cubicBezTo>
                    <a:cubicBezTo>
                      <a:pt x="21664" y="91620"/>
                      <a:pt x="22844" y="91513"/>
                      <a:pt x="24010" y="91513"/>
                    </a:cubicBezTo>
                    <a:cubicBezTo>
                      <a:pt x="24537" y="91513"/>
                      <a:pt x="25138" y="91488"/>
                      <a:pt x="25589" y="91087"/>
                    </a:cubicBezTo>
                    <a:cubicBezTo>
                      <a:pt x="25589" y="91087"/>
                      <a:pt x="25664" y="91138"/>
                      <a:pt x="25664" y="91138"/>
                    </a:cubicBezTo>
                    <a:cubicBezTo>
                      <a:pt x="25664" y="91138"/>
                      <a:pt x="25765" y="91112"/>
                      <a:pt x="25765" y="91112"/>
                    </a:cubicBezTo>
                    <a:cubicBezTo>
                      <a:pt x="25859" y="91261"/>
                      <a:pt x="25976" y="91330"/>
                      <a:pt x="26103" y="91330"/>
                    </a:cubicBezTo>
                    <a:cubicBezTo>
                      <a:pt x="26211" y="91330"/>
                      <a:pt x="26326" y="91280"/>
                      <a:pt x="26441" y="91188"/>
                    </a:cubicBezTo>
                    <a:lnTo>
                      <a:pt x="26517" y="91213"/>
                    </a:lnTo>
                    <a:cubicBezTo>
                      <a:pt x="26517" y="91213"/>
                      <a:pt x="26592" y="91163"/>
                      <a:pt x="26592" y="91163"/>
                    </a:cubicBezTo>
                    <a:cubicBezTo>
                      <a:pt x="27193" y="91112"/>
                      <a:pt x="27795" y="91037"/>
                      <a:pt x="28396" y="90962"/>
                    </a:cubicBezTo>
                    <a:cubicBezTo>
                      <a:pt x="29324" y="90812"/>
                      <a:pt x="30301" y="90711"/>
                      <a:pt x="31203" y="90361"/>
                    </a:cubicBezTo>
                    <a:cubicBezTo>
                      <a:pt x="31227" y="90363"/>
                      <a:pt x="31250" y="90364"/>
                      <a:pt x="31272" y="90364"/>
                    </a:cubicBezTo>
                    <a:cubicBezTo>
                      <a:pt x="31466" y="90364"/>
                      <a:pt x="31625" y="90272"/>
                      <a:pt x="31805" y="90160"/>
                    </a:cubicBezTo>
                    <a:cubicBezTo>
                      <a:pt x="32356" y="90160"/>
                      <a:pt x="32883" y="89960"/>
                      <a:pt x="33409" y="89759"/>
                    </a:cubicBezTo>
                    <a:cubicBezTo>
                      <a:pt x="34086" y="89483"/>
                      <a:pt x="34812" y="89408"/>
                      <a:pt x="35439" y="88982"/>
                    </a:cubicBezTo>
                    <a:cubicBezTo>
                      <a:pt x="35467" y="88984"/>
                      <a:pt x="35495" y="88985"/>
                      <a:pt x="35523" y="88985"/>
                    </a:cubicBezTo>
                    <a:cubicBezTo>
                      <a:pt x="35813" y="88985"/>
                      <a:pt x="36062" y="88871"/>
                      <a:pt x="36291" y="88757"/>
                    </a:cubicBezTo>
                    <a:cubicBezTo>
                      <a:pt x="37093" y="88381"/>
                      <a:pt x="37870" y="87980"/>
                      <a:pt x="38647" y="87579"/>
                    </a:cubicBezTo>
                    <a:cubicBezTo>
                      <a:pt x="38923" y="87554"/>
                      <a:pt x="39098" y="87378"/>
                      <a:pt x="39223" y="87153"/>
                    </a:cubicBezTo>
                    <a:cubicBezTo>
                      <a:pt x="39650" y="87153"/>
                      <a:pt x="39925" y="86726"/>
                      <a:pt x="40326" y="86601"/>
                    </a:cubicBezTo>
                    <a:close/>
                    <a:moveTo>
                      <a:pt x="55170" y="1"/>
                    </a:moveTo>
                    <a:cubicBezTo>
                      <a:pt x="55085" y="1"/>
                      <a:pt x="54991" y="4"/>
                      <a:pt x="54888" y="9"/>
                    </a:cubicBezTo>
                    <a:cubicBezTo>
                      <a:pt x="53133" y="135"/>
                      <a:pt x="51379" y="210"/>
                      <a:pt x="49675" y="711"/>
                    </a:cubicBezTo>
                    <a:cubicBezTo>
                      <a:pt x="49198" y="836"/>
                      <a:pt x="48697" y="962"/>
                      <a:pt x="48196" y="962"/>
                    </a:cubicBezTo>
                    <a:cubicBezTo>
                      <a:pt x="47569" y="962"/>
                      <a:pt x="47218" y="1237"/>
                      <a:pt x="46893" y="1814"/>
                    </a:cubicBezTo>
                    <a:cubicBezTo>
                      <a:pt x="45213" y="5072"/>
                      <a:pt x="43484" y="8305"/>
                      <a:pt x="41730" y="11513"/>
                    </a:cubicBezTo>
                    <a:cubicBezTo>
                      <a:pt x="40301" y="14120"/>
                      <a:pt x="38923" y="16726"/>
                      <a:pt x="37594" y="19383"/>
                    </a:cubicBezTo>
                    <a:cubicBezTo>
                      <a:pt x="37118" y="20360"/>
                      <a:pt x="36517" y="21288"/>
                      <a:pt x="36166" y="22340"/>
                    </a:cubicBezTo>
                    <a:cubicBezTo>
                      <a:pt x="36066" y="22390"/>
                      <a:pt x="36015" y="22491"/>
                      <a:pt x="36015" y="22616"/>
                    </a:cubicBezTo>
                    <a:cubicBezTo>
                      <a:pt x="35965" y="22641"/>
                      <a:pt x="35965" y="22666"/>
                      <a:pt x="35965" y="22741"/>
                    </a:cubicBezTo>
                    <a:cubicBezTo>
                      <a:pt x="35865" y="22791"/>
                      <a:pt x="35840" y="22892"/>
                      <a:pt x="35815" y="23017"/>
                    </a:cubicBezTo>
                    <a:lnTo>
                      <a:pt x="35815" y="23042"/>
                    </a:lnTo>
                    <a:cubicBezTo>
                      <a:pt x="35665" y="23117"/>
                      <a:pt x="35589" y="23242"/>
                      <a:pt x="35564" y="23393"/>
                    </a:cubicBezTo>
                    <a:cubicBezTo>
                      <a:pt x="35414" y="23493"/>
                      <a:pt x="35414" y="23668"/>
                      <a:pt x="35414" y="23819"/>
                    </a:cubicBezTo>
                    <a:cubicBezTo>
                      <a:pt x="34712" y="24746"/>
                      <a:pt x="34311" y="25799"/>
                      <a:pt x="33835" y="26826"/>
                    </a:cubicBezTo>
                    <a:cubicBezTo>
                      <a:pt x="33558" y="27424"/>
                      <a:pt x="33226" y="27676"/>
                      <a:pt x="32685" y="27676"/>
                    </a:cubicBezTo>
                    <a:cubicBezTo>
                      <a:pt x="32590" y="27676"/>
                      <a:pt x="32489" y="27668"/>
                      <a:pt x="32381" y="27653"/>
                    </a:cubicBezTo>
                    <a:cubicBezTo>
                      <a:pt x="32187" y="27635"/>
                      <a:pt x="31992" y="27630"/>
                      <a:pt x="31798" y="27630"/>
                    </a:cubicBezTo>
                    <a:cubicBezTo>
                      <a:pt x="31585" y="27630"/>
                      <a:pt x="31373" y="27636"/>
                      <a:pt x="31160" y="27636"/>
                    </a:cubicBezTo>
                    <a:cubicBezTo>
                      <a:pt x="31041" y="27636"/>
                      <a:pt x="30922" y="27634"/>
                      <a:pt x="30802" y="27628"/>
                    </a:cubicBezTo>
                    <a:cubicBezTo>
                      <a:pt x="29399" y="27578"/>
                      <a:pt x="27995" y="27478"/>
                      <a:pt x="26592" y="27478"/>
                    </a:cubicBezTo>
                    <a:cubicBezTo>
                      <a:pt x="25303" y="27468"/>
                      <a:pt x="24013" y="27458"/>
                      <a:pt x="22722" y="27458"/>
                    </a:cubicBezTo>
                    <a:cubicBezTo>
                      <a:pt x="20851" y="27458"/>
                      <a:pt x="18977" y="27479"/>
                      <a:pt x="17093" y="27553"/>
                    </a:cubicBezTo>
                    <a:cubicBezTo>
                      <a:pt x="14035" y="27653"/>
                      <a:pt x="10978" y="27729"/>
                      <a:pt x="7920" y="28004"/>
                    </a:cubicBezTo>
                    <a:cubicBezTo>
                      <a:pt x="6466" y="28105"/>
                      <a:pt x="5013" y="28305"/>
                      <a:pt x="3534" y="28405"/>
                    </a:cubicBezTo>
                    <a:cubicBezTo>
                      <a:pt x="2557" y="28481"/>
                      <a:pt x="1654" y="28706"/>
                      <a:pt x="702" y="28957"/>
                    </a:cubicBezTo>
                    <a:cubicBezTo>
                      <a:pt x="226" y="29107"/>
                      <a:pt x="50" y="29408"/>
                      <a:pt x="50" y="29934"/>
                    </a:cubicBezTo>
                    <a:cubicBezTo>
                      <a:pt x="0" y="31939"/>
                      <a:pt x="25" y="33969"/>
                      <a:pt x="50" y="35999"/>
                    </a:cubicBezTo>
                    <a:cubicBezTo>
                      <a:pt x="100" y="38706"/>
                      <a:pt x="100" y="41388"/>
                      <a:pt x="126" y="44095"/>
                    </a:cubicBezTo>
                    <a:cubicBezTo>
                      <a:pt x="176" y="48506"/>
                      <a:pt x="151" y="52892"/>
                      <a:pt x="276" y="57303"/>
                    </a:cubicBezTo>
                    <a:cubicBezTo>
                      <a:pt x="351" y="59107"/>
                      <a:pt x="326" y="60912"/>
                      <a:pt x="351" y="62691"/>
                    </a:cubicBezTo>
                    <a:cubicBezTo>
                      <a:pt x="351" y="62892"/>
                      <a:pt x="326" y="63092"/>
                      <a:pt x="326" y="63293"/>
                    </a:cubicBezTo>
                    <a:cubicBezTo>
                      <a:pt x="326" y="65824"/>
                      <a:pt x="351" y="68355"/>
                      <a:pt x="401" y="70887"/>
                    </a:cubicBezTo>
                    <a:cubicBezTo>
                      <a:pt x="401" y="71363"/>
                      <a:pt x="251" y="71889"/>
                      <a:pt x="527" y="72340"/>
                    </a:cubicBezTo>
                    <a:cubicBezTo>
                      <a:pt x="527" y="72340"/>
                      <a:pt x="527" y="72365"/>
                      <a:pt x="527" y="72365"/>
                    </a:cubicBezTo>
                    <a:cubicBezTo>
                      <a:pt x="501" y="72340"/>
                      <a:pt x="501" y="72340"/>
                      <a:pt x="501" y="72340"/>
                    </a:cubicBezTo>
                    <a:cubicBezTo>
                      <a:pt x="451" y="72391"/>
                      <a:pt x="476" y="72466"/>
                      <a:pt x="501" y="72516"/>
                    </a:cubicBezTo>
                    <a:lnTo>
                      <a:pt x="527" y="72491"/>
                    </a:lnTo>
                    <a:lnTo>
                      <a:pt x="527" y="72491"/>
                    </a:lnTo>
                    <a:cubicBezTo>
                      <a:pt x="326" y="73318"/>
                      <a:pt x="301" y="74170"/>
                      <a:pt x="527" y="74997"/>
                    </a:cubicBezTo>
                    <a:lnTo>
                      <a:pt x="527" y="75047"/>
                    </a:lnTo>
                    <a:cubicBezTo>
                      <a:pt x="401" y="75173"/>
                      <a:pt x="401" y="75298"/>
                      <a:pt x="527" y="75398"/>
                    </a:cubicBezTo>
                    <a:cubicBezTo>
                      <a:pt x="451" y="75498"/>
                      <a:pt x="451" y="75574"/>
                      <a:pt x="527" y="75649"/>
                    </a:cubicBezTo>
                    <a:cubicBezTo>
                      <a:pt x="401" y="75774"/>
                      <a:pt x="401" y="75874"/>
                      <a:pt x="527" y="75975"/>
                    </a:cubicBezTo>
                    <a:cubicBezTo>
                      <a:pt x="476" y="76025"/>
                      <a:pt x="501" y="76075"/>
                      <a:pt x="527" y="76125"/>
                    </a:cubicBezTo>
                    <a:cubicBezTo>
                      <a:pt x="527" y="76200"/>
                      <a:pt x="527" y="76250"/>
                      <a:pt x="527" y="76325"/>
                    </a:cubicBezTo>
                    <a:cubicBezTo>
                      <a:pt x="501" y="77077"/>
                      <a:pt x="476" y="77804"/>
                      <a:pt x="552" y="78531"/>
                    </a:cubicBezTo>
                    <a:lnTo>
                      <a:pt x="552" y="78731"/>
                    </a:lnTo>
                    <a:cubicBezTo>
                      <a:pt x="552" y="78807"/>
                      <a:pt x="552" y="78857"/>
                      <a:pt x="552" y="78932"/>
                    </a:cubicBezTo>
                    <a:cubicBezTo>
                      <a:pt x="501" y="79208"/>
                      <a:pt x="501" y="79458"/>
                      <a:pt x="552" y="79734"/>
                    </a:cubicBezTo>
                    <a:cubicBezTo>
                      <a:pt x="552" y="79809"/>
                      <a:pt x="552" y="79859"/>
                      <a:pt x="552" y="79934"/>
                    </a:cubicBezTo>
                    <a:cubicBezTo>
                      <a:pt x="577" y="79934"/>
                      <a:pt x="577" y="79960"/>
                      <a:pt x="602" y="80010"/>
                    </a:cubicBezTo>
                    <a:cubicBezTo>
                      <a:pt x="602" y="80010"/>
                      <a:pt x="602" y="80010"/>
                      <a:pt x="602" y="80035"/>
                    </a:cubicBezTo>
                    <a:cubicBezTo>
                      <a:pt x="577" y="80010"/>
                      <a:pt x="577" y="79960"/>
                      <a:pt x="552" y="79934"/>
                    </a:cubicBezTo>
                    <a:cubicBezTo>
                      <a:pt x="552" y="80010"/>
                      <a:pt x="552" y="80060"/>
                      <a:pt x="552" y="80135"/>
                    </a:cubicBezTo>
                    <a:cubicBezTo>
                      <a:pt x="552" y="80260"/>
                      <a:pt x="552" y="80411"/>
                      <a:pt x="552" y="80536"/>
                    </a:cubicBezTo>
                    <a:cubicBezTo>
                      <a:pt x="501" y="80812"/>
                      <a:pt x="501" y="81062"/>
                      <a:pt x="552" y="81338"/>
                    </a:cubicBezTo>
                    <a:cubicBezTo>
                      <a:pt x="552" y="81413"/>
                      <a:pt x="552" y="81463"/>
                      <a:pt x="552" y="81538"/>
                    </a:cubicBezTo>
                    <a:cubicBezTo>
                      <a:pt x="577" y="81538"/>
                      <a:pt x="577" y="81564"/>
                      <a:pt x="602" y="81614"/>
                    </a:cubicBezTo>
                    <a:cubicBezTo>
                      <a:pt x="602" y="81614"/>
                      <a:pt x="602" y="81614"/>
                      <a:pt x="602" y="81639"/>
                    </a:cubicBezTo>
                    <a:cubicBezTo>
                      <a:pt x="577" y="81614"/>
                      <a:pt x="577" y="81564"/>
                      <a:pt x="552" y="81538"/>
                    </a:cubicBezTo>
                    <a:cubicBezTo>
                      <a:pt x="552" y="81614"/>
                      <a:pt x="552" y="81664"/>
                      <a:pt x="552" y="81739"/>
                    </a:cubicBezTo>
                    <a:cubicBezTo>
                      <a:pt x="501" y="81864"/>
                      <a:pt x="501" y="82015"/>
                      <a:pt x="577" y="82140"/>
                    </a:cubicBezTo>
                    <a:cubicBezTo>
                      <a:pt x="577" y="82265"/>
                      <a:pt x="552" y="82416"/>
                      <a:pt x="552" y="82541"/>
                    </a:cubicBezTo>
                    <a:cubicBezTo>
                      <a:pt x="552" y="82616"/>
                      <a:pt x="552" y="82666"/>
                      <a:pt x="552" y="82741"/>
                    </a:cubicBezTo>
                    <a:cubicBezTo>
                      <a:pt x="552" y="84346"/>
                      <a:pt x="577" y="85924"/>
                      <a:pt x="577" y="87528"/>
                    </a:cubicBezTo>
                    <a:cubicBezTo>
                      <a:pt x="577" y="87929"/>
                      <a:pt x="552" y="88330"/>
                      <a:pt x="577" y="88706"/>
                    </a:cubicBezTo>
                    <a:cubicBezTo>
                      <a:pt x="627" y="89308"/>
                      <a:pt x="1329" y="88832"/>
                      <a:pt x="1504" y="89258"/>
                    </a:cubicBezTo>
                    <a:cubicBezTo>
                      <a:pt x="1579" y="89383"/>
                      <a:pt x="1755" y="89458"/>
                      <a:pt x="1880" y="89559"/>
                    </a:cubicBezTo>
                    <a:cubicBezTo>
                      <a:pt x="2281" y="89834"/>
                      <a:pt x="2657" y="90085"/>
                      <a:pt x="3133" y="90160"/>
                    </a:cubicBezTo>
                    <a:cubicBezTo>
                      <a:pt x="3183" y="90260"/>
                      <a:pt x="3233" y="90310"/>
                      <a:pt x="3359" y="90310"/>
                    </a:cubicBezTo>
                    <a:cubicBezTo>
                      <a:pt x="3384" y="90361"/>
                      <a:pt x="3434" y="90386"/>
                      <a:pt x="3484" y="90386"/>
                    </a:cubicBezTo>
                    <a:cubicBezTo>
                      <a:pt x="3609" y="90536"/>
                      <a:pt x="3760" y="90561"/>
                      <a:pt x="3935" y="90586"/>
                    </a:cubicBezTo>
                    <a:cubicBezTo>
                      <a:pt x="3960" y="90686"/>
                      <a:pt x="4035" y="90737"/>
                      <a:pt x="4161" y="90737"/>
                    </a:cubicBezTo>
                    <a:cubicBezTo>
                      <a:pt x="4211" y="90737"/>
                      <a:pt x="4286" y="90762"/>
                      <a:pt x="4336" y="90762"/>
                    </a:cubicBezTo>
                    <a:cubicBezTo>
                      <a:pt x="4637" y="91062"/>
                      <a:pt x="5013" y="91188"/>
                      <a:pt x="5389" y="91313"/>
                    </a:cubicBezTo>
                    <a:cubicBezTo>
                      <a:pt x="7444" y="92040"/>
                      <a:pt x="9524" y="92566"/>
                      <a:pt x="11654" y="92967"/>
                    </a:cubicBezTo>
                    <a:cubicBezTo>
                      <a:pt x="14486" y="93518"/>
                      <a:pt x="17319" y="93694"/>
                      <a:pt x="20176" y="93694"/>
                    </a:cubicBezTo>
                    <a:cubicBezTo>
                      <a:pt x="23434" y="93669"/>
                      <a:pt x="26692" y="93418"/>
                      <a:pt x="29900" y="92742"/>
                    </a:cubicBezTo>
                    <a:cubicBezTo>
                      <a:pt x="32256" y="92265"/>
                      <a:pt x="34612" y="91664"/>
                      <a:pt x="36918" y="90887"/>
                    </a:cubicBezTo>
                    <a:cubicBezTo>
                      <a:pt x="38121" y="90486"/>
                      <a:pt x="39249" y="89909"/>
                      <a:pt x="40426" y="89433"/>
                    </a:cubicBezTo>
                    <a:cubicBezTo>
                      <a:pt x="41304" y="89057"/>
                      <a:pt x="41153" y="89183"/>
                      <a:pt x="41178" y="88280"/>
                    </a:cubicBezTo>
                    <a:cubicBezTo>
                      <a:pt x="41228" y="83017"/>
                      <a:pt x="41254" y="77729"/>
                      <a:pt x="41354" y="72466"/>
                    </a:cubicBezTo>
                    <a:cubicBezTo>
                      <a:pt x="41429" y="66300"/>
                      <a:pt x="41404" y="60135"/>
                      <a:pt x="41554" y="53969"/>
                    </a:cubicBezTo>
                    <a:cubicBezTo>
                      <a:pt x="41655" y="48230"/>
                      <a:pt x="41604" y="42491"/>
                      <a:pt x="41680" y="36751"/>
                    </a:cubicBezTo>
                    <a:cubicBezTo>
                      <a:pt x="41705" y="34721"/>
                      <a:pt x="41780" y="32716"/>
                      <a:pt x="41705" y="30686"/>
                    </a:cubicBezTo>
                    <a:cubicBezTo>
                      <a:pt x="41680" y="29207"/>
                      <a:pt x="41354" y="28856"/>
                      <a:pt x="39950" y="28455"/>
                    </a:cubicBezTo>
                    <a:cubicBezTo>
                      <a:pt x="39800" y="28405"/>
                      <a:pt x="39624" y="28430"/>
                      <a:pt x="39474" y="28405"/>
                    </a:cubicBezTo>
                    <a:cubicBezTo>
                      <a:pt x="38672" y="28080"/>
                      <a:pt x="37795" y="28180"/>
                      <a:pt x="36943" y="27929"/>
                    </a:cubicBezTo>
                    <a:cubicBezTo>
                      <a:pt x="37018" y="27704"/>
                      <a:pt x="37018" y="27578"/>
                      <a:pt x="37093" y="27478"/>
                    </a:cubicBezTo>
                    <a:cubicBezTo>
                      <a:pt x="38497" y="24846"/>
                      <a:pt x="39900" y="22240"/>
                      <a:pt x="41279" y="19633"/>
                    </a:cubicBezTo>
                    <a:cubicBezTo>
                      <a:pt x="42858" y="16701"/>
                      <a:pt x="44411" y="13744"/>
                      <a:pt x="45965" y="10811"/>
                    </a:cubicBezTo>
                    <a:cubicBezTo>
                      <a:pt x="47093" y="8731"/>
                      <a:pt x="48196" y="6626"/>
                      <a:pt x="49274" y="4546"/>
                    </a:cubicBezTo>
                    <a:cubicBezTo>
                      <a:pt x="49499" y="4120"/>
                      <a:pt x="49800" y="3919"/>
                      <a:pt x="50301" y="3919"/>
                    </a:cubicBezTo>
                    <a:cubicBezTo>
                      <a:pt x="51354" y="3919"/>
                      <a:pt x="52432" y="3794"/>
                      <a:pt x="53484" y="3769"/>
                    </a:cubicBezTo>
                    <a:cubicBezTo>
                      <a:pt x="54211" y="3719"/>
                      <a:pt x="54963" y="3719"/>
                      <a:pt x="55690" y="3719"/>
                    </a:cubicBezTo>
                    <a:cubicBezTo>
                      <a:pt x="56041" y="3719"/>
                      <a:pt x="56291" y="3643"/>
                      <a:pt x="56266" y="3242"/>
                    </a:cubicBezTo>
                    <a:cubicBezTo>
                      <a:pt x="56216" y="2490"/>
                      <a:pt x="56216" y="1764"/>
                      <a:pt x="56116" y="1037"/>
                    </a:cubicBezTo>
                    <a:cubicBezTo>
                      <a:pt x="56026" y="210"/>
                      <a:pt x="55877" y="1"/>
                      <a:pt x="5517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2" name="Google Shape;942;p35"/>
              <p:cNvSpPr/>
              <p:nvPr/>
            </p:nvSpPr>
            <p:spPr>
              <a:xfrm>
                <a:off x="2750150" y="1855250"/>
                <a:ext cx="110925" cy="91075"/>
              </a:xfrm>
              <a:custGeom>
                <a:avLst/>
                <a:gdLst/>
                <a:ahLst/>
                <a:cxnLst/>
                <a:rect l="l" t="t" r="r" b="b"/>
                <a:pathLst>
                  <a:path w="4437" h="3643" extrusionOk="0">
                    <a:moveTo>
                      <a:pt x="3835" y="829"/>
                    </a:moveTo>
                    <a:cubicBezTo>
                      <a:pt x="3785" y="980"/>
                      <a:pt x="3835" y="1180"/>
                      <a:pt x="3785" y="1305"/>
                    </a:cubicBezTo>
                    <a:cubicBezTo>
                      <a:pt x="3785" y="1155"/>
                      <a:pt x="3785" y="980"/>
                      <a:pt x="3835" y="829"/>
                    </a:cubicBezTo>
                    <a:close/>
                    <a:moveTo>
                      <a:pt x="2060" y="1"/>
                    </a:moveTo>
                    <a:cubicBezTo>
                      <a:pt x="1337" y="1"/>
                      <a:pt x="694" y="373"/>
                      <a:pt x="451" y="980"/>
                    </a:cubicBezTo>
                    <a:cubicBezTo>
                      <a:pt x="201" y="1631"/>
                      <a:pt x="0" y="2483"/>
                      <a:pt x="727" y="3085"/>
                    </a:cubicBezTo>
                    <a:cubicBezTo>
                      <a:pt x="1183" y="3455"/>
                      <a:pt x="1567" y="3643"/>
                      <a:pt x="1997" y="3643"/>
                    </a:cubicBezTo>
                    <a:cubicBezTo>
                      <a:pt x="2441" y="3643"/>
                      <a:pt x="2934" y="3442"/>
                      <a:pt x="3609" y="3035"/>
                    </a:cubicBezTo>
                    <a:cubicBezTo>
                      <a:pt x="3810" y="2985"/>
                      <a:pt x="3860" y="2859"/>
                      <a:pt x="3860" y="2659"/>
                    </a:cubicBezTo>
                    <a:cubicBezTo>
                      <a:pt x="4161" y="2057"/>
                      <a:pt x="4436" y="1431"/>
                      <a:pt x="3835" y="829"/>
                    </a:cubicBezTo>
                    <a:cubicBezTo>
                      <a:pt x="3459" y="152"/>
                      <a:pt x="2807" y="52"/>
                      <a:pt x="2131" y="2"/>
                    </a:cubicBezTo>
                    <a:cubicBezTo>
                      <a:pt x="2107" y="1"/>
                      <a:pt x="2083" y="1"/>
                      <a:pt x="2060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  <p:sp>
            <p:nvSpPr>
              <p:cNvPr id="943" name="Google Shape;943;p35"/>
              <p:cNvSpPr/>
              <p:nvPr/>
            </p:nvSpPr>
            <p:spPr>
              <a:xfrm>
                <a:off x="2269575" y="2661550"/>
                <a:ext cx="151650" cy="131750"/>
              </a:xfrm>
              <a:custGeom>
                <a:avLst/>
                <a:gdLst/>
                <a:ahLst/>
                <a:cxnLst/>
                <a:rect l="l" t="t" r="r" b="b"/>
                <a:pathLst>
                  <a:path w="6066" h="5270" extrusionOk="0">
                    <a:moveTo>
                      <a:pt x="2807" y="4818"/>
                    </a:moveTo>
                    <a:cubicBezTo>
                      <a:pt x="2832" y="4843"/>
                      <a:pt x="2832" y="4843"/>
                      <a:pt x="2857" y="4868"/>
                    </a:cubicBezTo>
                    <a:lnTo>
                      <a:pt x="2807" y="4868"/>
                    </a:lnTo>
                    <a:cubicBezTo>
                      <a:pt x="2807" y="4843"/>
                      <a:pt x="2807" y="4843"/>
                      <a:pt x="2807" y="4818"/>
                    </a:cubicBezTo>
                    <a:close/>
                    <a:moveTo>
                      <a:pt x="2539" y="1"/>
                    </a:moveTo>
                    <a:cubicBezTo>
                      <a:pt x="2107" y="1"/>
                      <a:pt x="1677" y="84"/>
                      <a:pt x="1278" y="257"/>
                    </a:cubicBezTo>
                    <a:cubicBezTo>
                      <a:pt x="827" y="457"/>
                      <a:pt x="577" y="758"/>
                      <a:pt x="602" y="1234"/>
                    </a:cubicBezTo>
                    <a:cubicBezTo>
                      <a:pt x="0" y="1835"/>
                      <a:pt x="276" y="2587"/>
                      <a:pt x="176" y="3264"/>
                    </a:cubicBezTo>
                    <a:cubicBezTo>
                      <a:pt x="276" y="3790"/>
                      <a:pt x="602" y="4191"/>
                      <a:pt x="827" y="4668"/>
                    </a:cubicBezTo>
                    <a:cubicBezTo>
                      <a:pt x="827" y="4743"/>
                      <a:pt x="852" y="4818"/>
                      <a:pt x="902" y="4893"/>
                    </a:cubicBezTo>
                    <a:cubicBezTo>
                      <a:pt x="953" y="4993"/>
                      <a:pt x="1053" y="5069"/>
                      <a:pt x="1153" y="5144"/>
                    </a:cubicBezTo>
                    <a:lnTo>
                      <a:pt x="1228" y="5144"/>
                    </a:lnTo>
                    <a:cubicBezTo>
                      <a:pt x="1203" y="5194"/>
                      <a:pt x="1203" y="5219"/>
                      <a:pt x="1203" y="5269"/>
                    </a:cubicBezTo>
                    <a:cubicBezTo>
                      <a:pt x="1404" y="5269"/>
                      <a:pt x="1629" y="5269"/>
                      <a:pt x="1830" y="5244"/>
                    </a:cubicBezTo>
                    <a:cubicBezTo>
                      <a:pt x="1938" y="5249"/>
                      <a:pt x="2047" y="5252"/>
                      <a:pt x="2156" y="5252"/>
                    </a:cubicBezTo>
                    <a:cubicBezTo>
                      <a:pt x="2555" y="5252"/>
                      <a:pt x="2960" y="5212"/>
                      <a:pt x="3333" y="5094"/>
                    </a:cubicBezTo>
                    <a:cubicBezTo>
                      <a:pt x="3378" y="5101"/>
                      <a:pt x="3422" y="5104"/>
                      <a:pt x="3466" y="5104"/>
                    </a:cubicBezTo>
                    <a:cubicBezTo>
                      <a:pt x="3572" y="5104"/>
                      <a:pt x="3678" y="5086"/>
                      <a:pt x="3785" y="5069"/>
                    </a:cubicBezTo>
                    <a:cubicBezTo>
                      <a:pt x="4211" y="4993"/>
                      <a:pt x="4486" y="4668"/>
                      <a:pt x="4812" y="4467"/>
                    </a:cubicBezTo>
                    <a:cubicBezTo>
                      <a:pt x="5213" y="3966"/>
                      <a:pt x="5564" y="3439"/>
                      <a:pt x="5815" y="2863"/>
                    </a:cubicBezTo>
                    <a:cubicBezTo>
                      <a:pt x="6065" y="2587"/>
                      <a:pt x="5990" y="2337"/>
                      <a:pt x="5815" y="2061"/>
                    </a:cubicBezTo>
                    <a:cubicBezTo>
                      <a:pt x="5539" y="1861"/>
                      <a:pt x="5639" y="1359"/>
                      <a:pt x="5238" y="1259"/>
                    </a:cubicBezTo>
                    <a:cubicBezTo>
                      <a:pt x="4571" y="452"/>
                      <a:pt x="3548" y="1"/>
                      <a:pt x="25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marL="0" marR="0" lvl="0" indent="0" algn="l" defTabSz="12191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>
                    <a:srgbClr val="000000"/>
                  </a:buClr>
                  <a:buSzTx/>
                  <a:buFontTx/>
                  <a:buNone/>
                  <a:tabLst/>
                  <a:defRPr/>
                </a:pPr>
                <a:endParaRPr kumimoji="0" sz="1867" b="0" i="0" u="none" strike="noStrike" kern="0" cap="none" spc="0" normalizeH="0" baseline="0" noProof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Arial"/>
                  <a:ea typeface="+mn-ea"/>
                  <a:cs typeface="Arial"/>
                  <a:sym typeface="Arial"/>
                </a:endParaRPr>
              </a:p>
            </p:txBody>
          </p:sp>
        </p:grpSp>
      </p:grpSp>
      <p:sp>
        <p:nvSpPr>
          <p:cNvPr id="138" name="Google Shape;809;p35"/>
          <p:cNvSpPr txBox="1">
            <a:spLocks/>
          </p:cNvSpPr>
          <p:nvPr/>
        </p:nvSpPr>
        <p:spPr>
          <a:xfrm>
            <a:off x="2062054" y="3656936"/>
            <a:ext cx="6225756" cy="1122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8000" b="0" i="0" u="none" strike="noStrike" cap="none">
                <a:solidFill>
                  <a:schemeClr val="accent1"/>
                </a:solidFill>
                <a:latin typeface="Caveat Brush"/>
                <a:ea typeface="Caveat Brush"/>
                <a:cs typeface="Caveat Brush"/>
                <a:sym typeface="Caveat Brush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Caveat Brush"/>
              <a:buNone/>
              <a:defRPr sz="4800" b="0" i="0" u="none" strike="noStrike" cap="none">
                <a:solidFill>
                  <a:schemeClr val="dk1"/>
                </a:solidFill>
                <a:latin typeface="Caveat Brush"/>
                <a:ea typeface="Caveat Brush"/>
                <a:cs typeface="Caveat Brush"/>
                <a:sym typeface="Caveat Brush"/>
              </a:defRPr>
            </a:lvl9pPr>
          </a:lstStyle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333333"/>
              </a:buClr>
              <a:buSzPts val="3600"/>
              <a:buFont typeface="Caveat Brush"/>
              <a:buNone/>
              <a:tabLst/>
              <a:defRPr/>
            </a:pPr>
            <a:r>
              <a:rPr kumimoji="0" lang="en-US" sz="13800" b="0" i="0" u="none" strike="noStrike" kern="0" cap="none" spc="0" normalizeH="0" baseline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LUYỆN</a:t>
            </a:r>
            <a:r>
              <a:rPr kumimoji="0" lang="en-US" sz="13800" b="0" i="0" u="none" strike="noStrike" kern="0" cap="none" spc="0" normalizeH="0" noProof="0">
                <a:ln w="28575">
                  <a:solidFill>
                    <a:srgbClr val="333333">
                      <a:lumMod val="50000"/>
                    </a:srgbClr>
                  </a:solidFill>
                  <a:prstDash val="dash"/>
                </a:ln>
                <a:solidFill>
                  <a:srgbClr val="DEC1E3">
                    <a:lumMod val="75000"/>
                  </a:srgbClr>
                </a:solidFill>
                <a:effectLst/>
                <a:uLnTx/>
                <a:uFillTx/>
                <a:latin typeface="SVN-SAF" panose="02040603050506020204" pitchFamily="18" charset="0"/>
                <a:sym typeface="Caveat Brush"/>
              </a:rPr>
              <a:t>TẬP</a:t>
            </a:r>
            <a:endParaRPr kumimoji="0" lang="en-US" sz="13800" b="0" i="0" u="none" strike="noStrike" kern="0" cap="none" spc="0" normalizeH="0" baseline="0" noProof="0" dirty="0">
              <a:ln w="28575">
                <a:solidFill>
                  <a:srgbClr val="333333">
                    <a:lumMod val="50000"/>
                  </a:srgbClr>
                </a:solidFill>
                <a:prstDash val="dash"/>
              </a:ln>
              <a:solidFill>
                <a:srgbClr val="DEC1E3">
                  <a:lumMod val="75000"/>
                </a:srgbClr>
              </a:solidFill>
              <a:effectLst/>
              <a:uLnTx/>
              <a:uFillTx/>
              <a:latin typeface="SVN-SAF" panose="02040603050506020204" pitchFamily="18" charset="0"/>
              <a:sym typeface="Caveat Brush"/>
            </a:endParaRPr>
          </a:p>
        </p:txBody>
      </p:sp>
    </p:spTree>
    <p:extLst>
      <p:ext uri="{BB962C8B-B14F-4D97-AF65-F5344CB8AC3E}">
        <p14:creationId xmlns:p14="http://schemas.microsoft.com/office/powerpoint/2010/main" val="49145367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80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0" dur="500"/>
                                        <p:tgtEl>
                                          <p:spTgt spid="8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3" dur="500"/>
                                        <p:tgtEl>
                                          <p:spTgt spid="8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6" dur="500"/>
                                        <p:tgtEl>
                                          <p:spTgt spid="88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14" presetClass="entr" presetSubtype="1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8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9" dur="500"/>
                                        <p:tgtEl>
                                          <p:spTgt spid="88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9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89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3" presetID="14" presetClass="entr" presetSubtype="1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5" dur="5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09" grpId="0"/>
      <p:bldP spid="810" grpId="0"/>
      <p:bldP spid="888" grpId="0" animBg="1"/>
      <p:bldP spid="892" grpId="0" animBg="1"/>
      <p:bldP spid="13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5" name="TextBox 4">
            <a:extLst>
              <a:ext uri="{FF2B5EF4-FFF2-40B4-BE49-F238E27FC236}">
                <a16:creationId xmlns:a16="http://schemas.microsoft.com/office/drawing/2014/main" id="{422176B9-B57E-1385-1E7E-A5DF18114821}"/>
              </a:ext>
            </a:extLst>
          </p:cNvPr>
          <p:cNvSpPr txBox="1"/>
          <p:nvPr/>
        </p:nvSpPr>
        <p:spPr>
          <a:xfrm>
            <a:off x="1749438" y="4341188"/>
            <a:ext cx="239287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FF0000"/>
                </a:solidFill>
              </a:rPr>
              <a:t>1 </a:t>
            </a:r>
            <a:r>
              <a:rPr lang="en-US" sz="4000" b="1" dirty="0" err="1">
                <a:solidFill>
                  <a:srgbClr val="FF0000"/>
                </a:solidFill>
              </a:rPr>
              <a:t>nghìn</a:t>
            </a:r>
            <a:endParaRPr lang="en-US" sz="4000" b="1" dirty="0">
              <a:solidFill>
                <a:srgbClr val="FF0000"/>
              </a:solidFill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0D335FE4-B777-C7B9-2F9D-C191C83948E5}"/>
              </a:ext>
            </a:extLst>
          </p:cNvPr>
          <p:cNvSpPr txBox="1"/>
          <p:nvPr/>
        </p:nvSpPr>
        <p:spPr>
          <a:xfrm>
            <a:off x="5076967" y="4421161"/>
            <a:ext cx="1949756" cy="707886"/>
          </a:xfrm>
          <a:prstGeom prst="rect">
            <a:avLst/>
          </a:prstGeom>
          <a:noFill/>
          <a:ln>
            <a:noFill/>
          </a:ln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00B050"/>
                </a:solidFill>
              </a:rPr>
              <a:t>4 </a:t>
            </a:r>
            <a:r>
              <a:rPr lang="en-US" sz="4000" b="1" dirty="0" err="1">
                <a:solidFill>
                  <a:srgbClr val="00B050"/>
                </a:solidFill>
              </a:rPr>
              <a:t>trăm</a:t>
            </a:r>
            <a:endParaRPr lang="en-US" sz="4000" b="1" dirty="0">
              <a:solidFill>
                <a:srgbClr val="00B050"/>
              </a:solidFill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61CB91EC-2BA1-C389-450D-31F03E265696}"/>
              </a:ext>
            </a:extLst>
          </p:cNvPr>
          <p:cNvSpPr txBox="1"/>
          <p:nvPr/>
        </p:nvSpPr>
        <p:spPr>
          <a:xfrm>
            <a:off x="7497426" y="4380440"/>
            <a:ext cx="2059781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0070C0"/>
                </a:solidFill>
              </a:rPr>
              <a:t>6 </a:t>
            </a:r>
            <a:r>
              <a:rPr lang="en-US" sz="4000" b="1" dirty="0" err="1">
                <a:solidFill>
                  <a:srgbClr val="0070C0"/>
                </a:solidFill>
              </a:rPr>
              <a:t>chục</a:t>
            </a:r>
            <a:endParaRPr lang="en-US" sz="4000" b="1" dirty="0">
              <a:solidFill>
                <a:srgbClr val="0070C0"/>
              </a:solidFill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15A1D57F-7531-5001-487F-FF3AB2977237}"/>
              </a:ext>
            </a:extLst>
          </p:cNvPr>
          <p:cNvSpPr txBox="1"/>
          <p:nvPr/>
        </p:nvSpPr>
        <p:spPr>
          <a:xfrm>
            <a:off x="9611531" y="4360238"/>
            <a:ext cx="2693618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4000" b="1" dirty="0">
                <a:solidFill>
                  <a:srgbClr val="7030A0"/>
                </a:solidFill>
              </a:rPr>
              <a:t>3 </a:t>
            </a:r>
            <a:r>
              <a:rPr lang="en-US" sz="4000" b="1" dirty="0" err="1">
                <a:solidFill>
                  <a:srgbClr val="7030A0"/>
                </a:solidFill>
              </a:rPr>
              <a:t>đơn</a:t>
            </a:r>
            <a:r>
              <a:rPr lang="en-US" sz="4000" b="1" dirty="0">
                <a:solidFill>
                  <a:srgbClr val="7030A0"/>
                </a:solidFill>
              </a:rPr>
              <a:t> </a:t>
            </a:r>
            <a:r>
              <a:rPr lang="en-US" sz="4000" b="1" dirty="0" err="1">
                <a:solidFill>
                  <a:srgbClr val="7030A0"/>
                </a:solidFill>
              </a:rPr>
              <a:t>vị</a:t>
            </a:r>
            <a:endParaRPr lang="en-US" sz="4000" b="1" dirty="0">
              <a:solidFill>
                <a:srgbClr val="7030A0"/>
              </a:solidFill>
            </a:endParaRPr>
          </a:p>
        </p:txBody>
      </p:sp>
      <p:grpSp>
        <p:nvGrpSpPr>
          <p:cNvPr id="11" name="Group 10">
            <a:extLst>
              <a:ext uri="{FF2B5EF4-FFF2-40B4-BE49-F238E27FC236}">
                <a16:creationId xmlns:a16="http://schemas.microsoft.com/office/drawing/2014/main" id="{1B29FE3E-836F-4B6F-B6A5-55366B6338E9}"/>
              </a:ext>
            </a:extLst>
          </p:cNvPr>
          <p:cNvGrpSpPr/>
          <p:nvPr/>
        </p:nvGrpSpPr>
        <p:grpSpPr>
          <a:xfrm>
            <a:off x="681804" y="2247212"/>
            <a:ext cx="10953750" cy="1916885"/>
            <a:chOff x="685800" y="4611867"/>
            <a:chExt cx="10953750" cy="1916885"/>
          </a:xfrm>
        </p:grpSpPr>
        <p:sp>
          <p:nvSpPr>
            <p:cNvPr id="4" name="Rectangle: Rounded Corners 3">
              <a:extLst>
                <a:ext uri="{FF2B5EF4-FFF2-40B4-BE49-F238E27FC236}">
                  <a16:creationId xmlns:a16="http://schemas.microsoft.com/office/drawing/2014/main" id="{E20DFD00-6062-44A2-856C-78E93C4EDC22}"/>
                </a:ext>
              </a:extLst>
            </p:cNvPr>
            <p:cNvSpPr/>
            <p:nvPr/>
          </p:nvSpPr>
          <p:spPr>
            <a:xfrm>
              <a:off x="685800" y="4611867"/>
              <a:ext cx="10953750" cy="1916885"/>
            </a:xfrm>
            <a:prstGeom prst="roundRect">
              <a:avLst/>
            </a:prstGeom>
            <a:solidFill>
              <a:srgbClr val="FBCCE7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3" name="Picture 2">
              <a:extLst>
                <a:ext uri="{FF2B5EF4-FFF2-40B4-BE49-F238E27FC236}">
                  <a16:creationId xmlns:a16="http://schemas.microsoft.com/office/drawing/2014/main" id="{DB46DEA4-7D36-4BE0-9253-24C6DDA47DEF}"/>
                </a:ext>
              </a:extLst>
            </p:cNvPr>
            <p:cNvPicPr>
              <a:picLocks noChangeAspect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751410" y="4673133"/>
              <a:ext cx="10859707" cy="1790062"/>
            </a:xfrm>
            <a:prstGeom prst="rect">
              <a:avLst/>
            </a:prstGeom>
          </p:spPr>
        </p:pic>
      </p:grp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476420" y="583608"/>
            <a:ext cx="9782129" cy="1200329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3600"/>
              <a:t>Đếm các thẻ số và cho biết có mấy nghìn, mấy trăm, mấy chục và </a:t>
            </a:r>
            <a:r>
              <a:rPr lang="vi-VN" sz="3600"/>
              <a:t>mấy đơn vị.</a:t>
            </a:r>
            <a:endParaRPr lang="en-US" sz="3600"/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600" b="1"/>
              <a:t>1</a:t>
            </a:r>
          </a:p>
        </p:txBody>
      </p:sp>
      <p:cxnSp>
        <p:nvCxnSpPr>
          <p:cNvPr id="16" name="Straight Connector 15">
            <a:extLst>
              <a:ext uri="{FF2B5EF4-FFF2-40B4-BE49-F238E27FC236}">
                <a16:creationId xmlns:a16="http://schemas.microsoft.com/office/drawing/2014/main" id="{55655023-6590-4AE8-9CB7-9B07E5725B3D}"/>
              </a:ext>
            </a:extLst>
          </p:cNvPr>
          <p:cNvCxnSpPr/>
          <p:nvPr/>
        </p:nvCxnSpPr>
        <p:spPr>
          <a:xfrm>
            <a:off x="7053384" y="1174073"/>
            <a:ext cx="2947866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8BD7150A-16CD-46FF-AA72-BD10384292C4}"/>
              </a:ext>
            </a:extLst>
          </p:cNvPr>
          <p:cNvCxnSpPr>
            <a:cxnSpLocks/>
          </p:cNvCxnSpPr>
          <p:nvPr/>
        </p:nvCxnSpPr>
        <p:spPr>
          <a:xfrm>
            <a:off x="1476420" y="1757860"/>
            <a:ext cx="1238719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A4A173EC-80C9-4E3B-87F7-A7E19946B44A}"/>
              </a:ext>
            </a:extLst>
          </p:cNvPr>
          <p:cNvCxnSpPr>
            <a:cxnSpLocks/>
          </p:cNvCxnSpPr>
          <p:nvPr/>
        </p:nvCxnSpPr>
        <p:spPr>
          <a:xfrm flipV="1">
            <a:off x="2859641" y="1757860"/>
            <a:ext cx="1750459" cy="26077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2" name="Straight Connector 21">
            <a:extLst>
              <a:ext uri="{FF2B5EF4-FFF2-40B4-BE49-F238E27FC236}">
                <a16:creationId xmlns:a16="http://schemas.microsoft.com/office/drawing/2014/main" id="{BF0B2472-6402-40C7-BF2E-1DBA932C067C}"/>
              </a:ext>
            </a:extLst>
          </p:cNvPr>
          <p:cNvCxnSpPr>
            <a:cxnSpLocks/>
          </p:cNvCxnSpPr>
          <p:nvPr/>
        </p:nvCxnSpPr>
        <p:spPr>
          <a:xfrm flipV="1">
            <a:off x="5302925" y="1731783"/>
            <a:ext cx="2443284" cy="26078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Rectangle: Rounded Corners 24">
            <a:extLst>
              <a:ext uri="{FF2B5EF4-FFF2-40B4-BE49-F238E27FC236}">
                <a16:creationId xmlns:a16="http://schemas.microsoft.com/office/drawing/2014/main" id="{9481DCC0-F25B-4BE0-9DB8-8E8FF5B9F45E}"/>
              </a:ext>
            </a:extLst>
          </p:cNvPr>
          <p:cNvSpPr/>
          <p:nvPr/>
        </p:nvSpPr>
        <p:spPr>
          <a:xfrm>
            <a:off x="979219" y="2433698"/>
            <a:ext cx="4097748" cy="1490602"/>
          </a:xfrm>
          <a:prstGeom prst="roundRect">
            <a:avLst/>
          </a:prstGeom>
          <a:noFill/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Rectangle: Rounded Corners 28">
            <a:extLst>
              <a:ext uri="{FF2B5EF4-FFF2-40B4-BE49-F238E27FC236}">
                <a16:creationId xmlns:a16="http://schemas.microsoft.com/office/drawing/2014/main" id="{FDEF1857-D45B-4486-8045-9AF4D45FDC53}"/>
              </a:ext>
            </a:extLst>
          </p:cNvPr>
          <p:cNvSpPr/>
          <p:nvPr/>
        </p:nvSpPr>
        <p:spPr>
          <a:xfrm>
            <a:off x="5227004" y="2448046"/>
            <a:ext cx="1888031" cy="1490602"/>
          </a:xfrm>
          <a:prstGeom prst="roundRect">
            <a:avLst/>
          </a:prstGeom>
          <a:noFill/>
          <a:ln w="57150"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30" name="Rectangle: Rounded Corners 29">
            <a:extLst>
              <a:ext uri="{FF2B5EF4-FFF2-40B4-BE49-F238E27FC236}">
                <a16:creationId xmlns:a16="http://schemas.microsoft.com/office/drawing/2014/main" id="{34AB7D86-78B7-4797-9FAB-8462390BC6FD}"/>
              </a:ext>
            </a:extLst>
          </p:cNvPr>
          <p:cNvSpPr/>
          <p:nvPr/>
        </p:nvSpPr>
        <p:spPr>
          <a:xfrm>
            <a:off x="7265072" y="2448046"/>
            <a:ext cx="2488528" cy="1490602"/>
          </a:xfrm>
          <a:prstGeom prst="roundRect">
            <a:avLst/>
          </a:prstGeom>
          <a:noFill/>
          <a:ln w="57150">
            <a:solidFill>
              <a:srgbClr val="0070C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70C0"/>
              </a:solidFill>
            </a:endParaRPr>
          </a:p>
        </p:txBody>
      </p:sp>
      <p:sp>
        <p:nvSpPr>
          <p:cNvPr id="31" name="Rectangle: Rounded Corners 30">
            <a:extLst>
              <a:ext uri="{FF2B5EF4-FFF2-40B4-BE49-F238E27FC236}">
                <a16:creationId xmlns:a16="http://schemas.microsoft.com/office/drawing/2014/main" id="{BDDCB15B-4E6C-457F-BD50-EA4EB3072B8B}"/>
              </a:ext>
            </a:extLst>
          </p:cNvPr>
          <p:cNvSpPr/>
          <p:nvPr/>
        </p:nvSpPr>
        <p:spPr>
          <a:xfrm>
            <a:off x="9903637" y="2448046"/>
            <a:ext cx="1606559" cy="1490602"/>
          </a:xfrm>
          <a:prstGeom prst="roundRect">
            <a:avLst/>
          </a:prstGeom>
          <a:noFill/>
          <a:ln w="57150">
            <a:solidFill>
              <a:srgbClr val="7030A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0070C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46254401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1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22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2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3" dur="5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43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4" dur="5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5" fill="hold">
                      <p:stCondLst>
                        <p:cond delay="indefinite"/>
                      </p:stCondLst>
                      <p:childTnLst>
                        <p:par>
                          <p:cTn id="46" fill="hold">
                            <p:stCondLst>
                              <p:cond delay="0"/>
                            </p:stCondLst>
                            <p:childTnLst>
                              <p:par>
                                <p:cTn id="4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9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0" fill="hold">
                      <p:stCondLst>
                        <p:cond delay="indefinite"/>
                      </p:stCondLst>
                      <p:childTnLst>
                        <p:par>
                          <p:cTn id="51" fill="hold">
                            <p:stCondLst>
                              <p:cond delay="0"/>
                            </p:stCondLst>
                            <p:childTnLst>
                              <p:par>
                                <p:cTn id="52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4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5" dur="5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1" fill="hold">
                      <p:stCondLst>
                        <p:cond delay="indefinite"/>
                      </p:stCondLst>
                      <p:childTnLst>
                        <p:par>
                          <p:cTn id="62" fill="hold">
                            <p:stCondLst>
                              <p:cond delay="0"/>
                            </p:stCondLst>
                            <p:childTnLst>
                              <p:par>
                                <p:cTn id="63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5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6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25" grpId="0" animBg="1"/>
      <p:bldP spid="29" grpId="0" animBg="1"/>
      <p:bldP spid="30" grpId="0" animBg="1"/>
      <p:bldP spid="31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663612" y="668966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theo mẫu.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pic>
        <p:nvPicPr>
          <p:cNvPr id="9" name="Picture 8">
            <a:extLst>
              <a:ext uri="{FF2B5EF4-FFF2-40B4-BE49-F238E27FC236}">
                <a16:creationId xmlns:a16="http://schemas.microsoft.com/office/drawing/2014/main" id="{B523CEF1-EF17-49E7-8B7E-3CA8B825C5F8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07653" y="1692931"/>
            <a:ext cx="2535648" cy="584926"/>
          </a:xfrm>
          <a:prstGeom prst="rect">
            <a:avLst/>
          </a:prstGeom>
        </p:spPr>
      </p:pic>
      <p:pic>
        <p:nvPicPr>
          <p:cNvPr id="12" name="Picture 11">
            <a:extLst>
              <a:ext uri="{FF2B5EF4-FFF2-40B4-BE49-F238E27FC236}">
                <a16:creationId xmlns:a16="http://schemas.microsoft.com/office/drawing/2014/main" id="{2FA5FED2-CA7A-4E0B-8C33-23AF3500B9E7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441" y="3710701"/>
            <a:ext cx="6147501" cy="2830776"/>
          </a:xfrm>
          <a:prstGeom prst="rect">
            <a:avLst/>
          </a:prstGeom>
        </p:spPr>
      </p:pic>
      <p:pic>
        <p:nvPicPr>
          <p:cNvPr id="17" name="Picture 16">
            <a:extLst>
              <a:ext uri="{FF2B5EF4-FFF2-40B4-BE49-F238E27FC236}">
                <a16:creationId xmlns:a16="http://schemas.microsoft.com/office/drawing/2014/main" id="{CB6F0EB6-9714-4DC4-A430-045410AD0543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56501" y="1446399"/>
            <a:ext cx="5931283" cy="198260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37496149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4" presetClass="entr" presetSubtype="1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randombar(horizontal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" name="Rounded Rectangle 20"/>
          <p:cNvSpPr/>
          <p:nvPr/>
        </p:nvSpPr>
        <p:spPr>
          <a:xfrm>
            <a:off x="351692" y="316523"/>
            <a:ext cx="11482754" cy="6260123"/>
          </a:xfrm>
          <a:prstGeom prst="roundRect">
            <a:avLst>
              <a:gd name="adj" fmla="val 6171"/>
            </a:avLst>
          </a:prstGeom>
          <a:ln>
            <a:prstDash val="dashDot"/>
          </a:ln>
        </p:spPr>
        <p:style>
          <a:lnRef idx="2">
            <a:schemeClr val="accent6">
              <a:shade val="50000"/>
            </a:schemeClr>
          </a:lnRef>
          <a:fillRef idx="1">
            <a:schemeClr val="accent6"/>
          </a:fillRef>
          <a:effectRef idx="0">
            <a:schemeClr val="accent6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srgbClr val="F5EAD8"/>
              </a:solidFill>
              <a:effectLst/>
              <a:uLnTx/>
              <a:uFillTx/>
              <a:latin typeface="Arial"/>
              <a:ea typeface="+mn-ea"/>
              <a:cs typeface="+mn-cs"/>
            </a:endParaRPr>
          </a:p>
        </p:txBody>
      </p:sp>
      <p:sp>
        <p:nvSpPr>
          <p:cNvPr id="14" name="TextBox 13">
            <a:extLst>
              <a:ext uri="{FF2B5EF4-FFF2-40B4-BE49-F238E27FC236}">
                <a16:creationId xmlns:a16="http://schemas.microsoft.com/office/drawing/2014/main" id="{0CF7CA51-C5D2-4692-B84A-24F618130BBB}"/>
              </a:ext>
            </a:extLst>
          </p:cNvPr>
          <p:cNvSpPr txBox="1"/>
          <p:nvPr/>
        </p:nvSpPr>
        <p:spPr>
          <a:xfrm>
            <a:off x="1663612" y="668966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Nói theo mẫu.</a:t>
            </a:r>
          </a:p>
        </p:txBody>
      </p:sp>
      <p:sp>
        <p:nvSpPr>
          <p:cNvPr id="13" name="Oval 12">
            <a:extLst>
              <a:ext uri="{FF2B5EF4-FFF2-40B4-BE49-F238E27FC236}">
                <a16:creationId xmlns:a16="http://schemas.microsoft.com/office/drawing/2014/main" id="{D29FF0B1-F7D9-49A4-8357-19AF9D318F10}"/>
              </a:ext>
            </a:extLst>
          </p:cNvPr>
          <p:cNvSpPr/>
          <p:nvPr/>
        </p:nvSpPr>
        <p:spPr>
          <a:xfrm>
            <a:off x="681804" y="668966"/>
            <a:ext cx="651696" cy="651696"/>
          </a:xfrm>
          <a:prstGeom prst="ellipse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3600" b="1" i="0" u="none" strike="noStrike" kern="1200" cap="none" spc="0" normalizeH="0" baseline="0" noProof="0">
                <a:ln>
                  <a:noFill/>
                </a:ln>
                <a:solidFill>
                  <a:srgbClr val="F5EAD8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2</a:t>
            </a:r>
          </a:p>
        </p:txBody>
      </p:sp>
      <p:pic>
        <p:nvPicPr>
          <p:cNvPr id="12" name="Picture 11">
            <a:extLst>
              <a:ext uri="{FF2B5EF4-FFF2-40B4-BE49-F238E27FC236}">
                <a16:creationId xmlns:a16="http://schemas.microsoft.com/office/drawing/2014/main" id="{2FA5FED2-CA7A-4E0B-8C33-23AF3500B9E7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703441" y="3710701"/>
            <a:ext cx="6147501" cy="2830776"/>
          </a:xfrm>
          <a:prstGeom prst="rect">
            <a:avLst/>
          </a:prstGeom>
        </p:spPr>
      </p:pic>
      <p:sp>
        <p:nvSpPr>
          <p:cNvPr id="8" name="TextBox 7">
            <a:extLst>
              <a:ext uri="{FF2B5EF4-FFF2-40B4-BE49-F238E27FC236}">
                <a16:creationId xmlns:a16="http://schemas.microsoft.com/office/drawing/2014/main" id="{AC0C096D-C09F-46BA-8769-8487D3018083}"/>
              </a:ext>
            </a:extLst>
          </p:cNvPr>
          <p:cNvSpPr txBox="1"/>
          <p:nvPr/>
        </p:nvSpPr>
        <p:spPr>
          <a:xfrm>
            <a:off x="1202004" y="1675321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a)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6 825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1C01F66A-1BAF-44A7-BC02-122628DE9F08}"/>
              </a:ext>
            </a:extLst>
          </p:cNvPr>
          <p:cNvSpPr txBox="1"/>
          <p:nvPr/>
        </p:nvSpPr>
        <p:spPr>
          <a:xfrm>
            <a:off x="4840554" y="1636857"/>
            <a:ext cx="9782129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b)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2 834</a:t>
            </a: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D4BC2DE-B7DF-414F-9B84-55352ED0E3C9}"/>
              </a:ext>
            </a:extLst>
          </p:cNvPr>
          <p:cNvSpPr txBox="1"/>
          <p:nvPr/>
        </p:nvSpPr>
        <p:spPr>
          <a:xfrm>
            <a:off x="8479104" y="1692928"/>
            <a:ext cx="3355341" cy="707886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marL="0" marR="0" lvl="0" indent="0" algn="l" defTabSz="4572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c)</a:t>
            </a:r>
            <a:r>
              <a:rPr kumimoji="0" lang="en-US" sz="4000" b="0" i="0" u="none" strike="noStrike" kern="1200" cap="none" spc="0" normalizeH="0" baseline="0" noProof="0">
                <a:ln>
                  <a:noFill/>
                </a:ln>
                <a:solidFill>
                  <a:srgbClr val="333333"/>
                </a:solidFill>
                <a:effectLst/>
                <a:uLnTx/>
                <a:uFillTx/>
                <a:latin typeface="Arial"/>
                <a:ea typeface="+mn-ea"/>
                <a:cs typeface="+mn-cs"/>
              </a:rPr>
              <a:t> 901</a:t>
            </a:r>
          </a:p>
        </p:txBody>
      </p:sp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3E054DAB-7931-4F85-B250-AB55496DAA62}"/>
              </a:ext>
            </a:extLst>
          </p:cNvPr>
          <p:cNvSpPr/>
          <p:nvPr/>
        </p:nvSpPr>
        <p:spPr>
          <a:xfrm>
            <a:off x="4324350" y="2683204"/>
            <a:ext cx="3486150" cy="971426"/>
          </a:xfrm>
          <a:prstGeom prst="roundRect">
            <a:avLst/>
          </a:prstGeom>
          <a:solidFill>
            <a:srgbClr val="FFFF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4000">
                <a:solidFill>
                  <a:schemeClr val="tx1"/>
                </a:solidFill>
              </a:rPr>
              <a:t>NHÓM  ĐÔI</a:t>
            </a:r>
          </a:p>
        </p:txBody>
      </p:sp>
    </p:spTree>
    <p:extLst>
      <p:ext uri="{BB962C8B-B14F-4D97-AF65-F5344CB8AC3E}">
        <p14:creationId xmlns:p14="http://schemas.microsoft.com/office/powerpoint/2010/main" val="997247818"/>
      </p:ext>
    </p:extLst>
  </p:cSld>
  <p:clrMapOvr>
    <a:masterClrMapping/>
  </p:clrMapOvr>
  <p:transition>
    <p:fade/>
  </p:transition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TITLE" val="PowerPoint 演示文稿"/>
</p:tagLst>
</file>

<file path=ppt/theme/theme1.xml><?xml version="1.0" encoding="utf-8"?>
<a:theme xmlns:a="http://schemas.openxmlformats.org/drawingml/2006/main" name="Kawaii Bubble Tea Bran MK Plan by Slidesgo">
  <a:themeElements>
    <a:clrScheme name="Simple Light">
      <a:dk1>
        <a:srgbClr val="333333"/>
      </a:dk1>
      <a:lt1>
        <a:srgbClr val="F5EAD8"/>
      </a:lt1>
      <a:dk2>
        <a:srgbClr val="DEC1E3"/>
      </a:dk2>
      <a:lt2>
        <a:srgbClr val="95739C"/>
      </a:lt2>
      <a:accent1>
        <a:srgbClr val="E64F1C"/>
      </a:accent1>
      <a:accent2>
        <a:srgbClr val="F5A6A2"/>
      </a:accent2>
      <a:accent3>
        <a:srgbClr val="F48717"/>
      </a:accent3>
      <a:accent4>
        <a:srgbClr val="C9D221"/>
      </a:accent4>
      <a:accent5>
        <a:srgbClr val="21B0CD"/>
      </a:accent5>
      <a:accent6>
        <a:srgbClr val="FFFFFF"/>
      </a:accent6>
      <a:hlink>
        <a:srgbClr val="333333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9Slide.vn</Template>
  <TotalTime>1435</TotalTime>
  <Words>279</Words>
  <PresentationFormat>Widescreen</PresentationFormat>
  <Paragraphs>66</Paragraphs>
  <Slides>22</Slides>
  <Notes>20</Notes>
  <HiddenSlides>0</HiddenSlides>
  <MMClips>3</MMClips>
  <ScaleCrop>false</ScaleCrop>
  <HeadingPairs>
    <vt:vector size="6" baseType="variant">
      <vt:variant>
        <vt:lpstr>Fonts Used</vt:lpstr>
      </vt:variant>
      <vt:variant>
        <vt:i4>11</vt:i4>
      </vt:variant>
      <vt:variant>
        <vt:lpstr>Theme</vt:lpstr>
      </vt:variant>
      <vt:variant>
        <vt:i4>2</vt:i4>
      </vt:variant>
      <vt:variant>
        <vt:lpstr>Slide Titles</vt:lpstr>
      </vt:variant>
      <vt:variant>
        <vt:i4>22</vt:i4>
      </vt:variant>
    </vt:vector>
  </HeadingPairs>
  <TitlesOfParts>
    <vt:vector size="35" baseType="lpstr">
      <vt:lpstr>Caveat Brush</vt:lpstr>
      <vt:lpstr>等线</vt:lpstr>
      <vt:lpstr>Arial</vt:lpstr>
      <vt:lpstr>SVN-SAF</vt:lpstr>
      <vt:lpstr>#9Slide05 Garris</vt:lpstr>
      <vt:lpstr>Uvn avo</vt:lpstr>
      <vt:lpstr>Cambria</vt:lpstr>
      <vt:lpstr>Calibri</vt:lpstr>
      <vt:lpstr>#9Slide07 SVNDessert Menu Scrip</vt:lpstr>
      <vt:lpstr>#9Slide05 Phobia</vt:lpstr>
      <vt:lpstr>Calibri Light</vt:lpstr>
      <vt:lpstr>Kawaii Bubble Tea Bran MK Plan by Slidesgo</vt:lpstr>
      <vt:lpstr>1_Office Theme</vt:lpstr>
      <vt:lpstr>PowerPoint Presentation</vt:lpstr>
      <vt:lpstr>KHỞI ĐỘNG</vt:lpstr>
      <vt:lpstr>PowerPoint Presentation</vt:lpstr>
      <vt:lpstr>PowerPoint Presentation</vt:lpstr>
      <vt:lpstr>PowerPoint Presentation</vt:lpstr>
      <vt:lpstr>LUYỆN TẬP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CỦNG CỐ</vt:lpstr>
      <vt:lpstr>Ở đây có bán trà sữa</vt:lpstr>
      <vt:lpstr>Câu 1:  Giá trị của chữ số 8 trong số 1980 là:</vt:lpstr>
      <vt:lpstr>Câu 2: Giá trị của chữ số 8 trong số 2348 là:</vt:lpstr>
      <vt:lpstr>Câu 3: Giá trị của chữ số 8 trong số: 8769</vt:lpstr>
      <vt:lpstr>Hoàn thành BTVN Ôn lại bài học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creator>Lan Hương; 0354473852</dc:creator>
  <dcterms:created xsi:type="dcterms:W3CDTF">2019-03-29T12:25:33Z</dcterms:created>
  <dcterms:modified xsi:type="dcterms:W3CDTF">2022-12-13T14:04:19Z</dcterms:modified>
</cp:coreProperties>
</file>