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2"/>
  </p:notesMasterIdLst>
  <p:sldIdLst>
    <p:sldId id="2634" r:id="rId2"/>
    <p:sldId id="258" r:id="rId3"/>
    <p:sldId id="2635" r:id="rId4"/>
    <p:sldId id="2636" r:id="rId5"/>
    <p:sldId id="2637" r:id="rId6"/>
    <p:sldId id="2638" r:id="rId7"/>
    <p:sldId id="264" r:id="rId8"/>
    <p:sldId id="257" r:id="rId9"/>
    <p:sldId id="268" r:id="rId10"/>
    <p:sldId id="261" r:id="rId11"/>
    <p:sldId id="267" r:id="rId12"/>
    <p:sldId id="2639" r:id="rId13"/>
    <p:sldId id="2640" r:id="rId14"/>
    <p:sldId id="271" r:id="rId15"/>
    <p:sldId id="272" r:id="rId16"/>
    <p:sldId id="273" r:id="rId17"/>
    <p:sldId id="276" r:id="rId18"/>
    <p:sldId id="270" r:id="rId19"/>
    <p:sldId id="275" r:id="rId20"/>
    <p:sldId id="278" r:id="rId21"/>
    <p:sldId id="279" r:id="rId22"/>
    <p:sldId id="2641" r:id="rId23"/>
    <p:sldId id="283" r:id="rId24"/>
    <p:sldId id="284" r:id="rId25"/>
    <p:sldId id="2642" r:id="rId26"/>
    <p:sldId id="292" r:id="rId27"/>
    <p:sldId id="293" r:id="rId28"/>
    <p:sldId id="295" r:id="rId29"/>
    <p:sldId id="2631" r:id="rId30"/>
    <p:sldId id="263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66FF"/>
    <a:srgbClr val="00CCFF"/>
    <a:srgbClr val="FF6699"/>
    <a:srgbClr val="FF9999"/>
    <a:srgbClr val="CCFF33"/>
    <a:srgbClr val="FF99FF"/>
    <a:srgbClr val="00FFFF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FE5E7-F875-4BED-A125-727D0A96C073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4893B-0660-42A3-A944-8BD519531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2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63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9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4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4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93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7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4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7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3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2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7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2652E0E-9F41-240C-40DF-C648A45321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26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3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22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157268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Hình ảnh đã tải lên">
            <a:extLst>
              <a:ext uri="{FF2B5EF4-FFF2-40B4-BE49-F238E27FC236}">
                <a16:creationId xmlns:a16="http://schemas.microsoft.com/office/drawing/2014/main" id="{0C7A859E-559F-4CF4-8205-24589BB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60" y="1824328"/>
            <a:ext cx="3692608" cy="369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498BC9-8E39-4EF6-9529-F871FD4FCFAE}"/>
              </a:ext>
            </a:extLst>
          </p:cNvPr>
          <p:cNvGrpSpPr/>
          <p:nvPr/>
        </p:nvGrpSpPr>
        <p:grpSpPr>
          <a:xfrm>
            <a:off x="12838942" y="-436623"/>
            <a:ext cx="6097415" cy="3518175"/>
            <a:chOff x="5204862" y="1131738"/>
            <a:chExt cx="4084983" cy="247484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8840C78-7200-40F7-9FCF-9395D884BBC4}"/>
                </a:ext>
              </a:extLst>
            </p:cNvPr>
            <p:cNvSpPr/>
            <p:nvPr/>
          </p:nvSpPr>
          <p:spPr>
            <a:xfrm>
              <a:off x="5204862" y="1131738"/>
              <a:ext cx="4084983" cy="2474844"/>
            </a:xfrm>
            <a:prstGeom prst="roundRect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97A00B-4566-4779-89DC-6CF041F8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3" b="99706" l="2015" r="97070">
                          <a14:foregroundMark x1="10806" y1="20588" x2="76190" y2="24412"/>
                          <a14:foregroundMark x1="76190" y1="24412" x2="83516" y2="45294"/>
                          <a14:foregroundMark x1="83516" y1="45294" x2="64469" y2="68529"/>
                          <a14:foregroundMark x1="64469" y1="68529" x2="34066" y2="72353"/>
                          <a14:foregroundMark x1="34066" y1="72353" x2="9341" y2="57353"/>
                          <a14:foregroundMark x1="9341" y1="57353" x2="8242" y2="54706"/>
                          <a14:foregroundMark x1="37179" y1="11471" x2="36081" y2="20588"/>
                          <a14:foregroundMark x1="6044" y1="13824" x2="10806" y2="55000"/>
                          <a14:foregroundMark x1="10806" y1="55000" x2="10989" y2="72941"/>
                          <a14:foregroundMark x1="11355" y1="13824" x2="14835" y2="15588"/>
                          <a14:foregroundMark x1="2015" y1="20588" x2="2015" y2="20588"/>
                          <a14:foregroundMark x1="9707" y1="97059" x2="11905" y2="88529"/>
                          <a14:foregroundMark x1="45971" y1="81471" x2="45971" y2="81471"/>
                          <a14:foregroundMark x1="36630" y1="2941" x2="36630" y2="2941"/>
                          <a14:foregroundMark x1="33150" y1="5588" x2="47619" y2="5882"/>
                          <a14:foregroundMark x1="57143" y1="17353" x2="69780" y2="17353"/>
                          <a14:foregroundMark x1="80586" y1="7353" x2="91392" y2="6176"/>
                          <a14:foregroundMark x1="54396" y1="52647" x2="54396" y2="52647"/>
                          <a14:foregroundMark x1="62271" y1="51471" x2="68132" y2="42647"/>
                          <a14:foregroundMark x1="68864" y1="51765" x2="68498" y2="55882"/>
                          <a14:foregroundMark x1="27656" y1="97647" x2="27289" y2="93529"/>
                          <a14:foregroundMark x1="34249" y1="97059" x2="36081" y2="95294"/>
                          <a14:foregroundMark x1="46886" y1="99706" x2="44322" y2="92353"/>
                          <a14:foregroundMark x1="44322" y1="80588" x2="46520" y2="78529"/>
                          <a14:foregroundMark x1="40476" y1="68824" x2="42491" y2="65000"/>
                          <a14:foregroundMark x1="95604" y1="32353" x2="97070" y2="3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253" y="1281845"/>
              <a:ext cx="3492202" cy="2174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2" name="图片 329">
            <a:extLst>
              <a:ext uri="{FF2B5EF4-FFF2-40B4-BE49-F238E27FC236}">
                <a16:creationId xmlns:a16="http://schemas.microsoft.com/office/drawing/2014/main" id="{D8D1627F-DFFC-4B07-97BE-4D077AACD0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07" y="4645530"/>
            <a:ext cx="2760635" cy="2212654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60009C3-5260-EA07-9064-392DC3E92A09}"/>
              </a:ext>
            </a:extLst>
          </p:cNvPr>
          <p:cNvSpPr/>
          <p:nvPr/>
        </p:nvSpPr>
        <p:spPr>
          <a:xfrm>
            <a:off x="205189" y="1326372"/>
            <a:ext cx="7252262" cy="4688521"/>
          </a:xfrm>
          <a:custGeom>
            <a:avLst/>
            <a:gdLst>
              <a:gd name="connsiteX0" fmla="*/ 0 w 7252262"/>
              <a:gd name="connsiteY0" fmla="*/ 781436 h 4688521"/>
              <a:gd name="connsiteX1" fmla="*/ 781436 w 7252262"/>
              <a:gd name="connsiteY1" fmla="*/ 0 h 4688521"/>
              <a:gd name="connsiteX2" fmla="*/ 6470826 w 7252262"/>
              <a:gd name="connsiteY2" fmla="*/ 0 h 4688521"/>
              <a:gd name="connsiteX3" fmla="*/ 7252262 w 7252262"/>
              <a:gd name="connsiteY3" fmla="*/ 781436 h 4688521"/>
              <a:gd name="connsiteX4" fmla="*/ 7252262 w 7252262"/>
              <a:gd name="connsiteY4" fmla="*/ 3907085 h 4688521"/>
              <a:gd name="connsiteX5" fmla="*/ 6470826 w 7252262"/>
              <a:gd name="connsiteY5" fmla="*/ 4688521 h 4688521"/>
              <a:gd name="connsiteX6" fmla="*/ 781436 w 7252262"/>
              <a:gd name="connsiteY6" fmla="*/ 4688521 h 4688521"/>
              <a:gd name="connsiteX7" fmla="*/ 0 w 7252262"/>
              <a:gd name="connsiteY7" fmla="*/ 3907085 h 4688521"/>
              <a:gd name="connsiteX8" fmla="*/ 0 w 7252262"/>
              <a:gd name="connsiteY8" fmla="*/ 781436 h 468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52262" h="4688521" fill="none" extrusionOk="0">
                <a:moveTo>
                  <a:pt x="0" y="781436"/>
                </a:moveTo>
                <a:cubicBezTo>
                  <a:pt x="-12539" y="347833"/>
                  <a:pt x="362401" y="10255"/>
                  <a:pt x="781436" y="0"/>
                </a:cubicBezTo>
                <a:cubicBezTo>
                  <a:pt x="3476659" y="130954"/>
                  <a:pt x="5338295" y="43574"/>
                  <a:pt x="6470826" y="0"/>
                </a:cubicBezTo>
                <a:cubicBezTo>
                  <a:pt x="6923896" y="33109"/>
                  <a:pt x="7306315" y="416073"/>
                  <a:pt x="7252262" y="781436"/>
                </a:cubicBezTo>
                <a:cubicBezTo>
                  <a:pt x="7101823" y="1787940"/>
                  <a:pt x="7338141" y="2901264"/>
                  <a:pt x="7252262" y="3907085"/>
                </a:cubicBezTo>
                <a:cubicBezTo>
                  <a:pt x="7207776" y="4345965"/>
                  <a:pt x="6847621" y="4650724"/>
                  <a:pt x="6470826" y="4688521"/>
                </a:cubicBezTo>
                <a:cubicBezTo>
                  <a:pt x="5834123" y="4843718"/>
                  <a:pt x="3053987" y="4851541"/>
                  <a:pt x="781436" y="4688521"/>
                </a:cubicBezTo>
                <a:cubicBezTo>
                  <a:pt x="354328" y="4628092"/>
                  <a:pt x="-9509" y="4344212"/>
                  <a:pt x="0" y="3907085"/>
                </a:cubicBezTo>
                <a:cubicBezTo>
                  <a:pt x="64656" y="2850214"/>
                  <a:pt x="-17807" y="2208921"/>
                  <a:pt x="0" y="781436"/>
                </a:cubicBezTo>
                <a:close/>
              </a:path>
              <a:path w="7252262" h="4688521" stroke="0" extrusionOk="0">
                <a:moveTo>
                  <a:pt x="0" y="781436"/>
                </a:moveTo>
                <a:cubicBezTo>
                  <a:pt x="-27293" y="333026"/>
                  <a:pt x="283693" y="24834"/>
                  <a:pt x="781436" y="0"/>
                </a:cubicBezTo>
                <a:cubicBezTo>
                  <a:pt x="3312435" y="132882"/>
                  <a:pt x="4775332" y="-84951"/>
                  <a:pt x="6470826" y="0"/>
                </a:cubicBezTo>
                <a:cubicBezTo>
                  <a:pt x="6890979" y="11155"/>
                  <a:pt x="7246997" y="378961"/>
                  <a:pt x="7252262" y="781436"/>
                </a:cubicBezTo>
                <a:cubicBezTo>
                  <a:pt x="7272449" y="1477833"/>
                  <a:pt x="7404742" y="2747547"/>
                  <a:pt x="7252262" y="3907085"/>
                </a:cubicBezTo>
                <a:cubicBezTo>
                  <a:pt x="7294997" y="4343730"/>
                  <a:pt x="6923532" y="4645033"/>
                  <a:pt x="6470826" y="4688521"/>
                </a:cubicBezTo>
                <a:cubicBezTo>
                  <a:pt x="3831407" y="4776160"/>
                  <a:pt x="2048458" y="4615842"/>
                  <a:pt x="781436" y="4688521"/>
                </a:cubicBezTo>
                <a:cubicBezTo>
                  <a:pt x="347720" y="4668103"/>
                  <a:pt x="-37071" y="4390179"/>
                  <a:pt x="0" y="3907085"/>
                </a:cubicBezTo>
                <a:cubicBezTo>
                  <a:pt x="-38581" y="2947782"/>
                  <a:pt x="63341" y="1198203"/>
                  <a:pt x="0" y="78143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A33FCF-19FF-8CDD-1D1B-721A75149F0F}"/>
              </a:ext>
            </a:extLst>
          </p:cNvPr>
          <p:cNvSpPr txBox="1"/>
          <p:nvPr/>
        </p:nvSpPr>
        <p:spPr>
          <a:xfrm>
            <a:off x="546631" y="1406153"/>
            <a:ext cx="68287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2944E9"/>
                </a:solidFill>
                <a:latin typeface="UTM Edwardian" panose="02040603050506020204" pitchFamily="18" charset="0"/>
              </a:rPr>
              <a:t>Thứ</a:t>
            </a:r>
            <a:r>
              <a:rPr lang="en-US" sz="4800" b="1" dirty="0">
                <a:solidFill>
                  <a:srgbClr val="2944E9"/>
                </a:solidFill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2944E9"/>
                </a:solidFill>
                <a:latin typeface="UTM Edwardian" panose="02040603050506020204" pitchFamily="18" charset="0"/>
              </a:rPr>
              <a:t>ngày</a:t>
            </a:r>
            <a:r>
              <a:rPr lang="en-US" sz="4800" b="1" dirty="0">
                <a:solidFill>
                  <a:srgbClr val="2944E9"/>
                </a:solidFill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2944E9"/>
                </a:solidFill>
                <a:latin typeface="UTM Edwardian" panose="02040603050506020204" pitchFamily="18" charset="0"/>
              </a:rPr>
              <a:t>tháng</a:t>
            </a:r>
            <a:r>
              <a:rPr lang="en-US" sz="4800" b="1" dirty="0">
                <a:solidFill>
                  <a:srgbClr val="2944E9"/>
                </a:solidFill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2944E9"/>
                </a:solidFill>
                <a:latin typeface="UTM Edwardian" panose="02040603050506020204" pitchFamily="18" charset="0"/>
              </a:rPr>
              <a:t>năm</a:t>
            </a:r>
            <a:r>
              <a:rPr lang="en-US" sz="4800" b="1" dirty="0">
                <a:solidFill>
                  <a:srgbClr val="2944E9"/>
                </a:solidFill>
                <a:latin typeface="UTM Edwardian" panose="02040603050506020204" pitchFamily="18" charset="0"/>
              </a:rPr>
              <a:t> …</a:t>
            </a:r>
            <a:endParaRPr lang="vi-VN" sz="4800" b="1" dirty="0">
              <a:solidFill>
                <a:srgbClr val="2944E9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FDF640-1289-1521-036C-001A5EECF063}"/>
              </a:ext>
            </a:extLst>
          </p:cNvPr>
          <p:cNvGrpSpPr/>
          <p:nvPr/>
        </p:nvGrpSpPr>
        <p:grpSpPr>
          <a:xfrm>
            <a:off x="14277160" y="3548958"/>
            <a:ext cx="3275821" cy="584883"/>
            <a:chOff x="7896752" y="715455"/>
            <a:chExt cx="3275821" cy="58488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E3D4EE-B8A6-E395-C860-FF0F7348946D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27000">
                    <a:solidFill>
                      <a:schemeClr val="bg1"/>
                    </a:solidFill>
                  </a:ln>
                  <a:gradFill>
                    <a:gsLst>
                      <a:gs pos="57000">
                        <a:srgbClr val="FFC000"/>
                      </a:gs>
                      <a:gs pos="46000">
                        <a:srgbClr val="FF0000"/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DCB9C9-2846-B6BF-8AF5-B56CC391EB0E}"/>
                </a:ext>
              </a:extLst>
            </p:cNvPr>
            <p:cNvSpPr txBox="1"/>
            <p:nvPr/>
          </p:nvSpPr>
          <p:spPr>
            <a:xfrm>
              <a:off x="7896752" y="715455"/>
              <a:ext cx="327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SVNBeachwood Sans" pitchFamily="2" charset="0"/>
                </a:rPr>
                <a:t>Tiếng Việt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819CFE-2204-E6FD-DCF6-768BF103E0A9}"/>
              </a:ext>
            </a:extLst>
          </p:cNvPr>
          <p:cNvGrpSpPr/>
          <p:nvPr/>
        </p:nvGrpSpPr>
        <p:grpSpPr>
          <a:xfrm>
            <a:off x="14190203" y="4414428"/>
            <a:ext cx="3332145" cy="769441"/>
            <a:chOff x="4306424" y="-773439"/>
            <a:chExt cx="4060599" cy="7694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6CF028-5E57-C552-C022-61588A7A352C}"/>
                </a:ext>
              </a:extLst>
            </p:cNvPr>
            <p:cNvSpPr txBox="1"/>
            <p:nvPr/>
          </p:nvSpPr>
          <p:spPr>
            <a:xfrm>
              <a:off x="4306424" y="-773439"/>
              <a:ext cx="404334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400" b="1" dirty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Edwardian" panose="02040603050506020204" pitchFamily="18" charset="0"/>
                  <a:cs typeface="Arial" panose="020B0604020202020204" pitchFamily="34" charset="0"/>
                </a:rPr>
                <a:t>Bài 3 – Tiết 4</a:t>
              </a:r>
              <a:endParaRPr lang="en-US" sz="4400" b="1" dirty="0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67747D-684B-4FFF-7A7F-556703A27EF7}"/>
                </a:ext>
              </a:extLst>
            </p:cNvPr>
            <p:cNvSpPr txBox="1"/>
            <p:nvPr/>
          </p:nvSpPr>
          <p:spPr>
            <a:xfrm>
              <a:off x="4314452" y="-773439"/>
              <a:ext cx="405257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400" b="1" dirty="0">
                  <a:solidFill>
                    <a:srgbClr val="FF009C"/>
                  </a:solidFill>
                  <a:latin typeface="UTM Edwardian" panose="02040603050506020204" pitchFamily="18" charset="0"/>
                </a:rPr>
                <a:t>Bài 3 – Tiết 4</a:t>
              </a:r>
              <a:endParaRPr lang="en-US" sz="4400" b="1" dirty="0">
                <a:solidFill>
                  <a:srgbClr val="FF009C"/>
                </a:solidFill>
                <a:latin typeface="UTM Edwardian" panose="02040603050506020204" pitchFamily="18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A76B88BC-27C4-4E6A-6CD3-209EF57429FD}"/>
              </a:ext>
            </a:extLst>
          </p:cNvPr>
          <p:cNvSpPr txBox="1">
            <a:spLocks/>
          </p:cNvSpPr>
          <p:nvPr/>
        </p:nvSpPr>
        <p:spPr>
          <a:xfrm>
            <a:off x="12396733" y="5235677"/>
            <a:ext cx="7170203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Lập dàn ý </a:t>
            </a:r>
          </a:p>
          <a:p>
            <a:pPr algn="ctr"/>
            <a:r>
              <a:rPr lang="vi-VN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cho bài </a:t>
            </a:r>
            <a:r>
              <a:rPr lang="vi-VN" sz="4800" b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văn </a:t>
            </a:r>
            <a:r>
              <a:rPr lang="en-US" sz="4800" b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#9Slide05 SVNClementine" panose="020F0502020204030203" pitchFamily="34" charset="0"/>
              </a:rPr>
              <a:t>tả người</a:t>
            </a:r>
            <a:endParaRPr lang="en-US" sz="48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latin typeface="#9Slide05 SVNClementine" panose="020F050202020403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8CB529-62EA-F51F-B303-1E50FCB44B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875" y="2271934"/>
            <a:ext cx="7169517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93086-6479-439A-87E4-0FCDB5AA037A}"/>
              </a:ext>
            </a:extLst>
          </p:cNvPr>
          <p:cNvSpPr/>
          <p:nvPr/>
        </p:nvSpPr>
        <p:spPr>
          <a:xfrm>
            <a:off x="1504336" y="1200150"/>
            <a:ext cx="8677890" cy="4555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2325150" y="378928"/>
            <a:ext cx="948738" cy="9868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3094269" y="1466595"/>
            <a:ext cx="60034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>
                <a:latin typeface="Calibri" panose="020F0502020204030204" pitchFamily="34" charset="0"/>
                <a:cs typeface="Calibri" panose="020F0502020204030204" pitchFamily="34" charset="0"/>
              </a:rPr>
              <a:t>1. Lập dàn ý cho bài văn dựa vào kết quả bài tập 2 trang 16 và gợi ý: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9" name="Graphic 15">
            <a:extLst>
              <a:ext uri="{FF2B5EF4-FFF2-40B4-BE49-F238E27FC236}">
                <a16:creationId xmlns:a16="http://schemas.microsoft.com/office/drawing/2014/main" id="{FC27827F-35C5-7A2D-423C-3320F5E87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83406" y="3904488"/>
            <a:ext cx="2685393" cy="28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ldLvl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4B43F-FC0A-FBA8-6EBA-8DAAA36BF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6" y="786978"/>
            <a:ext cx="10725807" cy="2919216"/>
          </a:xfrm>
          <a:prstGeom prst="rect">
            <a:avLst/>
          </a:prstGeom>
        </p:spPr>
      </p:pic>
      <p:pic>
        <p:nvPicPr>
          <p:cNvPr id="1026" name="Picture 2" descr="Gia Đình, Đoàn Viên, Sum Vầy, Con Người, Tải hình PNG 304 - Free.Vector6.com">
            <a:extLst>
              <a:ext uri="{FF2B5EF4-FFF2-40B4-BE49-F238E27FC236}">
                <a16:creationId xmlns:a16="http://schemas.microsoft.com/office/drawing/2014/main" id="{D9D9BFC1-1743-C12C-E076-04AD7DCB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6" y="3168065"/>
            <a:ext cx="6517710" cy="34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6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1E30E-29F8-5ED3-126F-636408E36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90" y="362827"/>
            <a:ext cx="8785764" cy="61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00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Reunión Familiar Clipart Familia Joven Con Dibujos Animados De Perros  Vector PNG ,dibujos Reunión Familiar, Clipart, Dibujos Animados PNG y  Vector para Descargar Gratis | Pngtree">
            <a:extLst>
              <a:ext uri="{FF2B5EF4-FFF2-40B4-BE49-F238E27FC236}">
                <a16:creationId xmlns:a16="http://schemas.microsoft.com/office/drawing/2014/main" id="{5A529794-4701-8AA4-762F-EACDC94C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4" y="2049518"/>
            <a:ext cx="5092856" cy="509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ctor de dibujos animados de reunión familiar | Vector Premium">
            <a:extLst>
              <a:ext uri="{FF2B5EF4-FFF2-40B4-BE49-F238E27FC236}">
                <a16:creationId xmlns:a16="http://schemas.microsoft.com/office/drawing/2014/main" id="{9DFA722A-1CB0-6A75-649E-BC1B718A5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 bwMode="auto">
          <a:xfrm>
            <a:off x="6298028" y="2142563"/>
            <a:ext cx="5092853" cy="442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864F83-9E8D-70C2-D8DB-210252559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8" y="561500"/>
            <a:ext cx="10993821" cy="19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0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lank wooden signboard with little chic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6" y="950020"/>
            <a:ext cx="6983778" cy="603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1171253" y="3000048"/>
            <a:ext cx="32466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Học sinh lập dàn ý vào vở bài tập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992" y="391982"/>
            <a:ext cx="6273866" cy="10535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3144163" y="121287"/>
            <a:ext cx="6307671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Trình bày trước lớp</a:t>
            </a:r>
            <a:endParaRPr lang="en-US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554618-32F6-DA54-AB13-746DAC634B55}"/>
              </a:ext>
            </a:extLst>
          </p:cNvPr>
          <p:cNvGrpSpPr/>
          <p:nvPr/>
        </p:nvGrpSpPr>
        <p:grpSpPr>
          <a:xfrm>
            <a:off x="2613576" y="1718538"/>
            <a:ext cx="3172408" cy="1636095"/>
            <a:chOff x="139959" y="1387023"/>
            <a:chExt cx="3172408" cy="1636095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D264C077-A245-E761-A1C3-B160FF364150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Mắt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dõi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BCD185-37D1-7AEC-597D-4E76533EA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86C39F-C9F8-1B74-0771-C548F54987A7}"/>
              </a:ext>
            </a:extLst>
          </p:cNvPr>
          <p:cNvGrpSpPr/>
          <p:nvPr/>
        </p:nvGrpSpPr>
        <p:grpSpPr>
          <a:xfrm>
            <a:off x="6910196" y="2192066"/>
            <a:ext cx="3397434" cy="1559458"/>
            <a:chOff x="4424729" y="3902060"/>
            <a:chExt cx="3397434" cy="1559458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2D9E0C0A-B1DD-8F4B-53EE-325CBD0C38D4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</a:rPr>
                <a:t>Tai </a:t>
              </a:r>
              <a:r>
                <a:rPr lang="en-US" sz="4800" b="1" dirty="0" err="1">
                  <a:solidFill>
                    <a:srgbClr val="002060"/>
                  </a:solidFill>
                </a:rPr>
                <a:t>nghe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2A604-40F1-1E3D-7482-70E1501E2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80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04" y="203772"/>
            <a:ext cx="6528842" cy="10535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497575" y="-66923"/>
            <a:ext cx="6307671" cy="15879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Cùng nhau nhận xét</a:t>
            </a:r>
            <a:endParaRPr lang="en-US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12" name="Nhóm 18">
            <a:extLst>
              <a:ext uri="{FF2B5EF4-FFF2-40B4-BE49-F238E27FC236}">
                <a16:creationId xmlns:a16="http://schemas.microsoft.com/office/drawing/2014/main" id="{7329ECED-2352-6FCB-DB59-BF9C8EEAD7BC}"/>
              </a:ext>
            </a:extLst>
          </p:cNvPr>
          <p:cNvGrpSpPr/>
          <p:nvPr/>
        </p:nvGrpSpPr>
        <p:grpSpPr>
          <a:xfrm>
            <a:off x="6901961" y="0"/>
            <a:ext cx="5196253" cy="4299438"/>
            <a:chOff x="288741" y="384769"/>
            <a:chExt cx="4011564" cy="3724035"/>
          </a:xfrm>
        </p:grpSpPr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id="{5788D2DA-A322-D8F8-4304-49D5BCA07F53}"/>
                </a:ext>
              </a:extLst>
            </p:cNvPr>
            <p:cNvGrpSpPr/>
            <p:nvPr/>
          </p:nvGrpSpPr>
          <p:grpSpPr>
            <a:xfrm>
              <a:off x="288741" y="574645"/>
              <a:ext cx="4011564" cy="3534159"/>
              <a:chOff x="1794357" y="773002"/>
              <a:chExt cx="5508206" cy="1703900"/>
            </a:xfrm>
          </p:grpSpPr>
          <p:grpSp>
            <p:nvGrpSpPr>
              <p:cNvPr id="17" name="Nhóm 25">
                <a:extLst>
                  <a:ext uri="{FF2B5EF4-FFF2-40B4-BE49-F238E27FC236}">
                    <a16:creationId xmlns:a16="http://schemas.microsoft.com/office/drawing/2014/main" id="{07E7E64C-1C4C-423C-4856-6DC378237D3D}"/>
                  </a:ext>
                </a:extLst>
              </p:cNvPr>
              <p:cNvGrpSpPr/>
              <p:nvPr/>
            </p:nvGrpSpPr>
            <p:grpSpPr>
              <a:xfrm>
                <a:off x="1794357" y="784277"/>
                <a:ext cx="5490604" cy="1692625"/>
                <a:chOff x="1794357" y="784277"/>
                <a:chExt cx="5490604" cy="1692625"/>
              </a:xfrm>
            </p:grpSpPr>
            <p:sp>
              <p:nvSpPr>
                <p:cNvPr id="19" name="Freeform: Shape 33">
                  <a:extLst>
                    <a:ext uri="{FF2B5EF4-FFF2-40B4-BE49-F238E27FC236}">
                      <a16:creationId xmlns:a16="http://schemas.microsoft.com/office/drawing/2014/main" id="{5828EF5D-17AA-F992-ABBA-EDF4609D4B6A}"/>
                    </a:ext>
                  </a:extLst>
                </p:cNvPr>
                <p:cNvSpPr/>
                <p:nvPr/>
              </p:nvSpPr>
              <p:spPr>
                <a:xfrm>
                  <a:off x="1794357" y="853548"/>
                  <a:ext cx="5346325" cy="162335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</a:pPr>
                  <a:endParaRPr lang="en-US" sz="1350" kern="1200" dirty="0">
                    <a:solidFill>
                      <a:prstClr val="black"/>
                    </a:solidFill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34">
                  <a:extLst>
                    <a:ext uri="{FF2B5EF4-FFF2-40B4-BE49-F238E27FC236}">
                      <a16:creationId xmlns:a16="http://schemas.microsoft.com/office/drawing/2014/main" id="{105A1651-2310-CE9A-FE34-2F482C97D9D1}"/>
                    </a:ext>
                  </a:extLst>
                </p:cNvPr>
                <p:cNvSpPr/>
                <p:nvPr/>
              </p:nvSpPr>
              <p:spPr>
                <a:xfrm>
                  <a:off x="1938636" y="784277"/>
                  <a:ext cx="5346325" cy="1622886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85800">
                    <a:buClrTx/>
                  </a:pPr>
                  <a:endParaRPr lang="en-US" sz="1350" kern="1200" dirty="0">
                    <a:solidFill>
                      <a:prstClr val="black"/>
                    </a:solidFill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Freeform: Shape 35">
                <a:extLst>
                  <a:ext uri="{FF2B5EF4-FFF2-40B4-BE49-F238E27FC236}">
                    <a16:creationId xmlns:a16="http://schemas.microsoft.com/office/drawing/2014/main" id="{72FBAFFE-5E1A-4EE0-7A56-19C4BD2D9D17}"/>
                  </a:ext>
                </a:extLst>
              </p:cNvPr>
              <p:cNvSpPr/>
              <p:nvPr/>
            </p:nvSpPr>
            <p:spPr>
              <a:xfrm>
                <a:off x="1922830" y="773002"/>
                <a:ext cx="5379733" cy="164535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3">
              <a:extLst>
                <a:ext uri="{FF2B5EF4-FFF2-40B4-BE49-F238E27FC236}">
                  <a16:creationId xmlns:a16="http://schemas.microsoft.com/office/drawing/2014/main" id="{D6B4207F-B02A-5FB0-7435-1D00AF17738B}"/>
                </a:ext>
              </a:extLst>
            </p:cNvPr>
            <p:cNvGrpSpPr/>
            <p:nvPr/>
          </p:nvGrpSpPr>
          <p:grpSpPr>
            <a:xfrm>
              <a:off x="1934212" y="384769"/>
              <a:ext cx="812875" cy="543572"/>
              <a:chOff x="6961306" y="2102594"/>
              <a:chExt cx="1187682" cy="1107059"/>
            </a:xfrm>
          </p:grpSpPr>
          <p:sp>
            <p:nvSpPr>
              <p:cNvPr id="15" name="Freeform: Shape 37">
                <a:extLst>
                  <a:ext uri="{FF2B5EF4-FFF2-40B4-BE49-F238E27FC236}">
                    <a16:creationId xmlns:a16="http://schemas.microsoft.com/office/drawing/2014/main" id="{ECEBFD0F-8978-2658-A533-EC5B4C81D476}"/>
                  </a:ext>
                </a:extLst>
              </p:cNvPr>
              <p:cNvSpPr/>
              <p:nvPr/>
            </p:nvSpPr>
            <p:spPr>
              <a:xfrm>
                <a:off x="6961306" y="2649345"/>
                <a:ext cx="1187682" cy="560308"/>
              </a:xfrm>
              <a:custGeom>
                <a:avLst/>
                <a:gdLst>
                  <a:gd name="connsiteX0" fmla="*/ 1177357 w 1187682"/>
                  <a:gd name="connsiteY0" fmla="*/ 34290 h 560308"/>
                  <a:gd name="connsiteX1" fmla="*/ 1090680 w 1187682"/>
                  <a:gd name="connsiteY1" fmla="*/ 19050 h 560308"/>
                  <a:gd name="connsiteX2" fmla="*/ 974475 w 1187682"/>
                  <a:gd name="connsiteY2" fmla="*/ 10477 h 560308"/>
                  <a:gd name="connsiteX3" fmla="*/ 932565 w 1187682"/>
                  <a:gd name="connsiteY3" fmla="*/ 7620 h 560308"/>
                  <a:gd name="connsiteX4" fmla="*/ 155325 w 1187682"/>
                  <a:gd name="connsiteY4" fmla="*/ 7620 h 560308"/>
                  <a:gd name="connsiteX5" fmla="*/ 155325 w 1187682"/>
                  <a:gd name="connsiteY5" fmla="*/ 0 h 560308"/>
                  <a:gd name="connsiteX6" fmla="*/ 47692 w 1187682"/>
                  <a:gd name="connsiteY6" fmla="*/ 6668 h 560308"/>
                  <a:gd name="connsiteX7" fmla="*/ 10545 w 1187682"/>
                  <a:gd name="connsiteY7" fmla="*/ 22860 h 560308"/>
                  <a:gd name="connsiteX8" fmla="*/ 3877 w 1187682"/>
                  <a:gd name="connsiteY8" fmla="*/ 115252 h 560308"/>
                  <a:gd name="connsiteX9" fmla="*/ 8640 w 1187682"/>
                  <a:gd name="connsiteY9" fmla="*/ 231458 h 560308"/>
                  <a:gd name="connsiteX10" fmla="*/ 18165 w 1187682"/>
                  <a:gd name="connsiteY10" fmla="*/ 469583 h 560308"/>
                  <a:gd name="connsiteX11" fmla="*/ 28642 w 1187682"/>
                  <a:gd name="connsiteY11" fmla="*/ 519112 h 560308"/>
                  <a:gd name="connsiteX12" fmla="*/ 84840 w 1187682"/>
                  <a:gd name="connsiteY12" fmla="*/ 541020 h 560308"/>
                  <a:gd name="connsiteX13" fmla="*/ 1122112 w 1187682"/>
                  <a:gd name="connsiteY13" fmla="*/ 541020 h 560308"/>
                  <a:gd name="connsiteX14" fmla="*/ 1166880 w 1187682"/>
                  <a:gd name="connsiteY14" fmla="*/ 525780 h 560308"/>
                  <a:gd name="connsiteX15" fmla="*/ 1177357 w 1187682"/>
                  <a:gd name="connsiteY15" fmla="*/ 475297 h 560308"/>
                  <a:gd name="connsiteX16" fmla="*/ 1184025 w 1187682"/>
                  <a:gd name="connsiteY16" fmla="*/ 138113 h 560308"/>
                  <a:gd name="connsiteX17" fmla="*/ 1186882 w 1187682"/>
                  <a:gd name="connsiteY17" fmla="*/ 57150 h 560308"/>
                  <a:gd name="connsiteX18" fmla="*/ 1177357 w 1187682"/>
                  <a:gd name="connsiteY18" fmla="*/ 34290 h 56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87682" h="560308">
                    <a:moveTo>
                      <a:pt x="1177357" y="34290"/>
                    </a:moveTo>
                    <a:cubicBezTo>
                      <a:pt x="1162117" y="15240"/>
                      <a:pt x="1112587" y="20002"/>
                      <a:pt x="1090680" y="19050"/>
                    </a:cubicBezTo>
                    <a:cubicBezTo>
                      <a:pt x="1051627" y="16193"/>
                      <a:pt x="1013527" y="13335"/>
                      <a:pt x="974475" y="10477"/>
                    </a:cubicBezTo>
                    <a:cubicBezTo>
                      <a:pt x="960187" y="9525"/>
                      <a:pt x="946852" y="8572"/>
                      <a:pt x="932565" y="7620"/>
                    </a:cubicBezTo>
                    <a:lnTo>
                      <a:pt x="155325" y="7620"/>
                    </a:lnTo>
                    <a:lnTo>
                      <a:pt x="155325" y="0"/>
                    </a:lnTo>
                    <a:cubicBezTo>
                      <a:pt x="119130" y="1905"/>
                      <a:pt x="83887" y="4763"/>
                      <a:pt x="47692" y="6668"/>
                    </a:cubicBezTo>
                    <a:cubicBezTo>
                      <a:pt x="33405" y="7620"/>
                      <a:pt x="19117" y="11430"/>
                      <a:pt x="10545" y="22860"/>
                    </a:cubicBezTo>
                    <a:cubicBezTo>
                      <a:pt x="-7553" y="45720"/>
                      <a:pt x="2925" y="88582"/>
                      <a:pt x="3877" y="115252"/>
                    </a:cubicBezTo>
                    <a:cubicBezTo>
                      <a:pt x="5782" y="154305"/>
                      <a:pt x="6735" y="193358"/>
                      <a:pt x="8640" y="231458"/>
                    </a:cubicBezTo>
                    <a:cubicBezTo>
                      <a:pt x="11497" y="311468"/>
                      <a:pt x="14355" y="390525"/>
                      <a:pt x="18165" y="469583"/>
                    </a:cubicBezTo>
                    <a:cubicBezTo>
                      <a:pt x="19117" y="486728"/>
                      <a:pt x="20070" y="504825"/>
                      <a:pt x="28642" y="519112"/>
                    </a:cubicBezTo>
                    <a:cubicBezTo>
                      <a:pt x="40072" y="538162"/>
                      <a:pt x="64837" y="540068"/>
                      <a:pt x="84840" y="541020"/>
                    </a:cubicBezTo>
                    <a:cubicBezTo>
                      <a:pt x="429645" y="566737"/>
                      <a:pt x="776355" y="566737"/>
                      <a:pt x="1122112" y="541020"/>
                    </a:cubicBezTo>
                    <a:cubicBezTo>
                      <a:pt x="1136400" y="540068"/>
                      <a:pt x="1156402" y="538162"/>
                      <a:pt x="1166880" y="525780"/>
                    </a:cubicBezTo>
                    <a:cubicBezTo>
                      <a:pt x="1178310" y="513397"/>
                      <a:pt x="1176405" y="491490"/>
                      <a:pt x="1177357" y="475297"/>
                    </a:cubicBezTo>
                    <a:cubicBezTo>
                      <a:pt x="1180215" y="362903"/>
                      <a:pt x="1184025" y="250508"/>
                      <a:pt x="1184025" y="138113"/>
                    </a:cubicBezTo>
                    <a:cubicBezTo>
                      <a:pt x="1184025" y="120015"/>
                      <a:pt x="1189740" y="83820"/>
                      <a:pt x="1186882" y="57150"/>
                    </a:cubicBezTo>
                    <a:cubicBezTo>
                      <a:pt x="1184977" y="48577"/>
                      <a:pt x="1182120" y="40005"/>
                      <a:pt x="1177357" y="34290"/>
                    </a:cubicBezTo>
                    <a:close/>
                  </a:path>
                </a:pathLst>
              </a:custGeom>
              <a:solidFill>
                <a:srgbClr val="F8919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 dirty="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38">
                <a:extLst>
                  <a:ext uri="{FF2B5EF4-FFF2-40B4-BE49-F238E27FC236}">
                    <a16:creationId xmlns:a16="http://schemas.microsoft.com/office/drawing/2014/main" id="{CE01D9E5-EB19-790E-A705-589464D6C09A}"/>
                  </a:ext>
                </a:extLst>
              </p:cNvPr>
              <p:cNvSpPr/>
              <p:nvPr/>
            </p:nvSpPr>
            <p:spPr>
              <a:xfrm>
                <a:off x="6961306" y="2102594"/>
                <a:ext cx="1187682" cy="1023983"/>
              </a:xfrm>
              <a:custGeom>
                <a:avLst/>
                <a:gdLst>
                  <a:gd name="connsiteX0" fmla="*/ 1186882 w 1187682"/>
                  <a:gd name="connsiteY0" fmla="*/ 521778 h 1023983"/>
                  <a:gd name="connsiteX1" fmla="*/ 1179262 w 1187682"/>
                  <a:gd name="connsiteY1" fmla="*/ 497013 h 1023983"/>
                  <a:gd name="connsiteX2" fmla="*/ 1092585 w 1187682"/>
                  <a:gd name="connsiteY2" fmla="*/ 481773 h 1023983"/>
                  <a:gd name="connsiteX3" fmla="*/ 976380 w 1187682"/>
                  <a:gd name="connsiteY3" fmla="*/ 473200 h 1023983"/>
                  <a:gd name="connsiteX4" fmla="*/ 761115 w 1187682"/>
                  <a:gd name="connsiteY4" fmla="*/ 460818 h 1023983"/>
                  <a:gd name="connsiteX5" fmla="*/ 745875 w 1187682"/>
                  <a:gd name="connsiteY5" fmla="*/ 335088 h 1023983"/>
                  <a:gd name="connsiteX6" fmla="*/ 802072 w 1187682"/>
                  <a:gd name="connsiteY6" fmla="*/ 169353 h 1023983"/>
                  <a:gd name="connsiteX7" fmla="*/ 750637 w 1187682"/>
                  <a:gd name="connsiteY7" fmla="*/ 35050 h 1023983"/>
                  <a:gd name="connsiteX8" fmla="*/ 604905 w 1187682"/>
                  <a:gd name="connsiteY8" fmla="*/ 12190 h 1023983"/>
                  <a:gd name="connsiteX9" fmla="*/ 601095 w 1187682"/>
                  <a:gd name="connsiteY9" fmla="*/ 14095 h 1023983"/>
                  <a:gd name="connsiteX10" fmla="*/ 485842 w 1187682"/>
                  <a:gd name="connsiteY10" fmla="*/ 12190 h 1023983"/>
                  <a:gd name="connsiteX11" fmla="*/ 389640 w 1187682"/>
                  <a:gd name="connsiteY11" fmla="*/ 134110 h 1023983"/>
                  <a:gd name="connsiteX12" fmla="*/ 411547 w 1187682"/>
                  <a:gd name="connsiteY12" fmla="*/ 328420 h 1023983"/>
                  <a:gd name="connsiteX13" fmla="*/ 411547 w 1187682"/>
                  <a:gd name="connsiteY13" fmla="*/ 328420 h 1023983"/>
                  <a:gd name="connsiteX14" fmla="*/ 381067 w 1187682"/>
                  <a:gd name="connsiteY14" fmla="*/ 454150 h 1023983"/>
                  <a:gd name="connsiteX15" fmla="*/ 282960 w 1187682"/>
                  <a:gd name="connsiteY15" fmla="*/ 457008 h 1023983"/>
                  <a:gd name="connsiteX16" fmla="*/ 47692 w 1187682"/>
                  <a:gd name="connsiteY16" fmla="*/ 470343 h 1023983"/>
                  <a:gd name="connsiteX17" fmla="*/ 10545 w 1187682"/>
                  <a:gd name="connsiteY17" fmla="*/ 486535 h 1023983"/>
                  <a:gd name="connsiteX18" fmla="*/ 3877 w 1187682"/>
                  <a:gd name="connsiteY18" fmla="*/ 578928 h 1023983"/>
                  <a:gd name="connsiteX19" fmla="*/ 8640 w 1187682"/>
                  <a:gd name="connsiteY19" fmla="*/ 695133 h 1023983"/>
                  <a:gd name="connsiteX20" fmla="*/ 18165 w 1187682"/>
                  <a:gd name="connsiteY20" fmla="*/ 933258 h 1023983"/>
                  <a:gd name="connsiteX21" fmla="*/ 28642 w 1187682"/>
                  <a:gd name="connsiteY21" fmla="*/ 982788 h 1023983"/>
                  <a:gd name="connsiteX22" fmla="*/ 84840 w 1187682"/>
                  <a:gd name="connsiteY22" fmla="*/ 1004695 h 1023983"/>
                  <a:gd name="connsiteX23" fmla="*/ 1122112 w 1187682"/>
                  <a:gd name="connsiteY23" fmla="*/ 1004695 h 1023983"/>
                  <a:gd name="connsiteX24" fmla="*/ 1166880 w 1187682"/>
                  <a:gd name="connsiteY24" fmla="*/ 989456 h 1023983"/>
                  <a:gd name="connsiteX25" fmla="*/ 1177357 w 1187682"/>
                  <a:gd name="connsiteY25" fmla="*/ 938973 h 1023983"/>
                  <a:gd name="connsiteX26" fmla="*/ 1184025 w 1187682"/>
                  <a:gd name="connsiteY26" fmla="*/ 601788 h 1023983"/>
                  <a:gd name="connsiteX27" fmla="*/ 1186882 w 1187682"/>
                  <a:gd name="connsiteY27" fmla="*/ 521778 h 1023983"/>
                  <a:gd name="connsiteX28" fmla="*/ 653482 w 1187682"/>
                  <a:gd name="connsiteY28" fmla="*/ 59815 h 1023983"/>
                  <a:gd name="connsiteX29" fmla="*/ 704917 w 1187682"/>
                  <a:gd name="connsiteY29" fmla="*/ 73150 h 1023983"/>
                  <a:gd name="connsiteX30" fmla="*/ 743970 w 1187682"/>
                  <a:gd name="connsiteY30" fmla="*/ 162685 h 1023983"/>
                  <a:gd name="connsiteX31" fmla="*/ 692535 w 1187682"/>
                  <a:gd name="connsiteY31" fmla="*/ 311275 h 1023983"/>
                  <a:gd name="connsiteX32" fmla="*/ 688725 w 1187682"/>
                  <a:gd name="connsiteY32" fmla="*/ 325563 h 1023983"/>
                  <a:gd name="connsiteX33" fmla="*/ 687772 w 1187682"/>
                  <a:gd name="connsiteY33" fmla="*/ 334135 h 1023983"/>
                  <a:gd name="connsiteX34" fmla="*/ 702060 w 1187682"/>
                  <a:gd name="connsiteY34" fmla="*/ 457960 h 1023983"/>
                  <a:gd name="connsiteX35" fmla="*/ 702060 w 1187682"/>
                  <a:gd name="connsiteY35" fmla="*/ 457960 h 1023983"/>
                  <a:gd name="connsiteX36" fmla="*/ 643005 w 1187682"/>
                  <a:gd name="connsiteY36" fmla="*/ 456055 h 1023983"/>
                  <a:gd name="connsiteX37" fmla="*/ 628717 w 1187682"/>
                  <a:gd name="connsiteY37" fmla="*/ 335088 h 1023983"/>
                  <a:gd name="connsiteX38" fmla="*/ 684915 w 1187682"/>
                  <a:gd name="connsiteY38" fmla="*/ 169353 h 1023983"/>
                  <a:gd name="connsiteX39" fmla="*/ 653482 w 1187682"/>
                  <a:gd name="connsiteY39" fmla="*/ 59815 h 1023983"/>
                  <a:gd name="connsiteX40" fmla="*/ 562995 w 1187682"/>
                  <a:gd name="connsiteY40" fmla="*/ 177925 h 1023983"/>
                  <a:gd name="connsiteX41" fmla="*/ 600142 w 1187682"/>
                  <a:gd name="connsiteY41" fmla="*/ 86485 h 1023983"/>
                  <a:gd name="connsiteX42" fmla="*/ 625860 w 1187682"/>
                  <a:gd name="connsiteY42" fmla="*/ 163638 h 1023983"/>
                  <a:gd name="connsiteX43" fmla="*/ 582997 w 1187682"/>
                  <a:gd name="connsiteY43" fmla="*/ 295083 h 1023983"/>
                  <a:gd name="connsiteX44" fmla="*/ 562995 w 1187682"/>
                  <a:gd name="connsiteY44" fmla="*/ 177925 h 1023983"/>
                  <a:gd name="connsiteX45" fmla="*/ 576330 w 1187682"/>
                  <a:gd name="connsiteY45" fmla="*/ 397000 h 1023983"/>
                  <a:gd name="connsiteX46" fmla="*/ 582997 w 1187682"/>
                  <a:gd name="connsiteY46" fmla="*/ 455103 h 1023983"/>
                  <a:gd name="connsiteX47" fmla="*/ 562995 w 1187682"/>
                  <a:gd name="connsiteY47" fmla="*/ 455103 h 1023983"/>
                  <a:gd name="connsiteX48" fmla="*/ 562995 w 1187682"/>
                  <a:gd name="connsiteY48" fmla="*/ 455103 h 1023983"/>
                  <a:gd name="connsiteX49" fmla="*/ 576330 w 1187682"/>
                  <a:gd name="connsiteY49" fmla="*/ 397000 h 1023983"/>
                  <a:gd name="connsiteX50" fmla="*/ 473460 w 1187682"/>
                  <a:gd name="connsiteY50" fmla="*/ 320800 h 1023983"/>
                  <a:gd name="connsiteX51" fmla="*/ 443932 w 1187682"/>
                  <a:gd name="connsiteY51" fmla="*/ 177925 h 1023983"/>
                  <a:gd name="connsiteX52" fmla="*/ 492510 w 1187682"/>
                  <a:gd name="connsiteY52" fmla="*/ 76008 h 1023983"/>
                  <a:gd name="connsiteX53" fmla="*/ 544897 w 1187682"/>
                  <a:gd name="connsiteY53" fmla="*/ 58863 h 1023983"/>
                  <a:gd name="connsiteX54" fmla="*/ 544897 w 1187682"/>
                  <a:gd name="connsiteY54" fmla="*/ 58863 h 1023983"/>
                  <a:gd name="connsiteX55" fmla="*/ 508702 w 1187682"/>
                  <a:gd name="connsiteY55" fmla="*/ 134110 h 1023983"/>
                  <a:gd name="connsiteX56" fmla="*/ 530610 w 1187682"/>
                  <a:gd name="connsiteY56" fmla="*/ 328420 h 1023983"/>
                  <a:gd name="connsiteX57" fmla="*/ 530610 w 1187682"/>
                  <a:gd name="connsiteY57" fmla="*/ 328420 h 1023983"/>
                  <a:gd name="connsiteX58" fmla="*/ 500130 w 1187682"/>
                  <a:gd name="connsiteY58" fmla="*/ 454150 h 1023983"/>
                  <a:gd name="connsiteX59" fmla="*/ 442980 w 1187682"/>
                  <a:gd name="connsiteY59" fmla="*/ 454150 h 1023983"/>
                  <a:gd name="connsiteX60" fmla="*/ 468697 w 1187682"/>
                  <a:gd name="connsiteY60" fmla="*/ 344613 h 1023983"/>
                  <a:gd name="connsiteX61" fmla="*/ 468697 w 1187682"/>
                  <a:gd name="connsiteY61" fmla="*/ 343660 h 1023983"/>
                  <a:gd name="connsiteX62" fmla="*/ 473460 w 1187682"/>
                  <a:gd name="connsiteY62" fmla="*/ 320800 h 1023983"/>
                  <a:gd name="connsiteX63" fmla="*/ 321060 w 1187682"/>
                  <a:gd name="connsiteY63" fmla="*/ 968500 h 1023983"/>
                  <a:gd name="connsiteX64" fmla="*/ 295342 w 1187682"/>
                  <a:gd name="connsiteY64" fmla="*/ 967548 h 1023983"/>
                  <a:gd name="connsiteX65" fmla="*/ 260100 w 1187682"/>
                  <a:gd name="connsiteY65" fmla="*/ 965643 h 1023983"/>
                  <a:gd name="connsiteX66" fmla="*/ 70552 w 1187682"/>
                  <a:gd name="connsiteY66" fmla="*/ 952308 h 1023983"/>
                  <a:gd name="connsiteX67" fmla="*/ 54360 w 1187682"/>
                  <a:gd name="connsiteY67" fmla="*/ 519873 h 1023983"/>
                  <a:gd name="connsiteX68" fmla="*/ 369637 w 1187682"/>
                  <a:gd name="connsiteY68" fmla="*/ 504633 h 1023983"/>
                  <a:gd name="connsiteX69" fmla="*/ 430597 w 1187682"/>
                  <a:gd name="connsiteY69" fmla="*/ 503680 h 1023983"/>
                  <a:gd name="connsiteX70" fmla="*/ 487747 w 1187682"/>
                  <a:gd name="connsiteY70" fmla="*/ 503680 h 1023983"/>
                  <a:gd name="connsiteX71" fmla="*/ 376305 w 1187682"/>
                  <a:gd name="connsiteY71" fmla="*/ 969453 h 1023983"/>
                  <a:gd name="connsiteX72" fmla="*/ 321060 w 1187682"/>
                  <a:gd name="connsiteY72" fmla="*/ 968500 h 1023983"/>
                  <a:gd name="connsiteX73" fmla="*/ 722062 w 1187682"/>
                  <a:gd name="connsiteY73" fmla="*/ 970406 h 1023983"/>
                  <a:gd name="connsiteX74" fmla="*/ 713490 w 1187682"/>
                  <a:gd name="connsiteY74" fmla="*/ 970406 h 1023983"/>
                  <a:gd name="connsiteX75" fmla="*/ 654435 w 1187682"/>
                  <a:gd name="connsiteY75" fmla="*/ 970406 h 1023983"/>
                  <a:gd name="connsiteX76" fmla="*/ 439170 w 1187682"/>
                  <a:gd name="connsiteY76" fmla="*/ 970406 h 1023983"/>
                  <a:gd name="connsiteX77" fmla="*/ 550612 w 1187682"/>
                  <a:gd name="connsiteY77" fmla="*/ 504633 h 1023983"/>
                  <a:gd name="connsiteX78" fmla="*/ 588712 w 1187682"/>
                  <a:gd name="connsiteY78" fmla="*/ 504633 h 1023983"/>
                  <a:gd name="connsiteX79" fmla="*/ 647767 w 1187682"/>
                  <a:gd name="connsiteY79" fmla="*/ 506538 h 1023983"/>
                  <a:gd name="connsiteX80" fmla="*/ 706822 w 1187682"/>
                  <a:gd name="connsiteY80" fmla="*/ 508443 h 1023983"/>
                  <a:gd name="connsiteX81" fmla="*/ 706822 w 1187682"/>
                  <a:gd name="connsiteY81" fmla="*/ 508443 h 1023983"/>
                  <a:gd name="connsiteX82" fmla="*/ 771592 w 1187682"/>
                  <a:gd name="connsiteY82" fmla="*/ 970406 h 1023983"/>
                  <a:gd name="connsiteX83" fmla="*/ 722062 w 1187682"/>
                  <a:gd name="connsiteY83" fmla="*/ 970406 h 1023983"/>
                  <a:gd name="connsiteX84" fmla="*/ 1127827 w 1187682"/>
                  <a:gd name="connsiteY84" fmla="*/ 949450 h 1023983"/>
                  <a:gd name="connsiteX85" fmla="*/ 937327 w 1187682"/>
                  <a:gd name="connsiteY85" fmla="*/ 965643 h 1023983"/>
                  <a:gd name="connsiteX86" fmla="*/ 831600 w 1187682"/>
                  <a:gd name="connsiteY86" fmla="*/ 968500 h 1023983"/>
                  <a:gd name="connsiteX87" fmla="*/ 767782 w 1187682"/>
                  <a:gd name="connsiteY87" fmla="*/ 510348 h 1023983"/>
                  <a:gd name="connsiteX88" fmla="*/ 911610 w 1187682"/>
                  <a:gd name="connsiteY88" fmla="*/ 517968 h 1023983"/>
                  <a:gd name="connsiteX89" fmla="*/ 1134495 w 1187682"/>
                  <a:gd name="connsiteY89" fmla="*/ 535113 h 1023983"/>
                  <a:gd name="connsiteX90" fmla="*/ 1127827 w 1187682"/>
                  <a:gd name="connsiteY90" fmla="*/ 949450 h 1023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1187682" h="1023983">
                    <a:moveTo>
                      <a:pt x="1186882" y="521778"/>
                    </a:moveTo>
                    <a:cubicBezTo>
                      <a:pt x="1185930" y="511300"/>
                      <a:pt x="1183072" y="502728"/>
                      <a:pt x="1179262" y="497013"/>
                    </a:cubicBezTo>
                    <a:cubicBezTo>
                      <a:pt x="1164022" y="477963"/>
                      <a:pt x="1114492" y="482725"/>
                      <a:pt x="1092585" y="481773"/>
                    </a:cubicBezTo>
                    <a:cubicBezTo>
                      <a:pt x="1053532" y="478915"/>
                      <a:pt x="1015432" y="476058"/>
                      <a:pt x="976380" y="473200"/>
                    </a:cubicBezTo>
                    <a:cubicBezTo>
                      <a:pt x="904942" y="468438"/>
                      <a:pt x="832552" y="463675"/>
                      <a:pt x="761115" y="460818"/>
                    </a:cubicBezTo>
                    <a:cubicBezTo>
                      <a:pt x="756352" y="418908"/>
                      <a:pt x="750637" y="376998"/>
                      <a:pt x="745875" y="335088"/>
                    </a:cubicBezTo>
                    <a:cubicBezTo>
                      <a:pt x="773497" y="283653"/>
                      <a:pt x="799215" y="229360"/>
                      <a:pt x="802072" y="169353"/>
                    </a:cubicBezTo>
                    <a:cubicBezTo>
                      <a:pt x="803977" y="120775"/>
                      <a:pt x="785880" y="68388"/>
                      <a:pt x="750637" y="35050"/>
                    </a:cubicBezTo>
                    <a:cubicBezTo>
                      <a:pt x="710632" y="-2097"/>
                      <a:pt x="654435" y="-9717"/>
                      <a:pt x="604905" y="12190"/>
                    </a:cubicBezTo>
                    <a:cubicBezTo>
                      <a:pt x="603952" y="12190"/>
                      <a:pt x="603000" y="13143"/>
                      <a:pt x="601095" y="14095"/>
                    </a:cubicBezTo>
                    <a:cubicBezTo>
                      <a:pt x="565852" y="-4002"/>
                      <a:pt x="523942" y="-4002"/>
                      <a:pt x="485842" y="12190"/>
                    </a:cubicBezTo>
                    <a:cubicBezTo>
                      <a:pt x="435360" y="34098"/>
                      <a:pt x="402022" y="81723"/>
                      <a:pt x="389640" y="134110"/>
                    </a:cubicBezTo>
                    <a:cubicBezTo>
                      <a:pt x="374400" y="199833"/>
                      <a:pt x="390592" y="265555"/>
                      <a:pt x="411547" y="328420"/>
                    </a:cubicBezTo>
                    <a:cubicBezTo>
                      <a:pt x="411547" y="328420"/>
                      <a:pt x="411547" y="328420"/>
                      <a:pt x="411547" y="328420"/>
                    </a:cubicBezTo>
                    <a:cubicBezTo>
                      <a:pt x="401070" y="370330"/>
                      <a:pt x="391545" y="412240"/>
                      <a:pt x="381067" y="454150"/>
                    </a:cubicBezTo>
                    <a:cubicBezTo>
                      <a:pt x="348682" y="455103"/>
                      <a:pt x="315345" y="455103"/>
                      <a:pt x="282960" y="457008"/>
                    </a:cubicBezTo>
                    <a:cubicBezTo>
                      <a:pt x="204855" y="459865"/>
                      <a:pt x="125797" y="465580"/>
                      <a:pt x="47692" y="470343"/>
                    </a:cubicBezTo>
                    <a:cubicBezTo>
                      <a:pt x="33405" y="471295"/>
                      <a:pt x="19117" y="475105"/>
                      <a:pt x="10545" y="486535"/>
                    </a:cubicBezTo>
                    <a:cubicBezTo>
                      <a:pt x="-7553" y="509395"/>
                      <a:pt x="2925" y="552258"/>
                      <a:pt x="3877" y="578928"/>
                    </a:cubicBezTo>
                    <a:cubicBezTo>
                      <a:pt x="5782" y="617981"/>
                      <a:pt x="6735" y="657033"/>
                      <a:pt x="8640" y="695133"/>
                    </a:cubicBezTo>
                    <a:cubicBezTo>
                      <a:pt x="11497" y="775143"/>
                      <a:pt x="14355" y="854200"/>
                      <a:pt x="18165" y="933258"/>
                    </a:cubicBezTo>
                    <a:cubicBezTo>
                      <a:pt x="19117" y="950403"/>
                      <a:pt x="20070" y="968500"/>
                      <a:pt x="28642" y="982788"/>
                    </a:cubicBezTo>
                    <a:cubicBezTo>
                      <a:pt x="40072" y="1001838"/>
                      <a:pt x="64837" y="1003743"/>
                      <a:pt x="84840" y="1004695"/>
                    </a:cubicBezTo>
                    <a:cubicBezTo>
                      <a:pt x="429645" y="1030413"/>
                      <a:pt x="776355" y="1030413"/>
                      <a:pt x="1122112" y="1004695"/>
                    </a:cubicBezTo>
                    <a:cubicBezTo>
                      <a:pt x="1136400" y="1003743"/>
                      <a:pt x="1156402" y="1001838"/>
                      <a:pt x="1166880" y="989456"/>
                    </a:cubicBezTo>
                    <a:cubicBezTo>
                      <a:pt x="1178310" y="977073"/>
                      <a:pt x="1176405" y="955166"/>
                      <a:pt x="1177357" y="938973"/>
                    </a:cubicBezTo>
                    <a:cubicBezTo>
                      <a:pt x="1180215" y="826578"/>
                      <a:pt x="1184025" y="714183"/>
                      <a:pt x="1184025" y="601788"/>
                    </a:cubicBezTo>
                    <a:cubicBezTo>
                      <a:pt x="1184025" y="585595"/>
                      <a:pt x="1189740" y="548448"/>
                      <a:pt x="1186882" y="521778"/>
                    </a:cubicBezTo>
                    <a:close/>
                    <a:moveTo>
                      <a:pt x="653482" y="59815"/>
                    </a:moveTo>
                    <a:cubicBezTo>
                      <a:pt x="671580" y="57910"/>
                      <a:pt x="689677" y="61720"/>
                      <a:pt x="704917" y="73150"/>
                    </a:cubicBezTo>
                    <a:cubicBezTo>
                      <a:pt x="731587" y="94105"/>
                      <a:pt x="743970" y="130300"/>
                      <a:pt x="743970" y="162685"/>
                    </a:cubicBezTo>
                    <a:cubicBezTo>
                      <a:pt x="743970" y="216025"/>
                      <a:pt x="717300" y="265555"/>
                      <a:pt x="692535" y="311275"/>
                    </a:cubicBezTo>
                    <a:cubicBezTo>
                      <a:pt x="689677" y="316038"/>
                      <a:pt x="688725" y="320800"/>
                      <a:pt x="688725" y="325563"/>
                    </a:cubicBezTo>
                    <a:cubicBezTo>
                      <a:pt x="687772" y="328420"/>
                      <a:pt x="687772" y="331278"/>
                      <a:pt x="687772" y="334135"/>
                    </a:cubicBezTo>
                    <a:cubicBezTo>
                      <a:pt x="692535" y="375093"/>
                      <a:pt x="697297" y="416050"/>
                      <a:pt x="702060" y="457960"/>
                    </a:cubicBezTo>
                    <a:cubicBezTo>
                      <a:pt x="702060" y="457960"/>
                      <a:pt x="702060" y="457960"/>
                      <a:pt x="702060" y="457960"/>
                    </a:cubicBezTo>
                    <a:cubicBezTo>
                      <a:pt x="682057" y="457008"/>
                      <a:pt x="663007" y="456055"/>
                      <a:pt x="643005" y="456055"/>
                    </a:cubicBezTo>
                    <a:cubicBezTo>
                      <a:pt x="638242" y="416050"/>
                      <a:pt x="633480" y="375093"/>
                      <a:pt x="628717" y="335088"/>
                    </a:cubicBezTo>
                    <a:cubicBezTo>
                      <a:pt x="656340" y="283653"/>
                      <a:pt x="682057" y="229360"/>
                      <a:pt x="684915" y="169353"/>
                    </a:cubicBezTo>
                    <a:cubicBezTo>
                      <a:pt x="685867" y="131253"/>
                      <a:pt x="675390" y="91248"/>
                      <a:pt x="653482" y="59815"/>
                    </a:cubicBezTo>
                    <a:close/>
                    <a:moveTo>
                      <a:pt x="562995" y="177925"/>
                    </a:moveTo>
                    <a:cubicBezTo>
                      <a:pt x="564900" y="144588"/>
                      <a:pt x="576330" y="109345"/>
                      <a:pt x="600142" y="86485"/>
                    </a:cubicBezTo>
                    <a:cubicBezTo>
                      <a:pt x="617287" y="107440"/>
                      <a:pt x="625860" y="136968"/>
                      <a:pt x="625860" y="163638"/>
                    </a:cubicBezTo>
                    <a:cubicBezTo>
                      <a:pt x="625860" y="210310"/>
                      <a:pt x="604905" y="254125"/>
                      <a:pt x="582997" y="295083"/>
                    </a:cubicBezTo>
                    <a:cubicBezTo>
                      <a:pt x="570615" y="256983"/>
                      <a:pt x="560137" y="217930"/>
                      <a:pt x="562995" y="177925"/>
                    </a:cubicBezTo>
                    <a:close/>
                    <a:moveTo>
                      <a:pt x="576330" y="397000"/>
                    </a:moveTo>
                    <a:cubicBezTo>
                      <a:pt x="578235" y="416050"/>
                      <a:pt x="581092" y="435100"/>
                      <a:pt x="582997" y="455103"/>
                    </a:cubicBezTo>
                    <a:cubicBezTo>
                      <a:pt x="576330" y="455103"/>
                      <a:pt x="569662" y="455103"/>
                      <a:pt x="562995" y="455103"/>
                    </a:cubicBezTo>
                    <a:lnTo>
                      <a:pt x="562995" y="455103"/>
                    </a:lnTo>
                    <a:cubicBezTo>
                      <a:pt x="566805" y="435100"/>
                      <a:pt x="571567" y="416050"/>
                      <a:pt x="576330" y="397000"/>
                    </a:cubicBezTo>
                    <a:close/>
                    <a:moveTo>
                      <a:pt x="473460" y="320800"/>
                    </a:moveTo>
                    <a:cubicBezTo>
                      <a:pt x="457267" y="275080"/>
                      <a:pt x="442027" y="226503"/>
                      <a:pt x="443932" y="177925"/>
                    </a:cubicBezTo>
                    <a:cubicBezTo>
                      <a:pt x="445837" y="139825"/>
                      <a:pt x="460125" y="98868"/>
                      <a:pt x="492510" y="76008"/>
                    </a:cubicBezTo>
                    <a:cubicBezTo>
                      <a:pt x="507750" y="65530"/>
                      <a:pt x="526800" y="58863"/>
                      <a:pt x="544897" y="58863"/>
                    </a:cubicBezTo>
                    <a:cubicBezTo>
                      <a:pt x="544897" y="58863"/>
                      <a:pt x="544897" y="58863"/>
                      <a:pt x="544897" y="58863"/>
                    </a:cubicBezTo>
                    <a:cubicBezTo>
                      <a:pt x="527752" y="80770"/>
                      <a:pt x="515370" y="106488"/>
                      <a:pt x="508702" y="134110"/>
                    </a:cubicBezTo>
                    <a:cubicBezTo>
                      <a:pt x="493462" y="199833"/>
                      <a:pt x="509655" y="265555"/>
                      <a:pt x="530610" y="328420"/>
                    </a:cubicBezTo>
                    <a:cubicBezTo>
                      <a:pt x="530610" y="328420"/>
                      <a:pt x="530610" y="328420"/>
                      <a:pt x="530610" y="328420"/>
                    </a:cubicBezTo>
                    <a:cubicBezTo>
                      <a:pt x="520132" y="370330"/>
                      <a:pt x="510607" y="412240"/>
                      <a:pt x="500130" y="454150"/>
                    </a:cubicBezTo>
                    <a:cubicBezTo>
                      <a:pt x="481080" y="454150"/>
                      <a:pt x="462030" y="454150"/>
                      <a:pt x="442980" y="454150"/>
                    </a:cubicBezTo>
                    <a:cubicBezTo>
                      <a:pt x="451552" y="417955"/>
                      <a:pt x="460125" y="380808"/>
                      <a:pt x="468697" y="344613"/>
                    </a:cubicBezTo>
                    <a:cubicBezTo>
                      <a:pt x="468697" y="344613"/>
                      <a:pt x="468697" y="344613"/>
                      <a:pt x="468697" y="343660"/>
                    </a:cubicBezTo>
                    <a:cubicBezTo>
                      <a:pt x="474412" y="336993"/>
                      <a:pt x="476317" y="328420"/>
                      <a:pt x="473460" y="320800"/>
                    </a:cubicBezTo>
                    <a:close/>
                    <a:moveTo>
                      <a:pt x="321060" y="968500"/>
                    </a:moveTo>
                    <a:cubicBezTo>
                      <a:pt x="312487" y="968500"/>
                      <a:pt x="303915" y="968500"/>
                      <a:pt x="295342" y="967548"/>
                    </a:cubicBezTo>
                    <a:cubicBezTo>
                      <a:pt x="283912" y="967548"/>
                      <a:pt x="272482" y="966595"/>
                      <a:pt x="260100" y="965643"/>
                    </a:cubicBezTo>
                    <a:cubicBezTo>
                      <a:pt x="197235" y="962785"/>
                      <a:pt x="133417" y="958023"/>
                      <a:pt x="70552" y="952308"/>
                    </a:cubicBezTo>
                    <a:cubicBezTo>
                      <a:pt x="63885" y="808481"/>
                      <a:pt x="58170" y="664653"/>
                      <a:pt x="54360" y="519873"/>
                    </a:cubicBezTo>
                    <a:cubicBezTo>
                      <a:pt x="159135" y="511300"/>
                      <a:pt x="264862" y="506538"/>
                      <a:pt x="369637" y="504633"/>
                    </a:cubicBezTo>
                    <a:cubicBezTo>
                      <a:pt x="389640" y="504633"/>
                      <a:pt x="410595" y="503680"/>
                      <a:pt x="430597" y="503680"/>
                    </a:cubicBezTo>
                    <a:cubicBezTo>
                      <a:pt x="449647" y="503680"/>
                      <a:pt x="468697" y="503680"/>
                      <a:pt x="487747" y="503680"/>
                    </a:cubicBezTo>
                    <a:cubicBezTo>
                      <a:pt x="450600" y="658938"/>
                      <a:pt x="413452" y="814195"/>
                      <a:pt x="376305" y="969453"/>
                    </a:cubicBezTo>
                    <a:cubicBezTo>
                      <a:pt x="359160" y="969453"/>
                      <a:pt x="340110" y="969453"/>
                      <a:pt x="321060" y="968500"/>
                    </a:cubicBezTo>
                    <a:close/>
                    <a:moveTo>
                      <a:pt x="722062" y="970406"/>
                    </a:moveTo>
                    <a:cubicBezTo>
                      <a:pt x="719205" y="970406"/>
                      <a:pt x="716347" y="970406"/>
                      <a:pt x="713490" y="970406"/>
                    </a:cubicBezTo>
                    <a:cubicBezTo>
                      <a:pt x="693487" y="970406"/>
                      <a:pt x="673485" y="970406"/>
                      <a:pt x="654435" y="970406"/>
                    </a:cubicBezTo>
                    <a:cubicBezTo>
                      <a:pt x="582997" y="971358"/>
                      <a:pt x="511560" y="971358"/>
                      <a:pt x="439170" y="970406"/>
                    </a:cubicBezTo>
                    <a:cubicBezTo>
                      <a:pt x="476317" y="815148"/>
                      <a:pt x="513465" y="659891"/>
                      <a:pt x="550612" y="504633"/>
                    </a:cubicBezTo>
                    <a:cubicBezTo>
                      <a:pt x="562995" y="504633"/>
                      <a:pt x="576330" y="504633"/>
                      <a:pt x="588712" y="504633"/>
                    </a:cubicBezTo>
                    <a:cubicBezTo>
                      <a:pt x="608715" y="504633"/>
                      <a:pt x="628717" y="505585"/>
                      <a:pt x="647767" y="506538"/>
                    </a:cubicBezTo>
                    <a:cubicBezTo>
                      <a:pt x="667770" y="507490"/>
                      <a:pt x="686820" y="507490"/>
                      <a:pt x="706822" y="508443"/>
                    </a:cubicBezTo>
                    <a:lnTo>
                      <a:pt x="706822" y="508443"/>
                    </a:lnTo>
                    <a:cubicBezTo>
                      <a:pt x="725872" y="662748"/>
                      <a:pt x="747780" y="816100"/>
                      <a:pt x="771592" y="970406"/>
                    </a:cubicBezTo>
                    <a:cubicBezTo>
                      <a:pt x="755400" y="970406"/>
                      <a:pt x="739207" y="970406"/>
                      <a:pt x="722062" y="970406"/>
                    </a:cubicBezTo>
                    <a:close/>
                    <a:moveTo>
                      <a:pt x="1127827" y="949450"/>
                    </a:moveTo>
                    <a:cubicBezTo>
                      <a:pt x="1064962" y="959928"/>
                      <a:pt x="1001145" y="963738"/>
                      <a:pt x="937327" y="965643"/>
                    </a:cubicBezTo>
                    <a:cubicBezTo>
                      <a:pt x="902085" y="967548"/>
                      <a:pt x="866842" y="967548"/>
                      <a:pt x="831600" y="968500"/>
                    </a:cubicBezTo>
                    <a:cubicBezTo>
                      <a:pt x="807787" y="816100"/>
                      <a:pt x="786832" y="663700"/>
                      <a:pt x="767782" y="510348"/>
                    </a:cubicBezTo>
                    <a:cubicBezTo>
                      <a:pt x="815407" y="512253"/>
                      <a:pt x="863032" y="515110"/>
                      <a:pt x="911610" y="517968"/>
                    </a:cubicBezTo>
                    <a:cubicBezTo>
                      <a:pt x="985905" y="522730"/>
                      <a:pt x="1060200" y="528445"/>
                      <a:pt x="1134495" y="535113"/>
                    </a:cubicBezTo>
                    <a:cubicBezTo>
                      <a:pt x="1134495" y="674178"/>
                      <a:pt x="1132590" y="812291"/>
                      <a:pt x="1127827" y="949450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74" name="Picture 2" descr="Vector funny and cute leaves collection in kawaii doodle styl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EC2"/>
              </a:clrFrom>
              <a:clrTo>
                <a:srgbClr val="F6FE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1" t="60752" r="8543" b="7397"/>
          <a:stretch/>
        </p:blipFill>
        <p:spPr bwMode="auto">
          <a:xfrm>
            <a:off x="7176059" y="636505"/>
            <a:ext cx="798565" cy="8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7836565" y="533343"/>
            <a:ext cx="3803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Xác định được đúng yêu cầu đề bài.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 descr="Vector funny and cute leaves collection in kawaii doodle styl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EC2"/>
              </a:clrFrom>
              <a:clrTo>
                <a:srgbClr val="F6FE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1" t="60752" r="8543" b="7397"/>
          <a:stretch/>
        </p:blipFill>
        <p:spPr bwMode="auto">
          <a:xfrm>
            <a:off x="7176059" y="1648510"/>
            <a:ext cx="798565" cy="8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7853170" y="1576222"/>
            <a:ext cx="380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Bài làm có sử dụng nhiều từ ngữ gợi tả, hình ảnh so sánh.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 descr="Vector funny and cute leaves collection in kawaii doodle styl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EC2"/>
              </a:clrFrom>
              <a:clrTo>
                <a:srgbClr val="F6FE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1" t="60752" r="8543" b="7397"/>
          <a:stretch/>
        </p:blipFill>
        <p:spPr bwMode="auto">
          <a:xfrm>
            <a:off x="7296824" y="3015114"/>
            <a:ext cx="798565" cy="8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8069351" y="3138896"/>
            <a:ext cx="380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....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âm thanh trả lời đú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  <p:pic>
        <p:nvPicPr>
          <p:cNvPr id="2" name="Picture 2" descr="Reunión Familiar Clipart Familia Joven Con Dibujos Animados De Perros  Vector PNG ,dibujos Reunión Familiar, Clipart, Dibujos Animados PNG y  Vector para Descargar Gratis | Pngtree">
            <a:extLst>
              <a:ext uri="{FF2B5EF4-FFF2-40B4-BE49-F238E27FC236}">
                <a16:creationId xmlns:a16="http://schemas.microsoft.com/office/drawing/2014/main" id="{9B18E375-13EE-B96D-C91B-934CBD9E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44" y="2049518"/>
            <a:ext cx="5092856" cy="509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65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21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EA18E9-8123-1920-D88C-BDBB9EE96B6B}"/>
              </a:ext>
            </a:extLst>
          </p:cNvPr>
          <p:cNvSpPr/>
          <p:nvPr/>
        </p:nvSpPr>
        <p:spPr>
          <a:xfrm>
            <a:off x="1504336" y="1200151"/>
            <a:ext cx="8677890" cy="270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2325150" y="378928"/>
            <a:ext cx="948738" cy="9868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altLang="zh-CN" sz="44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2799519" y="1647125"/>
            <a:ext cx="6664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Chia sẻ trong nhóm, thêm vào dàn ý đã lập. 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9" name="Graphic 15">
            <a:extLst>
              <a:ext uri="{FF2B5EF4-FFF2-40B4-BE49-F238E27FC236}">
                <a16:creationId xmlns:a16="http://schemas.microsoft.com/office/drawing/2014/main" id="{FC27827F-35C5-7A2D-423C-3320F5E87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83406" y="3904488"/>
            <a:ext cx="2685393" cy="28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ldLvl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6A333-7FF5-C583-2C64-ED34A7BEE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62" y="2460008"/>
            <a:ext cx="3504179" cy="1211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51FF1-DB6B-E1B0-EFFE-47F6D4B5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88" y="4209372"/>
            <a:ext cx="4768204" cy="1211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0B895-58EB-FC67-C626-1DB7853B2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85" y="2355631"/>
            <a:ext cx="4768204" cy="1211790"/>
          </a:xfrm>
          <a:prstGeom prst="rect">
            <a:avLst/>
          </a:prstGeom>
        </p:spPr>
      </p:pic>
      <p:pic>
        <p:nvPicPr>
          <p:cNvPr id="1030" name="Picture 6" descr="Vector vector cute leaf cartoon sty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0F6F2"/>
              </a:clrFrom>
              <a:clrTo>
                <a:srgbClr val="F0F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2" y="2462737"/>
            <a:ext cx="1283620" cy="12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1787688" y="2841393"/>
            <a:ext cx="8598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Từ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ngữ 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gợi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tả.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6" descr="Vector vector cute leaf cartoon sty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0F6F2"/>
              </a:clrFrom>
              <a:clrTo>
                <a:srgbClr val="F0F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05" y="4209372"/>
            <a:ext cx="1283620" cy="12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1904972" y="4512854"/>
            <a:ext cx="3279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Hình ảnh so sánh.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6" descr="Vector vector cute leaf cartoon sty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0F6F2"/>
              </a:clrFrom>
              <a:clrTo>
                <a:srgbClr val="F0F6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40" y="2462737"/>
            <a:ext cx="1283620" cy="12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7288824" y="2669139"/>
            <a:ext cx="356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..?...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04" y="203772"/>
            <a:ext cx="11733888" cy="1211790"/>
          </a:xfrm>
          <a:prstGeom prst="rect">
            <a:avLst/>
          </a:prstGeom>
        </p:spPr>
      </p:pic>
      <p:sp>
        <p:nvSpPr>
          <p:cNvPr id="12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847626" y="394168"/>
            <a:ext cx="11074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Chia sẻ trong nhóm, thêm vào dàn ý đã lập. 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166569" y="89440"/>
            <a:ext cx="790893" cy="82647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altLang="zh-CN" sz="36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44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004" y="1830349"/>
            <a:ext cx="6273866" cy="10535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3012175" y="1559654"/>
            <a:ext cx="6307671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Thảo luận nhóm đôi</a:t>
            </a:r>
            <a:endParaRPr lang="en-US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247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7251A9F-16A2-3230-0B2B-18D70C8CD994}"/>
              </a:ext>
            </a:extLst>
          </p:cNvPr>
          <p:cNvSpPr/>
          <p:nvPr/>
        </p:nvSpPr>
        <p:spPr>
          <a:xfrm>
            <a:off x="519526" y="645279"/>
            <a:ext cx="11166506" cy="5831953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-18000" y="1864828"/>
            <a:ext cx="948738" cy="9868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MH_Number_1"/>
          <p:cNvSpPr/>
          <p:nvPr>
            <p:custDataLst>
              <p:tags r:id="rId2"/>
            </p:custDataLst>
          </p:nvPr>
        </p:nvSpPr>
        <p:spPr>
          <a:xfrm>
            <a:off x="0" y="3740683"/>
            <a:ext cx="948738" cy="98684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vi-VN" altLang="zh-CN" sz="4400" dirty="0">
                <a:solidFill>
                  <a:schemeClr val="bg1"/>
                </a:solidFill>
                <a:latin typeface="SVN-Poky's" panose="020B0606040200020203" pitchFamily="34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SVN-Poky's" panose="020B0606040200020203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1064811" y="1628350"/>
            <a:ext cx="10621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>
                <a:latin typeface="Calibri" panose="020F0502020204030204" pitchFamily="34" charset="0"/>
                <a:cs typeface="Calibri" panose="020F0502020204030204" pitchFamily="34" charset="0"/>
              </a:rPr>
              <a:t>Lập được dàn ý cho bài văn tả một người thân trong gia đình em.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1064811" y="3449275"/>
            <a:ext cx="10621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800">
                <a:latin typeface="Calibri" panose="020F0502020204030204" pitchFamily="34" charset="0"/>
                <a:cs typeface="Calibri" panose="020F0502020204030204" pitchFamily="34" charset="0"/>
              </a:rPr>
              <a:t>óng vai phóng viên</a:t>
            </a:r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>
                <a:latin typeface="Calibri" panose="020F0502020204030204" pitchFamily="34" charset="0"/>
                <a:cs typeface="Calibri" panose="020F0502020204030204" pitchFamily="34" charset="0"/>
              </a:rPr>
              <a:t>để phỏng vấn các bạn nhỏ tham gia trồng cây.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D360D4-46B8-8B8C-B19D-D37724D7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704" y="524904"/>
            <a:ext cx="5419885" cy="9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23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04" y="203772"/>
            <a:ext cx="6273866" cy="10535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497575" y="-66923"/>
            <a:ext cx="6307671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Trình bày trước lớp</a:t>
            </a:r>
            <a:endParaRPr lang="en-US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554618-32F6-DA54-AB13-746DAC634B55}"/>
              </a:ext>
            </a:extLst>
          </p:cNvPr>
          <p:cNvGrpSpPr/>
          <p:nvPr/>
        </p:nvGrpSpPr>
        <p:grpSpPr>
          <a:xfrm>
            <a:off x="2065206" y="1527995"/>
            <a:ext cx="3172408" cy="1636095"/>
            <a:chOff x="139959" y="1387023"/>
            <a:chExt cx="3172408" cy="1636095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D264C077-A245-E761-A1C3-B160FF364150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Mắt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dõi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BCD185-37D1-7AEC-597D-4E76533EA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86C39F-C9F8-1B74-0771-C548F54987A7}"/>
              </a:ext>
            </a:extLst>
          </p:cNvPr>
          <p:cNvGrpSpPr/>
          <p:nvPr/>
        </p:nvGrpSpPr>
        <p:grpSpPr>
          <a:xfrm>
            <a:off x="7547114" y="1633047"/>
            <a:ext cx="3397434" cy="1559458"/>
            <a:chOff x="4424729" y="3902060"/>
            <a:chExt cx="3397434" cy="1559458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2D9E0C0A-B1DD-8F4B-53EE-325CBD0C38D4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</a:rPr>
                <a:t>Tai </a:t>
              </a:r>
              <a:r>
                <a:rPr lang="en-US" sz="4800" b="1" dirty="0" err="1">
                  <a:solidFill>
                    <a:srgbClr val="002060"/>
                  </a:solidFill>
                </a:rPr>
                <a:t>nghe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2A604-40F1-1E3D-7482-70E1501E2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290349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856000" cy="6300000"/>
          </a:xfrm>
          <a:custGeom>
            <a:avLst/>
            <a:gdLst>
              <a:gd name="connsiteX0" fmla="*/ 0 w 11856000"/>
              <a:gd name="connsiteY0" fmla="*/ 626409 h 6300000"/>
              <a:gd name="connsiteX1" fmla="*/ 626409 w 11856000"/>
              <a:gd name="connsiteY1" fmla="*/ 0 h 6300000"/>
              <a:gd name="connsiteX2" fmla="*/ 11229591 w 11856000"/>
              <a:gd name="connsiteY2" fmla="*/ 0 h 6300000"/>
              <a:gd name="connsiteX3" fmla="*/ 11856000 w 11856000"/>
              <a:gd name="connsiteY3" fmla="*/ 626409 h 6300000"/>
              <a:gd name="connsiteX4" fmla="*/ 11856000 w 11856000"/>
              <a:gd name="connsiteY4" fmla="*/ 5673591 h 6300000"/>
              <a:gd name="connsiteX5" fmla="*/ 11229591 w 11856000"/>
              <a:gd name="connsiteY5" fmla="*/ 6300000 h 6300000"/>
              <a:gd name="connsiteX6" fmla="*/ 626409 w 11856000"/>
              <a:gd name="connsiteY6" fmla="*/ 6300000 h 6300000"/>
              <a:gd name="connsiteX7" fmla="*/ 0 w 11856000"/>
              <a:gd name="connsiteY7" fmla="*/ 5673591 h 6300000"/>
              <a:gd name="connsiteX8" fmla="*/ 0 w 11856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40475" y="130954"/>
                  <a:pt x="7502316" y="43574"/>
                  <a:pt x="11229591" y="0"/>
                </a:cubicBezTo>
                <a:cubicBezTo>
                  <a:pt x="11593110" y="27053"/>
                  <a:pt x="11875543" y="304391"/>
                  <a:pt x="11856000" y="626409"/>
                </a:cubicBezTo>
                <a:cubicBezTo>
                  <a:pt x="11705561" y="2197990"/>
                  <a:pt x="11941879" y="4218971"/>
                  <a:pt x="11856000" y="5673591"/>
                </a:cubicBezTo>
                <a:cubicBezTo>
                  <a:pt x="11842898" y="6021699"/>
                  <a:pt x="11556833" y="6287088"/>
                  <a:pt x="11229591" y="6300000"/>
                </a:cubicBezTo>
                <a:cubicBezTo>
                  <a:pt x="7801140" y="6455197"/>
                  <a:pt x="5680002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856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5040288" y="132882"/>
                  <a:pt x="8871098" y="-84951"/>
                  <a:pt x="11229591" y="0"/>
                </a:cubicBezTo>
                <a:cubicBezTo>
                  <a:pt x="11562353" y="12885"/>
                  <a:pt x="11849444" y="316690"/>
                  <a:pt x="11856000" y="626409"/>
                </a:cubicBezTo>
                <a:cubicBezTo>
                  <a:pt x="11876187" y="1394856"/>
                  <a:pt x="12008480" y="3501445"/>
                  <a:pt x="11856000" y="5673591"/>
                </a:cubicBezTo>
                <a:cubicBezTo>
                  <a:pt x="11864983" y="6020613"/>
                  <a:pt x="11581699" y="6287340"/>
                  <a:pt x="11229591" y="6300000"/>
                </a:cubicBezTo>
                <a:cubicBezTo>
                  <a:pt x="7429862" y="6387639"/>
                  <a:pt x="3961837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698561" y="428178"/>
            <a:ext cx="1115743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Mở bài: 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Giới thiệu người mà em muốn tả</a:t>
            </a:r>
          </a:p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Trong gia đình, mẹ là người gần gũi em nhất.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Thân bài:</a:t>
            </a:r>
          </a:p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- Tả hình dáng:</a:t>
            </a:r>
          </a:p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+ Dáng người tầm thước, thon gọn</a:t>
            </a:r>
          </a:p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+ Gương mặt đầy đặn, mái tóc dài đen mượt, khi làm việc nhà mẹ thường buộc tóc gọn sau gáy.</a:t>
            </a:r>
          </a:p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+ Mẹ ăn mặc rất giản dị. Khi đi làm mẹ thường mặc áo sơ mi. Ở nhà mẹ mặc đồ bộ cho tiện làm việc nhà. 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+ Mẹ có đôi mắt đen long lanh. Mỗi khi dạy bảo con cái, ánh mắt ấy rất dịu dàng và thân thiện.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2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D61655B5-B58E-5193-40C8-FF7E60E00879}"/>
              </a:ext>
            </a:extLst>
          </p:cNvPr>
          <p:cNvSpPr/>
          <p:nvPr/>
        </p:nvSpPr>
        <p:spPr>
          <a:xfrm>
            <a:off x="336000" y="279000"/>
            <a:ext cx="11856000" cy="6300000"/>
          </a:xfrm>
          <a:custGeom>
            <a:avLst/>
            <a:gdLst>
              <a:gd name="connsiteX0" fmla="*/ 0 w 11856000"/>
              <a:gd name="connsiteY0" fmla="*/ 626409 h 6300000"/>
              <a:gd name="connsiteX1" fmla="*/ 626409 w 11856000"/>
              <a:gd name="connsiteY1" fmla="*/ 0 h 6300000"/>
              <a:gd name="connsiteX2" fmla="*/ 11229591 w 11856000"/>
              <a:gd name="connsiteY2" fmla="*/ 0 h 6300000"/>
              <a:gd name="connsiteX3" fmla="*/ 11856000 w 11856000"/>
              <a:gd name="connsiteY3" fmla="*/ 626409 h 6300000"/>
              <a:gd name="connsiteX4" fmla="*/ 11856000 w 11856000"/>
              <a:gd name="connsiteY4" fmla="*/ 5673591 h 6300000"/>
              <a:gd name="connsiteX5" fmla="*/ 11229591 w 11856000"/>
              <a:gd name="connsiteY5" fmla="*/ 6300000 h 6300000"/>
              <a:gd name="connsiteX6" fmla="*/ 626409 w 11856000"/>
              <a:gd name="connsiteY6" fmla="*/ 6300000 h 6300000"/>
              <a:gd name="connsiteX7" fmla="*/ 0 w 11856000"/>
              <a:gd name="connsiteY7" fmla="*/ 5673591 h 6300000"/>
              <a:gd name="connsiteX8" fmla="*/ 0 w 11856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40475" y="130954"/>
                  <a:pt x="7502316" y="43574"/>
                  <a:pt x="11229591" y="0"/>
                </a:cubicBezTo>
                <a:cubicBezTo>
                  <a:pt x="11593110" y="27053"/>
                  <a:pt x="11875543" y="304391"/>
                  <a:pt x="11856000" y="626409"/>
                </a:cubicBezTo>
                <a:cubicBezTo>
                  <a:pt x="11705561" y="2197990"/>
                  <a:pt x="11941879" y="4218971"/>
                  <a:pt x="11856000" y="5673591"/>
                </a:cubicBezTo>
                <a:cubicBezTo>
                  <a:pt x="11842898" y="6021699"/>
                  <a:pt x="11556833" y="6287088"/>
                  <a:pt x="11229591" y="6300000"/>
                </a:cubicBezTo>
                <a:cubicBezTo>
                  <a:pt x="7801140" y="6455197"/>
                  <a:pt x="5680002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856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5040288" y="132882"/>
                  <a:pt x="8871098" y="-84951"/>
                  <a:pt x="11229591" y="0"/>
                </a:cubicBezTo>
                <a:cubicBezTo>
                  <a:pt x="11562353" y="12885"/>
                  <a:pt x="11849444" y="316690"/>
                  <a:pt x="11856000" y="626409"/>
                </a:cubicBezTo>
                <a:cubicBezTo>
                  <a:pt x="11876187" y="1394856"/>
                  <a:pt x="12008480" y="3501445"/>
                  <a:pt x="11856000" y="5673591"/>
                </a:cubicBezTo>
                <a:cubicBezTo>
                  <a:pt x="11864983" y="6020613"/>
                  <a:pt x="11581699" y="6287340"/>
                  <a:pt x="11229591" y="6300000"/>
                </a:cubicBezTo>
                <a:cubicBezTo>
                  <a:pt x="7429862" y="6387639"/>
                  <a:pt x="3961837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111566" y="-125547"/>
            <a:ext cx="2304857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j-ea"/>
                <a:cs typeface="+mj-cs"/>
              </a:rPr>
              <a:t>Gợi ý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j-ea"/>
              <a:cs typeface="+mj-cs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685276" y="1240952"/>
            <a:ext cx="111574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 Tả tính tình, hoạt động:</a:t>
            </a:r>
          </a:p>
          <a:p>
            <a:pPr lvl="0"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+ Mẹ là người chu đáo, cẩn thận, đồ đạc trong nhà được sắp xếp gọn gàng.</a:t>
            </a:r>
          </a:p>
          <a:p>
            <a:pPr lvl="0"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+ Tính mẹ rất ôn hoà, ăn nói nhã nhặn.</a:t>
            </a:r>
          </a:p>
          <a:p>
            <a:pPr lvl="0"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+ Mẹ là người hết lòng với con cái. Ban ngày mẹ làm lụng vất vả, tối đến mẹ luôn quan tâm đến việc học của con cái.</a:t>
            </a:r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endParaRPr lang="vi-VN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Kết bài: 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Mẹ luôn gần gũi em, chăm sóc, dạy bảo em nên người. Em luôn cố gắng học giỏi để đem lại niềm vui cho gia đình.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2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867503" y="505000"/>
            <a:ext cx="4053253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812675" y="868415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84982" y="594388"/>
            <a:ext cx="3711819" cy="23270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857396-868C-39CC-3348-31EF038B1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54" y="594388"/>
            <a:ext cx="654157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CB9DC01D-8C89-B31B-F410-3355B29F0825}"/>
              </a:ext>
            </a:extLst>
          </p:cNvPr>
          <p:cNvSpPr/>
          <p:nvPr/>
        </p:nvSpPr>
        <p:spPr>
          <a:xfrm>
            <a:off x="336000" y="279000"/>
            <a:ext cx="11856000" cy="6300000"/>
          </a:xfrm>
          <a:custGeom>
            <a:avLst/>
            <a:gdLst>
              <a:gd name="connsiteX0" fmla="*/ 0 w 11856000"/>
              <a:gd name="connsiteY0" fmla="*/ 626409 h 6300000"/>
              <a:gd name="connsiteX1" fmla="*/ 626409 w 11856000"/>
              <a:gd name="connsiteY1" fmla="*/ 0 h 6300000"/>
              <a:gd name="connsiteX2" fmla="*/ 11229591 w 11856000"/>
              <a:gd name="connsiteY2" fmla="*/ 0 h 6300000"/>
              <a:gd name="connsiteX3" fmla="*/ 11856000 w 11856000"/>
              <a:gd name="connsiteY3" fmla="*/ 626409 h 6300000"/>
              <a:gd name="connsiteX4" fmla="*/ 11856000 w 11856000"/>
              <a:gd name="connsiteY4" fmla="*/ 5673591 h 6300000"/>
              <a:gd name="connsiteX5" fmla="*/ 11229591 w 11856000"/>
              <a:gd name="connsiteY5" fmla="*/ 6300000 h 6300000"/>
              <a:gd name="connsiteX6" fmla="*/ 626409 w 11856000"/>
              <a:gd name="connsiteY6" fmla="*/ 6300000 h 6300000"/>
              <a:gd name="connsiteX7" fmla="*/ 0 w 11856000"/>
              <a:gd name="connsiteY7" fmla="*/ 5673591 h 6300000"/>
              <a:gd name="connsiteX8" fmla="*/ 0 w 11856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6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40475" y="130954"/>
                  <a:pt x="7502316" y="43574"/>
                  <a:pt x="11229591" y="0"/>
                </a:cubicBezTo>
                <a:cubicBezTo>
                  <a:pt x="11593110" y="27053"/>
                  <a:pt x="11875543" y="304391"/>
                  <a:pt x="11856000" y="626409"/>
                </a:cubicBezTo>
                <a:cubicBezTo>
                  <a:pt x="11705561" y="2197990"/>
                  <a:pt x="11941879" y="4218971"/>
                  <a:pt x="11856000" y="5673591"/>
                </a:cubicBezTo>
                <a:cubicBezTo>
                  <a:pt x="11842898" y="6021699"/>
                  <a:pt x="11556833" y="6287088"/>
                  <a:pt x="11229591" y="6300000"/>
                </a:cubicBezTo>
                <a:cubicBezTo>
                  <a:pt x="7801140" y="6455197"/>
                  <a:pt x="5680002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856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5040288" y="132882"/>
                  <a:pt x="8871098" y="-84951"/>
                  <a:pt x="11229591" y="0"/>
                </a:cubicBezTo>
                <a:cubicBezTo>
                  <a:pt x="11562353" y="12885"/>
                  <a:pt x="11849444" y="316690"/>
                  <a:pt x="11856000" y="626409"/>
                </a:cubicBezTo>
                <a:cubicBezTo>
                  <a:pt x="11876187" y="1394856"/>
                  <a:pt x="12008480" y="3501445"/>
                  <a:pt x="11856000" y="5673591"/>
                </a:cubicBezTo>
                <a:cubicBezTo>
                  <a:pt x="11864983" y="6020613"/>
                  <a:pt x="11581699" y="6287340"/>
                  <a:pt x="11229591" y="6300000"/>
                </a:cubicBezTo>
                <a:cubicBezTo>
                  <a:pt x="7429862" y="6387639"/>
                  <a:pt x="3961837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18C897CC-B855-0ECC-3CAE-9249DB9DB5D3}"/>
              </a:ext>
            </a:extLst>
          </p:cNvPr>
          <p:cNvSpPr txBox="1"/>
          <p:nvPr/>
        </p:nvSpPr>
        <p:spPr>
          <a:xfrm>
            <a:off x="859178" y="668805"/>
            <a:ext cx="10473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latin typeface="Calibri" panose="020F0502020204030204" pitchFamily="34" charset="0"/>
                <a:cs typeface="Calibri" panose="020F0502020204030204" pitchFamily="34" charset="0"/>
              </a:rPr>
              <a:t>Dựa vào bài đọc “Mùa xuân em đi trồng cây”, đóng vai phóng viên để phỏng vấn các bạn nhỏ tham gia trồng cây.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5A6AF-C966-A080-9A9D-4C8600056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0" y="2768086"/>
            <a:ext cx="10007080" cy="36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uần 33 - Tiếng VIệt 1 - Bài 2: Mọi Người Đều Khác Biệt - YouTube">
            <a:extLst>
              <a:ext uri="{FF2B5EF4-FFF2-40B4-BE49-F238E27FC236}">
                <a16:creationId xmlns:a16="http://schemas.microsoft.com/office/drawing/2014/main" id="{4BA8BFCB-B325-F88D-CC08-91965F24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21248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067" y="294898"/>
            <a:ext cx="6273866" cy="10535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3225010" y="0"/>
            <a:ext cx="6307671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Trình bày trước lớp</a:t>
            </a:r>
            <a:endParaRPr lang="en-US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554618-32F6-DA54-AB13-746DAC634B55}"/>
              </a:ext>
            </a:extLst>
          </p:cNvPr>
          <p:cNvGrpSpPr/>
          <p:nvPr/>
        </p:nvGrpSpPr>
        <p:grpSpPr>
          <a:xfrm>
            <a:off x="2438776" y="1585190"/>
            <a:ext cx="3172408" cy="1636095"/>
            <a:chOff x="139959" y="1387023"/>
            <a:chExt cx="3172408" cy="1636095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D264C077-A245-E761-A1C3-B160FF364150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Mắt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dõi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BCD185-37D1-7AEC-597D-4E76533EA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86C39F-C9F8-1B74-0771-C548F54987A7}"/>
              </a:ext>
            </a:extLst>
          </p:cNvPr>
          <p:cNvGrpSpPr/>
          <p:nvPr/>
        </p:nvGrpSpPr>
        <p:grpSpPr>
          <a:xfrm>
            <a:off x="7420990" y="1752518"/>
            <a:ext cx="3397434" cy="1559458"/>
            <a:chOff x="4424729" y="3902060"/>
            <a:chExt cx="3397434" cy="1559458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2D9E0C0A-B1DD-8F4B-53EE-325CBD0C38D4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</a:rPr>
                <a:t>Tai </a:t>
              </a:r>
              <a:r>
                <a:rPr lang="en-US" sz="4800" b="1" dirty="0" err="1">
                  <a:solidFill>
                    <a:srgbClr val="002060"/>
                  </a:solidFill>
                </a:rPr>
                <a:t>nghe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2A604-40F1-1E3D-7482-70E1501E2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662408"/>
      </p:ext>
    </p:extLst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1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7258" y="46681"/>
            <a:ext cx="1738467" cy="1857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1D577C-F92A-1B59-12CD-4E05916A1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148" y="241013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522E52-49AC-0945-BADF-49DA20A732B1}"/>
              </a:ext>
            </a:extLst>
          </p:cNvPr>
          <p:cNvGrpSpPr/>
          <p:nvPr/>
        </p:nvGrpSpPr>
        <p:grpSpPr>
          <a:xfrm>
            <a:off x="0" y="4073689"/>
            <a:ext cx="5520072" cy="1323443"/>
            <a:chOff x="7896752" y="429024"/>
            <a:chExt cx="3275824" cy="12485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AFF44FF-1AF8-EEA0-7F04-EC9D82E8B3F4}"/>
                </a:ext>
              </a:extLst>
            </p:cNvPr>
            <p:cNvSpPr txBox="1"/>
            <p:nvPr/>
          </p:nvSpPr>
          <p:spPr>
            <a:xfrm>
              <a:off x="7896752" y="429027"/>
              <a:ext cx="3275821" cy="1248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>
                  <a:ln w="127000">
                    <a:solidFill>
                      <a:schemeClr val="bg1"/>
                    </a:solidFill>
                  </a:ln>
                  <a:solidFill>
                    <a:srgbClr val="F93B6B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  <a:endParaRPr lang="en-US" sz="8000" dirty="0">
                <a:ln w="127000">
                  <a:solidFill>
                    <a:schemeClr val="bg1"/>
                  </a:solidFill>
                </a:ln>
                <a:solidFill>
                  <a:srgbClr val="F93B6B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F298C-12D0-ECE5-8300-F14A8635D77C}"/>
                </a:ext>
              </a:extLst>
            </p:cNvPr>
            <p:cNvSpPr txBox="1"/>
            <p:nvPr/>
          </p:nvSpPr>
          <p:spPr>
            <a:xfrm>
              <a:off x="7896753" y="429024"/>
              <a:ext cx="3275823" cy="1248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srgbClr val="E3177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NTH-Dinomiko" panose="02000500000000000000" pitchFamily="2" charset="0"/>
                </a:rPr>
                <a:t>TIẾNG VIỆT</a:t>
              </a: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52" y="3132403"/>
            <a:ext cx="2662048" cy="3411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FF9951-609A-FE7D-EACE-DD45395AB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76" y="1037934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2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32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32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32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320" fill="hold">
                                              <p:stCondLst>
                                                <p:cond delay="128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32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32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32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320" fill="hold">
                                              <p:stCondLst>
                                                <p:cond delay="128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QUÝ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 GIAO DỊCH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DUY NHẤT 1 NICK FB :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LAN H</a:t>
            </a:r>
            <a:r>
              <a:rPr kumimoji="0" lang="vi-VN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ƠNG. Lik Fb của em: 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https://www.facebook.com/GADTLANHUONG0354473852) </a:t>
            </a: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</a:t>
            </a:r>
            <a:r>
              <a:rPr kumimoji="0" lang="en-US" sz="3734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  <a:r>
              <a:rPr kumimoji="0" lang="en-US" sz="3734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GIAO DỊCH BẰNG NICK KHÁC ĐỀU LÀ MẠO DANH EM VÀ LỪA ĐẢO Ạ!</a:t>
            </a: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2603"/>
            <a:ext cx="1108143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4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8800" y="206359"/>
            <a:ext cx="7823200" cy="21980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2AAE17-8027-2BCB-BF96-46BC3538E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11" y="2510668"/>
            <a:ext cx="5090269" cy="434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9C26F2C-950C-8888-E13F-D52D415B65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32129" y="1865147"/>
            <a:ext cx="6236475" cy="4786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66DD2-917F-0E55-D8FB-30C09C045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8823" y="387662"/>
            <a:ext cx="6998815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0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54000" y="685800"/>
            <a:ext cx="11410661" cy="56895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2603"/>
            <a:ext cx="1108143" cy="1097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6AC-DE5B-B907-F06F-5862F8A78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333" r="6402" b="11667"/>
          <a:stretch/>
        </p:blipFill>
        <p:spPr>
          <a:xfrm>
            <a:off x="6858000" y="1031133"/>
            <a:ext cx="3708400" cy="518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1FC58-0E62-0D0A-682B-28A3738A3423}"/>
              </a:ext>
            </a:extLst>
          </p:cNvPr>
          <p:cNvSpPr txBox="1"/>
          <p:nvPr/>
        </p:nvSpPr>
        <p:spPr>
          <a:xfrm>
            <a:off x="608519" y="1579664"/>
            <a:ext cx="56374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LAN H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: </a:t>
            </a: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0354473852</a:t>
            </a:r>
          </a:p>
          <a:p>
            <a:pPr marL="0" marR="0" lvl="0" indent="0" algn="ctr" defTabSz="835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 SOẠN BÀI LẺ PPT LÊN TIẾT, THI  CỦA TẤT CẢ CÁC BỘ SÁCH LỚP 1-2-3-4-5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43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02512518">
            <a:hlinkClick r:id="" action="ppaction://media"/>
            <a:extLst>
              <a:ext uri="{FF2B5EF4-FFF2-40B4-BE49-F238E27FC236}">
                <a16:creationId xmlns:a16="http://schemas.microsoft.com/office/drawing/2014/main" id="{D609EA3F-3351-F341-0642-6FA1F4FF7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7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10C67906-56FA-0A62-E045-B829004D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2149" y="379019"/>
            <a:ext cx="7823200" cy="219800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11022CF-EFE4-2276-6DA2-688E6E363B4B}"/>
              </a:ext>
            </a:extLst>
          </p:cNvPr>
          <p:cNvSpPr txBox="1"/>
          <p:nvPr/>
        </p:nvSpPr>
        <p:spPr>
          <a:xfrm>
            <a:off x="3456620" y="836468"/>
            <a:ext cx="594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Bài hát nhắc đến ai ?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Hình Minh Họa Người Mẹ Bế Con Khái Niệm Về Mối Quan Hệ Giữa Mẹ Và  Con Ngày Của Mẹ Yêu Mẹ Tình Cảm PNG , Người đàn Bà, Con">
            <a:extLst>
              <a:ext uri="{FF2B5EF4-FFF2-40B4-BE49-F238E27FC236}">
                <a16:creationId xmlns:a16="http://schemas.microsoft.com/office/drawing/2014/main" id="{BE65D67A-32E0-03AA-DE97-4F691C42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33" y="1933175"/>
            <a:ext cx="4474633" cy="49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9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82AAE17-8027-2BCB-BF96-46BC3538E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38" y="-1"/>
            <a:ext cx="8029996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8D5DF-1858-1F43-CB8F-439575B34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575" y="682182"/>
            <a:ext cx="654157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045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4336" y="1200150"/>
            <a:ext cx="8677890" cy="4555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EF925-DB5C-D1AB-1B7E-DB0F3BD39125}"/>
              </a:ext>
            </a:extLst>
          </p:cNvPr>
          <p:cNvSpPr txBox="1"/>
          <p:nvPr/>
        </p:nvSpPr>
        <p:spPr>
          <a:xfrm>
            <a:off x="1241988" y="1323340"/>
            <a:ext cx="8940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sng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ĐỀ BÀI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009774" y="2339003"/>
            <a:ext cx="80867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72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bài văn tả một người thân trong gia đình em.</a:t>
            </a:r>
            <a:endParaRPr lang="vi-VN" sz="7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28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7D7FFA-C1EB-4B26-FA7F-93C1F6E76976}"/>
              </a:ext>
            </a:extLst>
          </p:cNvPr>
          <p:cNvSpPr/>
          <p:nvPr/>
        </p:nvSpPr>
        <p:spPr>
          <a:xfrm>
            <a:off x="1504336" y="1200150"/>
            <a:ext cx="8677890" cy="4555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229" y="3282894"/>
            <a:ext cx="2540758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493" y="3197837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03" y="203772"/>
            <a:ext cx="4181297" cy="853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497575" y="-166936"/>
            <a:ext cx="3960125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Tìm hiểu đề</a:t>
            </a:r>
            <a:endParaRPr lang="en-US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714625" y="1427982"/>
            <a:ext cx="68108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bài yêu cầu viết bài văn thuộc thể loại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3189779" y="3085306"/>
            <a:ext cx="58605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 bài yêu cầu viết văn thuộc thể loại </a:t>
            </a:r>
            <a:r>
              <a:rPr lang="vi-VN" sz="5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 tả</a:t>
            </a:r>
            <a:r>
              <a:rPr lang="en-US" sz="5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người.</a:t>
            </a:r>
            <a:endParaRPr lang="vi-VN" sz="5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âm thanh trả lời đú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6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3E100A-1EA7-4A3B-D4A5-23B82162A74E}"/>
              </a:ext>
            </a:extLst>
          </p:cNvPr>
          <p:cNvSpPr/>
          <p:nvPr/>
        </p:nvSpPr>
        <p:spPr>
          <a:xfrm>
            <a:off x="1504336" y="1200150"/>
            <a:ext cx="8677890" cy="4555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229" y="3282894"/>
            <a:ext cx="2540758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493" y="3197837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03" y="203772"/>
            <a:ext cx="4181297" cy="853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497575" y="-166936"/>
            <a:ext cx="3960125" cy="159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 flip="none" rotWithShape="1">
                  <a:gsLst>
                    <a:gs pos="51000">
                      <a:srgbClr val="FFFF00"/>
                    </a:gs>
                    <a:gs pos="2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Tìm hiểu đề</a:t>
            </a:r>
            <a:endParaRPr lang="en-US" sz="66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 flip="none" rotWithShape="1">
                <a:gsLst>
                  <a:gs pos="51000">
                    <a:srgbClr val="FFFF00"/>
                  </a:gs>
                  <a:gs pos="20000">
                    <a:srgbClr val="FF0000"/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714625" y="1427982"/>
            <a:ext cx="68108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 tượng mà em cần tả là ai</a:t>
            </a:r>
            <a:endParaRPr lang="vi-VN" sz="5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CE523-E72C-F493-D1EA-469C4F1DAA8D}"/>
              </a:ext>
            </a:extLst>
          </p:cNvPr>
          <p:cNvSpPr txBox="1"/>
          <p:nvPr/>
        </p:nvSpPr>
        <p:spPr>
          <a:xfrm>
            <a:off x="2867518" y="3282894"/>
            <a:ext cx="66579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 người thân trong gia đình của em.</a:t>
            </a:r>
            <a:endParaRPr lang="vi-VN" sz="5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âm thanh trả lời đú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13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8858" y="5152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808</TotalTime>
  <Words>661</Words>
  <Application>Microsoft Office PowerPoint</Application>
  <PresentationFormat>Widescreen</PresentationFormat>
  <Paragraphs>78</Paragraphs>
  <Slides>30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等线</vt:lpstr>
      <vt:lpstr>#9Slide05 SVNClementine</vt:lpstr>
      <vt:lpstr>#9Slide07 SVNBeachwood Sans</vt:lpstr>
      <vt:lpstr>Aptos</vt:lpstr>
      <vt:lpstr>Aptos Display</vt:lpstr>
      <vt:lpstr>Arial</vt:lpstr>
      <vt:lpstr>Calibri</vt:lpstr>
      <vt:lpstr>LNTH-Dinomiko</vt:lpstr>
      <vt:lpstr>Open Sans</vt:lpstr>
      <vt:lpstr>SVN-Poky's</vt:lpstr>
      <vt:lpstr>Times New Roman</vt:lpstr>
      <vt:lpstr>UTM Edwardian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60</cp:revision>
  <dcterms:created xsi:type="dcterms:W3CDTF">2023-08-30T12:53:32Z</dcterms:created>
  <dcterms:modified xsi:type="dcterms:W3CDTF">2024-08-24T08:30:51Z</dcterms:modified>
  <cp:category>9Slide.vn</cp:category>
</cp:coreProperties>
</file>