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2" r:id="rId2"/>
    <p:sldId id="273" r:id="rId3"/>
    <p:sldId id="274" r:id="rId4"/>
    <p:sldId id="275" r:id="rId5"/>
    <p:sldId id="277" r:id="rId6"/>
    <p:sldId id="279" r:id="rId7"/>
    <p:sldId id="280" r:id="rId8"/>
    <p:sldId id="299" r:id="rId9"/>
    <p:sldId id="304" r:id="rId10"/>
    <p:sldId id="305" r:id="rId11"/>
    <p:sldId id="306" r:id="rId12"/>
    <p:sldId id="276" r:id="rId13"/>
    <p:sldId id="307" r:id="rId14"/>
    <p:sldId id="281" r:id="rId15"/>
    <p:sldId id="282" r:id="rId16"/>
    <p:sldId id="283" r:id="rId17"/>
    <p:sldId id="267" r:id="rId18"/>
    <p:sldId id="270" r:id="rId19"/>
    <p:sldId id="292" r:id="rId20"/>
    <p:sldId id="308" r:id="rId21"/>
    <p:sldId id="309" r:id="rId22"/>
    <p:sldId id="310" r:id="rId23"/>
    <p:sldId id="311" r:id="rId24"/>
    <p:sldId id="312" r:id="rId25"/>
    <p:sldId id="313" r:id="rId26"/>
    <p:sldId id="314" r:id="rId27"/>
    <p:sldId id="315" r:id="rId28"/>
    <p:sldId id="316" r:id="rId29"/>
    <p:sldId id="317" r:id="rId30"/>
    <p:sldId id="288" r:id="rId31"/>
    <p:sldId id="2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4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E7F9"/>
    <a:srgbClr val="F4F9FD"/>
    <a:srgbClr val="8DD10C"/>
    <a:srgbClr val="FF0066"/>
    <a:srgbClr val="94D5F5"/>
    <a:srgbClr val="00D6F5"/>
    <a:srgbClr val="00AAEB"/>
    <a:srgbClr val="008FE3"/>
    <a:srgbClr val="00C2F1"/>
    <a:srgbClr val="1379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36" autoAdjust="0"/>
    <p:restoredTop sz="90458" autoAdjust="0"/>
  </p:normalViewPr>
  <p:slideViewPr>
    <p:cSldViewPr showGuides="1">
      <p:cViewPr>
        <p:scale>
          <a:sx n="10" d="100"/>
          <a:sy n="10" d="100"/>
        </p:scale>
        <p:origin x="3096" y="1176"/>
      </p:cViewPr>
      <p:guideLst>
        <p:guide orient="horz" pos="2544"/>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BEE844-64E4-4758-A65A-6629F067537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E8DE68D8-497D-4272-9DA8-1A3D0FB6CA8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935B3022-903D-4209-9CB9-4754B4B00869}"/>
              </a:ext>
            </a:extLst>
          </p:cNvPr>
          <p:cNvSpPr>
            <a:spLocks noGrp="1"/>
          </p:cNvSpPr>
          <p:nvPr>
            <p:ph type="dt" sz="half" idx="10"/>
          </p:nvPr>
        </p:nvSpPr>
        <p:spPr>
          <a:xfrm>
            <a:off x="838200" y="6356350"/>
            <a:ext cx="2743200" cy="365125"/>
          </a:xfrm>
          <a:prstGeom prst="rect">
            <a:avLst/>
          </a:prstGeom>
        </p:spPr>
        <p:txBody>
          <a:bodyPr/>
          <a:lstStyle/>
          <a:p>
            <a:fld id="{1BAB62D6-B525-433F-8E7E-206EF077FA6D}" type="datetimeFigureOut">
              <a:rPr lang="en-US" smtClean="0"/>
              <a:t>07/08/2024</a:t>
            </a:fld>
            <a:endParaRPr lang="en-US"/>
          </a:p>
        </p:txBody>
      </p:sp>
      <p:sp>
        <p:nvSpPr>
          <p:cNvPr id="5" name="Chỗ dành sẵn cho Chân trang 4">
            <a:extLst>
              <a:ext uri="{FF2B5EF4-FFF2-40B4-BE49-F238E27FC236}">
                <a16:creationId xmlns:a16="http://schemas.microsoft.com/office/drawing/2014/main" id="{D1D68E93-2DF1-4488-A2AB-78B46C8854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C42F81A-CDF2-44EC-8744-331857877215}"/>
              </a:ext>
            </a:extLst>
          </p:cNvPr>
          <p:cNvSpPr>
            <a:spLocks noGrp="1"/>
          </p:cNvSpPr>
          <p:nvPr>
            <p:ph type="sldNum" sz="quarter" idx="12"/>
          </p:nvPr>
        </p:nvSpPr>
        <p:spPr>
          <a:xfrm>
            <a:off x="8610600" y="6356350"/>
            <a:ext cx="2743200" cy="365125"/>
          </a:xfrm>
          <a:prstGeom prst="rect">
            <a:avLst/>
          </a:prstGeom>
        </p:spPr>
        <p:txBody>
          <a:bodyPr/>
          <a:lstStyle/>
          <a:p>
            <a:fld id="{69F0FF30-E127-48F7-83E6-701C7AD7ACFD}" type="slidenum">
              <a:rPr lang="en-US" smtClean="0"/>
              <a:t>‹#›</a:t>
            </a:fld>
            <a:endParaRPr lang="en-US"/>
          </a:p>
        </p:txBody>
      </p:sp>
    </p:spTree>
    <p:extLst>
      <p:ext uri="{BB962C8B-B14F-4D97-AF65-F5344CB8AC3E}">
        <p14:creationId xmlns:p14="http://schemas.microsoft.com/office/powerpoint/2010/main" val="249290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65BEFC-8AED-4C3F-9E21-3CADE66A060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D5E7483-F7BA-4C80-8279-D1D75155C0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850CF1C-9EDE-46E0-834D-42A849DDC0B1}"/>
              </a:ext>
            </a:extLst>
          </p:cNvPr>
          <p:cNvSpPr>
            <a:spLocks noGrp="1"/>
          </p:cNvSpPr>
          <p:nvPr>
            <p:ph type="dt" sz="half" idx="10"/>
          </p:nvPr>
        </p:nvSpPr>
        <p:spPr>
          <a:xfrm>
            <a:off x="838200" y="6356350"/>
            <a:ext cx="2743200" cy="365125"/>
          </a:xfrm>
          <a:prstGeom prst="rect">
            <a:avLst/>
          </a:prstGeom>
        </p:spPr>
        <p:txBody>
          <a:bodyPr/>
          <a:lstStyle/>
          <a:p>
            <a:fld id="{1BAB62D6-B525-433F-8E7E-206EF077FA6D}" type="datetimeFigureOut">
              <a:rPr lang="en-US" smtClean="0"/>
              <a:t>07/08/2024</a:t>
            </a:fld>
            <a:endParaRPr lang="en-US"/>
          </a:p>
        </p:txBody>
      </p:sp>
      <p:sp>
        <p:nvSpPr>
          <p:cNvPr id="5" name="Chỗ dành sẵn cho Chân trang 4">
            <a:extLst>
              <a:ext uri="{FF2B5EF4-FFF2-40B4-BE49-F238E27FC236}">
                <a16:creationId xmlns:a16="http://schemas.microsoft.com/office/drawing/2014/main" id="{72CC9FD9-EB63-4B44-BF49-CE46CBF30B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D2EA3E-F825-4240-B40F-FE9D43FE6D67}"/>
              </a:ext>
            </a:extLst>
          </p:cNvPr>
          <p:cNvSpPr>
            <a:spLocks noGrp="1"/>
          </p:cNvSpPr>
          <p:nvPr>
            <p:ph type="sldNum" sz="quarter" idx="12"/>
          </p:nvPr>
        </p:nvSpPr>
        <p:spPr>
          <a:xfrm>
            <a:off x="8610600" y="6356350"/>
            <a:ext cx="2743200" cy="365125"/>
          </a:xfrm>
          <a:prstGeom prst="rect">
            <a:avLst/>
          </a:prstGeom>
        </p:spPr>
        <p:txBody>
          <a:bodyPr/>
          <a:lstStyle/>
          <a:p>
            <a:fld id="{69F0FF30-E127-48F7-83E6-701C7AD7ACFD}" type="slidenum">
              <a:rPr lang="en-US" smtClean="0"/>
              <a:t>‹#›</a:t>
            </a:fld>
            <a:endParaRPr lang="en-US"/>
          </a:p>
        </p:txBody>
      </p:sp>
    </p:spTree>
    <p:extLst>
      <p:ext uri="{BB962C8B-B14F-4D97-AF65-F5344CB8AC3E}">
        <p14:creationId xmlns:p14="http://schemas.microsoft.com/office/powerpoint/2010/main" val="3576092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46AC787-3889-449E-A14F-C07D6A61C79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64602EF-E5D5-4EB4-90C0-65A91A3A37C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906BB4-37F2-4B31-B949-BDBA2F36569A}"/>
              </a:ext>
            </a:extLst>
          </p:cNvPr>
          <p:cNvSpPr>
            <a:spLocks noGrp="1"/>
          </p:cNvSpPr>
          <p:nvPr>
            <p:ph type="dt" sz="half" idx="10"/>
          </p:nvPr>
        </p:nvSpPr>
        <p:spPr>
          <a:xfrm>
            <a:off x="838200" y="6356350"/>
            <a:ext cx="2743200" cy="365125"/>
          </a:xfrm>
          <a:prstGeom prst="rect">
            <a:avLst/>
          </a:prstGeom>
        </p:spPr>
        <p:txBody>
          <a:bodyPr/>
          <a:lstStyle/>
          <a:p>
            <a:fld id="{1BAB62D6-B525-433F-8E7E-206EF077FA6D}" type="datetimeFigureOut">
              <a:rPr lang="en-US" smtClean="0"/>
              <a:t>07/08/2024</a:t>
            </a:fld>
            <a:endParaRPr lang="en-US"/>
          </a:p>
        </p:txBody>
      </p:sp>
      <p:sp>
        <p:nvSpPr>
          <p:cNvPr id="5" name="Chỗ dành sẵn cho Chân trang 4">
            <a:extLst>
              <a:ext uri="{FF2B5EF4-FFF2-40B4-BE49-F238E27FC236}">
                <a16:creationId xmlns:a16="http://schemas.microsoft.com/office/drawing/2014/main" id="{5F41BAB8-C287-4A64-B3C8-F77E8EBAA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5FA5DA7F-5C98-4396-93DD-D41522991F5A}"/>
              </a:ext>
            </a:extLst>
          </p:cNvPr>
          <p:cNvSpPr>
            <a:spLocks noGrp="1"/>
          </p:cNvSpPr>
          <p:nvPr>
            <p:ph type="sldNum" sz="quarter" idx="12"/>
          </p:nvPr>
        </p:nvSpPr>
        <p:spPr>
          <a:xfrm>
            <a:off x="8610600" y="6356350"/>
            <a:ext cx="2743200" cy="365125"/>
          </a:xfrm>
          <a:prstGeom prst="rect">
            <a:avLst/>
          </a:prstGeom>
        </p:spPr>
        <p:txBody>
          <a:bodyPr/>
          <a:lstStyle/>
          <a:p>
            <a:fld id="{69F0FF30-E127-48F7-83E6-701C7AD7ACFD}" type="slidenum">
              <a:rPr lang="en-US" smtClean="0"/>
              <a:t>‹#›</a:t>
            </a:fld>
            <a:endParaRPr lang="en-US"/>
          </a:p>
        </p:txBody>
      </p:sp>
    </p:spTree>
    <p:extLst>
      <p:ext uri="{BB962C8B-B14F-4D97-AF65-F5344CB8AC3E}">
        <p14:creationId xmlns:p14="http://schemas.microsoft.com/office/powerpoint/2010/main" val="940090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AA793E-2176-4F14-81E3-A4F59CD21F9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3FD2C02-D54E-43FC-AA5E-0166AC2DE181}"/>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8F25A84-9CB9-44F7-AA88-4F395B5C87E4}"/>
              </a:ext>
            </a:extLst>
          </p:cNvPr>
          <p:cNvSpPr>
            <a:spLocks noGrp="1"/>
          </p:cNvSpPr>
          <p:nvPr>
            <p:ph type="dt" sz="half" idx="10"/>
          </p:nvPr>
        </p:nvSpPr>
        <p:spPr>
          <a:xfrm>
            <a:off x="838200" y="6356350"/>
            <a:ext cx="2743200" cy="365125"/>
          </a:xfrm>
          <a:prstGeom prst="rect">
            <a:avLst/>
          </a:prstGeom>
        </p:spPr>
        <p:txBody>
          <a:bodyPr/>
          <a:lstStyle/>
          <a:p>
            <a:fld id="{1BAB62D6-B525-433F-8E7E-206EF077FA6D}" type="datetimeFigureOut">
              <a:rPr lang="en-US" smtClean="0"/>
              <a:t>07/08/2024</a:t>
            </a:fld>
            <a:endParaRPr lang="en-US"/>
          </a:p>
        </p:txBody>
      </p:sp>
      <p:sp>
        <p:nvSpPr>
          <p:cNvPr id="5" name="Chỗ dành sẵn cho Chân trang 4">
            <a:extLst>
              <a:ext uri="{FF2B5EF4-FFF2-40B4-BE49-F238E27FC236}">
                <a16:creationId xmlns:a16="http://schemas.microsoft.com/office/drawing/2014/main" id="{53F4AB14-3B26-426E-89C8-4BFF8D5A10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B7EB46B-AE62-4F13-B47C-7B9E1BB9E756}"/>
              </a:ext>
            </a:extLst>
          </p:cNvPr>
          <p:cNvSpPr>
            <a:spLocks noGrp="1"/>
          </p:cNvSpPr>
          <p:nvPr>
            <p:ph type="sldNum" sz="quarter" idx="12"/>
          </p:nvPr>
        </p:nvSpPr>
        <p:spPr>
          <a:xfrm>
            <a:off x="8610600" y="6356350"/>
            <a:ext cx="2743200" cy="365125"/>
          </a:xfrm>
          <a:prstGeom prst="rect">
            <a:avLst/>
          </a:prstGeom>
        </p:spPr>
        <p:txBody>
          <a:bodyPr/>
          <a:lstStyle/>
          <a:p>
            <a:fld id="{69F0FF30-E127-48F7-83E6-701C7AD7ACFD}" type="slidenum">
              <a:rPr lang="en-US" smtClean="0"/>
              <a:t>‹#›</a:t>
            </a:fld>
            <a:endParaRPr lang="en-US"/>
          </a:p>
        </p:txBody>
      </p:sp>
    </p:spTree>
    <p:extLst>
      <p:ext uri="{BB962C8B-B14F-4D97-AF65-F5344CB8AC3E}">
        <p14:creationId xmlns:p14="http://schemas.microsoft.com/office/powerpoint/2010/main" val="3884979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64BC49E-FB6A-4624-BBB4-56A83A44F9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AFC99F4-47DC-460D-B0FA-62F4398837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470CE35-3ABD-4675-9F65-760FC26DE6DD}"/>
              </a:ext>
            </a:extLst>
          </p:cNvPr>
          <p:cNvSpPr>
            <a:spLocks noGrp="1"/>
          </p:cNvSpPr>
          <p:nvPr>
            <p:ph type="dt" sz="half" idx="10"/>
          </p:nvPr>
        </p:nvSpPr>
        <p:spPr>
          <a:xfrm>
            <a:off x="838200" y="6356350"/>
            <a:ext cx="2743200" cy="365125"/>
          </a:xfrm>
          <a:prstGeom prst="rect">
            <a:avLst/>
          </a:prstGeom>
        </p:spPr>
        <p:txBody>
          <a:bodyPr/>
          <a:lstStyle/>
          <a:p>
            <a:fld id="{1BAB62D6-B525-433F-8E7E-206EF077FA6D}" type="datetimeFigureOut">
              <a:rPr lang="en-US" smtClean="0"/>
              <a:t>07/08/2024</a:t>
            </a:fld>
            <a:endParaRPr lang="en-US"/>
          </a:p>
        </p:txBody>
      </p:sp>
      <p:sp>
        <p:nvSpPr>
          <p:cNvPr id="5" name="Chỗ dành sẵn cho Chân trang 4">
            <a:extLst>
              <a:ext uri="{FF2B5EF4-FFF2-40B4-BE49-F238E27FC236}">
                <a16:creationId xmlns:a16="http://schemas.microsoft.com/office/drawing/2014/main" id="{85F88C22-42B6-4EAF-8D25-F5A690101A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E1F47B6A-B14F-4F8B-BB30-AC69455958AF}"/>
              </a:ext>
            </a:extLst>
          </p:cNvPr>
          <p:cNvSpPr>
            <a:spLocks noGrp="1"/>
          </p:cNvSpPr>
          <p:nvPr>
            <p:ph type="sldNum" sz="quarter" idx="12"/>
          </p:nvPr>
        </p:nvSpPr>
        <p:spPr>
          <a:xfrm>
            <a:off x="8610600" y="6356350"/>
            <a:ext cx="2743200" cy="365125"/>
          </a:xfrm>
          <a:prstGeom prst="rect">
            <a:avLst/>
          </a:prstGeom>
        </p:spPr>
        <p:txBody>
          <a:bodyPr/>
          <a:lstStyle/>
          <a:p>
            <a:fld id="{69F0FF30-E127-48F7-83E6-701C7AD7ACFD}" type="slidenum">
              <a:rPr lang="en-US" smtClean="0"/>
              <a:t>‹#›</a:t>
            </a:fld>
            <a:endParaRPr lang="en-US"/>
          </a:p>
        </p:txBody>
      </p:sp>
    </p:spTree>
    <p:extLst>
      <p:ext uri="{BB962C8B-B14F-4D97-AF65-F5344CB8AC3E}">
        <p14:creationId xmlns:p14="http://schemas.microsoft.com/office/powerpoint/2010/main" val="3690788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968D452-DCA6-4750-A47C-C3564AB7983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2F5F1EA-D55A-4A3E-8F32-5251F6EBE5B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DD4282B-3650-456E-86A2-8E36E0645FD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199A291-FE71-4068-8383-862E6D57C901}"/>
              </a:ext>
            </a:extLst>
          </p:cNvPr>
          <p:cNvSpPr>
            <a:spLocks noGrp="1"/>
          </p:cNvSpPr>
          <p:nvPr>
            <p:ph type="dt" sz="half" idx="10"/>
          </p:nvPr>
        </p:nvSpPr>
        <p:spPr>
          <a:xfrm>
            <a:off x="838200" y="6356350"/>
            <a:ext cx="2743200" cy="365125"/>
          </a:xfrm>
          <a:prstGeom prst="rect">
            <a:avLst/>
          </a:prstGeom>
        </p:spPr>
        <p:txBody>
          <a:bodyPr/>
          <a:lstStyle/>
          <a:p>
            <a:fld id="{1BAB62D6-B525-433F-8E7E-206EF077FA6D}" type="datetimeFigureOut">
              <a:rPr lang="en-US" smtClean="0"/>
              <a:t>07/08/2024</a:t>
            </a:fld>
            <a:endParaRPr lang="en-US"/>
          </a:p>
        </p:txBody>
      </p:sp>
      <p:sp>
        <p:nvSpPr>
          <p:cNvPr id="6" name="Chỗ dành sẵn cho Chân trang 5">
            <a:extLst>
              <a:ext uri="{FF2B5EF4-FFF2-40B4-BE49-F238E27FC236}">
                <a16:creationId xmlns:a16="http://schemas.microsoft.com/office/drawing/2014/main" id="{25F9574A-D118-4B54-A204-AE2B785573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EB7700-695A-4398-8C3C-27D7ABED986F}"/>
              </a:ext>
            </a:extLst>
          </p:cNvPr>
          <p:cNvSpPr>
            <a:spLocks noGrp="1"/>
          </p:cNvSpPr>
          <p:nvPr>
            <p:ph type="sldNum" sz="quarter" idx="12"/>
          </p:nvPr>
        </p:nvSpPr>
        <p:spPr>
          <a:xfrm>
            <a:off x="8610600" y="6356350"/>
            <a:ext cx="2743200" cy="365125"/>
          </a:xfrm>
          <a:prstGeom prst="rect">
            <a:avLst/>
          </a:prstGeom>
        </p:spPr>
        <p:txBody>
          <a:bodyPr/>
          <a:lstStyle/>
          <a:p>
            <a:fld id="{69F0FF30-E127-48F7-83E6-701C7AD7ACFD}" type="slidenum">
              <a:rPr lang="en-US" smtClean="0"/>
              <a:t>‹#›</a:t>
            </a:fld>
            <a:endParaRPr lang="en-US"/>
          </a:p>
        </p:txBody>
      </p:sp>
    </p:spTree>
    <p:extLst>
      <p:ext uri="{BB962C8B-B14F-4D97-AF65-F5344CB8AC3E}">
        <p14:creationId xmlns:p14="http://schemas.microsoft.com/office/powerpoint/2010/main" val="3207171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FDA479-4AAC-4EA1-BD48-A67BDDD1817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FD9CF6E-7115-479F-8A39-E8FEDEA86D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A73FC59-179B-417D-8FD2-1EECA84274A6}"/>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AE5B004-4AD3-4DA3-B75E-99ABD470725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8CEAB8F-0665-41E4-999D-2CDB5A36468C}"/>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D6A0B0F8-324E-4F73-854D-11E4F374DCAE}"/>
              </a:ext>
            </a:extLst>
          </p:cNvPr>
          <p:cNvSpPr>
            <a:spLocks noGrp="1"/>
          </p:cNvSpPr>
          <p:nvPr>
            <p:ph type="dt" sz="half" idx="10"/>
          </p:nvPr>
        </p:nvSpPr>
        <p:spPr>
          <a:xfrm>
            <a:off x="838200" y="6356350"/>
            <a:ext cx="2743200" cy="365125"/>
          </a:xfrm>
          <a:prstGeom prst="rect">
            <a:avLst/>
          </a:prstGeom>
        </p:spPr>
        <p:txBody>
          <a:bodyPr/>
          <a:lstStyle/>
          <a:p>
            <a:fld id="{1BAB62D6-B525-433F-8E7E-206EF077FA6D}" type="datetimeFigureOut">
              <a:rPr lang="en-US" smtClean="0"/>
              <a:t>07/08/2024</a:t>
            </a:fld>
            <a:endParaRPr lang="en-US"/>
          </a:p>
        </p:txBody>
      </p:sp>
      <p:sp>
        <p:nvSpPr>
          <p:cNvPr id="8" name="Chỗ dành sẵn cho Chân trang 7">
            <a:extLst>
              <a:ext uri="{FF2B5EF4-FFF2-40B4-BE49-F238E27FC236}">
                <a16:creationId xmlns:a16="http://schemas.microsoft.com/office/drawing/2014/main" id="{4A69AE77-5858-418E-9F2E-C0174280FD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976C9764-5851-4322-9AEA-C5BED6D395EC}"/>
              </a:ext>
            </a:extLst>
          </p:cNvPr>
          <p:cNvSpPr>
            <a:spLocks noGrp="1"/>
          </p:cNvSpPr>
          <p:nvPr>
            <p:ph type="sldNum" sz="quarter" idx="12"/>
          </p:nvPr>
        </p:nvSpPr>
        <p:spPr>
          <a:xfrm>
            <a:off x="8610600" y="6356350"/>
            <a:ext cx="2743200" cy="365125"/>
          </a:xfrm>
          <a:prstGeom prst="rect">
            <a:avLst/>
          </a:prstGeom>
        </p:spPr>
        <p:txBody>
          <a:bodyPr/>
          <a:lstStyle/>
          <a:p>
            <a:fld id="{69F0FF30-E127-48F7-83E6-701C7AD7ACFD}" type="slidenum">
              <a:rPr lang="en-US" smtClean="0"/>
              <a:t>‹#›</a:t>
            </a:fld>
            <a:endParaRPr lang="en-US"/>
          </a:p>
        </p:txBody>
      </p:sp>
    </p:spTree>
    <p:extLst>
      <p:ext uri="{BB962C8B-B14F-4D97-AF65-F5344CB8AC3E}">
        <p14:creationId xmlns:p14="http://schemas.microsoft.com/office/powerpoint/2010/main" val="3816306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D6D0C3-B86D-4A2C-A490-39BE110CFB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BF1F918-1B00-46E8-9E86-7E4A27E92A35}"/>
              </a:ext>
            </a:extLst>
          </p:cNvPr>
          <p:cNvSpPr>
            <a:spLocks noGrp="1"/>
          </p:cNvSpPr>
          <p:nvPr>
            <p:ph type="dt" sz="half" idx="10"/>
          </p:nvPr>
        </p:nvSpPr>
        <p:spPr>
          <a:xfrm>
            <a:off x="838200" y="6356350"/>
            <a:ext cx="2743200" cy="365125"/>
          </a:xfrm>
          <a:prstGeom prst="rect">
            <a:avLst/>
          </a:prstGeom>
        </p:spPr>
        <p:txBody>
          <a:bodyPr/>
          <a:lstStyle/>
          <a:p>
            <a:fld id="{1BAB62D6-B525-433F-8E7E-206EF077FA6D}" type="datetimeFigureOut">
              <a:rPr lang="en-US" smtClean="0"/>
              <a:t>07/08/2024</a:t>
            </a:fld>
            <a:endParaRPr lang="en-US"/>
          </a:p>
        </p:txBody>
      </p:sp>
      <p:sp>
        <p:nvSpPr>
          <p:cNvPr id="4" name="Chỗ dành sẵn cho Chân trang 3">
            <a:extLst>
              <a:ext uri="{FF2B5EF4-FFF2-40B4-BE49-F238E27FC236}">
                <a16:creationId xmlns:a16="http://schemas.microsoft.com/office/drawing/2014/main" id="{3DCD7AF5-D781-4E1E-8D0D-B45EAB84B2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4CF18F11-886A-4063-9871-171C8EE2B910}"/>
              </a:ext>
            </a:extLst>
          </p:cNvPr>
          <p:cNvSpPr>
            <a:spLocks noGrp="1"/>
          </p:cNvSpPr>
          <p:nvPr>
            <p:ph type="sldNum" sz="quarter" idx="12"/>
          </p:nvPr>
        </p:nvSpPr>
        <p:spPr>
          <a:xfrm>
            <a:off x="8610600" y="6356350"/>
            <a:ext cx="2743200" cy="365125"/>
          </a:xfrm>
          <a:prstGeom prst="rect">
            <a:avLst/>
          </a:prstGeom>
        </p:spPr>
        <p:txBody>
          <a:bodyPr/>
          <a:lstStyle/>
          <a:p>
            <a:fld id="{69F0FF30-E127-48F7-83E6-701C7AD7ACFD}" type="slidenum">
              <a:rPr lang="en-US" smtClean="0"/>
              <a:t>‹#›</a:t>
            </a:fld>
            <a:endParaRPr lang="en-US"/>
          </a:p>
        </p:txBody>
      </p:sp>
    </p:spTree>
    <p:extLst>
      <p:ext uri="{BB962C8B-B14F-4D97-AF65-F5344CB8AC3E}">
        <p14:creationId xmlns:p14="http://schemas.microsoft.com/office/powerpoint/2010/main" val="1202005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0DDB713-8056-4AD1-830F-1BB4A2785262}"/>
              </a:ext>
            </a:extLst>
          </p:cNvPr>
          <p:cNvSpPr>
            <a:spLocks noGrp="1"/>
          </p:cNvSpPr>
          <p:nvPr>
            <p:ph type="dt" sz="half" idx="10"/>
          </p:nvPr>
        </p:nvSpPr>
        <p:spPr>
          <a:xfrm>
            <a:off x="838200" y="6356350"/>
            <a:ext cx="2743200" cy="365125"/>
          </a:xfrm>
          <a:prstGeom prst="rect">
            <a:avLst/>
          </a:prstGeom>
        </p:spPr>
        <p:txBody>
          <a:bodyPr/>
          <a:lstStyle/>
          <a:p>
            <a:fld id="{1BAB62D6-B525-433F-8E7E-206EF077FA6D}" type="datetimeFigureOut">
              <a:rPr lang="en-US" smtClean="0"/>
              <a:t>07/08/2024</a:t>
            </a:fld>
            <a:endParaRPr lang="en-US"/>
          </a:p>
        </p:txBody>
      </p:sp>
      <p:sp>
        <p:nvSpPr>
          <p:cNvPr id="3" name="Chỗ dành sẵn cho Chân trang 2">
            <a:extLst>
              <a:ext uri="{FF2B5EF4-FFF2-40B4-BE49-F238E27FC236}">
                <a16:creationId xmlns:a16="http://schemas.microsoft.com/office/drawing/2014/main" id="{25462BF8-6CB8-41FE-9EA6-51679FA950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63EF50BF-1D1D-417D-AD43-E21D81D52A99}"/>
              </a:ext>
            </a:extLst>
          </p:cNvPr>
          <p:cNvSpPr>
            <a:spLocks noGrp="1"/>
          </p:cNvSpPr>
          <p:nvPr>
            <p:ph type="sldNum" sz="quarter" idx="12"/>
          </p:nvPr>
        </p:nvSpPr>
        <p:spPr>
          <a:xfrm>
            <a:off x="8610600" y="6356350"/>
            <a:ext cx="2743200" cy="365125"/>
          </a:xfrm>
          <a:prstGeom prst="rect">
            <a:avLst/>
          </a:prstGeom>
        </p:spPr>
        <p:txBody>
          <a:bodyPr/>
          <a:lstStyle/>
          <a:p>
            <a:fld id="{69F0FF30-E127-48F7-83E6-701C7AD7ACFD}" type="slidenum">
              <a:rPr lang="en-US" smtClean="0"/>
              <a:t>‹#›</a:t>
            </a:fld>
            <a:endParaRPr lang="en-US"/>
          </a:p>
        </p:txBody>
      </p:sp>
    </p:spTree>
    <p:extLst>
      <p:ext uri="{BB962C8B-B14F-4D97-AF65-F5344CB8AC3E}">
        <p14:creationId xmlns:p14="http://schemas.microsoft.com/office/powerpoint/2010/main" val="2083758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ED18081-7874-4432-82E4-B9C5DF78AC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6533068-FAD2-42AC-A7D0-8E3C674EA3C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A30487C-F640-4BF7-A077-83FC1E0364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3B63909-E409-470B-9B9B-EE558B5C932A}"/>
              </a:ext>
            </a:extLst>
          </p:cNvPr>
          <p:cNvSpPr>
            <a:spLocks noGrp="1"/>
          </p:cNvSpPr>
          <p:nvPr>
            <p:ph type="dt" sz="half" idx="10"/>
          </p:nvPr>
        </p:nvSpPr>
        <p:spPr>
          <a:xfrm>
            <a:off x="838200" y="6356350"/>
            <a:ext cx="2743200" cy="365125"/>
          </a:xfrm>
          <a:prstGeom prst="rect">
            <a:avLst/>
          </a:prstGeom>
        </p:spPr>
        <p:txBody>
          <a:bodyPr/>
          <a:lstStyle/>
          <a:p>
            <a:fld id="{1BAB62D6-B525-433F-8E7E-206EF077FA6D}" type="datetimeFigureOut">
              <a:rPr lang="en-US" smtClean="0"/>
              <a:t>07/08/2024</a:t>
            </a:fld>
            <a:endParaRPr lang="en-US"/>
          </a:p>
        </p:txBody>
      </p:sp>
      <p:sp>
        <p:nvSpPr>
          <p:cNvPr id="6" name="Chỗ dành sẵn cho Chân trang 5">
            <a:extLst>
              <a:ext uri="{FF2B5EF4-FFF2-40B4-BE49-F238E27FC236}">
                <a16:creationId xmlns:a16="http://schemas.microsoft.com/office/drawing/2014/main" id="{CC9C0C33-3485-4C3C-BED6-C243239E65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855CFA3-B653-4CE3-84A1-707CED8A0FD4}"/>
              </a:ext>
            </a:extLst>
          </p:cNvPr>
          <p:cNvSpPr>
            <a:spLocks noGrp="1"/>
          </p:cNvSpPr>
          <p:nvPr>
            <p:ph type="sldNum" sz="quarter" idx="12"/>
          </p:nvPr>
        </p:nvSpPr>
        <p:spPr>
          <a:xfrm>
            <a:off x="8610600" y="6356350"/>
            <a:ext cx="2743200" cy="365125"/>
          </a:xfrm>
          <a:prstGeom prst="rect">
            <a:avLst/>
          </a:prstGeom>
        </p:spPr>
        <p:txBody>
          <a:bodyPr/>
          <a:lstStyle/>
          <a:p>
            <a:fld id="{69F0FF30-E127-48F7-83E6-701C7AD7ACFD}" type="slidenum">
              <a:rPr lang="en-US" smtClean="0"/>
              <a:t>‹#›</a:t>
            </a:fld>
            <a:endParaRPr lang="en-US"/>
          </a:p>
        </p:txBody>
      </p:sp>
    </p:spTree>
    <p:extLst>
      <p:ext uri="{BB962C8B-B14F-4D97-AF65-F5344CB8AC3E}">
        <p14:creationId xmlns:p14="http://schemas.microsoft.com/office/powerpoint/2010/main" val="3116082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CD22968-96E9-48E6-89FE-19414E76D0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8E3B6987-20DB-40E7-807C-5517150925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E4192AA5-7200-4FC7-85C2-3352E50FE6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62EBB6F-1BCF-4436-8C1A-08713446ECF8}"/>
              </a:ext>
            </a:extLst>
          </p:cNvPr>
          <p:cNvSpPr>
            <a:spLocks noGrp="1"/>
          </p:cNvSpPr>
          <p:nvPr>
            <p:ph type="dt" sz="half" idx="10"/>
          </p:nvPr>
        </p:nvSpPr>
        <p:spPr>
          <a:xfrm>
            <a:off x="838200" y="6356350"/>
            <a:ext cx="2743200" cy="365125"/>
          </a:xfrm>
          <a:prstGeom prst="rect">
            <a:avLst/>
          </a:prstGeom>
        </p:spPr>
        <p:txBody>
          <a:bodyPr/>
          <a:lstStyle/>
          <a:p>
            <a:fld id="{1BAB62D6-B525-433F-8E7E-206EF077FA6D}" type="datetimeFigureOut">
              <a:rPr lang="en-US" smtClean="0"/>
              <a:t>07/08/2024</a:t>
            </a:fld>
            <a:endParaRPr lang="en-US"/>
          </a:p>
        </p:txBody>
      </p:sp>
      <p:sp>
        <p:nvSpPr>
          <p:cNvPr id="6" name="Chỗ dành sẵn cho Chân trang 5">
            <a:extLst>
              <a:ext uri="{FF2B5EF4-FFF2-40B4-BE49-F238E27FC236}">
                <a16:creationId xmlns:a16="http://schemas.microsoft.com/office/drawing/2014/main" id="{848547C3-3F90-4D49-84EE-339E44E133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BFD598D-BE95-4D3E-9DF3-A4318846D20F}"/>
              </a:ext>
            </a:extLst>
          </p:cNvPr>
          <p:cNvSpPr>
            <a:spLocks noGrp="1"/>
          </p:cNvSpPr>
          <p:nvPr>
            <p:ph type="sldNum" sz="quarter" idx="12"/>
          </p:nvPr>
        </p:nvSpPr>
        <p:spPr>
          <a:xfrm>
            <a:off x="8610600" y="6356350"/>
            <a:ext cx="2743200" cy="365125"/>
          </a:xfrm>
          <a:prstGeom prst="rect">
            <a:avLst/>
          </a:prstGeom>
        </p:spPr>
        <p:txBody>
          <a:bodyPr/>
          <a:lstStyle/>
          <a:p>
            <a:fld id="{69F0FF30-E127-48F7-83E6-701C7AD7ACFD}" type="slidenum">
              <a:rPr lang="en-US" smtClean="0"/>
              <a:t>‹#›</a:t>
            </a:fld>
            <a:endParaRPr lang="en-US"/>
          </a:p>
        </p:txBody>
      </p:sp>
    </p:spTree>
    <p:extLst>
      <p:ext uri="{BB962C8B-B14F-4D97-AF65-F5344CB8AC3E}">
        <p14:creationId xmlns:p14="http://schemas.microsoft.com/office/powerpoint/2010/main" val="179061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7BD71AB1-2A79-A523-39B8-0A0D13E8AD3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07409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1"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svg"/><Relationship Id="rId26" Type="http://schemas.openxmlformats.org/officeDocument/2006/relationships/image" Target="../media/image37.svg"/><Relationship Id="rId3" Type="http://schemas.openxmlformats.org/officeDocument/2006/relationships/image" Target="../media/image14.svg"/><Relationship Id="rId21" Type="http://schemas.openxmlformats.org/officeDocument/2006/relationships/image" Target="../media/image32.pn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image" Target="../media/image13.png"/><Relationship Id="rId16" Type="http://schemas.openxmlformats.org/officeDocument/2006/relationships/image" Target="../media/image27.svg"/><Relationship Id="rId20"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24" Type="http://schemas.openxmlformats.org/officeDocument/2006/relationships/image" Target="../media/image35.svg"/><Relationship Id="rId5" Type="http://schemas.openxmlformats.org/officeDocument/2006/relationships/image" Target="../media/image16.sv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svg"/><Relationship Id="rId22" Type="http://schemas.openxmlformats.org/officeDocument/2006/relationships/image" Target="../media/image33.sv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svg"/><Relationship Id="rId26" Type="http://schemas.openxmlformats.org/officeDocument/2006/relationships/image" Target="../media/image37.svg"/><Relationship Id="rId3" Type="http://schemas.openxmlformats.org/officeDocument/2006/relationships/image" Target="../media/image14.svg"/><Relationship Id="rId21" Type="http://schemas.openxmlformats.org/officeDocument/2006/relationships/image" Target="../media/image32.pn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image" Target="../media/image13.png"/><Relationship Id="rId16" Type="http://schemas.openxmlformats.org/officeDocument/2006/relationships/image" Target="../media/image27.svg"/><Relationship Id="rId20"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24" Type="http://schemas.openxmlformats.org/officeDocument/2006/relationships/image" Target="../media/image35.svg"/><Relationship Id="rId5" Type="http://schemas.openxmlformats.org/officeDocument/2006/relationships/image" Target="../media/image16.sv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svg"/><Relationship Id="rId22" Type="http://schemas.openxmlformats.org/officeDocument/2006/relationships/image" Target="../media/image33.sv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8.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42.png"/><Relationship Id="rId2" Type="http://schemas.openxmlformats.org/officeDocument/2006/relationships/image" Target="../media/image13.png"/><Relationship Id="rId16" Type="http://schemas.openxmlformats.org/officeDocument/2006/relationships/image" Target="../media/image41.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40.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39.sv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8.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42.png"/><Relationship Id="rId2" Type="http://schemas.openxmlformats.org/officeDocument/2006/relationships/image" Target="../media/image13.png"/><Relationship Id="rId16" Type="http://schemas.openxmlformats.org/officeDocument/2006/relationships/image" Target="../media/image41.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40.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39.svg"/></Relationships>
</file>

<file path=ppt/slides/_rels/slide1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8.png"/><Relationship Id="rId5" Type="http://schemas.microsoft.com/office/2007/relationships/hdphoto" Target="../media/hdphoto1.wdp"/><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svg"/><Relationship Id="rId26" Type="http://schemas.openxmlformats.org/officeDocument/2006/relationships/image" Target="../media/image37.svg"/><Relationship Id="rId3" Type="http://schemas.openxmlformats.org/officeDocument/2006/relationships/image" Target="../media/image14.svg"/><Relationship Id="rId21" Type="http://schemas.openxmlformats.org/officeDocument/2006/relationships/image" Target="../media/image32.pn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image" Target="../media/image13.png"/><Relationship Id="rId16" Type="http://schemas.openxmlformats.org/officeDocument/2006/relationships/image" Target="../media/image27.svg"/><Relationship Id="rId20"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24" Type="http://schemas.openxmlformats.org/officeDocument/2006/relationships/image" Target="../media/image35.svg"/><Relationship Id="rId5" Type="http://schemas.openxmlformats.org/officeDocument/2006/relationships/image" Target="../media/image16.sv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svg"/><Relationship Id="rId22"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svg"/><Relationship Id="rId26" Type="http://schemas.openxmlformats.org/officeDocument/2006/relationships/image" Target="../media/image37.svg"/><Relationship Id="rId3" Type="http://schemas.openxmlformats.org/officeDocument/2006/relationships/image" Target="../media/image14.svg"/><Relationship Id="rId21" Type="http://schemas.openxmlformats.org/officeDocument/2006/relationships/image" Target="../media/image32.pn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image" Target="../media/image13.png"/><Relationship Id="rId16" Type="http://schemas.openxmlformats.org/officeDocument/2006/relationships/image" Target="../media/image27.svg"/><Relationship Id="rId20"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24" Type="http://schemas.openxmlformats.org/officeDocument/2006/relationships/image" Target="../media/image35.svg"/><Relationship Id="rId5" Type="http://schemas.openxmlformats.org/officeDocument/2006/relationships/image" Target="../media/image16.sv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svg"/><Relationship Id="rId22"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27E72D-0396-4ED7-B664-F00E94197635}"/>
              </a:ext>
            </a:extLst>
          </p:cNvPr>
          <p:cNvPicPr>
            <a:picLocks noChangeAspect="1"/>
          </p:cNvPicPr>
          <p:nvPr/>
        </p:nvPicPr>
        <p:blipFill rotWithShape="1">
          <a:blip r:embed="rId3">
            <a:extLst>
              <a:ext uri="{28A0092B-C50C-407E-A947-70E740481C1C}">
                <a14:useLocalDpi xmlns:a14="http://schemas.microsoft.com/office/drawing/2010/main" val="0"/>
              </a:ext>
            </a:extLst>
          </a:blip>
          <a:srcRect l="4094" t="5980" r="2300" b="12112"/>
          <a:stretch/>
        </p:blipFill>
        <p:spPr>
          <a:xfrm>
            <a:off x="0" y="7748"/>
            <a:ext cx="12192000" cy="6850251"/>
          </a:xfrm>
          <a:prstGeom prst="rect">
            <a:avLst/>
          </a:prstGeom>
        </p:spPr>
      </p:pic>
      <p:sp>
        <p:nvSpPr>
          <p:cNvPr id="12" name="TextBox 11">
            <a:extLst>
              <a:ext uri="{FF2B5EF4-FFF2-40B4-BE49-F238E27FC236}">
                <a16:creationId xmlns:a16="http://schemas.microsoft.com/office/drawing/2014/main" id="{105D1532-9607-46CD-A4C2-BA4C0487D438}"/>
              </a:ext>
            </a:extLst>
          </p:cNvPr>
          <p:cNvSpPr txBox="1"/>
          <p:nvPr/>
        </p:nvSpPr>
        <p:spPr>
          <a:xfrm>
            <a:off x="2679374" y="2781110"/>
            <a:ext cx="6572312" cy="677108"/>
          </a:xfrm>
          <a:prstGeom prst="rect">
            <a:avLst/>
          </a:prstGeom>
          <a:noFill/>
        </p:spPr>
        <p:txBody>
          <a:bodyPr wrap="none" lIns="0" tIns="0" rIns="0" bIns="0" rtlCol="0">
            <a:spAutoFit/>
          </a:bodyPr>
          <a:lstStyle/>
          <a:p>
            <a:r>
              <a:rPr lang="en-US" sz="4400">
                <a:solidFill>
                  <a:srgbClr val="FF0066"/>
                </a:solidFill>
                <a:latin typeface="UTM Showcard" panose="02040603050506020204" pitchFamily="18" charset="0"/>
              </a:rPr>
              <a:t>CÔNG NGHỆ VÀ ĐỜI SỐNG</a:t>
            </a:r>
          </a:p>
        </p:txBody>
      </p:sp>
      <p:sp>
        <p:nvSpPr>
          <p:cNvPr id="13" name="Rectangle 12">
            <a:extLst>
              <a:ext uri="{FF2B5EF4-FFF2-40B4-BE49-F238E27FC236}">
                <a16:creationId xmlns:a16="http://schemas.microsoft.com/office/drawing/2014/main" id="{2FDA309B-7A22-4078-964F-2738B6AE3B2D}"/>
              </a:ext>
            </a:extLst>
          </p:cNvPr>
          <p:cNvSpPr/>
          <p:nvPr/>
        </p:nvSpPr>
        <p:spPr>
          <a:xfrm>
            <a:off x="3211845" y="679142"/>
            <a:ext cx="5776741" cy="137160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9Slide02 Noi dung dai"/>
                <a:ea typeface="Calibri" panose="020F0502020204030204" pitchFamily="34" charset="0"/>
                <a:cs typeface="Calibri" panose="020F0502020204030204" pitchFamily="34" charset="0"/>
              </a:rPr>
              <a:t>Thứ ..., ngày ... tháng ... năm ...</a:t>
            </a:r>
            <a:endParaRPr kumimoji="0" lang="en-US" sz="2800" b="0" i="0" u="none" strike="noStrike" kern="0" cap="none" spc="0" normalizeH="0" baseline="0" noProof="0" dirty="0">
              <a:ln>
                <a:noFill/>
              </a:ln>
              <a:solidFill>
                <a:prstClr val="black"/>
              </a:solidFill>
              <a:effectLst/>
              <a:uLnTx/>
              <a:uFillTx/>
              <a:latin typeface="#9Slide02 Noi dung dai"/>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05F5893-B73B-471C-942F-4B9ED0EFEF0B}"/>
              </a:ext>
            </a:extLst>
          </p:cNvPr>
          <p:cNvSpPr txBox="1"/>
          <p:nvPr/>
        </p:nvSpPr>
        <p:spPr>
          <a:xfrm>
            <a:off x="4245508" y="1589077"/>
            <a:ext cx="3440045" cy="923330"/>
          </a:xfrm>
          <a:prstGeom prst="rect">
            <a:avLst/>
          </a:prstGeom>
          <a:noFill/>
        </p:spPr>
        <p:txBody>
          <a:bodyPr wrap="none" lIns="0" tIns="0" rIns="0" bIns="0" rtlCol="0">
            <a:spAutoFit/>
          </a:bodyPr>
          <a:lstStyle/>
          <a:p>
            <a:pPr algn="ctr">
              <a:spcBef>
                <a:spcPts val="1200"/>
              </a:spcBef>
            </a:pPr>
            <a:r>
              <a:rPr lang="en-US" sz="6000">
                <a:solidFill>
                  <a:srgbClr val="00B050"/>
                </a:solidFill>
                <a:latin typeface="#9Slide07 SVNBeachwood Sans" pitchFamily="2" charset="0"/>
              </a:rPr>
              <a:t>ÔN TẬP PHẦN 1</a:t>
            </a:r>
          </a:p>
        </p:txBody>
      </p:sp>
    </p:spTree>
    <p:extLst>
      <p:ext uri="{BB962C8B-B14F-4D97-AF65-F5344CB8AC3E}">
        <p14:creationId xmlns:p14="http://schemas.microsoft.com/office/powerpoint/2010/main" val="1478215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5E8D3"/>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71EFFA8B-C531-4E20-B99A-82D7A70680E2}"/>
              </a:ext>
            </a:extLst>
          </p:cNvPr>
          <p:cNvSpPr/>
          <p:nvPr/>
        </p:nvSpPr>
        <p:spPr>
          <a:xfrm>
            <a:off x="0" y="0"/>
            <a:ext cx="12192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 name="Freeform 2"/>
          <p:cNvSpPr/>
          <p:nvPr/>
        </p:nvSpPr>
        <p:spPr>
          <a:xfrm>
            <a:off x="-393683" y="4466971"/>
            <a:ext cx="1847613" cy="2391029"/>
          </a:xfrm>
          <a:custGeom>
            <a:avLst/>
            <a:gdLst/>
            <a:ahLst/>
            <a:cxnLst/>
            <a:rect l="l" t="t" r="r" b="b"/>
            <a:pathLst>
              <a:path w="4228510" h="5472190">
                <a:moveTo>
                  <a:pt x="0" y="0"/>
                </a:moveTo>
                <a:lnTo>
                  <a:pt x="4228510" y="0"/>
                </a:lnTo>
                <a:lnTo>
                  <a:pt x="4228510" y="5472190"/>
                </a:lnTo>
                <a:lnTo>
                  <a:pt x="0" y="5472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60122" y="5471024"/>
            <a:ext cx="1071754" cy="1386976"/>
          </a:xfrm>
          <a:custGeom>
            <a:avLst/>
            <a:gdLst/>
            <a:ahLst/>
            <a:cxnLst/>
            <a:rect l="l" t="t" r="r" b="b"/>
            <a:pathLst>
              <a:path w="2452852" h="3174280">
                <a:moveTo>
                  <a:pt x="0" y="0"/>
                </a:moveTo>
                <a:lnTo>
                  <a:pt x="2452853" y="0"/>
                </a:lnTo>
                <a:lnTo>
                  <a:pt x="2452853" y="3174280"/>
                </a:lnTo>
                <a:lnTo>
                  <a:pt x="0" y="31742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84470" y="-269860"/>
            <a:ext cx="4876800" cy="1409839"/>
          </a:xfrm>
          <a:custGeom>
            <a:avLst/>
            <a:gdLst/>
            <a:ahLst/>
            <a:cxnLst/>
            <a:rect l="l" t="t" r="r" b="b"/>
            <a:pathLst>
              <a:path w="7315200" h="2114758">
                <a:moveTo>
                  <a:pt x="0" y="0"/>
                </a:moveTo>
                <a:lnTo>
                  <a:pt x="7315200" y="0"/>
                </a:lnTo>
                <a:lnTo>
                  <a:pt x="7315200" y="2114757"/>
                </a:lnTo>
                <a:lnTo>
                  <a:pt x="0" y="2114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684386" y="-269860"/>
            <a:ext cx="4876800" cy="1409839"/>
          </a:xfrm>
          <a:custGeom>
            <a:avLst/>
            <a:gdLst/>
            <a:ahLst/>
            <a:cxnLst/>
            <a:rect l="l" t="t" r="r" b="b"/>
            <a:pathLst>
              <a:path w="7315200" h="2114758">
                <a:moveTo>
                  <a:pt x="0" y="0"/>
                </a:moveTo>
                <a:lnTo>
                  <a:pt x="7315200" y="0"/>
                </a:lnTo>
                <a:lnTo>
                  <a:pt x="7315200" y="2114757"/>
                </a:lnTo>
                <a:lnTo>
                  <a:pt x="0" y="2114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299670" y="-269860"/>
            <a:ext cx="4876800" cy="1409839"/>
          </a:xfrm>
          <a:custGeom>
            <a:avLst/>
            <a:gdLst/>
            <a:ahLst/>
            <a:cxnLst/>
            <a:rect l="l" t="t" r="r" b="b"/>
            <a:pathLst>
              <a:path w="7315200" h="2114758">
                <a:moveTo>
                  <a:pt x="0" y="0"/>
                </a:moveTo>
                <a:lnTo>
                  <a:pt x="7315200" y="0"/>
                </a:lnTo>
                <a:lnTo>
                  <a:pt x="7315200" y="2114757"/>
                </a:lnTo>
                <a:lnTo>
                  <a:pt x="0" y="2114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C77B3C31-5735-4D99-80EF-01E2E4853416}"/>
              </a:ext>
            </a:extLst>
          </p:cNvPr>
          <p:cNvGrpSpPr/>
          <p:nvPr/>
        </p:nvGrpSpPr>
        <p:grpSpPr>
          <a:xfrm>
            <a:off x="9503338" y="4810711"/>
            <a:ext cx="2794253" cy="2100029"/>
            <a:chOff x="11664377" y="5494632"/>
            <a:chExt cx="6753345" cy="5075497"/>
          </a:xfrm>
        </p:grpSpPr>
        <p:sp>
          <p:nvSpPr>
            <p:cNvPr id="7" name="Freeform 7"/>
            <p:cNvSpPr/>
            <p:nvPr/>
          </p:nvSpPr>
          <p:spPr>
            <a:xfrm>
              <a:off x="14154304" y="5494632"/>
              <a:ext cx="4263418" cy="5075497"/>
            </a:xfrm>
            <a:custGeom>
              <a:avLst/>
              <a:gdLst/>
              <a:ahLst/>
              <a:cxnLst/>
              <a:rect l="l" t="t" r="r" b="b"/>
              <a:pathLst>
                <a:path w="4263418" h="5075497">
                  <a:moveTo>
                    <a:pt x="0" y="0"/>
                  </a:moveTo>
                  <a:lnTo>
                    <a:pt x="4263417" y="0"/>
                  </a:lnTo>
                  <a:lnTo>
                    <a:pt x="4263417" y="5075498"/>
                  </a:lnTo>
                  <a:lnTo>
                    <a:pt x="0" y="50754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2350554" y="7604916"/>
              <a:ext cx="2799664" cy="2886251"/>
            </a:xfrm>
            <a:custGeom>
              <a:avLst/>
              <a:gdLst/>
              <a:ahLst/>
              <a:cxnLst/>
              <a:rect l="l" t="t" r="r" b="b"/>
              <a:pathLst>
                <a:path w="2799664" h="2886251">
                  <a:moveTo>
                    <a:pt x="0" y="0"/>
                  </a:moveTo>
                  <a:lnTo>
                    <a:pt x="2799664" y="0"/>
                  </a:lnTo>
                  <a:lnTo>
                    <a:pt x="2799664" y="2886251"/>
                  </a:lnTo>
                  <a:lnTo>
                    <a:pt x="0" y="2886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1664377" y="8733007"/>
              <a:ext cx="1570257" cy="1758161"/>
            </a:xfrm>
            <a:custGeom>
              <a:avLst/>
              <a:gdLst/>
              <a:ahLst/>
              <a:cxnLst/>
              <a:rect l="l" t="t" r="r" b="b"/>
              <a:pathLst>
                <a:path w="1570257" h="1758161">
                  <a:moveTo>
                    <a:pt x="0" y="0"/>
                  </a:moveTo>
                  <a:lnTo>
                    <a:pt x="1570257" y="0"/>
                  </a:lnTo>
                  <a:lnTo>
                    <a:pt x="1570257" y="1758160"/>
                  </a:lnTo>
                  <a:lnTo>
                    <a:pt x="0" y="17581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57959" y="1067441"/>
            <a:ext cx="970210" cy="944742"/>
          </a:xfrm>
          <a:custGeom>
            <a:avLst/>
            <a:gdLst/>
            <a:ahLst/>
            <a:cxnLst/>
            <a:rect l="l" t="t" r="r" b="b"/>
            <a:pathLst>
              <a:path w="1455315" h="1417113">
                <a:moveTo>
                  <a:pt x="0" y="0"/>
                </a:moveTo>
                <a:lnTo>
                  <a:pt x="1455315" y="0"/>
                </a:lnTo>
                <a:lnTo>
                  <a:pt x="1455315" y="1417113"/>
                </a:lnTo>
                <a:lnTo>
                  <a:pt x="0" y="1417113"/>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116245" y="1280192"/>
            <a:ext cx="516894" cy="503325"/>
          </a:xfrm>
          <a:custGeom>
            <a:avLst/>
            <a:gdLst/>
            <a:ahLst/>
            <a:cxnLst/>
            <a:rect l="l" t="t" r="r" b="b"/>
            <a:pathLst>
              <a:path w="775341" h="754988">
                <a:moveTo>
                  <a:pt x="0" y="0"/>
                </a:moveTo>
                <a:lnTo>
                  <a:pt x="775341" y="0"/>
                </a:lnTo>
                <a:lnTo>
                  <a:pt x="775341" y="754988"/>
                </a:lnTo>
                <a:lnTo>
                  <a:pt x="0" y="754988"/>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0064246" y="1902552"/>
            <a:ext cx="938641" cy="914002"/>
          </a:xfrm>
          <a:custGeom>
            <a:avLst/>
            <a:gdLst/>
            <a:ahLst/>
            <a:cxnLst/>
            <a:rect l="l" t="t" r="r" b="b"/>
            <a:pathLst>
              <a:path w="1407962" h="1371003">
                <a:moveTo>
                  <a:pt x="0" y="0"/>
                </a:moveTo>
                <a:lnTo>
                  <a:pt x="1407961" y="0"/>
                </a:lnTo>
                <a:lnTo>
                  <a:pt x="1407961" y="1371003"/>
                </a:lnTo>
                <a:lnTo>
                  <a:pt x="0" y="1371003"/>
                </a:lnTo>
                <a:lnTo>
                  <a:pt x="0" y="0"/>
                </a:lnTo>
                <a:close/>
              </a:path>
            </a:pathLst>
          </a:custGeom>
          <a:blipFill>
            <a:blip r:embed="rId12"/>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1374692" y="3097969"/>
            <a:ext cx="589617" cy="574140"/>
          </a:xfrm>
          <a:custGeom>
            <a:avLst/>
            <a:gdLst/>
            <a:ahLst/>
            <a:cxnLst/>
            <a:rect l="l" t="t" r="r" b="b"/>
            <a:pathLst>
              <a:path w="884426" h="861210">
                <a:moveTo>
                  <a:pt x="0" y="0"/>
                </a:moveTo>
                <a:lnTo>
                  <a:pt x="884426" y="0"/>
                </a:lnTo>
                <a:lnTo>
                  <a:pt x="884426" y="861210"/>
                </a:lnTo>
                <a:lnTo>
                  <a:pt x="0" y="861210"/>
                </a:lnTo>
                <a:lnTo>
                  <a:pt x="0" y="0"/>
                </a:lnTo>
                <a:close/>
              </a:path>
            </a:pathLst>
          </a:custGeom>
          <a:blipFill>
            <a:blip r:embed="rId12"/>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022804" y="4136295"/>
            <a:ext cx="570099" cy="555135"/>
          </a:xfrm>
          <a:custGeom>
            <a:avLst/>
            <a:gdLst/>
            <a:ahLst/>
            <a:cxnLst/>
            <a:rect l="l" t="t" r="r" b="b"/>
            <a:pathLst>
              <a:path w="855149" h="832702">
                <a:moveTo>
                  <a:pt x="0" y="0"/>
                </a:moveTo>
                <a:lnTo>
                  <a:pt x="855149" y="0"/>
                </a:lnTo>
                <a:lnTo>
                  <a:pt x="855149" y="832702"/>
                </a:lnTo>
                <a:lnTo>
                  <a:pt x="0" y="83270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4" name="Group 33">
            <a:extLst>
              <a:ext uri="{FF2B5EF4-FFF2-40B4-BE49-F238E27FC236}">
                <a16:creationId xmlns:a16="http://schemas.microsoft.com/office/drawing/2014/main" id="{BE853DE9-46BC-4778-93D0-3F9F690ADCCA}"/>
              </a:ext>
            </a:extLst>
          </p:cNvPr>
          <p:cNvGrpSpPr/>
          <p:nvPr/>
        </p:nvGrpSpPr>
        <p:grpSpPr>
          <a:xfrm>
            <a:off x="8645923" y="1932460"/>
            <a:ext cx="3555743" cy="1733363"/>
            <a:chOff x="11707964" y="863485"/>
            <a:chExt cx="4198557" cy="2600044"/>
          </a:xfrm>
        </p:grpSpPr>
        <p:sp>
          <p:nvSpPr>
            <p:cNvPr id="35" name="Freeform 22">
              <a:extLst>
                <a:ext uri="{FF2B5EF4-FFF2-40B4-BE49-F238E27FC236}">
                  <a16:creationId xmlns:a16="http://schemas.microsoft.com/office/drawing/2014/main" id="{9AF130B5-8DF1-42DE-830C-AB73919C09AD}"/>
                </a:ext>
              </a:extLst>
            </p:cNvPr>
            <p:cNvSpPr/>
            <p:nvPr/>
          </p:nvSpPr>
          <p:spPr>
            <a:xfrm>
              <a:off x="11707964" y="863485"/>
              <a:ext cx="4198557" cy="2600044"/>
            </a:xfrm>
            <a:custGeom>
              <a:avLst/>
              <a:gdLst/>
              <a:ahLst/>
              <a:cxnLst/>
              <a:rect l="l" t="t" r="r" b="b"/>
              <a:pathLst>
                <a:path w="4198557" h="2959542">
                  <a:moveTo>
                    <a:pt x="0" y="0"/>
                  </a:moveTo>
                  <a:lnTo>
                    <a:pt x="4198557" y="0"/>
                  </a:lnTo>
                  <a:lnTo>
                    <a:pt x="4198557" y="2959542"/>
                  </a:lnTo>
                  <a:lnTo>
                    <a:pt x="0" y="29595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37" name="TextBox 45">
              <a:extLst>
                <a:ext uri="{FF2B5EF4-FFF2-40B4-BE49-F238E27FC236}">
                  <a16:creationId xmlns:a16="http://schemas.microsoft.com/office/drawing/2014/main" id="{B8A0DA9E-9BCD-4938-98EB-DA7EEA948664}"/>
                </a:ext>
              </a:extLst>
            </p:cNvPr>
            <p:cNvSpPr txBox="1"/>
            <p:nvPr/>
          </p:nvSpPr>
          <p:spPr>
            <a:xfrm rot="21538821">
              <a:off x="12273588" y="1422850"/>
              <a:ext cx="3000359" cy="1695177"/>
            </a:xfrm>
            <a:prstGeom prst="rect">
              <a:avLst/>
            </a:prstGeom>
          </p:spPr>
          <p:txBody>
            <a:bodyPr wrap="square" lIns="0" tIns="0" rIns="0" bIns="0" rtlCol="0" anchor="t">
              <a:spAutoFit/>
            </a:bodyPr>
            <a:lstStyle/>
            <a:p>
              <a:pPr marL="0" marR="0" lvl="0" indent="0" algn="ctr" defTabSz="609630" rtl="0" eaLnBrk="1" fontAlgn="auto" latinLnBrk="0" hangingPunct="1">
                <a:lnSpc>
                  <a:spcPts val="3013"/>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Các công việc chính của thiết kế sản phẩm.</a:t>
              </a:r>
              <a:endParaRPr kumimoji="0" lang="en-US" sz="2400" b="1" i="0" u="none" strike="noStrike" kern="1200" cap="none" spc="0" normalizeH="0" baseline="0" noProof="0">
                <a:ln>
                  <a:noFill/>
                </a:ln>
                <a:solidFill>
                  <a:srgbClr val="3B5060"/>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a:extLst>
              <a:ext uri="{FF2B5EF4-FFF2-40B4-BE49-F238E27FC236}">
                <a16:creationId xmlns:a16="http://schemas.microsoft.com/office/drawing/2014/main" id="{1465B66D-6AF5-44CE-950B-2A50ACA84259}"/>
              </a:ext>
            </a:extLst>
          </p:cNvPr>
          <p:cNvGrpSpPr/>
          <p:nvPr/>
        </p:nvGrpSpPr>
        <p:grpSpPr>
          <a:xfrm>
            <a:off x="724167" y="2030227"/>
            <a:ext cx="3001885" cy="1572468"/>
            <a:chOff x="12799661" y="3894327"/>
            <a:chExt cx="4198557" cy="2683079"/>
          </a:xfrm>
        </p:grpSpPr>
        <p:sp>
          <p:nvSpPr>
            <p:cNvPr id="39" name="Freeform 23">
              <a:extLst>
                <a:ext uri="{FF2B5EF4-FFF2-40B4-BE49-F238E27FC236}">
                  <a16:creationId xmlns:a16="http://schemas.microsoft.com/office/drawing/2014/main" id="{89CB0055-0C32-414F-BF5D-8DEF64B6B09E}"/>
                </a:ext>
              </a:extLst>
            </p:cNvPr>
            <p:cNvSpPr/>
            <p:nvPr/>
          </p:nvSpPr>
          <p:spPr>
            <a:xfrm>
              <a:off x="12799661" y="3894327"/>
              <a:ext cx="4198557" cy="2683079"/>
            </a:xfrm>
            <a:custGeom>
              <a:avLst/>
              <a:gdLst/>
              <a:ahLst/>
              <a:cxnLst/>
              <a:rect l="l" t="t" r="r" b="b"/>
              <a:pathLst>
                <a:path w="4198557" h="2959542">
                  <a:moveTo>
                    <a:pt x="0" y="0"/>
                  </a:moveTo>
                  <a:lnTo>
                    <a:pt x="4198556" y="0"/>
                  </a:lnTo>
                  <a:lnTo>
                    <a:pt x="4198556" y="2959542"/>
                  </a:lnTo>
                  <a:lnTo>
                    <a:pt x="0" y="29595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47">
              <a:extLst>
                <a:ext uri="{FF2B5EF4-FFF2-40B4-BE49-F238E27FC236}">
                  <a16:creationId xmlns:a16="http://schemas.microsoft.com/office/drawing/2014/main" id="{834F7E47-3F39-425A-AB1E-14AABB805851}"/>
                </a:ext>
              </a:extLst>
            </p:cNvPr>
            <p:cNvSpPr txBox="1"/>
            <p:nvPr/>
          </p:nvSpPr>
          <p:spPr>
            <a:xfrm>
              <a:off x="13549160" y="4548206"/>
              <a:ext cx="3085279" cy="189055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Sự cần thiết của thiết kế sản phẩm.</a:t>
              </a: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Freeform 57">
            <a:extLst>
              <a:ext uri="{FF2B5EF4-FFF2-40B4-BE49-F238E27FC236}">
                <a16:creationId xmlns:a16="http://schemas.microsoft.com/office/drawing/2014/main" id="{75AE90C9-6A3D-4C33-A79B-E08CABD3C741}"/>
              </a:ext>
            </a:extLst>
          </p:cNvPr>
          <p:cNvSpPr/>
          <p:nvPr/>
        </p:nvSpPr>
        <p:spPr>
          <a:xfrm rot="-2035447">
            <a:off x="7616650" y="3935669"/>
            <a:ext cx="3135045" cy="748749"/>
          </a:xfrm>
          <a:custGeom>
            <a:avLst/>
            <a:gdLst/>
            <a:ahLst/>
            <a:cxnLst/>
            <a:rect l="l" t="t" r="r" b="b"/>
            <a:pathLst>
              <a:path w="2787131" h="699316">
                <a:moveTo>
                  <a:pt x="0" y="0"/>
                </a:moveTo>
                <a:lnTo>
                  <a:pt x="2787131" y="0"/>
                </a:lnTo>
                <a:lnTo>
                  <a:pt x="2787131" y="699317"/>
                </a:lnTo>
                <a:lnTo>
                  <a:pt x="0" y="699317"/>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58">
            <a:extLst>
              <a:ext uri="{FF2B5EF4-FFF2-40B4-BE49-F238E27FC236}">
                <a16:creationId xmlns:a16="http://schemas.microsoft.com/office/drawing/2014/main" id="{B1B20BD4-23EF-43FE-A7E7-A1ABE8692048}"/>
              </a:ext>
            </a:extLst>
          </p:cNvPr>
          <p:cNvSpPr/>
          <p:nvPr/>
        </p:nvSpPr>
        <p:spPr>
          <a:xfrm rot="281360" flipH="1">
            <a:off x="2089829" y="3600477"/>
            <a:ext cx="3012785" cy="455023"/>
          </a:xfrm>
          <a:custGeom>
            <a:avLst/>
            <a:gdLst/>
            <a:ahLst/>
            <a:cxnLst/>
            <a:rect l="l" t="t" r="r" b="b"/>
            <a:pathLst>
              <a:path w="3822175" h="382217">
                <a:moveTo>
                  <a:pt x="0" y="0"/>
                </a:moveTo>
                <a:lnTo>
                  <a:pt x="3822175" y="0"/>
                </a:lnTo>
                <a:lnTo>
                  <a:pt x="3822175" y="382218"/>
                </a:lnTo>
                <a:lnTo>
                  <a:pt x="0" y="382218"/>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8" name="Group 47">
            <a:extLst>
              <a:ext uri="{FF2B5EF4-FFF2-40B4-BE49-F238E27FC236}">
                <a16:creationId xmlns:a16="http://schemas.microsoft.com/office/drawing/2014/main" id="{E754C6DD-705D-41E4-9CD6-5A43CE9F15A9}"/>
              </a:ext>
            </a:extLst>
          </p:cNvPr>
          <p:cNvGrpSpPr/>
          <p:nvPr/>
        </p:nvGrpSpPr>
        <p:grpSpPr>
          <a:xfrm>
            <a:off x="4014183" y="2359553"/>
            <a:ext cx="4905381" cy="5204638"/>
            <a:chOff x="5518791" y="1823139"/>
            <a:chExt cx="7358071" cy="7806957"/>
          </a:xfrm>
        </p:grpSpPr>
        <p:sp>
          <p:nvSpPr>
            <p:cNvPr id="49" name="Freeform 20">
              <a:extLst>
                <a:ext uri="{FF2B5EF4-FFF2-40B4-BE49-F238E27FC236}">
                  <a16:creationId xmlns:a16="http://schemas.microsoft.com/office/drawing/2014/main" id="{2BC6B3D6-4CA2-46A2-A5C3-7748325D9AC4}"/>
                </a:ext>
              </a:extLst>
            </p:cNvPr>
            <p:cNvSpPr/>
            <p:nvPr/>
          </p:nvSpPr>
          <p:spPr>
            <a:xfrm rot="-2867753">
              <a:off x="5849211" y="1787318"/>
              <a:ext cx="6923921" cy="7131380"/>
            </a:xfrm>
            <a:custGeom>
              <a:avLst/>
              <a:gdLst/>
              <a:ahLst/>
              <a:cxnLst/>
              <a:rect l="l" t="t" r="r" b="b"/>
              <a:pathLst>
                <a:path w="6923921" h="7131380">
                  <a:moveTo>
                    <a:pt x="0" y="0"/>
                  </a:moveTo>
                  <a:lnTo>
                    <a:pt x="6923922" y="0"/>
                  </a:lnTo>
                  <a:lnTo>
                    <a:pt x="6923922" y="7131380"/>
                  </a:lnTo>
                  <a:lnTo>
                    <a:pt x="0" y="713138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 name="TextBox 25">
              <a:extLst>
                <a:ext uri="{FF2B5EF4-FFF2-40B4-BE49-F238E27FC236}">
                  <a16:creationId xmlns:a16="http://schemas.microsoft.com/office/drawing/2014/main" id="{AB2FA69E-5493-4A57-8257-81F6024721C3}"/>
                </a:ext>
              </a:extLst>
            </p:cNvPr>
            <p:cNvSpPr txBox="1"/>
            <p:nvPr/>
          </p:nvSpPr>
          <p:spPr>
            <a:xfrm>
              <a:off x="6676702" y="3965709"/>
              <a:ext cx="5072454" cy="2577629"/>
            </a:xfrm>
            <a:prstGeom prst="rect">
              <a:avLst/>
            </a:prstGeom>
            <a:solidFill>
              <a:srgbClr val="C6E19F"/>
            </a:solidFill>
          </p:spPr>
          <p:txBody>
            <a:bodyPr wrap="square" lIns="0" tIns="0" rIns="0" bIns="0" rtlCol="0" anchor="t">
              <a:spAutoFit/>
            </a:bodyPr>
            <a:lstStyle/>
            <a:p>
              <a:pPr marL="0" marR="0" lvl="0" indent="0" algn="ctr" defTabSz="609630" rtl="0" eaLnBrk="1" fontAlgn="auto" latinLnBrk="0" hangingPunct="1">
                <a:lnSpc>
                  <a:spcPts val="6667"/>
                </a:lnSpc>
                <a:spcBef>
                  <a:spcPts val="0"/>
                </a:spcBef>
                <a:spcAft>
                  <a:spcPts val="0"/>
                </a:spcAft>
                <a:buClrTx/>
                <a:buSzTx/>
                <a:buFontTx/>
                <a:buNone/>
                <a:tabLst/>
                <a:defRPr/>
              </a:pPr>
              <a:r>
                <a:rPr kumimoji="0" lang="en-US" sz="6400" b="0" i="0" u="none" strike="noStrike" kern="1200" cap="none" spc="64" normalizeH="0" baseline="0" noProof="0">
                  <a:ln>
                    <a:noFill/>
                  </a:ln>
                  <a:solidFill>
                    <a:srgbClr val="FF0000"/>
                  </a:solidFill>
                  <a:effectLst/>
                  <a:uLnTx/>
                  <a:uFillTx/>
                  <a:latin typeface="UTM Iron Gothic" panose="02040603050506020204" pitchFamily="18" charset="0"/>
                  <a:ea typeface="+mn-ea"/>
                  <a:cs typeface="Times New Roman" panose="02020603050405020304" pitchFamily="18" charset="0"/>
                </a:rPr>
                <a:t>Tìm hiểu</a:t>
              </a:r>
            </a:p>
            <a:p>
              <a:pPr marL="0" marR="0" lvl="0" indent="0" algn="ctr" defTabSz="609630" rtl="0" eaLnBrk="1" fontAlgn="auto" latinLnBrk="0" hangingPunct="1">
                <a:lnSpc>
                  <a:spcPts val="6667"/>
                </a:lnSpc>
                <a:spcBef>
                  <a:spcPts val="0"/>
                </a:spcBef>
                <a:spcAft>
                  <a:spcPts val="0"/>
                </a:spcAft>
                <a:buClrTx/>
                <a:buSzTx/>
                <a:buFontTx/>
                <a:buNone/>
                <a:tabLst/>
                <a:defRPr/>
              </a:pPr>
              <a:r>
                <a:rPr kumimoji="0" lang="en-US" sz="6400" b="0" i="0" u="none" strike="noStrike" kern="1200" cap="none" spc="64" normalizeH="0" baseline="0" noProof="0">
                  <a:ln>
                    <a:noFill/>
                  </a:ln>
                  <a:solidFill>
                    <a:srgbClr val="FF0000"/>
                  </a:solidFill>
                  <a:effectLst/>
                  <a:uLnTx/>
                  <a:uFillTx/>
                  <a:latin typeface="UTM Iron Gothic" panose="02040603050506020204" pitchFamily="18" charset="0"/>
                  <a:ea typeface="+mn-ea"/>
                  <a:cs typeface="Times New Roman" panose="02020603050405020304" pitchFamily="18" charset="0"/>
                </a:rPr>
                <a:t>thiết kế</a:t>
              </a:r>
            </a:p>
          </p:txBody>
        </p:sp>
        <p:sp>
          <p:nvSpPr>
            <p:cNvPr id="52" name="Freeform 59">
              <a:extLst>
                <a:ext uri="{FF2B5EF4-FFF2-40B4-BE49-F238E27FC236}">
                  <a16:creationId xmlns:a16="http://schemas.microsoft.com/office/drawing/2014/main" id="{27A08448-6A0B-4AAD-B3C0-211962A7873E}"/>
                </a:ext>
              </a:extLst>
            </p:cNvPr>
            <p:cNvSpPr/>
            <p:nvPr/>
          </p:nvSpPr>
          <p:spPr>
            <a:xfrm>
              <a:off x="5518791" y="4719728"/>
              <a:ext cx="1638565" cy="2121119"/>
            </a:xfrm>
            <a:custGeom>
              <a:avLst/>
              <a:gdLst/>
              <a:ahLst/>
              <a:cxnLst/>
              <a:rect l="l" t="t" r="r" b="b"/>
              <a:pathLst>
                <a:path w="1638565" h="2121119">
                  <a:moveTo>
                    <a:pt x="0" y="0"/>
                  </a:moveTo>
                  <a:lnTo>
                    <a:pt x="1638564" y="0"/>
                  </a:lnTo>
                  <a:lnTo>
                    <a:pt x="1638564" y="2121119"/>
                  </a:lnTo>
                  <a:lnTo>
                    <a:pt x="0" y="212111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a:extLst>
                <a:ext uri="{FF2B5EF4-FFF2-40B4-BE49-F238E27FC236}">
                  <a16:creationId xmlns:a16="http://schemas.microsoft.com/office/drawing/2014/main" id="{B4FF0E03-44C2-4535-976F-A0276F534A4A}"/>
                </a:ext>
              </a:extLst>
            </p:cNvPr>
            <p:cNvSpPr/>
            <p:nvPr/>
          </p:nvSpPr>
          <p:spPr>
            <a:xfrm>
              <a:off x="9263993" y="1823139"/>
              <a:ext cx="1257317" cy="784956"/>
            </a:xfrm>
            <a:prstGeom prst="ellipse">
              <a:avLst/>
            </a:prstGeom>
            <a:solidFill>
              <a:srgbClr val="D6F5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4" name="Oval 53">
              <a:extLst>
                <a:ext uri="{FF2B5EF4-FFF2-40B4-BE49-F238E27FC236}">
                  <a16:creationId xmlns:a16="http://schemas.microsoft.com/office/drawing/2014/main" id="{DF441339-33BD-45F7-A7F1-FDBE53C53DB5}"/>
                </a:ext>
              </a:extLst>
            </p:cNvPr>
            <p:cNvSpPr/>
            <p:nvPr/>
          </p:nvSpPr>
          <p:spPr>
            <a:xfrm>
              <a:off x="8771534" y="8845140"/>
              <a:ext cx="1167272" cy="78495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sp>
        <p:nvSpPr>
          <p:cNvPr id="57" name="Freeform 7">
            <a:extLst>
              <a:ext uri="{FF2B5EF4-FFF2-40B4-BE49-F238E27FC236}">
                <a16:creationId xmlns:a16="http://schemas.microsoft.com/office/drawing/2014/main" id="{59AB0641-5239-4BE7-B1C7-1A9988286CAC}"/>
              </a:ext>
            </a:extLst>
          </p:cNvPr>
          <p:cNvSpPr/>
          <p:nvPr/>
        </p:nvSpPr>
        <p:spPr>
          <a:xfrm>
            <a:off x="6040567" y="2666063"/>
            <a:ext cx="939395" cy="891571"/>
          </a:xfrm>
          <a:custGeom>
            <a:avLst/>
            <a:gdLst/>
            <a:ahLst/>
            <a:cxnLst/>
            <a:rect l="l" t="t" r="r" b="b"/>
            <a:pathLst>
              <a:path w="2167759" h="2057400">
                <a:moveTo>
                  <a:pt x="0" y="0"/>
                </a:moveTo>
                <a:lnTo>
                  <a:pt x="2167759" y="0"/>
                </a:lnTo>
                <a:lnTo>
                  <a:pt x="2167759" y="2057400"/>
                </a:lnTo>
                <a:lnTo>
                  <a:pt x="0" y="20574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3872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fill="hold"/>
                                        <p:tgtEl>
                                          <p:spTgt spid="57"/>
                                        </p:tgtEl>
                                        <p:attrNameLst>
                                          <p:attrName>ppt_w</p:attrName>
                                        </p:attrNameLst>
                                      </p:cBhvr>
                                      <p:tavLst>
                                        <p:tav tm="0">
                                          <p:val>
                                            <p:fltVal val="0"/>
                                          </p:val>
                                        </p:tav>
                                        <p:tav tm="100000">
                                          <p:val>
                                            <p:strVal val="#ppt_w"/>
                                          </p:val>
                                        </p:tav>
                                      </p:tavLst>
                                    </p:anim>
                                    <p:anim calcmode="lin" valueType="num">
                                      <p:cBhvr>
                                        <p:cTn id="13" dur="500" fill="hold"/>
                                        <p:tgtEl>
                                          <p:spTgt spid="57"/>
                                        </p:tgtEl>
                                        <p:attrNameLst>
                                          <p:attrName>ppt_h</p:attrName>
                                        </p:attrNameLst>
                                      </p:cBhvr>
                                      <p:tavLst>
                                        <p:tav tm="0">
                                          <p:val>
                                            <p:fltVal val="0"/>
                                          </p:val>
                                        </p:tav>
                                        <p:tav tm="100000">
                                          <p:val>
                                            <p:strVal val="#ppt_h"/>
                                          </p:val>
                                        </p:tav>
                                      </p:tavLst>
                                    </p:anim>
                                    <p:animEffect transition="in" filter="fade">
                                      <p:cBhvr>
                                        <p:cTn id="14" dur="500"/>
                                        <p:tgtEl>
                                          <p:spTgt spid="5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left)">
                                      <p:cBhvr>
                                        <p:cTn id="19" dur="500"/>
                                        <p:tgtEl>
                                          <p:spTgt spid="46"/>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500"/>
                                        <p:tgtEl>
                                          <p:spTgt spid="47"/>
                                        </p:tgtEl>
                                      </p:cBhvr>
                                    </p:animEffect>
                                  </p:childTnLst>
                                </p:cTn>
                              </p:par>
                            </p:childTnLst>
                          </p:cTn>
                        </p:par>
                        <p:par>
                          <p:cTn id="31" fill="hold">
                            <p:stCondLst>
                              <p:cond delay="500"/>
                            </p:stCondLst>
                            <p:childTnLst>
                              <p:par>
                                <p:cTn id="32" presetID="21" presetClass="entr" presetSubtype="1"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heel(1)">
                                      <p:cBhvr>
                                        <p:cTn id="34"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5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5E8D3"/>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71EFFA8B-C531-4E20-B99A-82D7A70680E2}"/>
              </a:ext>
            </a:extLst>
          </p:cNvPr>
          <p:cNvSpPr/>
          <p:nvPr/>
        </p:nvSpPr>
        <p:spPr>
          <a:xfrm>
            <a:off x="0" y="0"/>
            <a:ext cx="12192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 name="Freeform 2"/>
          <p:cNvSpPr/>
          <p:nvPr/>
        </p:nvSpPr>
        <p:spPr>
          <a:xfrm>
            <a:off x="-393683" y="4466971"/>
            <a:ext cx="1847613" cy="2391029"/>
          </a:xfrm>
          <a:custGeom>
            <a:avLst/>
            <a:gdLst/>
            <a:ahLst/>
            <a:cxnLst/>
            <a:rect l="l" t="t" r="r" b="b"/>
            <a:pathLst>
              <a:path w="4228510" h="5472190">
                <a:moveTo>
                  <a:pt x="0" y="0"/>
                </a:moveTo>
                <a:lnTo>
                  <a:pt x="4228510" y="0"/>
                </a:lnTo>
                <a:lnTo>
                  <a:pt x="4228510" y="5472190"/>
                </a:lnTo>
                <a:lnTo>
                  <a:pt x="0" y="5472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60122" y="5471024"/>
            <a:ext cx="1071754" cy="1386976"/>
          </a:xfrm>
          <a:custGeom>
            <a:avLst/>
            <a:gdLst/>
            <a:ahLst/>
            <a:cxnLst/>
            <a:rect l="l" t="t" r="r" b="b"/>
            <a:pathLst>
              <a:path w="2452852" h="3174280">
                <a:moveTo>
                  <a:pt x="0" y="0"/>
                </a:moveTo>
                <a:lnTo>
                  <a:pt x="2452853" y="0"/>
                </a:lnTo>
                <a:lnTo>
                  <a:pt x="2452853" y="3174280"/>
                </a:lnTo>
                <a:lnTo>
                  <a:pt x="0" y="31742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84470" y="-269860"/>
            <a:ext cx="4876800" cy="1409839"/>
          </a:xfrm>
          <a:custGeom>
            <a:avLst/>
            <a:gdLst/>
            <a:ahLst/>
            <a:cxnLst/>
            <a:rect l="l" t="t" r="r" b="b"/>
            <a:pathLst>
              <a:path w="7315200" h="2114758">
                <a:moveTo>
                  <a:pt x="0" y="0"/>
                </a:moveTo>
                <a:lnTo>
                  <a:pt x="7315200" y="0"/>
                </a:lnTo>
                <a:lnTo>
                  <a:pt x="7315200" y="2114757"/>
                </a:lnTo>
                <a:lnTo>
                  <a:pt x="0" y="2114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684386" y="-269860"/>
            <a:ext cx="4876800" cy="1409839"/>
          </a:xfrm>
          <a:custGeom>
            <a:avLst/>
            <a:gdLst/>
            <a:ahLst/>
            <a:cxnLst/>
            <a:rect l="l" t="t" r="r" b="b"/>
            <a:pathLst>
              <a:path w="7315200" h="2114758">
                <a:moveTo>
                  <a:pt x="0" y="0"/>
                </a:moveTo>
                <a:lnTo>
                  <a:pt x="7315200" y="0"/>
                </a:lnTo>
                <a:lnTo>
                  <a:pt x="7315200" y="2114757"/>
                </a:lnTo>
                <a:lnTo>
                  <a:pt x="0" y="2114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299670" y="-269860"/>
            <a:ext cx="4876800" cy="1409839"/>
          </a:xfrm>
          <a:custGeom>
            <a:avLst/>
            <a:gdLst/>
            <a:ahLst/>
            <a:cxnLst/>
            <a:rect l="l" t="t" r="r" b="b"/>
            <a:pathLst>
              <a:path w="7315200" h="2114758">
                <a:moveTo>
                  <a:pt x="0" y="0"/>
                </a:moveTo>
                <a:lnTo>
                  <a:pt x="7315200" y="0"/>
                </a:lnTo>
                <a:lnTo>
                  <a:pt x="7315200" y="2114757"/>
                </a:lnTo>
                <a:lnTo>
                  <a:pt x="0" y="2114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C77B3C31-5735-4D99-80EF-01E2E4853416}"/>
              </a:ext>
            </a:extLst>
          </p:cNvPr>
          <p:cNvGrpSpPr/>
          <p:nvPr/>
        </p:nvGrpSpPr>
        <p:grpSpPr>
          <a:xfrm>
            <a:off x="9503338" y="4810711"/>
            <a:ext cx="2794253" cy="2100029"/>
            <a:chOff x="11664377" y="5494632"/>
            <a:chExt cx="6753345" cy="5075497"/>
          </a:xfrm>
        </p:grpSpPr>
        <p:sp>
          <p:nvSpPr>
            <p:cNvPr id="7" name="Freeform 7"/>
            <p:cNvSpPr/>
            <p:nvPr/>
          </p:nvSpPr>
          <p:spPr>
            <a:xfrm>
              <a:off x="14154304" y="5494632"/>
              <a:ext cx="4263418" cy="5075497"/>
            </a:xfrm>
            <a:custGeom>
              <a:avLst/>
              <a:gdLst/>
              <a:ahLst/>
              <a:cxnLst/>
              <a:rect l="l" t="t" r="r" b="b"/>
              <a:pathLst>
                <a:path w="4263418" h="5075497">
                  <a:moveTo>
                    <a:pt x="0" y="0"/>
                  </a:moveTo>
                  <a:lnTo>
                    <a:pt x="4263417" y="0"/>
                  </a:lnTo>
                  <a:lnTo>
                    <a:pt x="4263417" y="5075498"/>
                  </a:lnTo>
                  <a:lnTo>
                    <a:pt x="0" y="50754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2350554" y="7604916"/>
              <a:ext cx="2799664" cy="2886251"/>
            </a:xfrm>
            <a:custGeom>
              <a:avLst/>
              <a:gdLst/>
              <a:ahLst/>
              <a:cxnLst/>
              <a:rect l="l" t="t" r="r" b="b"/>
              <a:pathLst>
                <a:path w="2799664" h="2886251">
                  <a:moveTo>
                    <a:pt x="0" y="0"/>
                  </a:moveTo>
                  <a:lnTo>
                    <a:pt x="2799664" y="0"/>
                  </a:lnTo>
                  <a:lnTo>
                    <a:pt x="2799664" y="2886251"/>
                  </a:lnTo>
                  <a:lnTo>
                    <a:pt x="0" y="2886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1664377" y="8733007"/>
              <a:ext cx="1570257" cy="1758161"/>
            </a:xfrm>
            <a:custGeom>
              <a:avLst/>
              <a:gdLst/>
              <a:ahLst/>
              <a:cxnLst/>
              <a:rect l="l" t="t" r="r" b="b"/>
              <a:pathLst>
                <a:path w="1570257" h="1758161">
                  <a:moveTo>
                    <a:pt x="0" y="0"/>
                  </a:moveTo>
                  <a:lnTo>
                    <a:pt x="1570257" y="0"/>
                  </a:lnTo>
                  <a:lnTo>
                    <a:pt x="1570257" y="1758160"/>
                  </a:lnTo>
                  <a:lnTo>
                    <a:pt x="0" y="17581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57959" y="1067441"/>
            <a:ext cx="970210" cy="944742"/>
          </a:xfrm>
          <a:custGeom>
            <a:avLst/>
            <a:gdLst/>
            <a:ahLst/>
            <a:cxnLst/>
            <a:rect l="l" t="t" r="r" b="b"/>
            <a:pathLst>
              <a:path w="1455315" h="1417113">
                <a:moveTo>
                  <a:pt x="0" y="0"/>
                </a:moveTo>
                <a:lnTo>
                  <a:pt x="1455315" y="0"/>
                </a:lnTo>
                <a:lnTo>
                  <a:pt x="1455315" y="1417113"/>
                </a:lnTo>
                <a:lnTo>
                  <a:pt x="0" y="1417113"/>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116245" y="1280192"/>
            <a:ext cx="516894" cy="503325"/>
          </a:xfrm>
          <a:custGeom>
            <a:avLst/>
            <a:gdLst/>
            <a:ahLst/>
            <a:cxnLst/>
            <a:rect l="l" t="t" r="r" b="b"/>
            <a:pathLst>
              <a:path w="775341" h="754988">
                <a:moveTo>
                  <a:pt x="0" y="0"/>
                </a:moveTo>
                <a:lnTo>
                  <a:pt x="775341" y="0"/>
                </a:lnTo>
                <a:lnTo>
                  <a:pt x="775341" y="754988"/>
                </a:lnTo>
                <a:lnTo>
                  <a:pt x="0" y="754988"/>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0064246" y="1902552"/>
            <a:ext cx="938641" cy="914002"/>
          </a:xfrm>
          <a:custGeom>
            <a:avLst/>
            <a:gdLst/>
            <a:ahLst/>
            <a:cxnLst/>
            <a:rect l="l" t="t" r="r" b="b"/>
            <a:pathLst>
              <a:path w="1407962" h="1371003">
                <a:moveTo>
                  <a:pt x="0" y="0"/>
                </a:moveTo>
                <a:lnTo>
                  <a:pt x="1407961" y="0"/>
                </a:lnTo>
                <a:lnTo>
                  <a:pt x="1407961" y="1371003"/>
                </a:lnTo>
                <a:lnTo>
                  <a:pt x="0" y="1371003"/>
                </a:lnTo>
                <a:lnTo>
                  <a:pt x="0" y="0"/>
                </a:lnTo>
                <a:close/>
              </a:path>
            </a:pathLst>
          </a:custGeom>
          <a:blipFill>
            <a:blip r:embed="rId12"/>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1374692" y="3097969"/>
            <a:ext cx="589617" cy="574140"/>
          </a:xfrm>
          <a:custGeom>
            <a:avLst/>
            <a:gdLst/>
            <a:ahLst/>
            <a:cxnLst/>
            <a:rect l="l" t="t" r="r" b="b"/>
            <a:pathLst>
              <a:path w="884426" h="861210">
                <a:moveTo>
                  <a:pt x="0" y="0"/>
                </a:moveTo>
                <a:lnTo>
                  <a:pt x="884426" y="0"/>
                </a:lnTo>
                <a:lnTo>
                  <a:pt x="884426" y="861210"/>
                </a:lnTo>
                <a:lnTo>
                  <a:pt x="0" y="861210"/>
                </a:lnTo>
                <a:lnTo>
                  <a:pt x="0" y="0"/>
                </a:lnTo>
                <a:close/>
              </a:path>
            </a:pathLst>
          </a:custGeom>
          <a:blipFill>
            <a:blip r:embed="rId12"/>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022804" y="4136295"/>
            <a:ext cx="570099" cy="555135"/>
          </a:xfrm>
          <a:custGeom>
            <a:avLst/>
            <a:gdLst/>
            <a:ahLst/>
            <a:cxnLst/>
            <a:rect l="l" t="t" r="r" b="b"/>
            <a:pathLst>
              <a:path w="855149" h="832702">
                <a:moveTo>
                  <a:pt x="0" y="0"/>
                </a:moveTo>
                <a:lnTo>
                  <a:pt x="855149" y="0"/>
                </a:lnTo>
                <a:lnTo>
                  <a:pt x="855149" y="832702"/>
                </a:lnTo>
                <a:lnTo>
                  <a:pt x="0" y="83270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4" name="Group 33">
            <a:extLst>
              <a:ext uri="{FF2B5EF4-FFF2-40B4-BE49-F238E27FC236}">
                <a16:creationId xmlns:a16="http://schemas.microsoft.com/office/drawing/2014/main" id="{BE853DE9-46BC-4778-93D0-3F9F690ADCCA}"/>
              </a:ext>
            </a:extLst>
          </p:cNvPr>
          <p:cNvGrpSpPr/>
          <p:nvPr/>
        </p:nvGrpSpPr>
        <p:grpSpPr>
          <a:xfrm>
            <a:off x="8645923" y="1932460"/>
            <a:ext cx="3555743" cy="1733363"/>
            <a:chOff x="11707964" y="863485"/>
            <a:chExt cx="4198557" cy="2600044"/>
          </a:xfrm>
        </p:grpSpPr>
        <p:sp>
          <p:nvSpPr>
            <p:cNvPr id="35" name="Freeform 22">
              <a:extLst>
                <a:ext uri="{FF2B5EF4-FFF2-40B4-BE49-F238E27FC236}">
                  <a16:creationId xmlns:a16="http://schemas.microsoft.com/office/drawing/2014/main" id="{9AF130B5-8DF1-42DE-830C-AB73919C09AD}"/>
                </a:ext>
              </a:extLst>
            </p:cNvPr>
            <p:cNvSpPr/>
            <p:nvPr/>
          </p:nvSpPr>
          <p:spPr>
            <a:xfrm>
              <a:off x="11707964" y="863485"/>
              <a:ext cx="4198557" cy="2600044"/>
            </a:xfrm>
            <a:custGeom>
              <a:avLst/>
              <a:gdLst/>
              <a:ahLst/>
              <a:cxnLst/>
              <a:rect l="l" t="t" r="r" b="b"/>
              <a:pathLst>
                <a:path w="4198557" h="2959542">
                  <a:moveTo>
                    <a:pt x="0" y="0"/>
                  </a:moveTo>
                  <a:lnTo>
                    <a:pt x="4198557" y="0"/>
                  </a:lnTo>
                  <a:lnTo>
                    <a:pt x="4198557" y="2959542"/>
                  </a:lnTo>
                  <a:lnTo>
                    <a:pt x="0" y="29595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37" name="TextBox 45">
              <a:extLst>
                <a:ext uri="{FF2B5EF4-FFF2-40B4-BE49-F238E27FC236}">
                  <a16:creationId xmlns:a16="http://schemas.microsoft.com/office/drawing/2014/main" id="{B8A0DA9E-9BCD-4938-98EB-DA7EEA948664}"/>
                </a:ext>
              </a:extLst>
            </p:cNvPr>
            <p:cNvSpPr txBox="1"/>
            <p:nvPr/>
          </p:nvSpPr>
          <p:spPr>
            <a:xfrm rot="21538821">
              <a:off x="12273588" y="1711390"/>
              <a:ext cx="3000359" cy="1118095"/>
            </a:xfrm>
            <a:prstGeom prst="rect">
              <a:avLst/>
            </a:prstGeom>
          </p:spPr>
          <p:txBody>
            <a:bodyPr wrap="square" lIns="0" tIns="0" rIns="0" bIns="0" rtlCol="0" anchor="t">
              <a:spAutoFit/>
            </a:bodyPr>
            <a:lstStyle/>
            <a:p>
              <a:pPr marL="0" marR="0" lvl="0" indent="0" algn="ctr" defTabSz="609630" rtl="0" eaLnBrk="1" fontAlgn="auto" latinLnBrk="0" hangingPunct="1">
                <a:lnSpc>
                  <a:spcPts val="3013"/>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Thực hành thiết kế nhà đồ chơi.</a:t>
              </a:r>
            </a:p>
          </p:txBody>
        </p:sp>
      </p:grpSp>
      <p:grpSp>
        <p:nvGrpSpPr>
          <p:cNvPr id="38" name="Group 37">
            <a:extLst>
              <a:ext uri="{FF2B5EF4-FFF2-40B4-BE49-F238E27FC236}">
                <a16:creationId xmlns:a16="http://schemas.microsoft.com/office/drawing/2014/main" id="{1465B66D-6AF5-44CE-950B-2A50ACA84259}"/>
              </a:ext>
            </a:extLst>
          </p:cNvPr>
          <p:cNvGrpSpPr/>
          <p:nvPr/>
        </p:nvGrpSpPr>
        <p:grpSpPr>
          <a:xfrm>
            <a:off x="724167" y="2030227"/>
            <a:ext cx="3001885" cy="1572468"/>
            <a:chOff x="12799661" y="3894327"/>
            <a:chExt cx="4198557" cy="2683079"/>
          </a:xfrm>
        </p:grpSpPr>
        <p:sp>
          <p:nvSpPr>
            <p:cNvPr id="39" name="Freeform 23">
              <a:extLst>
                <a:ext uri="{FF2B5EF4-FFF2-40B4-BE49-F238E27FC236}">
                  <a16:creationId xmlns:a16="http://schemas.microsoft.com/office/drawing/2014/main" id="{89CB0055-0C32-414F-BF5D-8DEF64B6B09E}"/>
                </a:ext>
              </a:extLst>
            </p:cNvPr>
            <p:cNvSpPr/>
            <p:nvPr/>
          </p:nvSpPr>
          <p:spPr>
            <a:xfrm>
              <a:off x="12799661" y="3894327"/>
              <a:ext cx="4198557" cy="2683079"/>
            </a:xfrm>
            <a:custGeom>
              <a:avLst/>
              <a:gdLst/>
              <a:ahLst/>
              <a:cxnLst/>
              <a:rect l="l" t="t" r="r" b="b"/>
              <a:pathLst>
                <a:path w="4198557" h="2959542">
                  <a:moveTo>
                    <a:pt x="0" y="0"/>
                  </a:moveTo>
                  <a:lnTo>
                    <a:pt x="4198556" y="0"/>
                  </a:lnTo>
                  <a:lnTo>
                    <a:pt x="4198556" y="2959542"/>
                  </a:lnTo>
                  <a:lnTo>
                    <a:pt x="0" y="29595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47">
              <a:extLst>
                <a:ext uri="{FF2B5EF4-FFF2-40B4-BE49-F238E27FC236}">
                  <a16:creationId xmlns:a16="http://schemas.microsoft.com/office/drawing/2014/main" id="{834F7E47-3F39-425A-AB1E-14AABB805851}"/>
                </a:ext>
              </a:extLst>
            </p:cNvPr>
            <p:cNvSpPr txBox="1"/>
            <p:nvPr/>
          </p:nvSpPr>
          <p:spPr>
            <a:xfrm>
              <a:off x="13549160" y="4548206"/>
              <a:ext cx="3085279" cy="189055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Tìm hiểu mô hình nhà đồ chơi.</a:t>
              </a:r>
            </a:p>
          </p:txBody>
        </p:sp>
      </p:grpSp>
      <p:sp>
        <p:nvSpPr>
          <p:cNvPr id="46" name="Freeform 57">
            <a:extLst>
              <a:ext uri="{FF2B5EF4-FFF2-40B4-BE49-F238E27FC236}">
                <a16:creationId xmlns:a16="http://schemas.microsoft.com/office/drawing/2014/main" id="{75AE90C9-6A3D-4C33-A79B-E08CABD3C741}"/>
              </a:ext>
            </a:extLst>
          </p:cNvPr>
          <p:cNvSpPr/>
          <p:nvPr/>
        </p:nvSpPr>
        <p:spPr>
          <a:xfrm rot="-2035447">
            <a:off x="7616650" y="3935669"/>
            <a:ext cx="3135045" cy="748749"/>
          </a:xfrm>
          <a:custGeom>
            <a:avLst/>
            <a:gdLst/>
            <a:ahLst/>
            <a:cxnLst/>
            <a:rect l="l" t="t" r="r" b="b"/>
            <a:pathLst>
              <a:path w="2787131" h="699316">
                <a:moveTo>
                  <a:pt x="0" y="0"/>
                </a:moveTo>
                <a:lnTo>
                  <a:pt x="2787131" y="0"/>
                </a:lnTo>
                <a:lnTo>
                  <a:pt x="2787131" y="699317"/>
                </a:lnTo>
                <a:lnTo>
                  <a:pt x="0" y="699317"/>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58">
            <a:extLst>
              <a:ext uri="{FF2B5EF4-FFF2-40B4-BE49-F238E27FC236}">
                <a16:creationId xmlns:a16="http://schemas.microsoft.com/office/drawing/2014/main" id="{B1B20BD4-23EF-43FE-A7E7-A1ABE8692048}"/>
              </a:ext>
            </a:extLst>
          </p:cNvPr>
          <p:cNvSpPr/>
          <p:nvPr/>
        </p:nvSpPr>
        <p:spPr>
          <a:xfrm rot="281360" flipH="1">
            <a:off x="2089829" y="3600477"/>
            <a:ext cx="3012785" cy="455023"/>
          </a:xfrm>
          <a:custGeom>
            <a:avLst/>
            <a:gdLst/>
            <a:ahLst/>
            <a:cxnLst/>
            <a:rect l="l" t="t" r="r" b="b"/>
            <a:pathLst>
              <a:path w="3822175" h="382217">
                <a:moveTo>
                  <a:pt x="0" y="0"/>
                </a:moveTo>
                <a:lnTo>
                  <a:pt x="3822175" y="0"/>
                </a:lnTo>
                <a:lnTo>
                  <a:pt x="3822175" y="382218"/>
                </a:lnTo>
                <a:lnTo>
                  <a:pt x="0" y="382218"/>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8" name="Group 47">
            <a:extLst>
              <a:ext uri="{FF2B5EF4-FFF2-40B4-BE49-F238E27FC236}">
                <a16:creationId xmlns:a16="http://schemas.microsoft.com/office/drawing/2014/main" id="{E754C6DD-705D-41E4-9CD6-5A43CE9F15A9}"/>
              </a:ext>
            </a:extLst>
          </p:cNvPr>
          <p:cNvGrpSpPr/>
          <p:nvPr/>
        </p:nvGrpSpPr>
        <p:grpSpPr>
          <a:xfrm>
            <a:off x="4014183" y="2359553"/>
            <a:ext cx="4905381" cy="5204638"/>
            <a:chOff x="5518791" y="1823139"/>
            <a:chExt cx="7358071" cy="7806957"/>
          </a:xfrm>
        </p:grpSpPr>
        <p:sp>
          <p:nvSpPr>
            <p:cNvPr id="49" name="Freeform 20">
              <a:extLst>
                <a:ext uri="{FF2B5EF4-FFF2-40B4-BE49-F238E27FC236}">
                  <a16:creationId xmlns:a16="http://schemas.microsoft.com/office/drawing/2014/main" id="{2BC6B3D6-4CA2-46A2-A5C3-7748325D9AC4}"/>
                </a:ext>
              </a:extLst>
            </p:cNvPr>
            <p:cNvSpPr/>
            <p:nvPr/>
          </p:nvSpPr>
          <p:spPr>
            <a:xfrm rot="-2867753">
              <a:off x="5849211" y="1787318"/>
              <a:ext cx="6923921" cy="7131380"/>
            </a:xfrm>
            <a:custGeom>
              <a:avLst/>
              <a:gdLst/>
              <a:ahLst/>
              <a:cxnLst/>
              <a:rect l="l" t="t" r="r" b="b"/>
              <a:pathLst>
                <a:path w="6923921" h="7131380">
                  <a:moveTo>
                    <a:pt x="0" y="0"/>
                  </a:moveTo>
                  <a:lnTo>
                    <a:pt x="6923922" y="0"/>
                  </a:lnTo>
                  <a:lnTo>
                    <a:pt x="6923922" y="7131380"/>
                  </a:lnTo>
                  <a:lnTo>
                    <a:pt x="0" y="713138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 name="TextBox 25">
              <a:extLst>
                <a:ext uri="{FF2B5EF4-FFF2-40B4-BE49-F238E27FC236}">
                  <a16:creationId xmlns:a16="http://schemas.microsoft.com/office/drawing/2014/main" id="{AB2FA69E-5493-4A57-8257-81F6024721C3}"/>
                </a:ext>
              </a:extLst>
            </p:cNvPr>
            <p:cNvSpPr txBox="1"/>
            <p:nvPr/>
          </p:nvSpPr>
          <p:spPr>
            <a:xfrm>
              <a:off x="7320454" y="3894591"/>
              <a:ext cx="3884914" cy="2415470"/>
            </a:xfrm>
            <a:prstGeom prst="rect">
              <a:avLst/>
            </a:prstGeom>
            <a:solidFill>
              <a:srgbClr val="C6E19F"/>
            </a:solidFill>
          </p:spPr>
          <p:txBody>
            <a:bodyPr wrap="square" lIns="0" tIns="0" rIns="0" bIns="0" rtlCol="0" anchor="t">
              <a:spAutoFit/>
            </a:bodyPr>
            <a:lstStyle/>
            <a:p>
              <a:pPr marL="0" marR="0" lvl="0" indent="0" algn="ctr" defTabSz="609630" rtl="0" eaLnBrk="1" fontAlgn="auto" latinLnBrk="0" hangingPunct="1">
                <a:lnSpc>
                  <a:spcPts val="6667"/>
                </a:lnSpc>
                <a:spcBef>
                  <a:spcPts val="0"/>
                </a:spcBef>
                <a:spcAft>
                  <a:spcPts val="0"/>
                </a:spcAft>
                <a:buClrTx/>
                <a:buSzTx/>
                <a:buFontTx/>
                <a:buNone/>
                <a:tabLst/>
                <a:defRPr/>
              </a:pPr>
              <a:r>
                <a:rPr kumimoji="0" lang="vi-VN" sz="4800" b="0" i="0" u="none" strike="noStrike" kern="1200" cap="none" spc="64" normalizeH="0" baseline="0" noProof="0">
                  <a:ln>
                    <a:noFill/>
                  </a:ln>
                  <a:solidFill>
                    <a:srgbClr val="FF0000"/>
                  </a:solidFill>
                  <a:effectLst/>
                  <a:uLnTx/>
                  <a:uFillTx/>
                  <a:latin typeface="UTM Iron Gothic" panose="02040603050506020204" pitchFamily="18" charset="0"/>
                  <a:ea typeface="+mn-ea"/>
                  <a:cs typeface="Times New Roman" panose="02020603050405020304" pitchFamily="18" charset="0"/>
                </a:rPr>
                <a:t>Thực hành</a:t>
              </a:r>
              <a:r>
                <a:rPr kumimoji="0" lang="en-US" sz="4800" b="0" i="0" u="none" strike="noStrike" kern="1200" cap="none" spc="64" normalizeH="0" baseline="0" noProof="0">
                  <a:ln>
                    <a:noFill/>
                  </a:ln>
                  <a:solidFill>
                    <a:srgbClr val="FF0000"/>
                  </a:solidFill>
                  <a:effectLst/>
                  <a:uLnTx/>
                  <a:uFillTx/>
                  <a:latin typeface="UTM Iron Gothic" panose="02040603050506020204" pitchFamily="18" charset="0"/>
                  <a:ea typeface="+mn-ea"/>
                  <a:cs typeface="Times New Roman" panose="02020603050405020304" pitchFamily="18" charset="0"/>
                </a:rPr>
                <a:t> </a:t>
              </a:r>
              <a:r>
                <a:rPr kumimoji="0" lang="vi-VN" sz="4800" b="0" i="0" u="none" strike="noStrike" kern="1200" cap="none" spc="64" normalizeH="0" baseline="0" noProof="0">
                  <a:ln>
                    <a:noFill/>
                  </a:ln>
                  <a:solidFill>
                    <a:srgbClr val="FF0000"/>
                  </a:solidFill>
                  <a:effectLst/>
                  <a:uLnTx/>
                  <a:uFillTx/>
                  <a:latin typeface="UTM Iron Gothic" panose="02040603050506020204" pitchFamily="18" charset="0"/>
                  <a:ea typeface="+mn-ea"/>
                  <a:cs typeface="Times New Roman" panose="02020603050405020304" pitchFamily="18" charset="0"/>
                </a:rPr>
                <a:t>thiết kế nhà</a:t>
              </a:r>
              <a:r>
                <a:rPr kumimoji="0" lang="en-US" sz="4800" b="0" i="0" u="none" strike="noStrike" kern="1200" cap="none" spc="64" normalizeH="0" baseline="0" noProof="0">
                  <a:ln>
                    <a:noFill/>
                  </a:ln>
                  <a:solidFill>
                    <a:srgbClr val="FF0000"/>
                  </a:solidFill>
                  <a:effectLst/>
                  <a:uLnTx/>
                  <a:uFillTx/>
                  <a:latin typeface="UTM Iron Gothic" panose="02040603050506020204" pitchFamily="18" charset="0"/>
                  <a:ea typeface="+mn-ea"/>
                  <a:cs typeface="Times New Roman" panose="02020603050405020304" pitchFamily="18" charset="0"/>
                </a:rPr>
                <a:t> </a:t>
              </a:r>
              <a:r>
                <a:rPr kumimoji="0" lang="vi-VN" sz="4800" b="0" i="0" u="none" strike="noStrike" kern="1200" cap="none" spc="64" normalizeH="0" baseline="0" noProof="0">
                  <a:ln>
                    <a:noFill/>
                  </a:ln>
                  <a:solidFill>
                    <a:srgbClr val="FF0000"/>
                  </a:solidFill>
                  <a:effectLst/>
                  <a:uLnTx/>
                  <a:uFillTx/>
                  <a:latin typeface="UTM Iron Gothic" panose="02040603050506020204" pitchFamily="18" charset="0"/>
                  <a:ea typeface="+mn-ea"/>
                  <a:cs typeface="Times New Roman" panose="02020603050405020304" pitchFamily="18" charset="0"/>
                </a:rPr>
                <a:t>đồ chơi</a:t>
              </a:r>
              <a:endParaRPr kumimoji="0" lang="en-US" sz="4800" b="0" i="0" u="none" strike="noStrike" kern="1200" cap="none" spc="64" normalizeH="0" baseline="0" noProof="0">
                <a:ln>
                  <a:noFill/>
                </a:ln>
                <a:solidFill>
                  <a:srgbClr val="FF0000"/>
                </a:solidFill>
                <a:effectLst/>
                <a:uLnTx/>
                <a:uFillTx/>
                <a:latin typeface="UTM Iron Gothic" panose="02040603050506020204" pitchFamily="18" charset="0"/>
                <a:ea typeface="+mn-ea"/>
                <a:cs typeface="Times New Roman" panose="02020603050405020304" pitchFamily="18" charset="0"/>
              </a:endParaRPr>
            </a:p>
          </p:txBody>
        </p:sp>
        <p:sp>
          <p:nvSpPr>
            <p:cNvPr id="52" name="Freeform 59">
              <a:extLst>
                <a:ext uri="{FF2B5EF4-FFF2-40B4-BE49-F238E27FC236}">
                  <a16:creationId xmlns:a16="http://schemas.microsoft.com/office/drawing/2014/main" id="{27A08448-6A0B-4AAD-B3C0-211962A7873E}"/>
                </a:ext>
              </a:extLst>
            </p:cNvPr>
            <p:cNvSpPr/>
            <p:nvPr/>
          </p:nvSpPr>
          <p:spPr>
            <a:xfrm>
              <a:off x="5518791" y="4719728"/>
              <a:ext cx="1638565" cy="2121119"/>
            </a:xfrm>
            <a:custGeom>
              <a:avLst/>
              <a:gdLst/>
              <a:ahLst/>
              <a:cxnLst/>
              <a:rect l="l" t="t" r="r" b="b"/>
              <a:pathLst>
                <a:path w="1638565" h="2121119">
                  <a:moveTo>
                    <a:pt x="0" y="0"/>
                  </a:moveTo>
                  <a:lnTo>
                    <a:pt x="1638564" y="0"/>
                  </a:lnTo>
                  <a:lnTo>
                    <a:pt x="1638564" y="2121119"/>
                  </a:lnTo>
                  <a:lnTo>
                    <a:pt x="0" y="212111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a:extLst>
                <a:ext uri="{FF2B5EF4-FFF2-40B4-BE49-F238E27FC236}">
                  <a16:creationId xmlns:a16="http://schemas.microsoft.com/office/drawing/2014/main" id="{B4FF0E03-44C2-4535-976F-A0276F534A4A}"/>
                </a:ext>
              </a:extLst>
            </p:cNvPr>
            <p:cNvSpPr/>
            <p:nvPr/>
          </p:nvSpPr>
          <p:spPr>
            <a:xfrm>
              <a:off x="9263993" y="1823139"/>
              <a:ext cx="1257317" cy="784956"/>
            </a:xfrm>
            <a:prstGeom prst="ellipse">
              <a:avLst/>
            </a:prstGeom>
            <a:solidFill>
              <a:srgbClr val="D6F5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4" name="Oval 53">
              <a:extLst>
                <a:ext uri="{FF2B5EF4-FFF2-40B4-BE49-F238E27FC236}">
                  <a16:creationId xmlns:a16="http://schemas.microsoft.com/office/drawing/2014/main" id="{DF441339-33BD-45F7-A7F1-FDBE53C53DB5}"/>
                </a:ext>
              </a:extLst>
            </p:cNvPr>
            <p:cNvSpPr/>
            <p:nvPr/>
          </p:nvSpPr>
          <p:spPr>
            <a:xfrm>
              <a:off x="8771534" y="8845140"/>
              <a:ext cx="1167272" cy="78495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sp>
        <p:nvSpPr>
          <p:cNvPr id="57" name="Freeform 7">
            <a:extLst>
              <a:ext uri="{FF2B5EF4-FFF2-40B4-BE49-F238E27FC236}">
                <a16:creationId xmlns:a16="http://schemas.microsoft.com/office/drawing/2014/main" id="{59AB0641-5239-4BE7-B1C7-1A9988286CAC}"/>
              </a:ext>
            </a:extLst>
          </p:cNvPr>
          <p:cNvSpPr/>
          <p:nvPr/>
        </p:nvSpPr>
        <p:spPr>
          <a:xfrm>
            <a:off x="6040567" y="2666063"/>
            <a:ext cx="939395" cy="891571"/>
          </a:xfrm>
          <a:custGeom>
            <a:avLst/>
            <a:gdLst/>
            <a:ahLst/>
            <a:cxnLst/>
            <a:rect l="l" t="t" r="r" b="b"/>
            <a:pathLst>
              <a:path w="2167759" h="2057400">
                <a:moveTo>
                  <a:pt x="0" y="0"/>
                </a:moveTo>
                <a:lnTo>
                  <a:pt x="2167759" y="0"/>
                </a:lnTo>
                <a:lnTo>
                  <a:pt x="2167759" y="2057400"/>
                </a:lnTo>
                <a:lnTo>
                  <a:pt x="0" y="20574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2405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fill="hold"/>
                                        <p:tgtEl>
                                          <p:spTgt spid="57"/>
                                        </p:tgtEl>
                                        <p:attrNameLst>
                                          <p:attrName>ppt_w</p:attrName>
                                        </p:attrNameLst>
                                      </p:cBhvr>
                                      <p:tavLst>
                                        <p:tav tm="0">
                                          <p:val>
                                            <p:fltVal val="0"/>
                                          </p:val>
                                        </p:tav>
                                        <p:tav tm="100000">
                                          <p:val>
                                            <p:strVal val="#ppt_w"/>
                                          </p:val>
                                        </p:tav>
                                      </p:tavLst>
                                    </p:anim>
                                    <p:anim calcmode="lin" valueType="num">
                                      <p:cBhvr>
                                        <p:cTn id="13" dur="500" fill="hold"/>
                                        <p:tgtEl>
                                          <p:spTgt spid="57"/>
                                        </p:tgtEl>
                                        <p:attrNameLst>
                                          <p:attrName>ppt_h</p:attrName>
                                        </p:attrNameLst>
                                      </p:cBhvr>
                                      <p:tavLst>
                                        <p:tav tm="0">
                                          <p:val>
                                            <p:fltVal val="0"/>
                                          </p:val>
                                        </p:tav>
                                        <p:tav tm="100000">
                                          <p:val>
                                            <p:strVal val="#ppt_h"/>
                                          </p:val>
                                        </p:tav>
                                      </p:tavLst>
                                    </p:anim>
                                    <p:animEffect transition="in" filter="fade">
                                      <p:cBhvr>
                                        <p:cTn id="14" dur="500"/>
                                        <p:tgtEl>
                                          <p:spTgt spid="5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left)">
                                      <p:cBhvr>
                                        <p:cTn id="19" dur="500"/>
                                        <p:tgtEl>
                                          <p:spTgt spid="46"/>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500"/>
                                        <p:tgtEl>
                                          <p:spTgt spid="47"/>
                                        </p:tgtEl>
                                      </p:cBhvr>
                                    </p:animEffect>
                                  </p:childTnLst>
                                </p:cTn>
                              </p:par>
                            </p:childTnLst>
                          </p:cTn>
                        </p:par>
                        <p:par>
                          <p:cTn id="31" fill="hold">
                            <p:stCondLst>
                              <p:cond delay="500"/>
                            </p:stCondLst>
                            <p:childTnLst>
                              <p:par>
                                <p:cTn id="32" presetID="21" presetClass="entr" presetSubtype="1"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heel(1)">
                                      <p:cBhvr>
                                        <p:cTn id="34"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5E8D3"/>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4235B74-03A6-46B1-9851-12B05A8634AF}"/>
              </a:ext>
            </a:extLst>
          </p:cNvPr>
          <p:cNvSpPr/>
          <p:nvPr/>
        </p:nvSpPr>
        <p:spPr>
          <a:xfrm>
            <a:off x="0" y="0"/>
            <a:ext cx="12192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 name="Freeform 2"/>
          <p:cNvSpPr/>
          <p:nvPr/>
        </p:nvSpPr>
        <p:spPr>
          <a:xfrm>
            <a:off x="-393683" y="4466971"/>
            <a:ext cx="1847613" cy="2391029"/>
          </a:xfrm>
          <a:custGeom>
            <a:avLst/>
            <a:gdLst/>
            <a:ahLst/>
            <a:cxnLst/>
            <a:rect l="l" t="t" r="r" b="b"/>
            <a:pathLst>
              <a:path w="4228510" h="5472190">
                <a:moveTo>
                  <a:pt x="0" y="0"/>
                </a:moveTo>
                <a:lnTo>
                  <a:pt x="4228510" y="0"/>
                </a:lnTo>
                <a:lnTo>
                  <a:pt x="4228510" y="5472190"/>
                </a:lnTo>
                <a:lnTo>
                  <a:pt x="0" y="5472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60122" y="5471024"/>
            <a:ext cx="1071754" cy="1386976"/>
          </a:xfrm>
          <a:custGeom>
            <a:avLst/>
            <a:gdLst/>
            <a:ahLst/>
            <a:cxnLst/>
            <a:rect l="l" t="t" r="r" b="b"/>
            <a:pathLst>
              <a:path w="2452852" h="3174280">
                <a:moveTo>
                  <a:pt x="0" y="0"/>
                </a:moveTo>
                <a:lnTo>
                  <a:pt x="2452853" y="0"/>
                </a:lnTo>
                <a:lnTo>
                  <a:pt x="2452853" y="3174280"/>
                </a:lnTo>
                <a:lnTo>
                  <a:pt x="0" y="31742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84470" y="-269860"/>
            <a:ext cx="4876800" cy="1409839"/>
          </a:xfrm>
          <a:custGeom>
            <a:avLst/>
            <a:gdLst/>
            <a:ahLst/>
            <a:cxnLst/>
            <a:rect l="l" t="t" r="r" b="b"/>
            <a:pathLst>
              <a:path w="7315200" h="2114758">
                <a:moveTo>
                  <a:pt x="0" y="0"/>
                </a:moveTo>
                <a:lnTo>
                  <a:pt x="7315200" y="0"/>
                </a:lnTo>
                <a:lnTo>
                  <a:pt x="7315200" y="2114757"/>
                </a:lnTo>
                <a:lnTo>
                  <a:pt x="0" y="2114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3684386" y="-269860"/>
            <a:ext cx="4876800" cy="1409839"/>
          </a:xfrm>
          <a:custGeom>
            <a:avLst/>
            <a:gdLst/>
            <a:ahLst/>
            <a:cxnLst/>
            <a:rect l="l" t="t" r="r" b="b"/>
            <a:pathLst>
              <a:path w="7315200" h="2114758">
                <a:moveTo>
                  <a:pt x="0" y="0"/>
                </a:moveTo>
                <a:lnTo>
                  <a:pt x="7315200" y="0"/>
                </a:lnTo>
                <a:lnTo>
                  <a:pt x="7315200" y="2114757"/>
                </a:lnTo>
                <a:lnTo>
                  <a:pt x="0" y="2114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8299670" y="-269860"/>
            <a:ext cx="4876800" cy="1409839"/>
          </a:xfrm>
          <a:custGeom>
            <a:avLst/>
            <a:gdLst/>
            <a:ahLst/>
            <a:cxnLst/>
            <a:rect l="l" t="t" r="r" b="b"/>
            <a:pathLst>
              <a:path w="7315200" h="2114758">
                <a:moveTo>
                  <a:pt x="0" y="0"/>
                </a:moveTo>
                <a:lnTo>
                  <a:pt x="7315200" y="0"/>
                </a:lnTo>
                <a:lnTo>
                  <a:pt x="7315200" y="2114757"/>
                </a:lnTo>
                <a:lnTo>
                  <a:pt x="0" y="2114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18" name="Group 17">
            <a:extLst>
              <a:ext uri="{FF2B5EF4-FFF2-40B4-BE49-F238E27FC236}">
                <a16:creationId xmlns:a16="http://schemas.microsoft.com/office/drawing/2014/main" id="{C77B3C31-5735-4D99-80EF-01E2E4853416}"/>
              </a:ext>
            </a:extLst>
          </p:cNvPr>
          <p:cNvGrpSpPr/>
          <p:nvPr/>
        </p:nvGrpSpPr>
        <p:grpSpPr>
          <a:xfrm>
            <a:off x="9503338" y="4810711"/>
            <a:ext cx="2794253" cy="2100029"/>
            <a:chOff x="11664377" y="5494632"/>
            <a:chExt cx="6753345" cy="5075497"/>
          </a:xfrm>
        </p:grpSpPr>
        <p:sp>
          <p:nvSpPr>
            <p:cNvPr id="7" name="Freeform 7"/>
            <p:cNvSpPr/>
            <p:nvPr/>
          </p:nvSpPr>
          <p:spPr>
            <a:xfrm>
              <a:off x="14154304" y="5494632"/>
              <a:ext cx="4263418" cy="5075497"/>
            </a:xfrm>
            <a:custGeom>
              <a:avLst/>
              <a:gdLst/>
              <a:ahLst/>
              <a:cxnLst/>
              <a:rect l="l" t="t" r="r" b="b"/>
              <a:pathLst>
                <a:path w="4263418" h="5075497">
                  <a:moveTo>
                    <a:pt x="0" y="0"/>
                  </a:moveTo>
                  <a:lnTo>
                    <a:pt x="4263417" y="0"/>
                  </a:lnTo>
                  <a:lnTo>
                    <a:pt x="4263417" y="5075498"/>
                  </a:lnTo>
                  <a:lnTo>
                    <a:pt x="0" y="50754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2350554" y="7604916"/>
              <a:ext cx="2799664" cy="2886251"/>
            </a:xfrm>
            <a:custGeom>
              <a:avLst/>
              <a:gdLst/>
              <a:ahLst/>
              <a:cxnLst/>
              <a:rect l="l" t="t" r="r" b="b"/>
              <a:pathLst>
                <a:path w="2799664" h="2886251">
                  <a:moveTo>
                    <a:pt x="0" y="0"/>
                  </a:moveTo>
                  <a:lnTo>
                    <a:pt x="2799664" y="0"/>
                  </a:lnTo>
                  <a:lnTo>
                    <a:pt x="2799664" y="2886251"/>
                  </a:lnTo>
                  <a:lnTo>
                    <a:pt x="0" y="2886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1664377" y="8733007"/>
              <a:ext cx="1570257" cy="1758161"/>
            </a:xfrm>
            <a:custGeom>
              <a:avLst/>
              <a:gdLst/>
              <a:ahLst/>
              <a:cxnLst/>
              <a:rect l="l" t="t" r="r" b="b"/>
              <a:pathLst>
                <a:path w="1570257" h="1758161">
                  <a:moveTo>
                    <a:pt x="0" y="0"/>
                  </a:moveTo>
                  <a:lnTo>
                    <a:pt x="1570257" y="0"/>
                  </a:lnTo>
                  <a:lnTo>
                    <a:pt x="1570257" y="1758160"/>
                  </a:lnTo>
                  <a:lnTo>
                    <a:pt x="0" y="17581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sp>
        <p:nvSpPr>
          <p:cNvPr id="10" name="Freeform 10"/>
          <p:cNvSpPr/>
          <p:nvPr/>
        </p:nvSpPr>
        <p:spPr>
          <a:xfrm>
            <a:off x="157959" y="1067441"/>
            <a:ext cx="970210" cy="944742"/>
          </a:xfrm>
          <a:custGeom>
            <a:avLst/>
            <a:gdLst/>
            <a:ahLst/>
            <a:cxnLst/>
            <a:rect l="l" t="t" r="r" b="b"/>
            <a:pathLst>
              <a:path w="1455315" h="1417113">
                <a:moveTo>
                  <a:pt x="0" y="0"/>
                </a:moveTo>
                <a:lnTo>
                  <a:pt x="1455315" y="0"/>
                </a:lnTo>
                <a:lnTo>
                  <a:pt x="1455315" y="1417113"/>
                </a:lnTo>
                <a:lnTo>
                  <a:pt x="0" y="1417113"/>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11116245" y="1280192"/>
            <a:ext cx="516894" cy="503325"/>
          </a:xfrm>
          <a:custGeom>
            <a:avLst/>
            <a:gdLst/>
            <a:ahLst/>
            <a:cxnLst/>
            <a:rect l="l" t="t" r="r" b="b"/>
            <a:pathLst>
              <a:path w="775341" h="754988">
                <a:moveTo>
                  <a:pt x="0" y="0"/>
                </a:moveTo>
                <a:lnTo>
                  <a:pt x="775341" y="0"/>
                </a:lnTo>
                <a:lnTo>
                  <a:pt x="775341" y="754988"/>
                </a:lnTo>
                <a:lnTo>
                  <a:pt x="0" y="754988"/>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0064246" y="1902552"/>
            <a:ext cx="938641" cy="914002"/>
          </a:xfrm>
          <a:custGeom>
            <a:avLst/>
            <a:gdLst/>
            <a:ahLst/>
            <a:cxnLst/>
            <a:rect l="l" t="t" r="r" b="b"/>
            <a:pathLst>
              <a:path w="1407962" h="1371003">
                <a:moveTo>
                  <a:pt x="0" y="0"/>
                </a:moveTo>
                <a:lnTo>
                  <a:pt x="1407961" y="0"/>
                </a:lnTo>
                <a:lnTo>
                  <a:pt x="1407961" y="1371003"/>
                </a:lnTo>
                <a:lnTo>
                  <a:pt x="0" y="1371003"/>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11374692" y="3097969"/>
            <a:ext cx="589617" cy="574140"/>
          </a:xfrm>
          <a:custGeom>
            <a:avLst/>
            <a:gdLst/>
            <a:ahLst/>
            <a:cxnLst/>
            <a:rect l="l" t="t" r="r" b="b"/>
            <a:pathLst>
              <a:path w="884426" h="861210">
                <a:moveTo>
                  <a:pt x="0" y="0"/>
                </a:moveTo>
                <a:lnTo>
                  <a:pt x="884426" y="0"/>
                </a:lnTo>
                <a:lnTo>
                  <a:pt x="884426" y="861210"/>
                </a:lnTo>
                <a:lnTo>
                  <a:pt x="0" y="861210"/>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1022804" y="4136295"/>
            <a:ext cx="570099" cy="555135"/>
          </a:xfrm>
          <a:custGeom>
            <a:avLst/>
            <a:gdLst/>
            <a:ahLst/>
            <a:cxnLst/>
            <a:rect l="l" t="t" r="r" b="b"/>
            <a:pathLst>
              <a:path w="855149" h="832702">
                <a:moveTo>
                  <a:pt x="0" y="0"/>
                </a:moveTo>
                <a:lnTo>
                  <a:pt x="855149" y="0"/>
                </a:lnTo>
                <a:lnTo>
                  <a:pt x="855149" y="832702"/>
                </a:lnTo>
                <a:lnTo>
                  <a:pt x="0" y="832702"/>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865728" y="2855436"/>
            <a:ext cx="330270" cy="321600"/>
          </a:xfrm>
          <a:custGeom>
            <a:avLst/>
            <a:gdLst/>
            <a:ahLst/>
            <a:cxnLst/>
            <a:rect l="l" t="t" r="r" b="b"/>
            <a:pathLst>
              <a:path w="495405" h="482400">
                <a:moveTo>
                  <a:pt x="0" y="0"/>
                </a:moveTo>
                <a:lnTo>
                  <a:pt x="495405" y="0"/>
                </a:lnTo>
                <a:lnTo>
                  <a:pt x="495405" y="482401"/>
                </a:lnTo>
                <a:lnTo>
                  <a:pt x="0" y="482401"/>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9" name="Freeform 2">
            <a:extLst>
              <a:ext uri="{FF2B5EF4-FFF2-40B4-BE49-F238E27FC236}">
                <a16:creationId xmlns:a16="http://schemas.microsoft.com/office/drawing/2014/main" id="{1B5F84CF-7938-456C-B4F3-D60CA2928D5F}"/>
              </a:ext>
            </a:extLst>
          </p:cNvPr>
          <p:cNvSpPr/>
          <p:nvPr/>
        </p:nvSpPr>
        <p:spPr>
          <a:xfrm>
            <a:off x="1022804" y="381000"/>
            <a:ext cx="10246297" cy="6299200"/>
          </a:xfrm>
          <a:custGeom>
            <a:avLst/>
            <a:gdLst/>
            <a:ahLst/>
            <a:cxnLst/>
            <a:rect l="l" t="t" r="r" b="b"/>
            <a:pathLst>
              <a:path w="7991221" h="6556131">
                <a:moveTo>
                  <a:pt x="0" y="0"/>
                </a:moveTo>
                <a:lnTo>
                  <a:pt x="7991221" y="0"/>
                </a:lnTo>
                <a:lnTo>
                  <a:pt x="7991221" y="6556132"/>
                </a:lnTo>
                <a:lnTo>
                  <a:pt x="0" y="6556132"/>
                </a:lnTo>
                <a:lnTo>
                  <a:pt x="0" y="0"/>
                </a:lnTo>
                <a:close/>
              </a:path>
            </a:pathLst>
          </a:custGeom>
          <a:blipFill>
            <a:blip r:embed="rId13">
              <a:extLst>
                <a:ext uri="{96DAC541-7B7A-43D3-8B79-37D633B846F1}">
                  <asvg:svgBlip xmlns:asvg="http://schemas.microsoft.com/office/drawing/2016/SVG/main" r:embed="rId14"/>
                </a:ext>
              </a:extLst>
            </a:blip>
            <a:stretch>
              <a:fillRect/>
            </a:stretch>
          </a:blipFill>
          <a:effectLst>
            <a:outerShdw blurRad="50800" dist="38100" dir="18900000" algn="bl" rotWithShape="0">
              <a:prstClr val="black">
                <a:alpha val="40000"/>
              </a:prstClr>
            </a:outerShdw>
          </a:effectLst>
        </p:spPr>
        <p:txBody>
          <a:bodyPr/>
          <a:lstStyle/>
          <a:p>
            <a:pPr defTabSz="609630"/>
            <a:endParaRPr lang="en-US" sz="1200">
              <a:solidFill>
                <a:prstClr val="black"/>
              </a:solidFill>
              <a:latin typeface="Calibri"/>
            </a:endParaRPr>
          </a:p>
        </p:txBody>
      </p:sp>
      <p:sp>
        <p:nvSpPr>
          <p:cNvPr id="20" name="TextBox 25">
            <a:extLst>
              <a:ext uri="{FF2B5EF4-FFF2-40B4-BE49-F238E27FC236}">
                <a16:creationId xmlns:a16="http://schemas.microsoft.com/office/drawing/2014/main" id="{75C05499-AC83-45AF-8B35-A45CF03B54F0}"/>
              </a:ext>
            </a:extLst>
          </p:cNvPr>
          <p:cNvSpPr txBox="1"/>
          <p:nvPr/>
        </p:nvSpPr>
        <p:spPr>
          <a:xfrm>
            <a:off x="4114801" y="2900037"/>
            <a:ext cx="3381635" cy="1231106"/>
          </a:xfrm>
          <a:prstGeom prst="rect">
            <a:avLst/>
          </a:prstGeom>
          <a:noFill/>
          <a:ln>
            <a:noFill/>
          </a:ln>
        </p:spPr>
        <p:txBody>
          <a:bodyPr wrap="square" lIns="0" tIns="0" rIns="0" bIns="0" rtlCol="0" anchor="t">
            <a:spAutoFit/>
          </a:bodyPr>
          <a:lstStyle/>
          <a:p>
            <a:pPr algn="ctr" defTabSz="609630"/>
            <a:r>
              <a:rPr lang="en-US" sz="4000" spc="64">
                <a:solidFill>
                  <a:prstClr val="white"/>
                </a:solidFill>
                <a:latin typeface="UTM Iron Gothic" panose="02040603050506020204" pitchFamily="18" charset="0"/>
                <a:cs typeface="Times New Roman" panose="02020603050405020304" pitchFamily="18" charset="0"/>
              </a:rPr>
              <a:t>Sử dụng</a:t>
            </a:r>
          </a:p>
          <a:p>
            <a:pPr algn="ctr" defTabSz="609630"/>
            <a:r>
              <a:rPr lang="en-US" sz="4000" spc="64">
                <a:solidFill>
                  <a:prstClr val="white"/>
                </a:solidFill>
                <a:latin typeface="UTM Iron Gothic" panose="02040603050506020204" pitchFamily="18" charset="0"/>
                <a:cs typeface="Times New Roman" panose="02020603050405020304" pitchFamily="18" charset="0"/>
              </a:rPr>
              <a:t>điện thoại</a:t>
            </a:r>
          </a:p>
        </p:txBody>
      </p:sp>
      <p:sp>
        <p:nvSpPr>
          <p:cNvPr id="22" name="TextBox 21">
            <a:extLst>
              <a:ext uri="{FF2B5EF4-FFF2-40B4-BE49-F238E27FC236}">
                <a16:creationId xmlns:a16="http://schemas.microsoft.com/office/drawing/2014/main" id="{3921D4A8-A262-423F-8663-92E38F7696E7}"/>
              </a:ext>
            </a:extLst>
          </p:cNvPr>
          <p:cNvSpPr txBox="1"/>
          <p:nvPr/>
        </p:nvSpPr>
        <p:spPr>
          <a:xfrm>
            <a:off x="6145952" y="944119"/>
            <a:ext cx="3808269" cy="461665"/>
          </a:xfrm>
          <a:prstGeom prst="rect">
            <a:avLst/>
          </a:prstGeom>
          <a:noFill/>
        </p:spPr>
        <p:txBody>
          <a:bodyPr wrap="square">
            <a:spAutoFit/>
          </a:bodyPr>
          <a:lstStyle/>
          <a:p>
            <a:pPr defTabSz="609630"/>
            <a:r>
              <a:rPr lang="en-US" sz="2400" b="1">
                <a:solidFill>
                  <a:prstClr val="black"/>
                </a:solidFill>
                <a:latin typeface="Times New Roman" panose="02020603050405020304" pitchFamily="18" charset="0"/>
                <a:cs typeface="Times New Roman" panose="02020603050405020304" pitchFamily="18" charset="0"/>
              </a:rPr>
              <a:t>Tác dụng của điện thoại.</a:t>
            </a:r>
          </a:p>
        </p:txBody>
      </p:sp>
      <p:sp>
        <p:nvSpPr>
          <p:cNvPr id="24" name="TextBox 23">
            <a:extLst>
              <a:ext uri="{FF2B5EF4-FFF2-40B4-BE49-F238E27FC236}">
                <a16:creationId xmlns:a16="http://schemas.microsoft.com/office/drawing/2014/main" id="{8E9375BF-5F1A-4291-B78E-541C7C5CD467}"/>
              </a:ext>
            </a:extLst>
          </p:cNvPr>
          <p:cNvSpPr txBox="1"/>
          <p:nvPr/>
        </p:nvSpPr>
        <p:spPr>
          <a:xfrm>
            <a:off x="8602887" y="4275598"/>
            <a:ext cx="2400000" cy="1200329"/>
          </a:xfrm>
          <a:prstGeom prst="rect">
            <a:avLst/>
          </a:prstGeom>
          <a:noFill/>
        </p:spPr>
        <p:txBody>
          <a:bodyPr wrap="square">
            <a:spAutoFit/>
          </a:bodyPr>
          <a:lstStyle/>
          <a:p>
            <a:pPr algn="ctr" defTabSz="609630"/>
            <a:r>
              <a:rPr lang="vi-VN" sz="2400" b="1">
                <a:solidFill>
                  <a:prstClr val="black"/>
                </a:solidFill>
                <a:latin typeface="Times New Roman" panose="02020603050405020304" pitchFamily="18" charset="0"/>
                <a:cs typeface="Times New Roman" panose="02020603050405020304" pitchFamily="18" charset="0"/>
              </a:rPr>
              <a:t>Các bộ phận cơ bản của điện thoại.</a:t>
            </a:r>
          </a:p>
        </p:txBody>
      </p:sp>
      <p:sp>
        <p:nvSpPr>
          <p:cNvPr id="26" name="TextBox 25">
            <a:extLst>
              <a:ext uri="{FF2B5EF4-FFF2-40B4-BE49-F238E27FC236}">
                <a16:creationId xmlns:a16="http://schemas.microsoft.com/office/drawing/2014/main" id="{46A1ECB1-E67C-481A-8E6D-630200F7793B}"/>
              </a:ext>
            </a:extLst>
          </p:cNvPr>
          <p:cNvSpPr txBox="1"/>
          <p:nvPr/>
        </p:nvSpPr>
        <p:spPr>
          <a:xfrm>
            <a:off x="1600180" y="5471024"/>
            <a:ext cx="3600000" cy="830997"/>
          </a:xfrm>
          <a:prstGeom prst="rect">
            <a:avLst/>
          </a:prstGeom>
          <a:noFill/>
        </p:spPr>
        <p:txBody>
          <a:bodyPr wrap="square">
            <a:spAutoFit/>
          </a:bodyPr>
          <a:lstStyle/>
          <a:p>
            <a:pPr defTabSz="609630"/>
            <a:r>
              <a:rPr lang="vi-VN" sz="2400" b="1">
                <a:solidFill>
                  <a:prstClr val="black"/>
                </a:solidFill>
                <a:latin typeface="Times New Roman" panose="02020603050405020304" pitchFamily="18" charset="0"/>
                <a:cs typeface="Times New Roman" panose="02020603050405020304" pitchFamily="18" charset="0"/>
              </a:rPr>
              <a:t>Một số biểu tượng cơ bản trên điện thoại.</a:t>
            </a:r>
          </a:p>
        </p:txBody>
      </p:sp>
      <p:sp>
        <p:nvSpPr>
          <p:cNvPr id="28" name="TextBox 27">
            <a:extLst>
              <a:ext uri="{FF2B5EF4-FFF2-40B4-BE49-F238E27FC236}">
                <a16:creationId xmlns:a16="http://schemas.microsoft.com/office/drawing/2014/main" id="{A4D3936A-0920-4C25-942B-4C5A29EE2172}"/>
              </a:ext>
            </a:extLst>
          </p:cNvPr>
          <p:cNvSpPr txBox="1"/>
          <p:nvPr/>
        </p:nvSpPr>
        <p:spPr>
          <a:xfrm>
            <a:off x="1315169" y="1318246"/>
            <a:ext cx="2400000" cy="830997"/>
          </a:xfrm>
          <a:prstGeom prst="rect">
            <a:avLst/>
          </a:prstGeom>
          <a:noFill/>
        </p:spPr>
        <p:txBody>
          <a:bodyPr wrap="square">
            <a:spAutoFit/>
          </a:bodyPr>
          <a:lstStyle/>
          <a:p>
            <a:pPr algn="ctr" defTabSz="609630"/>
            <a:r>
              <a:rPr lang="vi-VN" sz="2400" b="1">
                <a:solidFill>
                  <a:prstClr val="black"/>
                </a:solidFill>
                <a:latin typeface="Times New Roman" panose="02020603050405020304" pitchFamily="18" charset="0"/>
                <a:cs typeface="Times New Roman" panose="02020603050405020304" pitchFamily="18" charset="0"/>
              </a:rPr>
              <a:t>Sử dụng điện thoại.</a:t>
            </a:r>
          </a:p>
        </p:txBody>
      </p:sp>
      <p:sp>
        <p:nvSpPr>
          <p:cNvPr id="29" name="Freeform 8">
            <a:extLst>
              <a:ext uri="{FF2B5EF4-FFF2-40B4-BE49-F238E27FC236}">
                <a16:creationId xmlns:a16="http://schemas.microsoft.com/office/drawing/2014/main" id="{9344976F-25E6-488B-AD49-89FA4919B376}"/>
              </a:ext>
            </a:extLst>
          </p:cNvPr>
          <p:cNvSpPr/>
          <p:nvPr/>
        </p:nvSpPr>
        <p:spPr>
          <a:xfrm>
            <a:off x="5151599" y="1954054"/>
            <a:ext cx="1141479" cy="981197"/>
          </a:xfrm>
          <a:custGeom>
            <a:avLst/>
            <a:gdLst/>
            <a:ahLst/>
            <a:cxnLst/>
            <a:rect l="l" t="t" r="r" b="b"/>
            <a:pathLst>
              <a:path w="2942157" h="2529029">
                <a:moveTo>
                  <a:pt x="0" y="0"/>
                </a:moveTo>
                <a:lnTo>
                  <a:pt x="2942157" y="0"/>
                </a:lnTo>
                <a:lnTo>
                  <a:pt x="2942157" y="2529029"/>
                </a:lnTo>
                <a:lnTo>
                  <a:pt x="0" y="252902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30" name="Freeform 6">
            <a:extLst>
              <a:ext uri="{FF2B5EF4-FFF2-40B4-BE49-F238E27FC236}">
                <a16:creationId xmlns:a16="http://schemas.microsoft.com/office/drawing/2014/main" id="{34A48B28-B35A-48D7-8D98-7B11C1F50C13}"/>
              </a:ext>
            </a:extLst>
          </p:cNvPr>
          <p:cNvSpPr/>
          <p:nvPr/>
        </p:nvSpPr>
        <p:spPr>
          <a:xfrm>
            <a:off x="7409431" y="5548197"/>
            <a:ext cx="1988316" cy="1309803"/>
          </a:xfrm>
          <a:custGeom>
            <a:avLst/>
            <a:gdLst/>
            <a:ahLst/>
            <a:cxnLst/>
            <a:rect l="l" t="t" r="r" b="b"/>
            <a:pathLst>
              <a:path w="4126466" h="2718310">
                <a:moveTo>
                  <a:pt x="0" y="0"/>
                </a:moveTo>
                <a:lnTo>
                  <a:pt x="4126466" y="0"/>
                </a:lnTo>
                <a:lnTo>
                  <a:pt x="4126466" y="2718309"/>
                </a:lnTo>
                <a:lnTo>
                  <a:pt x="0" y="2718309"/>
                </a:lnTo>
                <a:lnTo>
                  <a:pt x="0" y="0"/>
                </a:lnTo>
                <a:close/>
              </a:path>
            </a:pathLst>
          </a:custGeom>
          <a:blipFill>
            <a:blip r:embed="rId17"/>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700922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heel(1)">
                                      <p:cBhvr>
                                        <p:cTn id="14" dur="20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heel(1)">
                                      <p:cBhvr>
                                        <p:cTn id="19" dur="2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2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heel(1)">
                                      <p:cBhvr>
                                        <p:cTn id="2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26"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5E8D3"/>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4235B74-03A6-46B1-9851-12B05A8634AF}"/>
              </a:ext>
            </a:extLst>
          </p:cNvPr>
          <p:cNvSpPr/>
          <p:nvPr/>
        </p:nvSpPr>
        <p:spPr>
          <a:xfrm>
            <a:off x="0" y="0"/>
            <a:ext cx="12192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 name="Freeform 2"/>
          <p:cNvSpPr/>
          <p:nvPr/>
        </p:nvSpPr>
        <p:spPr>
          <a:xfrm>
            <a:off x="-393683" y="4466971"/>
            <a:ext cx="1847613" cy="2391029"/>
          </a:xfrm>
          <a:custGeom>
            <a:avLst/>
            <a:gdLst/>
            <a:ahLst/>
            <a:cxnLst/>
            <a:rect l="l" t="t" r="r" b="b"/>
            <a:pathLst>
              <a:path w="4228510" h="5472190">
                <a:moveTo>
                  <a:pt x="0" y="0"/>
                </a:moveTo>
                <a:lnTo>
                  <a:pt x="4228510" y="0"/>
                </a:lnTo>
                <a:lnTo>
                  <a:pt x="4228510" y="5472190"/>
                </a:lnTo>
                <a:lnTo>
                  <a:pt x="0" y="5472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60122" y="5471024"/>
            <a:ext cx="1071754" cy="1386976"/>
          </a:xfrm>
          <a:custGeom>
            <a:avLst/>
            <a:gdLst/>
            <a:ahLst/>
            <a:cxnLst/>
            <a:rect l="l" t="t" r="r" b="b"/>
            <a:pathLst>
              <a:path w="2452852" h="3174280">
                <a:moveTo>
                  <a:pt x="0" y="0"/>
                </a:moveTo>
                <a:lnTo>
                  <a:pt x="2452853" y="0"/>
                </a:lnTo>
                <a:lnTo>
                  <a:pt x="2452853" y="3174280"/>
                </a:lnTo>
                <a:lnTo>
                  <a:pt x="0" y="31742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84470" y="-269860"/>
            <a:ext cx="4876800" cy="1409839"/>
          </a:xfrm>
          <a:custGeom>
            <a:avLst/>
            <a:gdLst/>
            <a:ahLst/>
            <a:cxnLst/>
            <a:rect l="l" t="t" r="r" b="b"/>
            <a:pathLst>
              <a:path w="7315200" h="2114758">
                <a:moveTo>
                  <a:pt x="0" y="0"/>
                </a:moveTo>
                <a:lnTo>
                  <a:pt x="7315200" y="0"/>
                </a:lnTo>
                <a:lnTo>
                  <a:pt x="7315200" y="2114757"/>
                </a:lnTo>
                <a:lnTo>
                  <a:pt x="0" y="2114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684386" y="-269860"/>
            <a:ext cx="4876800" cy="1409839"/>
          </a:xfrm>
          <a:custGeom>
            <a:avLst/>
            <a:gdLst/>
            <a:ahLst/>
            <a:cxnLst/>
            <a:rect l="l" t="t" r="r" b="b"/>
            <a:pathLst>
              <a:path w="7315200" h="2114758">
                <a:moveTo>
                  <a:pt x="0" y="0"/>
                </a:moveTo>
                <a:lnTo>
                  <a:pt x="7315200" y="0"/>
                </a:lnTo>
                <a:lnTo>
                  <a:pt x="7315200" y="2114757"/>
                </a:lnTo>
                <a:lnTo>
                  <a:pt x="0" y="2114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299670" y="-269860"/>
            <a:ext cx="4876800" cy="1409839"/>
          </a:xfrm>
          <a:custGeom>
            <a:avLst/>
            <a:gdLst/>
            <a:ahLst/>
            <a:cxnLst/>
            <a:rect l="l" t="t" r="r" b="b"/>
            <a:pathLst>
              <a:path w="7315200" h="2114758">
                <a:moveTo>
                  <a:pt x="0" y="0"/>
                </a:moveTo>
                <a:lnTo>
                  <a:pt x="7315200" y="0"/>
                </a:lnTo>
                <a:lnTo>
                  <a:pt x="7315200" y="2114757"/>
                </a:lnTo>
                <a:lnTo>
                  <a:pt x="0" y="2114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C77B3C31-5735-4D99-80EF-01E2E4853416}"/>
              </a:ext>
            </a:extLst>
          </p:cNvPr>
          <p:cNvGrpSpPr/>
          <p:nvPr/>
        </p:nvGrpSpPr>
        <p:grpSpPr>
          <a:xfrm>
            <a:off x="9503338" y="4810711"/>
            <a:ext cx="2794253" cy="2100029"/>
            <a:chOff x="11664377" y="5494632"/>
            <a:chExt cx="6753345" cy="5075497"/>
          </a:xfrm>
        </p:grpSpPr>
        <p:sp>
          <p:nvSpPr>
            <p:cNvPr id="7" name="Freeform 7"/>
            <p:cNvSpPr/>
            <p:nvPr/>
          </p:nvSpPr>
          <p:spPr>
            <a:xfrm>
              <a:off x="14154304" y="5494632"/>
              <a:ext cx="4263418" cy="5075497"/>
            </a:xfrm>
            <a:custGeom>
              <a:avLst/>
              <a:gdLst/>
              <a:ahLst/>
              <a:cxnLst/>
              <a:rect l="l" t="t" r="r" b="b"/>
              <a:pathLst>
                <a:path w="4263418" h="5075497">
                  <a:moveTo>
                    <a:pt x="0" y="0"/>
                  </a:moveTo>
                  <a:lnTo>
                    <a:pt x="4263417" y="0"/>
                  </a:lnTo>
                  <a:lnTo>
                    <a:pt x="4263417" y="5075498"/>
                  </a:lnTo>
                  <a:lnTo>
                    <a:pt x="0" y="50754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2350554" y="7604916"/>
              <a:ext cx="2799664" cy="2886251"/>
            </a:xfrm>
            <a:custGeom>
              <a:avLst/>
              <a:gdLst/>
              <a:ahLst/>
              <a:cxnLst/>
              <a:rect l="l" t="t" r="r" b="b"/>
              <a:pathLst>
                <a:path w="2799664" h="2886251">
                  <a:moveTo>
                    <a:pt x="0" y="0"/>
                  </a:moveTo>
                  <a:lnTo>
                    <a:pt x="2799664" y="0"/>
                  </a:lnTo>
                  <a:lnTo>
                    <a:pt x="2799664" y="2886251"/>
                  </a:lnTo>
                  <a:lnTo>
                    <a:pt x="0" y="2886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1664377" y="8733007"/>
              <a:ext cx="1570257" cy="1758161"/>
            </a:xfrm>
            <a:custGeom>
              <a:avLst/>
              <a:gdLst/>
              <a:ahLst/>
              <a:cxnLst/>
              <a:rect l="l" t="t" r="r" b="b"/>
              <a:pathLst>
                <a:path w="1570257" h="1758161">
                  <a:moveTo>
                    <a:pt x="0" y="0"/>
                  </a:moveTo>
                  <a:lnTo>
                    <a:pt x="1570257" y="0"/>
                  </a:lnTo>
                  <a:lnTo>
                    <a:pt x="1570257" y="1758160"/>
                  </a:lnTo>
                  <a:lnTo>
                    <a:pt x="0" y="17581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57959" y="1067441"/>
            <a:ext cx="970210" cy="944742"/>
          </a:xfrm>
          <a:custGeom>
            <a:avLst/>
            <a:gdLst/>
            <a:ahLst/>
            <a:cxnLst/>
            <a:rect l="l" t="t" r="r" b="b"/>
            <a:pathLst>
              <a:path w="1455315" h="1417113">
                <a:moveTo>
                  <a:pt x="0" y="0"/>
                </a:moveTo>
                <a:lnTo>
                  <a:pt x="1455315" y="0"/>
                </a:lnTo>
                <a:lnTo>
                  <a:pt x="1455315" y="1417113"/>
                </a:lnTo>
                <a:lnTo>
                  <a:pt x="0" y="1417113"/>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116245" y="1280192"/>
            <a:ext cx="516894" cy="503325"/>
          </a:xfrm>
          <a:custGeom>
            <a:avLst/>
            <a:gdLst/>
            <a:ahLst/>
            <a:cxnLst/>
            <a:rect l="l" t="t" r="r" b="b"/>
            <a:pathLst>
              <a:path w="775341" h="754988">
                <a:moveTo>
                  <a:pt x="0" y="0"/>
                </a:moveTo>
                <a:lnTo>
                  <a:pt x="775341" y="0"/>
                </a:lnTo>
                <a:lnTo>
                  <a:pt x="775341" y="754988"/>
                </a:lnTo>
                <a:lnTo>
                  <a:pt x="0" y="754988"/>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0064246" y="1902552"/>
            <a:ext cx="938641" cy="914002"/>
          </a:xfrm>
          <a:custGeom>
            <a:avLst/>
            <a:gdLst/>
            <a:ahLst/>
            <a:cxnLst/>
            <a:rect l="l" t="t" r="r" b="b"/>
            <a:pathLst>
              <a:path w="1407962" h="1371003">
                <a:moveTo>
                  <a:pt x="0" y="0"/>
                </a:moveTo>
                <a:lnTo>
                  <a:pt x="1407961" y="0"/>
                </a:lnTo>
                <a:lnTo>
                  <a:pt x="1407961" y="1371003"/>
                </a:lnTo>
                <a:lnTo>
                  <a:pt x="0" y="1371003"/>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1374692" y="3097969"/>
            <a:ext cx="589617" cy="574140"/>
          </a:xfrm>
          <a:custGeom>
            <a:avLst/>
            <a:gdLst/>
            <a:ahLst/>
            <a:cxnLst/>
            <a:rect l="l" t="t" r="r" b="b"/>
            <a:pathLst>
              <a:path w="884426" h="861210">
                <a:moveTo>
                  <a:pt x="0" y="0"/>
                </a:moveTo>
                <a:lnTo>
                  <a:pt x="884426" y="0"/>
                </a:lnTo>
                <a:lnTo>
                  <a:pt x="884426" y="861210"/>
                </a:lnTo>
                <a:lnTo>
                  <a:pt x="0" y="861210"/>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022804" y="4136295"/>
            <a:ext cx="570099" cy="555135"/>
          </a:xfrm>
          <a:custGeom>
            <a:avLst/>
            <a:gdLst/>
            <a:ahLst/>
            <a:cxnLst/>
            <a:rect l="l" t="t" r="r" b="b"/>
            <a:pathLst>
              <a:path w="855149" h="832702">
                <a:moveTo>
                  <a:pt x="0" y="0"/>
                </a:moveTo>
                <a:lnTo>
                  <a:pt x="855149" y="0"/>
                </a:lnTo>
                <a:lnTo>
                  <a:pt x="855149" y="832702"/>
                </a:lnTo>
                <a:lnTo>
                  <a:pt x="0" y="83270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865728" y="2855436"/>
            <a:ext cx="330270" cy="321600"/>
          </a:xfrm>
          <a:custGeom>
            <a:avLst/>
            <a:gdLst/>
            <a:ahLst/>
            <a:cxnLst/>
            <a:rect l="l" t="t" r="r" b="b"/>
            <a:pathLst>
              <a:path w="495405" h="482400">
                <a:moveTo>
                  <a:pt x="0" y="0"/>
                </a:moveTo>
                <a:lnTo>
                  <a:pt x="495405" y="0"/>
                </a:lnTo>
                <a:lnTo>
                  <a:pt x="495405" y="482401"/>
                </a:lnTo>
                <a:lnTo>
                  <a:pt x="0" y="482401"/>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2">
            <a:extLst>
              <a:ext uri="{FF2B5EF4-FFF2-40B4-BE49-F238E27FC236}">
                <a16:creationId xmlns:a16="http://schemas.microsoft.com/office/drawing/2014/main" id="{1B5F84CF-7938-456C-B4F3-D60CA2928D5F}"/>
              </a:ext>
            </a:extLst>
          </p:cNvPr>
          <p:cNvSpPr/>
          <p:nvPr/>
        </p:nvSpPr>
        <p:spPr>
          <a:xfrm>
            <a:off x="1022804" y="381000"/>
            <a:ext cx="10246297" cy="6299200"/>
          </a:xfrm>
          <a:custGeom>
            <a:avLst/>
            <a:gdLst/>
            <a:ahLst/>
            <a:cxnLst/>
            <a:rect l="l" t="t" r="r" b="b"/>
            <a:pathLst>
              <a:path w="7991221" h="6556131">
                <a:moveTo>
                  <a:pt x="0" y="0"/>
                </a:moveTo>
                <a:lnTo>
                  <a:pt x="7991221" y="0"/>
                </a:lnTo>
                <a:lnTo>
                  <a:pt x="7991221" y="6556132"/>
                </a:lnTo>
                <a:lnTo>
                  <a:pt x="0" y="6556132"/>
                </a:lnTo>
                <a:lnTo>
                  <a:pt x="0" y="0"/>
                </a:lnTo>
                <a:close/>
              </a:path>
            </a:pathLst>
          </a:custGeom>
          <a:blipFill>
            <a:blip r:embed="rId13">
              <a:extLst>
                <a:ext uri="{96DAC541-7B7A-43D3-8B79-37D633B846F1}">
                  <asvg:svgBlip xmlns:asvg="http://schemas.microsoft.com/office/drawing/2016/SVG/main" r:embed="rId14"/>
                </a:ext>
              </a:extLst>
            </a:blip>
            <a:stretch>
              <a:fillRect/>
            </a:stretch>
          </a:blipFill>
          <a:effectLst>
            <a:outerShdw blurRad="50800" dist="38100" dir="18900000" algn="bl" rotWithShape="0">
              <a:prstClr val="black">
                <a:alpha val="40000"/>
              </a:prstClr>
            </a:outerShdw>
          </a:effectLst>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5">
            <a:extLst>
              <a:ext uri="{FF2B5EF4-FFF2-40B4-BE49-F238E27FC236}">
                <a16:creationId xmlns:a16="http://schemas.microsoft.com/office/drawing/2014/main" id="{75C05499-AC83-45AF-8B35-A45CF03B54F0}"/>
              </a:ext>
            </a:extLst>
          </p:cNvPr>
          <p:cNvSpPr txBox="1"/>
          <p:nvPr/>
        </p:nvSpPr>
        <p:spPr>
          <a:xfrm>
            <a:off x="4114801" y="2900037"/>
            <a:ext cx="3381635" cy="615553"/>
          </a:xfrm>
          <a:prstGeom prst="rect">
            <a:avLst/>
          </a:prstGeom>
          <a:noFill/>
          <a:ln>
            <a:noFill/>
          </a:ln>
        </p:spPr>
        <p:txBody>
          <a:bodyPr wrap="square" lIns="0" tIns="0" rIns="0" bIns="0" rtlCol="0" anchor="t">
            <a:spAutoFit/>
          </a:bodyPr>
          <a:lstStyle/>
          <a:p>
            <a:pPr lvl="0" algn="ctr" defTabSz="609630"/>
            <a:r>
              <a:rPr lang="en-US" sz="4000" spc="64">
                <a:solidFill>
                  <a:prstClr val="white"/>
                </a:solidFill>
                <a:latin typeface="UTM Iron Gothic" panose="02040603050506020204" pitchFamily="18" charset="0"/>
                <a:cs typeface="Times New Roman" panose="02020603050405020304" pitchFamily="18" charset="0"/>
              </a:rPr>
              <a:t>Sử dụng tủ lạnh</a:t>
            </a:r>
            <a:endParaRPr kumimoji="0" lang="en-US" sz="4000" b="0" i="0" u="none" strike="noStrike" kern="1200" cap="none" spc="64" normalizeH="0" baseline="0" noProof="0">
              <a:ln>
                <a:noFill/>
              </a:ln>
              <a:solidFill>
                <a:prstClr val="white"/>
              </a:solidFill>
              <a:effectLst/>
              <a:uLnTx/>
              <a:uFillTx/>
              <a:latin typeface="UTM Iron Gothic" panose="020406030505060202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3921D4A8-A262-423F-8663-92E38F7696E7}"/>
              </a:ext>
            </a:extLst>
          </p:cNvPr>
          <p:cNvSpPr txBox="1"/>
          <p:nvPr/>
        </p:nvSpPr>
        <p:spPr>
          <a:xfrm>
            <a:off x="6145952" y="944119"/>
            <a:ext cx="3808269" cy="461665"/>
          </a:xfrm>
          <a:prstGeom prst="rect">
            <a:avLst/>
          </a:prstGeom>
          <a:noFill/>
        </p:spPr>
        <p:txBody>
          <a:bodyPr wrap="square">
            <a:spAutoFit/>
          </a:bodyPr>
          <a:lstStyle/>
          <a:p>
            <a:pPr lvl="0" defTabSz="609630"/>
            <a:r>
              <a:rPr lang="vi-VN" sz="2400" b="1">
                <a:solidFill>
                  <a:prstClr val="black"/>
                </a:solidFill>
                <a:latin typeface="Times New Roman" panose="02020603050405020304" pitchFamily="18" charset="0"/>
                <a:cs typeface="Times New Roman" panose="02020603050405020304" pitchFamily="18" charset="0"/>
              </a:rPr>
              <a:t>Tác dụng của tủ lạnh.</a:t>
            </a:r>
          </a:p>
        </p:txBody>
      </p:sp>
      <p:sp>
        <p:nvSpPr>
          <p:cNvPr id="24" name="TextBox 23">
            <a:extLst>
              <a:ext uri="{FF2B5EF4-FFF2-40B4-BE49-F238E27FC236}">
                <a16:creationId xmlns:a16="http://schemas.microsoft.com/office/drawing/2014/main" id="{8E9375BF-5F1A-4291-B78E-541C7C5CD467}"/>
              </a:ext>
            </a:extLst>
          </p:cNvPr>
          <p:cNvSpPr txBox="1"/>
          <p:nvPr/>
        </p:nvSpPr>
        <p:spPr>
          <a:xfrm>
            <a:off x="8602887" y="4275598"/>
            <a:ext cx="2400000" cy="830997"/>
          </a:xfrm>
          <a:prstGeom prst="rect">
            <a:avLst/>
          </a:prstGeom>
          <a:noFill/>
        </p:spPr>
        <p:txBody>
          <a:bodyPr wrap="square">
            <a:spAutoFit/>
          </a:bodyPr>
          <a:lstStyle/>
          <a:p>
            <a:pPr lvl="0" algn="ctr" defTabSz="609630"/>
            <a:r>
              <a:rPr lang="vi-VN" sz="2400" b="1">
                <a:solidFill>
                  <a:prstClr val="black"/>
                </a:solidFill>
                <a:latin typeface="Times New Roman" panose="02020603050405020304" pitchFamily="18" charset="0"/>
                <a:cs typeface="Times New Roman" panose="02020603050405020304" pitchFamily="18" charset="0"/>
              </a:rPr>
              <a:t>Các khoang của tủ lạnh.</a:t>
            </a:r>
          </a:p>
        </p:txBody>
      </p:sp>
      <p:sp>
        <p:nvSpPr>
          <p:cNvPr id="26" name="TextBox 25">
            <a:extLst>
              <a:ext uri="{FF2B5EF4-FFF2-40B4-BE49-F238E27FC236}">
                <a16:creationId xmlns:a16="http://schemas.microsoft.com/office/drawing/2014/main" id="{46A1ECB1-E67C-481A-8E6D-630200F7793B}"/>
              </a:ext>
            </a:extLst>
          </p:cNvPr>
          <p:cNvSpPr txBox="1"/>
          <p:nvPr/>
        </p:nvSpPr>
        <p:spPr>
          <a:xfrm>
            <a:off x="1600180" y="5471024"/>
            <a:ext cx="3600000" cy="830997"/>
          </a:xfrm>
          <a:prstGeom prst="rect">
            <a:avLst/>
          </a:prstGeom>
          <a:noFill/>
        </p:spPr>
        <p:txBody>
          <a:bodyPr wrap="square">
            <a:spAutoFit/>
          </a:bodyPr>
          <a:lstStyle/>
          <a:p>
            <a:pPr lvl="0" defTabSz="609630"/>
            <a:r>
              <a:rPr lang="vi-VN" sz="2400" b="1">
                <a:solidFill>
                  <a:prstClr val="black"/>
                </a:solidFill>
                <a:latin typeface="Times New Roman" panose="02020603050405020304" pitchFamily="18" charset="0"/>
                <a:cs typeface="Times New Roman" panose="02020603050405020304" pitchFamily="18" charset="0"/>
              </a:rPr>
              <a:t>Sắp xếp, bảo quản thực phẩm trong tủ lạnh.</a:t>
            </a:r>
          </a:p>
        </p:txBody>
      </p:sp>
      <p:sp>
        <p:nvSpPr>
          <p:cNvPr id="28" name="TextBox 27">
            <a:extLst>
              <a:ext uri="{FF2B5EF4-FFF2-40B4-BE49-F238E27FC236}">
                <a16:creationId xmlns:a16="http://schemas.microsoft.com/office/drawing/2014/main" id="{A4D3936A-0920-4C25-942B-4C5A29EE2172}"/>
              </a:ext>
            </a:extLst>
          </p:cNvPr>
          <p:cNvSpPr txBox="1"/>
          <p:nvPr/>
        </p:nvSpPr>
        <p:spPr>
          <a:xfrm>
            <a:off x="1315169" y="1318246"/>
            <a:ext cx="2400000" cy="1200329"/>
          </a:xfrm>
          <a:prstGeom prst="rect">
            <a:avLst/>
          </a:prstGeom>
          <a:noFill/>
        </p:spPr>
        <p:txBody>
          <a:bodyPr wrap="square">
            <a:spAutoFit/>
          </a:bodyPr>
          <a:lstStyle/>
          <a:p>
            <a:pPr lvl="0" algn="ctr" defTabSz="609630"/>
            <a:r>
              <a:rPr lang="vi-VN" sz="2400" b="1">
                <a:solidFill>
                  <a:prstClr val="black"/>
                </a:solidFill>
                <a:latin typeface="Times New Roman" panose="02020603050405020304" pitchFamily="18" charset="0"/>
                <a:cs typeface="Times New Roman" panose="02020603050405020304" pitchFamily="18" charset="0"/>
              </a:rPr>
              <a:t>Những biểu hiện bất thường của tủ lạnh.</a:t>
            </a:r>
          </a:p>
        </p:txBody>
      </p:sp>
      <p:sp>
        <p:nvSpPr>
          <p:cNvPr id="29" name="Freeform 8">
            <a:extLst>
              <a:ext uri="{FF2B5EF4-FFF2-40B4-BE49-F238E27FC236}">
                <a16:creationId xmlns:a16="http://schemas.microsoft.com/office/drawing/2014/main" id="{9344976F-25E6-488B-AD49-89FA4919B376}"/>
              </a:ext>
            </a:extLst>
          </p:cNvPr>
          <p:cNvSpPr/>
          <p:nvPr/>
        </p:nvSpPr>
        <p:spPr>
          <a:xfrm>
            <a:off x="5151599" y="1954054"/>
            <a:ext cx="1141479" cy="981197"/>
          </a:xfrm>
          <a:custGeom>
            <a:avLst/>
            <a:gdLst/>
            <a:ahLst/>
            <a:cxnLst/>
            <a:rect l="l" t="t" r="r" b="b"/>
            <a:pathLst>
              <a:path w="2942157" h="2529029">
                <a:moveTo>
                  <a:pt x="0" y="0"/>
                </a:moveTo>
                <a:lnTo>
                  <a:pt x="2942157" y="0"/>
                </a:lnTo>
                <a:lnTo>
                  <a:pt x="2942157" y="2529029"/>
                </a:lnTo>
                <a:lnTo>
                  <a:pt x="0" y="252902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6">
            <a:extLst>
              <a:ext uri="{FF2B5EF4-FFF2-40B4-BE49-F238E27FC236}">
                <a16:creationId xmlns:a16="http://schemas.microsoft.com/office/drawing/2014/main" id="{34A48B28-B35A-48D7-8D98-7B11C1F50C13}"/>
              </a:ext>
            </a:extLst>
          </p:cNvPr>
          <p:cNvSpPr/>
          <p:nvPr/>
        </p:nvSpPr>
        <p:spPr>
          <a:xfrm>
            <a:off x="7409431" y="5548197"/>
            <a:ext cx="1988316" cy="1309803"/>
          </a:xfrm>
          <a:custGeom>
            <a:avLst/>
            <a:gdLst/>
            <a:ahLst/>
            <a:cxnLst/>
            <a:rect l="l" t="t" r="r" b="b"/>
            <a:pathLst>
              <a:path w="4126466" h="2718310">
                <a:moveTo>
                  <a:pt x="0" y="0"/>
                </a:moveTo>
                <a:lnTo>
                  <a:pt x="4126466" y="0"/>
                </a:lnTo>
                <a:lnTo>
                  <a:pt x="4126466" y="2718309"/>
                </a:lnTo>
                <a:lnTo>
                  <a:pt x="0" y="2718309"/>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8295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heel(1)">
                                      <p:cBhvr>
                                        <p:cTn id="14" dur="20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heel(1)">
                                      <p:cBhvr>
                                        <p:cTn id="19" dur="2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2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heel(1)">
                                      <p:cBhvr>
                                        <p:cTn id="2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26"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AF9822-E2B5-4096-8239-177733EE8D09}"/>
              </a:ext>
            </a:extLst>
          </p:cNvPr>
          <p:cNvSpPr/>
          <p:nvPr/>
        </p:nvSpPr>
        <p:spPr>
          <a:xfrm>
            <a:off x="0" y="0"/>
            <a:ext cx="12192000" cy="6858000"/>
          </a:xfrm>
          <a:prstGeom prst="rect">
            <a:avLst/>
          </a:prstGeom>
          <a:solidFill>
            <a:srgbClr val="137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C14BAC0-6C1F-499E-A4FA-E2F2704AC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6" name="Cloud 5">
            <a:extLst>
              <a:ext uri="{FF2B5EF4-FFF2-40B4-BE49-F238E27FC236}">
                <a16:creationId xmlns:a16="http://schemas.microsoft.com/office/drawing/2014/main" id="{87C8A1DD-AA11-4E43-8C80-6F81FAEBECBC}"/>
              </a:ext>
            </a:extLst>
          </p:cNvPr>
          <p:cNvSpPr/>
          <p:nvPr/>
        </p:nvSpPr>
        <p:spPr>
          <a:xfrm rot="1330501">
            <a:off x="-2215297" y="-903582"/>
            <a:ext cx="5371956" cy="344624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extLst>
              <a:ext uri="{FF2B5EF4-FFF2-40B4-BE49-F238E27FC236}">
                <a16:creationId xmlns:a16="http://schemas.microsoft.com/office/drawing/2014/main" id="{99469077-7772-4581-A27C-C3DA590F7C6B}"/>
              </a:ext>
            </a:extLst>
          </p:cNvPr>
          <p:cNvSpPr/>
          <p:nvPr/>
        </p:nvSpPr>
        <p:spPr>
          <a:xfrm rot="1330501">
            <a:off x="-5794053" y="200308"/>
            <a:ext cx="8821559" cy="6001615"/>
          </a:xfrm>
          <a:prstGeom prst="cloud">
            <a:avLst/>
          </a:prstGeom>
          <a:solidFill>
            <a:srgbClr val="BAE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a:extLst>
              <a:ext uri="{FF2B5EF4-FFF2-40B4-BE49-F238E27FC236}">
                <a16:creationId xmlns:a16="http://schemas.microsoft.com/office/drawing/2014/main" id="{516EB5F8-5BEC-48DD-8368-9F66123BB8C6}"/>
              </a:ext>
            </a:extLst>
          </p:cNvPr>
          <p:cNvSpPr/>
          <p:nvPr/>
        </p:nvSpPr>
        <p:spPr>
          <a:xfrm rot="1330501">
            <a:off x="-5557102" y="3747888"/>
            <a:ext cx="8821559" cy="6001615"/>
          </a:xfrm>
          <a:prstGeom prst="cloud">
            <a:avLst/>
          </a:prstGeom>
          <a:solidFill>
            <a:srgbClr val="136D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320821F4-322F-436D-82B9-B698A9DAE939}"/>
              </a:ext>
            </a:extLst>
          </p:cNvPr>
          <p:cNvSpPr/>
          <p:nvPr/>
        </p:nvSpPr>
        <p:spPr>
          <a:xfrm rot="20350531">
            <a:off x="9049928" y="-1358821"/>
            <a:ext cx="5371956" cy="344624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DE84E70B-1E38-478A-891F-76DF54911110}"/>
              </a:ext>
            </a:extLst>
          </p:cNvPr>
          <p:cNvSpPr/>
          <p:nvPr/>
        </p:nvSpPr>
        <p:spPr>
          <a:xfrm rot="20350531">
            <a:off x="8840173" y="328268"/>
            <a:ext cx="8821559" cy="6001615"/>
          </a:xfrm>
          <a:prstGeom prst="cloud">
            <a:avLst/>
          </a:prstGeom>
          <a:solidFill>
            <a:srgbClr val="BAE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7384B8B2-8E76-4DEF-9B52-EF27523A6FC7}"/>
              </a:ext>
            </a:extLst>
          </p:cNvPr>
          <p:cNvSpPr/>
          <p:nvPr/>
        </p:nvSpPr>
        <p:spPr>
          <a:xfrm rot="20350531">
            <a:off x="8691094" y="3048429"/>
            <a:ext cx="8821559" cy="6001615"/>
          </a:xfrm>
          <a:prstGeom prst="cloud">
            <a:avLst/>
          </a:prstGeom>
          <a:solidFill>
            <a:srgbClr val="136D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899D4C9-9FDA-B8FF-423C-F04022A46A8B}"/>
              </a:ext>
            </a:extLst>
          </p:cNvPr>
          <p:cNvGrpSpPr/>
          <p:nvPr/>
        </p:nvGrpSpPr>
        <p:grpSpPr>
          <a:xfrm>
            <a:off x="2567312" y="3435626"/>
            <a:ext cx="7315200" cy="1916846"/>
            <a:chOff x="2552700" y="26465"/>
            <a:chExt cx="7315200" cy="1916846"/>
          </a:xfrm>
        </p:grpSpPr>
        <p:sp>
          <p:nvSpPr>
            <p:cNvPr id="3" name="Rectangle: Rounded Corners 2">
              <a:extLst>
                <a:ext uri="{FF2B5EF4-FFF2-40B4-BE49-F238E27FC236}">
                  <a16:creationId xmlns:a16="http://schemas.microsoft.com/office/drawing/2014/main" id="{AB92C9E9-03B1-CBD1-B8AD-73682AF9123B}"/>
                </a:ext>
              </a:extLst>
            </p:cNvPr>
            <p:cNvSpPr/>
            <p:nvPr/>
          </p:nvSpPr>
          <p:spPr>
            <a:xfrm>
              <a:off x="2552700" y="152400"/>
              <a:ext cx="7315200" cy="1790911"/>
            </a:xfrm>
            <a:prstGeom prst="roundRect">
              <a:avLst/>
            </a:prstGeom>
            <a:solidFill>
              <a:srgbClr val="BAE7F9"/>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4F9FD"/>
                </a:solidFill>
              </a:endParaRPr>
            </a:p>
          </p:txBody>
        </p:sp>
        <p:grpSp>
          <p:nvGrpSpPr>
            <p:cNvPr id="9" name="Group 8">
              <a:extLst>
                <a:ext uri="{FF2B5EF4-FFF2-40B4-BE49-F238E27FC236}">
                  <a16:creationId xmlns:a16="http://schemas.microsoft.com/office/drawing/2014/main" id="{9D28C3DE-361A-09AB-4429-8213AC3FD437}"/>
                </a:ext>
              </a:extLst>
            </p:cNvPr>
            <p:cNvGrpSpPr/>
            <p:nvPr/>
          </p:nvGrpSpPr>
          <p:grpSpPr>
            <a:xfrm>
              <a:off x="3071322" y="26465"/>
              <a:ext cx="6324600" cy="1569660"/>
              <a:chOff x="1080242" y="-33026"/>
              <a:chExt cx="6324600" cy="1569660"/>
            </a:xfrm>
          </p:grpSpPr>
          <p:sp>
            <p:nvSpPr>
              <p:cNvPr id="10" name="TextBox 9">
                <a:extLst>
                  <a:ext uri="{FF2B5EF4-FFF2-40B4-BE49-F238E27FC236}">
                    <a16:creationId xmlns:a16="http://schemas.microsoft.com/office/drawing/2014/main" id="{057CEDE5-FDE3-8BDC-74AA-8AF607473D66}"/>
                  </a:ext>
                </a:extLst>
              </p:cNvPr>
              <p:cNvSpPr txBox="1"/>
              <p:nvPr/>
            </p:nvSpPr>
            <p:spPr>
              <a:xfrm>
                <a:off x="2281994" y="0"/>
                <a:ext cx="3874459" cy="1477328"/>
              </a:xfrm>
              <a:prstGeom prst="rect">
                <a:avLst/>
              </a:prstGeom>
              <a:noFill/>
              <a:ln w="25400">
                <a:noFill/>
              </a:ln>
            </p:spPr>
            <p:txBody>
              <a:bodyPr wrap="none" lIns="0" tIns="0" rIns="0" bIns="0" rtlCol="0">
                <a:spAutoFit/>
              </a:bodyPr>
              <a:lstStyle/>
              <a:p>
                <a:pPr algn="ctr"/>
                <a:r>
                  <a:rPr lang="vi-VN" sz="9600" dirty="0">
                    <a:ln w="352425">
                      <a:solidFill>
                        <a:schemeClr val="bg1"/>
                      </a:solidFill>
                    </a:ln>
                    <a:solidFill>
                      <a:schemeClr val="bg1"/>
                    </a:solidFill>
                    <a:effectLst>
                      <a:glow>
                        <a:schemeClr val="accent1">
                          <a:lumMod val="75000"/>
                          <a:alpha val="66000"/>
                        </a:schemeClr>
                      </a:glow>
                      <a:outerShdw dist="25400" algn="tl">
                        <a:srgbClr val="000000">
                          <a:alpha val="49000"/>
                        </a:srgbClr>
                      </a:outerShdw>
                    </a:effectLst>
                    <a:latin typeface="#9Slide07 SVNBeachwood Sans" pitchFamily="2" charset="0"/>
                  </a:rPr>
                  <a:t>TRÌNH BÀY</a:t>
                </a:r>
                <a:endParaRPr lang="en-US" sz="9600" dirty="0">
                  <a:ln w="352425">
                    <a:solidFill>
                      <a:schemeClr val="bg1"/>
                    </a:solidFill>
                  </a:ln>
                  <a:solidFill>
                    <a:schemeClr val="bg1"/>
                  </a:solidFill>
                  <a:effectLst>
                    <a:glow>
                      <a:schemeClr val="accent1">
                        <a:lumMod val="75000"/>
                        <a:alpha val="66000"/>
                      </a:schemeClr>
                    </a:glow>
                    <a:outerShdw dist="25400" algn="tl">
                      <a:srgbClr val="000000">
                        <a:alpha val="49000"/>
                      </a:srgbClr>
                    </a:outerShdw>
                  </a:effectLst>
                  <a:latin typeface="#9Slide07 SVNBeachwood Sans" pitchFamily="2" charset="0"/>
                </a:endParaRPr>
              </a:p>
            </p:txBody>
          </p:sp>
          <p:sp>
            <p:nvSpPr>
              <p:cNvPr id="11" name="TextBox 10">
                <a:extLst>
                  <a:ext uri="{FF2B5EF4-FFF2-40B4-BE49-F238E27FC236}">
                    <a16:creationId xmlns:a16="http://schemas.microsoft.com/office/drawing/2014/main" id="{4466A82F-A677-15C3-64FD-E0A7532546F4}"/>
                  </a:ext>
                </a:extLst>
              </p:cNvPr>
              <p:cNvSpPr txBox="1"/>
              <p:nvPr/>
            </p:nvSpPr>
            <p:spPr>
              <a:xfrm>
                <a:off x="1080242" y="-33026"/>
                <a:ext cx="6324600" cy="1569660"/>
              </a:xfrm>
              <a:prstGeom prst="rect">
                <a:avLst/>
              </a:prstGeom>
              <a:noFill/>
            </p:spPr>
            <p:txBody>
              <a:bodyPr wrap="square">
                <a:spAutoFit/>
              </a:bodyPr>
              <a:lstStyle/>
              <a:p>
                <a:pPr algn="ctr"/>
                <a:r>
                  <a:rPr lang="vi-VN" sz="9600" dirty="0">
                    <a:solidFill>
                      <a:srgbClr val="8DD10C"/>
                    </a:solidFill>
                    <a:latin typeface="#9Slide07 SVNBeachwood Sans" pitchFamily="2" charset="0"/>
                  </a:rPr>
                  <a:t>TRÌNH BÀY</a:t>
                </a:r>
                <a:endParaRPr lang="en-US" sz="9600" dirty="0">
                  <a:solidFill>
                    <a:srgbClr val="8DD10C"/>
                  </a:solidFill>
                  <a:latin typeface="#9Slide07 SVNBeachwood Sans" pitchFamily="2" charset="0"/>
                </a:endParaRPr>
              </a:p>
            </p:txBody>
          </p:sp>
        </p:grpSp>
      </p:grpSp>
    </p:spTree>
    <p:extLst>
      <p:ext uri="{BB962C8B-B14F-4D97-AF65-F5344CB8AC3E}">
        <p14:creationId xmlns:p14="http://schemas.microsoft.com/office/powerpoint/2010/main" val="746315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22E119CF-D4EF-46F7-A7BF-A19A2BF52C24}"/>
              </a:ext>
            </a:extLst>
          </p:cNvPr>
          <p:cNvSpPr/>
          <p:nvPr/>
        </p:nvSpPr>
        <p:spPr>
          <a:xfrm rot="1330501">
            <a:off x="-496797" y="-698373"/>
            <a:ext cx="5371956" cy="344624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loud 4">
            <a:extLst>
              <a:ext uri="{FF2B5EF4-FFF2-40B4-BE49-F238E27FC236}">
                <a16:creationId xmlns:a16="http://schemas.microsoft.com/office/drawing/2014/main" id="{8A8AAE24-5169-4A4D-B1AD-A720B891104B}"/>
              </a:ext>
            </a:extLst>
          </p:cNvPr>
          <p:cNvSpPr/>
          <p:nvPr/>
        </p:nvSpPr>
        <p:spPr>
          <a:xfrm rot="1330501">
            <a:off x="-1871894" y="604638"/>
            <a:ext cx="8821559" cy="6001615"/>
          </a:xfrm>
          <a:prstGeom prst="cloud">
            <a:avLst/>
          </a:prstGeom>
          <a:solidFill>
            <a:srgbClr val="BAE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5">
            <a:extLst>
              <a:ext uri="{FF2B5EF4-FFF2-40B4-BE49-F238E27FC236}">
                <a16:creationId xmlns:a16="http://schemas.microsoft.com/office/drawing/2014/main" id="{BA3F208F-5792-471D-8DCC-86E91A98DF3D}"/>
              </a:ext>
            </a:extLst>
          </p:cNvPr>
          <p:cNvSpPr/>
          <p:nvPr/>
        </p:nvSpPr>
        <p:spPr>
          <a:xfrm rot="1330501">
            <a:off x="-2800894" y="3271638"/>
            <a:ext cx="8821559" cy="6001615"/>
          </a:xfrm>
          <a:prstGeom prst="cloud">
            <a:avLst/>
          </a:prstGeom>
          <a:solidFill>
            <a:srgbClr val="136D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extLst>
              <a:ext uri="{FF2B5EF4-FFF2-40B4-BE49-F238E27FC236}">
                <a16:creationId xmlns:a16="http://schemas.microsoft.com/office/drawing/2014/main" id="{22305EBF-A710-402F-B075-C642E4669E6F}"/>
              </a:ext>
            </a:extLst>
          </p:cNvPr>
          <p:cNvSpPr/>
          <p:nvPr/>
        </p:nvSpPr>
        <p:spPr>
          <a:xfrm rot="20350531">
            <a:off x="7264156" y="-683118"/>
            <a:ext cx="5371956" cy="344624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a:extLst>
              <a:ext uri="{FF2B5EF4-FFF2-40B4-BE49-F238E27FC236}">
                <a16:creationId xmlns:a16="http://schemas.microsoft.com/office/drawing/2014/main" id="{FA21A89B-2308-4433-B637-3A74202912B4}"/>
              </a:ext>
            </a:extLst>
          </p:cNvPr>
          <p:cNvSpPr/>
          <p:nvPr/>
        </p:nvSpPr>
        <p:spPr>
          <a:xfrm rot="20350531">
            <a:off x="5481723" y="533829"/>
            <a:ext cx="8821559" cy="6001615"/>
          </a:xfrm>
          <a:prstGeom prst="cloud">
            <a:avLst/>
          </a:prstGeom>
          <a:solidFill>
            <a:srgbClr val="BAE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C4DB0BA2-A571-4D8C-AE0D-B999852998D2}"/>
              </a:ext>
            </a:extLst>
          </p:cNvPr>
          <p:cNvSpPr/>
          <p:nvPr/>
        </p:nvSpPr>
        <p:spPr>
          <a:xfrm rot="20350531">
            <a:off x="4909162" y="2819829"/>
            <a:ext cx="8821559" cy="6001615"/>
          </a:xfrm>
          <a:prstGeom prst="cloud">
            <a:avLst/>
          </a:prstGeom>
          <a:solidFill>
            <a:srgbClr val="136D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178328E-D51A-B037-532E-2AE37E79FE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797" y="100348"/>
            <a:ext cx="8517003" cy="6767582"/>
          </a:xfrm>
          <a:prstGeom prst="rect">
            <a:avLst/>
          </a:prstGeom>
        </p:spPr>
      </p:pic>
    </p:spTree>
    <p:extLst>
      <p:ext uri="{BB962C8B-B14F-4D97-AF65-F5344CB8AC3E}">
        <p14:creationId xmlns:p14="http://schemas.microsoft.com/office/powerpoint/2010/main" val="3469341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BDD400-D4E3-4864-8B6F-8A16F6640978}"/>
              </a:ext>
            </a:extLst>
          </p:cNvPr>
          <p:cNvPicPr>
            <a:picLocks noChangeAspect="1"/>
          </p:cNvPicPr>
          <p:nvPr/>
        </p:nvPicPr>
        <p:blipFill rotWithShape="1">
          <a:blip r:embed="rId2">
            <a:extLst>
              <a:ext uri="{28A0092B-C50C-407E-A947-70E740481C1C}">
                <a14:useLocalDpi xmlns:a14="http://schemas.microsoft.com/office/drawing/2010/main" val="0"/>
              </a:ext>
            </a:extLst>
          </a:blip>
          <a:srcRect t="4255"/>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E35A657E-656E-4C30-A517-FDD8F7CDF03D}"/>
              </a:ext>
            </a:extLst>
          </p:cNvPr>
          <p:cNvGrpSpPr/>
          <p:nvPr/>
        </p:nvGrpSpPr>
        <p:grpSpPr>
          <a:xfrm rot="15402834">
            <a:off x="-4934656" y="4031808"/>
            <a:ext cx="4489709" cy="2263864"/>
            <a:chOff x="881520" y="643200"/>
            <a:chExt cx="10636811" cy="5799658"/>
          </a:xfrm>
        </p:grpSpPr>
        <p:sp>
          <p:nvSpPr>
            <p:cNvPr id="9" name="Hình chữ nhật: Góc Tròn 77">
              <a:extLst>
                <a:ext uri="{FF2B5EF4-FFF2-40B4-BE49-F238E27FC236}">
                  <a16:creationId xmlns:a16="http://schemas.microsoft.com/office/drawing/2014/main" id="{0FBA2841-EFFB-4828-B4F7-D7A1D79BCFBF}"/>
                </a:ext>
              </a:extLst>
            </p:cNvPr>
            <p:cNvSpPr/>
            <p:nvPr/>
          </p:nvSpPr>
          <p:spPr>
            <a:xfrm>
              <a:off x="1089370" y="871258"/>
              <a:ext cx="10428961" cy="5571600"/>
            </a:xfrm>
            <a:prstGeom prst="roundRect">
              <a:avLst/>
            </a:prstGeom>
            <a:solidFill>
              <a:srgbClr val="386641"/>
            </a:solidFill>
            <a:ln>
              <a:noFill/>
            </a:ln>
            <a:effectLst>
              <a:outerShdw blurRad="317500" dist="38100" dir="16200000" sx="98000" sy="98000" algn="tl" rotWithShape="0">
                <a:srgbClr val="F6E8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35">
              <a:extLst>
                <a:ext uri="{FF2B5EF4-FFF2-40B4-BE49-F238E27FC236}">
                  <a16:creationId xmlns:a16="http://schemas.microsoft.com/office/drawing/2014/main" id="{DBB951D4-2C31-4E2F-8306-8F0DEEF4FA20}"/>
                </a:ext>
              </a:extLst>
            </p:cNvPr>
            <p:cNvSpPr/>
            <p:nvPr/>
          </p:nvSpPr>
          <p:spPr>
            <a:xfrm>
              <a:off x="881520" y="643200"/>
              <a:ext cx="10428961" cy="5571600"/>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6F7B5F57-9771-40CE-8835-11EEAD722CB6}"/>
              </a:ext>
            </a:extLst>
          </p:cNvPr>
          <p:cNvSpPr/>
          <p:nvPr/>
        </p:nvSpPr>
        <p:spPr>
          <a:xfrm>
            <a:off x="2438400" y="5276850"/>
            <a:ext cx="7609066" cy="1428750"/>
          </a:xfrm>
          <a:prstGeom prst="roundRect">
            <a:avLst/>
          </a:prstGeom>
          <a:solidFill>
            <a:srgbClr val="FF1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130079D-A787-4276-8D5B-975EA99F705E}"/>
              </a:ext>
            </a:extLst>
          </p:cNvPr>
          <p:cNvSpPr txBox="1"/>
          <p:nvPr/>
        </p:nvSpPr>
        <p:spPr>
          <a:xfrm>
            <a:off x="2417429" y="5163741"/>
            <a:ext cx="7357143" cy="1231106"/>
          </a:xfrm>
          <a:prstGeom prst="rect">
            <a:avLst/>
          </a:prstGeom>
          <a:noFill/>
          <a:ln w="25400">
            <a:noFill/>
          </a:ln>
        </p:spPr>
        <p:txBody>
          <a:bodyPr wrap="none" lIns="0" tIns="0" rIns="0" bIns="0" rtlCol="0">
            <a:spAutoFit/>
          </a:bodyPr>
          <a:lstStyle/>
          <a:p>
            <a:pPr algn="ctr"/>
            <a:r>
              <a:rPr lang="en-US" sz="8000">
                <a:ln w="568325">
                  <a:solidFill>
                    <a:schemeClr val="bg1"/>
                  </a:solidFill>
                </a:ln>
                <a:solidFill>
                  <a:schemeClr val="bg1"/>
                </a:solidFill>
                <a:effectLst>
                  <a:glow>
                    <a:schemeClr val="accent1">
                      <a:lumMod val="75000"/>
                      <a:alpha val="66000"/>
                    </a:schemeClr>
                  </a:glow>
                  <a:outerShdw dist="25400" algn="tl">
                    <a:srgbClr val="000000">
                      <a:alpha val="49000"/>
                    </a:srgbClr>
                  </a:outerShdw>
                </a:effectLst>
                <a:latin typeface="#9Slide07 Stormtrooper" panose="020B0500000000000000" pitchFamily="34" charset="0"/>
              </a:rPr>
              <a:t>HOẠT ĐỘNG 2</a:t>
            </a:r>
          </a:p>
        </p:txBody>
      </p:sp>
      <p:sp>
        <p:nvSpPr>
          <p:cNvPr id="7" name="TextBox 6">
            <a:extLst>
              <a:ext uri="{FF2B5EF4-FFF2-40B4-BE49-F238E27FC236}">
                <a16:creationId xmlns:a16="http://schemas.microsoft.com/office/drawing/2014/main" id="{35BFCF7E-B42D-4A0D-BC7E-7B41D1330E16}"/>
              </a:ext>
            </a:extLst>
          </p:cNvPr>
          <p:cNvSpPr txBox="1"/>
          <p:nvPr/>
        </p:nvSpPr>
        <p:spPr>
          <a:xfrm>
            <a:off x="2144533" y="5151344"/>
            <a:ext cx="7902933" cy="1323439"/>
          </a:xfrm>
          <a:prstGeom prst="rect">
            <a:avLst/>
          </a:prstGeom>
          <a:noFill/>
        </p:spPr>
        <p:txBody>
          <a:bodyPr wrap="square">
            <a:spAutoFit/>
          </a:bodyPr>
          <a:lstStyle/>
          <a:p>
            <a:pPr algn="ctr"/>
            <a:r>
              <a:rPr lang="en-US" sz="8000">
                <a:solidFill>
                  <a:srgbClr val="92D050"/>
                </a:solidFill>
                <a:latin typeface="#9Slide07 Stormtrooper" panose="020B0500000000000000" pitchFamily="34" charset="0"/>
              </a:rPr>
              <a:t>HOẠT ĐỘNG 2</a:t>
            </a:r>
          </a:p>
        </p:txBody>
      </p:sp>
    </p:spTree>
    <p:extLst>
      <p:ext uri="{BB962C8B-B14F-4D97-AF65-F5344CB8AC3E}">
        <p14:creationId xmlns:p14="http://schemas.microsoft.com/office/powerpoint/2010/main" val="2068874105"/>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7C957"/>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9D3B1C66-7252-434C-9377-ABC6C2A49BBF}"/>
              </a:ext>
            </a:extLst>
          </p:cNvPr>
          <p:cNvSpPr/>
          <p:nvPr/>
        </p:nvSpPr>
        <p:spPr>
          <a:xfrm>
            <a:off x="-61518" y="0"/>
            <a:ext cx="12192000" cy="6872827"/>
          </a:xfrm>
          <a:prstGeom prst="rect">
            <a:avLst/>
          </a:prstGeom>
          <a:gradFill flip="none" rotWithShape="1">
            <a:gsLst>
              <a:gs pos="10000">
                <a:srgbClr val="0070C0"/>
              </a:gs>
              <a:gs pos="49000">
                <a:srgbClr val="00AAEB"/>
              </a:gs>
              <a:gs pos="100000">
                <a:srgbClr val="00D6F5"/>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Đồ họa 72">
            <a:extLst>
              <a:ext uri="{FF2B5EF4-FFF2-40B4-BE49-F238E27FC236}">
                <a16:creationId xmlns:a16="http://schemas.microsoft.com/office/drawing/2014/main" id="{375DAD9F-70D0-4BA0-B037-3C7642198F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41714" y="4264893"/>
            <a:ext cx="653621" cy="695121"/>
          </a:xfrm>
          <a:prstGeom prst="rect">
            <a:avLst/>
          </a:prstGeom>
        </p:spPr>
      </p:pic>
      <p:sp>
        <p:nvSpPr>
          <p:cNvPr id="78" name="Hình chữ nhật: Góc Tròn 77">
            <a:extLst>
              <a:ext uri="{FF2B5EF4-FFF2-40B4-BE49-F238E27FC236}">
                <a16:creationId xmlns:a16="http://schemas.microsoft.com/office/drawing/2014/main" id="{A13B3653-AD6E-408C-9143-5F301414988A}"/>
              </a:ext>
            </a:extLst>
          </p:cNvPr>
          <p:cNvSpPr/>
          <p:nvPr/>
        </p:nvSpPr>
        <p:spPr>
          <a:xfrm rot="1108367">
            <a:off x="3788075" y="1693842"/>
            <a:ext cx="4589974" cy="2785094"/>
          </a:xfrm>
          <a:prstGeom prst="roundRect">
            <a:avLst/>
          </a:prstGeom>
          <a:solidFill>
            <a:srgbClr val="386641"/>
          </a:solidFill>
          <a:ln>
            <a:noFill/>
          </a:ln>
          <a:effectLst>
            <a:outerShdw blurRad="317500" dist="38100" dir="16200000" sx="98000" sy="98000" algn="tl" rotWithShape="0">
              <a:srgbClr val="F6E8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ình chữ nhật: Góc Tròn 90">
            <a:extLst>
              <a:ext uri="{FF2B5EF4-FFF2-40B4-BE49-F238E27FC236}">
                <a16:creationId xmlns:a16="http://schemas.microsoft.com/office/drawing/2014/main" id="{2C4F4B95-0C76-40E9-850F-76BB430E27A3}"/>
              </a:ext>
            </a:extLst>
          </p:cNvPr>
          <p:cNvSpPr/>
          <p:nvPr/>
        </p:nvSpPr>
        <p:spPr>
          <a:xfrm rot="1108367">
            <a:off x="3779200" y="1544491"/>
            <a:ext cx="4589974" cy="2785094"/>
          </a:xfrm>
          <a:prstGeom prst="roundRect">
            <a:avLst/>
          </a:prstGeom>
          <a:solidFill>
            <a:srgbClr val="F6E8D8"/>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ình chữ nhật: Góc Tròn 35">
            <a:extLst>
              <a:ext uri="{FF2B5EF4-FFF2-40B4-BE49-F238E27FC236}">
                <a16:creationId xmlns:a16="http://schemas.microsoft.com/office/drawing/2014/main" id="{E0840408-9969-452B-8AAE-218BE08AED09}"/>
              </a:ext>
            </a:extLst>
          </p:cNvPr>
          <p:cNvSpPr/>
          <p:nvPr/>
        </p:nvSpPr>
        <p:spPr>
          <a:xfrm rot="1108367">
            <a:off x="3737430" y="1556731"/>
            <a:ext cx="4589974" cy="2785094"/>
          </a:xfrm>
          <a:prstGeom prst="roundRect">
            <a:avLst/>
          </a:prstGeom>
          <a:solidFill>
            <a:srgbClr val="F6E8D8"/>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ình chữ nhật 78">
            <a:extLst>
              <a:ext uri="{FF2B5EF4-FFF2-40B4-BE49-F238E27FC236}">
                <a16:creationId xmlns:a16="http://schemas.microsoft.com/office/drawing/2014/main" id="{36D87400-A266-4228-9876-C579A1B66AC4}"/>
              </a:ext>
            </a:extLst>
          </p:cNvPr>
          <p:cNvSpPr/>
          <p:nvPr/>
        </p:nvSpPr>
        <p:spPr>
          <a:xfrm rot="1108367">
            <a:off x="4986338" y="1285111"/>
            <a:ext cx="516771" cy="2789006"/>
          </a:xfrm>
          <a:custGeom>
            <a:avLst/>
            <a:gdLst>
              <a:gd name="connsiteX0" fmla="*/ 0 w 516771"/>
              <a:gd name="connsiteY0" fmla="*/ 0 h 2789006"/>
              <a:gd name="connsiteX1" fmla="*/ 516771 w 516771"/>
              <a:gd name="connsiteY1" fmla="*/ 0 h 2789006"/>
              <a:gd name="connsiteX2" fmla="*/ 516771 w 516771"/>
              <a:gd name="connsiteY2" fmla="*/ 641471 h 2789006"/>
              <a:gd name="connsiteX3" fmla="*/ 516771 w 516771"/>
              <a:gd name="connsiteY3" fmla="*/ 1310833 h 2789006"/>
              <a:gd name="connsiteX4" fmla="*/ 516771 w 516771"/>
              <a:gd name="connsiteY4" fmla="*/ 2035974 h 2789006"/>
              <a:gd name="connsiteX5" fmla="*/ 516771 w 516771"/>
              <a:gd name="connsiteY5" fmla="*/ 2789006 h 2789006"/>
              <a:gd name="connsiteX6" fmla="*/ 0 w 516771"/>
              <a:gd name="connsiteY6" fmla="*/ 2789006 h 2789006"/>
              <a:gd name="connsiteX7" fmla="*/ 0 w 516771"/>
              <a:gd name="connsiteY7" fmla="*/ 2147535 h 2789006"/>
              <a:gd name="connsiteX8" fmla="*/ 0 w 516771"/>
              <a:gd name="connsiteY8" fmla="*/ 1394503 h 2789006"/>
              <a:gd name="connsiteX9" fmla="*/ 0 w 516771"/>
              <a:gd name="connsiteY9" fmla="*/ 780922 h 2789006"/>
              <a:gd name="connsiteX10" fmla="*/ 0 w 516771"/>
              <a:gd name="connsiteY10" fmla="*/ 0 h 278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6771" h="2789006" fill="none" extrusionOk="0">
                <a:moveTo>
                  <a:pt x="0" y="0"/>
                </a:moveTo>
                <a:cubicBezTo>
                  <a:pt x="234592" y="-24713"/>
                  <a:pt x="321859" y="-9574"/>
                  <a:pt x="516771" y="0"/>
                </a:cubicBezTo>
                <a:cubicBezTo>
                  <a:pt x="531205" y="181309"/>
                  <a:pt x="529598" y="397406"/>
                  <a:pt x="516771" y="641471"/>
                </a:cubicBezTo>
                <a:cubicBezTo>
                  <a:pt x="503944" y="885536"/>
                  <a:pt x="535474" y="991560"/>
                  <a:pt x="516771" y="1310833"/>
                </a:cubicBezTo>
                <a:cubicBezTo>
                  <a:pt x="498068" y="1630106"/>
                  <a:pt x="511258" y="1861065"/>
                  <a:pt x="516771" y="2035974"/>
                </a:cubicBezTo>
                <a:cubicBezTo>
                  <a:pt x="522284" y="2210883"/>
                  <a:pt x="522087" y="2550885"/>
                  <a:pt x="516771" y="2789006"/>
                </a:cubicBezTo>
                <a:cubicBezTo>
                  <a:pt x="336193" y="2798029"/>
                  <a:pt x="214677" y="2813808"/>
                  <a:pt x="0" y="2789006"/>
                </a:cubicBezTo>
                <a:cubicBezTo>
                  <a:pt x="-15616" y="2569673"/>
                  <a:pt x="-28000" y="2305008"/>
                  <a:pt x="0" y="2147535"/>
                </a:cubicBezTo>
                <a:cubicBezTo>
                  <a:pt x="28000" y="1990062"/>
                  <a:pt x="7922" y="1560255"/>
                  <a:pt x="0" y="1394503"/>
                </a:cubicBezTo>
                <a:cubicBezTo>
                  <a:pt x="-7922" y="1228751"/>
                  <a:pt x="2589" y="1087065"/>
                  <a:pt x="0" y="780922"/>
                </a:cubicBezTo>
                <a:cubicBezTo>
                  <a:pt x="-2589" y="474779"/>
                  <a:pt x="2751" y="232582"/>
                  <a:pt x="0" y="0"/>
                </a:cubicBezTo>
                <a:close/>
              </a:path>
              <a:path w="516771" h="2789006" stroke="0" extrusionOk="0">
                <a:moveTo>
                  <a:pt x="0" y="0"/>
                </a:moveTo>
                <a:cubicBezTo>
                  <a:pt x="207378" y="10740"/>
                  <a:pt x="287203" y="17001"/>
                  <a:pt x="516771" y="0"/>
                </a:cubicBezTo>
                <a:cubicBezTo>
                  <a:pt x="515679" y="203532"/>
                  <a:pt x="536605" y="332850"/>
                  <a:pt x="516771" y="613581"/>
                </a:cubicBezTo>
                <a:cubicBezTo>
                  <a:pt x="496937" y="894312"/>
                  <a:pt x="504394" y="1118146"/>
                  <a:pt x="516771" y="1310833"/>
                </a:cubicBezTo>
                <a:cubicBezTo>
                  <a:pt x="529148" y="1503520"/>
                  <a:pt x="528433" y="1751304"/>
                  <a:pt x="516771" y="1952304"/>
                </a:cubicBezTo>
                <a:cubicBezTo>
                  <a:pt x="505109" y="2153304"/>
                  <a:pt x="532708" y="2500743"/>
                  <a:pt x="516771" y="2789006"/>
                </a:cubicBezTo>
                <a:cubicBezTo>
                  <a:pt x="392606" y="2787689"/>
                  <a:pt x="131532" y="2805990"/>
                  <a:pt x="0" y="2789006"/>
                </a:cubicBezTo>
                <a:cubicBezTo>
                  <a:pt x="-30798" y="2482322"/>
                  <a:pt x="13374" y="2458453"/>
                  <a:pt x="0" y="2147535"/>
                </a:cubicBezTo>
                <a:cubicBezTo>
                  <a:pt x="-13374" y="1836617"/>
                  <a:pt x="-2456" y="1606344"/>
                  <a:pt x="0" y="1422393"/>
                </a:cubicBezTo>
                <a:cubicBezTo>
                  <a:pt x="2456" y="1238442"/>
                  <a:pt x="19776" y="1100925"/>
                  <a:pt x="0" y="780922"/>
                </a:cubicBezTo>
                <a:cubicBezTo>
                  <a:pt x="-19776" y="460919"/>
                  <a:pt x="-25390" y="276952"/>
                  <a:pt x="0" y="0"/>
                </a:cubicBezTo>
                <a:close/>
              </a:path>
            </a:pathLst>
          </a:custGeom>
          <a:solidFill>
            <a:srgbClr val="BC4749"/>
          </a:solidFill>
          <a:ln>
            <a:solidFill>
              <a:schemeClr val="accent4">
                <a:lumMod val="40000"/>
                <a:lumOff val="60000"/>
              </a:schemeClr>
            </a:solidFill>
            <a:extLst>
              <a:ext uri="{C807C97D-BFC1-408E-A445-0C87EB9F89A2}">
                <ask:lineSketchStyleProps xmlns:ask="http://schemas.microsoft.com/office/drawing/2018/sketchyshapes" sd="336276619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ình chữ nhật 79">
            <a:extLst>
              <a:ext uri="{FF2B5EF4-FFF2-40B4-BE49-F238E27FC236}">
                <a16:creationId xmlns:a16="http://schemas.microsoft.com/office/drawing/2014/main" id="{C2F99087-AA82-44C4-A116-C8ACF3B44267}"/>
              </a:ext>
            </a:extLst>
          </p:cNvPr>
          <p:cNvSpPr/>
          <p:nvPr/>
        </p:nvSpPr>
        <p:spPr>
          <a:xfrm rot="17308367">
            <a:off x="5874643" y="237017"/>
            <a:ext cx="586933" cy="4595313"/>
          </a:xfrm>
          <a:custGeom>
            <a:avLst/>
            <a:gdLst>
              <a:gd name="connsiteX0" fmla="*/ 0 w 586933"/>
              <a:gd name="connsiteY0" fmla="*/ 0 h 4595313"/>
              <a:gd name="connsiteX1" fmla="*/ 586933 w 586933"/>
              <a:gd name="connsiteY1" fmla="*/ 0 h 4595313"/>
              <a:gd name="connsiteX2" fmla="*/ 586933 w 586933"/>
              <a:gd name="connsiteY2" fmla="*/ 564567 h 4595313"/>
              <a:gd name="connsiteX3" fmla="*/ 586933 w 586933"/>
              <a:gd name="connsiteY3" fmla="*/ 1266993 h 4595313"/>
              <a:gd name="connsiteX4" fmla="*/ 586933 w 586933"/>
              <a:gd name="connsiteY4" fmla="*/ 1923467 h 4595313"/>
              <a:gd name="connsiteX5" fmla="*/ 586933 w 586933"/>
              <a:gd name="connsiteY5" fmla="*/ 2488034 h 4595313"/>
              <a:gd name="connsiteX6" fmla="*/ 586933 w 586933"/>
              <a:gd name="connsiteY6" fmla="*/ 3190460 h 4595313"/>
              <a:gd name="connsiteX7" fmla="*/ 586933 w 586933"/>
              <a:gd name="connsiteY7" fmla="*/ 3892887 h 4595313"/>
              <a:gd name="connsiteX8" fmla="*/ 586933 w 586933"/>
              <a:gd name="connsiteY8" fmla="*/ 4595313 h 4595313"/>
              <a:gd name="connsiteX9" fmla="*/ 0 w 586933"/>
              <a:gd name="connsiteY9" fmla="*/ 4595313 h 4595313"/>
              <a:gd name="connsiteX10" fmla="*/ 0 w 586933"/>
              <a:gd name="connsiteY10" fmla="*/ 3846933 h 4595313"/>
              <a:gd name="connsiteX11" fmla="*/ 0 w 586933"/>
              <a:gd name="connsiteY11" fmla="*/ 3328320 h 4595313"/>
              <a:gd name="connsiteX12" fmla="*/ 0 w 586933"/>
              <a:gd name="connsiteY12" fmla="*/ 2579940 h 4595313"/>
              <a:gd name="connsiteX13" fmla="*/ 0 w 586933"/>
              <a:gd name="connsiteY13" fmla="*/ 2015373 h 4595313"/>
              <a:gd name="connsiteX14" fmla="*/ 0 w 586933"/>
              <a:gd name="connsiteY14" fmla="*/ 1358900 h 4595313"/>
              <a:gd name="connsiteX15" fmla="*/ 0 w 586933"/>
              <a:gd name="connsiteY15" fmla="*/ 610520 h 4595313"/>
              <a:gd name="connsiteX16" fmla="*/ 0 w 586933"/>
              <a:gd name="connsiteY16" fmla="*/ 0 h 459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6933" h="4595313" fill="none" extrusionOk="0">
                <a:moveTo>
                  <a:pt x="0" y="0"/>
                </a:moveTo>
                <a:cubicBezTo>
                  <a:pt x="287144" y="-3218"/>
                  <a:pt x="372668" y="18056"/>
                  <a:pt x="586933" y="0"/>
                </a:cubicBezTo>
                <a:cubicBezTo>
                  <a:pt x="574081" y="231067"/>
                  <a:pt x="567062" y="426438"/>
                  <a:pt x="586933" y="564567"/>
                </a:cubicBezTo>
                <a:cubicBezTo>
                  <a:pt x="606804" y="702696"/>
                  <a:pt x="607897" y="1026232"/>
                  <a:pt x="586933" y="1266993"/>
                </a:cubicBezTo>
                <a:cubicBezTo>
                  <a:pt x="565969" y="1507754"/>
                  <a:pt x="586695" y="1758369"/>
                  <a:pt x="586933" y="1923467"/>
                </a:cubicBezTo>
                <a:cubicBezTo>
                  <a:pt x="587171" y="2088565"/>
                  <a:pt x="612140" y="2333631"/>
                  <a:pt x="586933" y="2488034"/>
                </a:cubicBezTo>
                <a:cubicBezTo>
                  <a:pt x="561726" y="2642437"/>
                  <a:pt x="611549" y="2902467"/>
                  <a:pt x="586933" y="3190460"/>
                </a:cubicBezTo>
                <a:cubicBezTo>
                  <a:pt x="562317" y="3478453"/>
                  <a:pt x="558194" y="3600126"/>
                  <a:pt x="586933" y="3892887"/>
                </a:cubicBezTo>
                <a:cubicBezTo>
                  <a:pt x="615672" y="4185648"/>
                  <a:pt x="593472" y="4357101"/>
                  <a:pt x="586933" y="4595313"/>
                </a:cubicBezTo>
                <a:cubicBezTo>
                  <a:pt x="462229" y="4600403"/>
                  <a:pt x="252960" y="4617714"/>
                  <a:pt x="0" y="4595313"/>
                </a:cubicBezTo>
                <a:cubicBezTo>
                  <a:pt x="-35054" y="4420506"/>
                  <a:pt x="7929" y="4058630"/>
                  <a:pt x="0" y="3846933"/>
                </a:cubicBezTo>
                <a:cubicBezTo>
                  <a:pt x="-7929" y="3635236"/>
                  <a:pt x="-24379" y="3551307"/>
                  <a:pt x="0" y="3328320"/>
                </a:cubicBezTo>
                <a:cubicBezTo>
                  <a:pt x="24379" y="3105333"/>
                  <a:pt x="16386" y="2944402"/>
                  <a:pt x="0" y="2579940"/>
                </a:cubicBezTo>
                <a:cubicBezTo>
                  <a:pt x="-16386" y="2215478"/>
                  <a:pt x="14377" y="2207727"/>
                  <a:pt x="0" y="2015373"/>
                </a:cubicBezTo>
                <a:cubicBezTo>
                  <a:pt x="-14377" y="1823019"/>
                  <a:pt x="-6096" y="1625501"/>
                  <a:pt x="0" y="1358900"/>
                </a:cubicBezTo>
                <a:cubicBezTo>
                  <a:pt x="6096" y="1092299"/>
                  <a:pt x="-18755" y="857590"/>
                  <a:pt x="0" y="610520"/>
                </a:cubicBezTo>
                <a:cubicBezTo>
                  <a:pt x="18755" y="363450"/>
                  <a:pt x="28872" y="227987"/>
                  <a:pt x="0" y="0"/>
                </a:cubicBezTo>
                <a:close/>
              </a:path>
              <a:path w="586933" h="4595313" stroke="0" extrusionOk="0">
                <a:moveTo>
                  <a:pt x="0" y="0"/>
                </a:moveTo>
                <a:cubicBezTo>
                  <a:pt x="214976" y="-3308"/>
                  <a:pt x="365661" y="22257"/>
                  <a:pt x="586933" y="0"/>
                </a:cubicBezTo>
                <a:cubicBezTo>
                  <a:pt x="562638" y="243420"/>
                  <a:pt x="607523" y="424688"/>
                  <a:pt x="586933" y="564567"/>
                </a:cubicBezTo>
                <a:cubicBezTo>
                  <a:pt x="566343" y="704446"/>
                  <a:pt x="555752" y="941049"/>
                  <a:pt x="586933" y="1312947"/>
                </a:cubicBezTo>
                <a:cubicBezTo>
                  <a:pt x="618114" y="1684845"/>
                  <a:pt x="588200" y="1820676"/>
                  <a:pt x="586933" y="2015373"/>
                </a:cubicBezTo>
                <a:cubicBezTo>
                  <a:pt x="585666" y="2210070"/>
                  <a:pt x="566546" y="2530850"/>
                  <a:pt x="586933" y="2717799"/>
                </a:cubicBezTo>
                <a:cubicBezTo>
                  <a:pt x="607320" y="2904748"/>
                  <a:pt x="581674" y="3103794"/>
                  <a:pt x="586933" y="3420226"/>
                </a:cubicBezTo>
                <a:cubicBezTo>
                  <a:pt x="592192" y="3736658"/>
                  <a:pt x="592031" y="3730157"/>
                  <a:pt x="586933" y="3938840"/>
                </a:cubicBezTo>
                <a:cubicBezTo>
                  <a:pt x="581835" y="4147523"/>
                  <a:pt x="582648" y="4323303"/>
                  <a:pt x="586933" y="4595313"/>
                </a:cubicBezTo>
                <a:cubicBezTo>
                  <a:pt x="400526" y="4603170"/>
                  <a:pt x="120847" y="4624468"/>
                  <a:pt x="0" y="4595313"/>
                </a:cubicBezTo>
                <a:cubicBezTo>
                  <a:pt x="-22894" y="4461850"/>
                  <a:pt x="25682" y="4266768"/>
                  <a:pt x="0" y="3984793"/>
                </a:cubicBezTo>
                <a:cubicBezTo>
                  <a:pt x="-25682" y="3702818"/>
                  <a:pt x="-11781" y="3405031"/>
                  <a:pt x="0" y="3236413"/>
                </a:cubicBezTo>
                <a:cubicBezTo>
                  <a:pt x="11781" y="3067795"/>
                  <a:pt x="21534" y="2867811"/>
                  <a:pt x="0" y="2717799"/>
                </a:cubicBezTo>
                <a:cubicBezTo>
                  <a:pt x="-21534" y="2567787"/>
                  <a:pt x="7441" y="2406031"/>
                  <a:pt x="0" y="2199186"/>
                </a:cubicBezTo>
                <a:cubicBezTo>
                  <a:pt x="-7441" y="1992341"/>
                  <a:pt x="20686" y="1795950"/>
                  <a:pt x="0" y="1680572"/>
                </a:cubicBezTo>
                <a:cubicBezTo>
                  <a:pt x="-20686" y="1565194"/>
                  <a:pt x="-28199" y="1202441"/>
                  <a:pt x="0" y="1024098"/>
                </a:cubicBezTo>
                <a:cubicBezTo>
                  <a:pt x="28199" y="845755"/>
                  <a:pt x="16997" y="274417"/>
                  <a:pt x="0" y="0"/>
                </a:cubicBezTo>
                <a:close/>
              </a:path>
            </a:pathLst>
          </a:custGeom>
          <a:solidFill>
            <a:srgbClr val="BC4749"/>
          </a:solidFill>
          <a:ln w="38100">
            <a:solidFill>
              <a:schemeClr val="accent4">
                <a:lumMod val="40000"/>
                <a:lumOff val="60000"/>
              </a:schemeClr>
            </a:solidFill>
            <a:extLst>
              <a:ext uri="{C807C97D-BFC1-408E-A445-0C87EB9F89A2}">
                <ask:lineSketchStyleProps xmlns:ask="http://schemas.microsoft.com/office/drawing/2018/sketchyshapes" sd="392996425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Nhóm 87">
            <a:extLst>
              <a:ext uri="{FF2B5EF4-FFF2-40B4-BE49-F238E27FC236}">
                <a16:creationId xmlns:a16="http://schemas.microsoft.com/office/drawing/2014/main" id="{DCF7C1B1-6F06-4E11-9AEC-547903446B37}"/>
              </a:ext>
            </a:extLst>
          </p:cNvPr>
          <p:cNvGrpSpPr/>
          <p:nvPr/>
        </p:nvGrpSpPr>
        <p:grpSpPr>
          <a:xfrm rot="2837524">
            <a:off x="3978796" y="1464087"/>
            <a:ext cx="2216415" cy="2125697"/>
            <a:chOff x="-1424983" y="-2997457"/>
            <a:chExt cx="3416377" cy="3276545"/>
          </a:xfrm>
        </p:grpSpPr>
        <p:sp>
          <p:nvSpPr>
            <p:cNvPr id="83" name="Tam giác Cân 82">
              <a:extLst>
                <a:ext uri="{FF2B5EF4-FFF2-40B4-BE49-F238E27FC236}">
                  <a16:creationId xmlns:a16="http://schemas.microsoft.com/office/drawing/2014/main" id="{F908A076-B7E0-4055-9C8D-F70B9C6E43FF}"/>
                </a:ext>
              </a:extLst>
            </p:cNvPr>
            <p:cNvSpPr/>
            <p:nvPr/>
          </p:nvSpPr>
          <p:spPr>
            <a:xfrm rot="5400000">
              <a:off x="-1603040" y="-2819400"/>
              <a:ext cx="2055246" cy="1699131"/>
            </a:xfrm>
            <a:custGeom>
              <a:avLst/>
              <a:gdLst>
                <a:gd name="connsiteX0" fmla="*/ 0 w 2055246"/>
                <a:gd name="connsiteY0" fmla="*/ 1699131 h 1699131"/>
                <a:gd name="connsiteX1" fmla="*/ 294007 w 2055246"/>
                <a:gd name="connsiteY1" fmla="*/ 1183728 h 1699131"/>
                <a:gd name="connsiteX2" fmla="*/ 588014 w 2055246"/>
                <a:gd name="connsiteY2" fmla="*/ 668325 h 1699131"/>
                <a:gd name="connsiteX3" fmla="*/ 969254 w 2055246"/>
                <a:gd name="connsiteY3" fmla="*/ 0 h 1699131"/>
                <a:gd name="connsiteX4" fmla="*/ 1331251 w 2055246"/>
                <a:gd name="connsiteY4" fmla="*/ 566377 h 1699131"/>
                <a:gd name="connsiteX5" fmla="*/ 1704109 w 2055246"/>
                <a:gd name="connsiteY5" fmla="*/ 1149745 h 1699131"/>
                <a:gd name="connsiteX6" fmla="*/ 2055246 w 2055246"/>
                <a:gd name="connsiteY6" fmla="*/ 1699131 h 1699131"/>
                <a:gd name="connsiteX7" fmla="*/ 1329059 w 2055246"/>
                <a:gd name="connsiteY7" fmla="*/ 1699131 h 1699131"/>
                <a:gd name="connsiteX8" fmla="*/ 705634 w 2055246"/>
                <a:gd name="connsiteY8" fmla="*/ 1699131 h 1699131"/>
                <a:gd name="connsiteX9" fmla="*/ 0 w 2055246"/>
                <a:gd name="connsiteY9" fmla="*/ 1699131 h 169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5246" h="1699131" fill="none" extrusionOk="0">
                  <a:moveTo>
                    <a:pt x="0" y="1699131"/>
                  </a:moveTo>
                  <a:cubicBezTo>
                    <a:pt x="68856" y="1581371"/>
                    <a:pt x="144063" y="1413716"/>
                    <a:pt x="294007" y="1183728"/>
                  </a:cubicBezTo>
                  <a:cubicBezTo>
                    <a:pt x="443951" y="953740"/>
                    <a:pt x="474744" y="840312"/>
                    <a:pt x="588014" y="668325"/>
                  </a:cubicBezTo>
                  <a:cubicBezTo>
                    <a:pt x="701284" y="496338"/>
                    <a:pt x="863145" y="173939"/>
                    <a:pt x="969254" y="0"/>
                  </a:cubicBezTo>
                  <a:cubicBezTo>
                    <a:pt x="1101931" y="186950"/>
                    <a:pt x="1168050" y="276584"/>
                    <a:pt x="1331251" y="566377"/>
                  </a:cubicBezTo>
                  <a:cubicBezTo>
                    <a:pt x="1494452" y="856170"/>
                    <a:pt x="1601487" y="999878"/>
                    <a:pt x="1704109" y="1149745"/>
                  </a:cubicBezTo>
                  <a:cubicBezTo>
                    <a:pt x="1806731" y="1299612"/>
                    <a:pt x="1938312" y="1468472"/>
                    <a:pt x="2055246" y="1699131"/>
                  </a:cubicBezTo>
                  <a:cubicBezTo>
                    <a:pt x="1875969" y="1689647"/>
                    <a:pt x="1580540" y="1676995"/>
                    <a:pt x="1329059" y="1699131"/>
                  </a:cubicBezTo>
                  <a:cubicBezTo>
                    <a:pt x="1077578" y="1721267"/>
                    <a:pt x="907525" y="1671228"/>
                    <a:pt x="705634" y="1699131"/>
                  </a:cubicBezTo>
                  <a:cubicBezTo>
                    <a:pt x="503744" y="1727034"/>
                    <a:pt x="271235" y="1724884"/>
                    <a:pt x="0" y="1699131"/>
                  </a:cubicBezTo>
                  <a:close/>
                </a:path>
                <a:path w="2055246" h="1699131" stroke="0" extrusionOk="0">
                  <a:moveTo>
                    <a:pt x="0" y="1699131"/>
                  </a:moveTo>
                  <a:cubicBezTo>
                    <a:pt x="85508" y="1553139"/>
                    <a:pt x="204536" y="1281801"/>
                    <a:pt x="313392" y="1149745"/>
                  </a:cubicBezTo>
                  <a:cubicBezTo>
                    <a:pt x="422248" y="1017689"/>
                    <a:pt x="505890" y="847917"/>
                    <a:pt x="607399" y="634342"/>
                  </a:cubicBezTo>
                  <a:cubicBezTo>
                    <a:pt x="708908" y="420767"/>
                    <a:pt x="826456" y="183593"/>
                    <a:pt x="969254" y="0"/>
                  </a:cubicBezTo>
                  <a:cubicBezTo>
                    <a:pt x="1077624" y="184019"/>
                    <a:pt x="1207892" y="403100"/>
                    <a:pt x="1320391" y="549386"/>
                  </a:cubicBezTo>
                  <a:cubicBezTo>
                    <a:pt x="1432890" y="695672"/>
                    <a:pt x="1532442" y="901587"/>
                    <a:pt x="1660669" y="1081780"/>
                  </a:cubicBezTo>
                  <a:cubicBezTo>
                    <a:pt x="1788895" y="1261974"/>
                    <a:pt x="1880300" y="1491576"/>
                    <a:pt x="2055246" y="1699131"/>
                  </a:cubicBezTo>
                  <a:cubicBezTo>
                    <a:pt x="1756016" y="1679543"/>
                    <a:pt x="1705450" y="1713982"/>
                    <a:pt x="1390716" y="1699131"/>
                  </a:cubicBezTo>
                  <a:cubicBezTo>
                    <a:pt x="1075982" y="1684281"/>
                    <a:pt x="958427" y="1699777"/>
                    <a:pt x="685082" y="1699131"/>
                  </a:cubicBezTo>
                  <a:cubicBezTo>
                    <a:pt x="411737" y="1698485"/>
                    <a:pt x="289693" y="1733113"/>
                    <a:pt x="0" y="1699131"/>
                  </a:cubicBezTo>
                  <a:close/>
                </a:path>
              </a:pathLst>
            </a:custGeom>
            <a:solidFill>
              <a:srgbClr val="BC4749"/>
            </a:solidFill>
            <a:ln w="38100">
              <a:solidFill>
                <a:schemeClr val="accent4">
                  <a:lumMod val="40000"/>
                  <a:lumOff val="60000"/>
                </a:schemeClr>
              </a:solidFill>
              <a:extLst>
                <a:ext uri="{C807C97D-BFC1-408E-A445-0C87EB9F89A2}">
                  <ask:lineSketchStyleProps xmlns:ask="http://schemas.microsoft.com/office/drawing/2018/sketchyshapes" sd="2147858581">
                    <a:prstGeom prst="triangle">
                      <a:avLst>
                        <a:gd name="adj" fmla="val 4716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am giác Cân 83">
              <a:extLst>
                <a:ext uri="{FF2B5EF4-FFF2-40B4-BE49-F238E27FC236}">
                  <a16:creationId xmlns:a16="http://schemas.microsoft.com/office/drawing/2014/main" id="{FFF73E4F-5BF4-477F-8737-9B6E58A0C43A}"/>
                </a:ext>
              </a:extLst>
            </p:cNvPr>
            <p:cNvSpPr/>
            <p:nvPr/>
          </p:nvSpPr>
          <p:spPr>
            <a:xfrm rot="16200000" flipH="1">
              <a:off x="114206" y="-2819399"/>
              <a:ext cx="2055246" cy="1699131"/>
            </a:xfrm>
            <a:custGeom>
              <a:avLst/>
              <a:gdLst>
                <a:gd name="connsiteX0" fmla="*/ 0 w 2055246"/>
                <a:gd name="connsiteY0" fmla="*/ 1699131 h 1699131"/>
                <a:gd name="connsiteX1" fmla="*/ 313392 w 2055246"/>
                <a:gd name="connsiteY1" fmla="*/ 1149745 h 1699131"/>
                <a:gd name="connsiteX2" fmla="*/ 617092 w 2055246"/>
                <a:gd name="connsiteY2" fmla="*/ 617351 h 1699131"/>
                <a:gd name="connsiteX3" fmla="*/ 969254 w 2055246"/>
                <a:gd name="connsiteY3" fmla="*/ 0 h 1699131"/>
                <a:gd name="connsiteX4" fmla="*/ 1309531 w 2055246"/>
                <a:gd name="connsiteY4" fmla="*/ 532394 h 1699131"/>
                <a:gd name="connsiteX5" fmla="*/ 1660669 w 2055246"/>
                <a:gd name="connsiteY5" fmla="*/ 1081780 h 1699131"/>
                <a:gd name="connsiteX6" fmla="*/ 2055246 w 2055246"/>
                <a:gd name="connsiteY6" fmla="*/ 1699131 h 1699131"/>
                <a:gd name="connsiteX7" fmla="*/ 1349612 w 2055246"/>
                <a:gd name="connsiteY7" fmla="*/ 1699131 h 1699131"/>
                <a:gd name="connsiteX8" fmla="*/ 643977 w 2055246"/>
                <a:gd name="connsiteY8" fmla="*/ 1699131 h 1699131"/>
                <a:gd name="connsiteX9" fmla="*/ 0 w 2055246"/>
                <a:gd name="connsiteY9" fmla="*/ 1699131 h 169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5246" h="1699131" fill="none" extrusionOk="0">
                  <a:moveTo>
                    <a:pt x="0" y="1699131"/>
                  </a:moveTo>
                  <a:cubicBezTo>
                    <a:pt x="87014" y="1515959"/>
                    <a:pt x="200480" y="1302269"/>
                    <a:pt x="313392" y="1149745"/>
                  </a:cubicBezTo>
                  <a:cubicBezTo>
                    <a:pt x="426304" y="997221"/>
                    <a:pt x="510732" y="865288"/>
                    <a:pt x="617092" y="617351"/>
                  </a:cubicBezTo>
                  <a:cubicBezTo>
                    <a:pt x="723452" y="369414"/>
                    <a:pt x="903318" y="134637"/>
                    <a:pt x="969254" y="0"/>
                  </a:cubicBezTo>
                  <a:cubicBezTo>
                    <a:pt x="1118929" y="226843"/>
                    <a:pt x="1213021" y="402164"/>
                    <a:pt x="1309531" y="532394"/>
                  </a:cubicBezTo>
                  <a:cubicBezTo>
                    <a:pt x="1406041" y="662624"/>
                    <a:pt x="1501626" y="849762"/>
                    <a:pt x="1660669" y="1081780"/>
                  </a:cubicBezTo>
                  <a:cubicBezTo>
                    <a:pt x="1819712" y="1313798"/>
                    <a:pt x="1987268" y="1546513"/>
                    <a:pt x="2055246" y="1699131"/>
                  </a:cubicBezTo>
                  <a:cubicBezTo>
                    <a:pt x="1749630" y="1726172"/>
                    <a:pt x="1573129" y="1667692"/>
                    <a:pt x="1349612" y="1699131"/>
                  </a:cubicBezTo>
                  <a:cubicBezTo>
                    <a:pt x="1126095" y="1730570"/>
                    <a:pt x="875780" y="1675988"/>
                    <a:pt x="643977" y="1699131"/>
                  </a:cubicBezTo>
                  <a:cubicBezTo>
                    <a:pt x="412174" y="1722274"/>
                    <a:pt x="154453" y="1710700"/>
                    <a:pt x="0" y="1699131"/>
                  </a:cubicBezTo>
                  <a:close/>
                </a:path>
                <a:path w="2055246" h="1699131" stroke="0" extrusionOk="0">
                  <a:moveTo>
                    <a:pt x="0" y="1699131"/>
                  </a:moveTo>
                  <a:cubicBezTo>
                    <a:pt x="64653" y="1585506"/>
                    <a:pt x="155952" y="1388470"/>
                    <a:pt x="323085" y="1132754"/>
                  </a:cubicBezTo>
                  <a:cubicBezTo>
                    <a:pt x="490217" y="877038"/>
                    <a:pt x="531676" y="819520"/>
                    <a:pt x="665554" y="532394"/>
                  </a:cubicBezTo>
                  <a:cubicBezTo>
                    <a:pt x="799433" y="245268"/>
                    <a:pt x="866628" y="235124"/>
                    <a:pt x="969254" y="0"/>
                  </a:cubicBezTo>
                  <a:cubicBezTo>
                    <a:pt x="1142565" y="230865"/>
                    <a:pt x="1273567" y="419824"/>
                    <a:pt x="1320391" y="549386"/>
                  </a:cubicBezTo>
                  <a:cubicBezTo>
                    <a:pt x="1367216" y="678948"/>
                    <a:pt x="1515149" y="810126"/>
                    <a:pt x="1649809" y="1064789"/>
                  </a:cubicBezTo>
                  <a:cubicBezTo>
                    <a:pt x="1784469" y="1319452"/>
                    <a:pt x="1873844" y="1484187"/>
                    <a:pt x="2055246" y="1699131"/>
                  </a:cubicBezTo>
                  <a:cubicBezTo>
                    <a:pt x="1763587" y="1729507"/>
                    <a:pt x="1667547" y="1711107"/>
                    <a:pt x="1370164" y="1699131"/>
                  </a:cubicBezTo>
                  <a:cubicBezTo>
                    <a:pt x="1072781" y="1687155"/>
                    <a:pt x="900463" y="1729801"/>
                    <a:pt x="643977" y="1699131"/>
                  </a:cubicBezTo>
                  <a:cubicBezTo>
                    <a:pt x="387491" y="1668461"/>
                    <a:pt x="188411" y="1723730"/>
                    <a:pt x="0" y="1699131"/>
                  </a:cubicBezTo>
                  <a:close/>
                </a:path>
              </a:pathLst>
            </a:custGeom>
            <a:solidFill>
              <a:srgbClr val="BC4749"/>
            </a:solidFill>
            <a:ln w="38100">
              <a:solidFill>
                <a:schemeClr val="accent4">
                  <a:lumMod val="40000"/>
                  <a:lumOff val="60000"/>
                </a:schemeClr>
              </a:solidFill>
              <a:extLst>
                <a:ext uri="{C807C97D-BFC1-408E-A445-0C87EB9F89A2}">
                  <ask:lineSketchStyleProps xmlns:ask="http://schemas.microsoft.com/office/drawing/2018/sketchyshapes" sd="100077104">
                    <a:prstGeom prst="triangle">
                      <a:avLst>
                        <a:gd name="adj" fmla="val 4716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Mũi tên: Hình V 84">
              <a:extLst>
                <a:ext uri="{FF2B5EF4-FFF2-40B4-BE49-F238E27FC236}">
                  <a16:creationId xmlns:a16="http://schemas.microsoft.com/office/drawing/2014/main" id="{3845B110-87E0-4985-B099-84494ACFCB06}"/>
                </a:ext>
              </a:extLst>
            </p:cNvPr>
            <p:cNvSpPr/>
            <p:nvPr/>
          </p:nvSpPr>
          <p:spPr>
            <a:xfrm rot="16912523">
              <a:off x="-1132293" y="-1274777"/>
              <a:ext cx="2308492" cy="799238"/>
            </a:xfrm>
            <a:custGeom>
              <a:avLst/>
              <a:gdLst>
                <a:gd name="connsiteX0" fmla="*/ 0 w 2308492"/>
                <a:gd name="connsiteY0" fmla="*/ 0 h 799238"/>
                <a:gd name="connsiteX1" fmla="*/ 584593 w 2308492"/>
                <a:gd name="connsiteY1" fmla="*/ 0 h 799238"/>
                <a:gd name="connsiteX2" fmla="*/ 1225157 w 2308492"/>
                <a:gd name="connsiteY2" fmla="*/ 0 h 799238"/>
                <a:gd name="connsiteX3" fmla="*/ 1865722 w 2308492"/>
                <a:gd name="connsiteY3" fmla="*/ 0 h 799238"/>
                <a:gd name="connsiteX4" fmla="*/ 2308492 w 2308492"/>
                <a:gd name="connsiteY4" fmla="*/ 399619 h 799238"/>
                <a:gd name="connsiteX5" fmla="*/ 1865722 w 2308492"/>
                <a:gd name="connsiteY5" fmla="*/ 799238 h 799238"/>
                <a:gd name="connsiteX6" fmla="*/ 1262472 w 2308492"/>
                <a:gd name="connsiteY6" fmla="*/ 799238 h 799238"/>
                <a:gd name="connsiteX7" fmla="*/ 677879 w 2308492"/>
                <a:gd name="connsiteY7" fmla="*/ 799238 h 799238"/>
                <a:gd name="connsiteX8" fmla="*/ 0 w 2308492"/>
                <a:gd name="connsiteY8" fmla="*/ 799238 h 799238"/>
                <a:gd name="connsiteX9" fmla="*/ 442770 w 2308492"/>
                <a:gd name="connsiteY9" fmla="*/ 399619 h 799238"/>
                <a:gd name="connsiteX10" fmla="*/ 0 w 2308492"/>
                <a:gd name="connsiteY10" fmla="*/ 0 h 79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492" h="799238" fill="none" extrusionOk="0">
                  <a:moveTo>
                    <a:pt x="0" y="0"/>
                  </a:moveTo>
                  <a:cubicBezTo>
                    <a:pt x="240020" y="-1403"/>
                    <a:pt x="310144" y="-5802"/>
                    <a:pt x="584593" y="0"/>
                  </a:cubicBezTo>
                  <a:cubicBezTo>
                    <a:pt x="859042" y="5802"/>
                    <a:pt x="1094268" y="6878"/>
                    <a:pt x="1225157" y="0"/>
                  </a:cubicBezTo>
                  <a:cubicBezTo>
                    <a:pt x="1356046" y="-6878"/>
                    <a:pt x="1562790" y="30952"/>
                    <a:pt x="1865722" y="0"/>
                  </a:cubicBezTo>
                  <a:cubicBezTo>
                    <a:pt x="1986955" y="126598"/>
                    <a:pt x="2144076" y="230949"/>
                    <a:pt x="2308492" y="399619"/>
                  </a:cubicBezTo>
                  <a:cubicBezTo>
                    <a:pt x="2113653" y="538564"/>
                    <a:pt x="2069125" y="642004"/>
                    <a:pt x="1865722" y="799238"/>
                  </a:cubicBezTo>
                  <a:cubicBezTo>
                    <a:pt x="1700073" y="816135"/>
                    <a:pt x="1439678" y="774200"/>
                    <a:pt x="1262472" y="799238"/>
                  </a:cubicBezTo>
                  <a:cubicBezTo>
                    <a:pt x="1085266" y="824277"/>
                    <a:pt x="846546" y="772678"/>
                    <a:pt x="677879" y="799238"/>
                  </a:cubicBezTo>
                  <a:cubicBezTo>
                    <a:pt x="509212" y="825798"/>
                    <a:pt x="269100" y="805215"/>
                    <a:pt x="0" y="799238"/>
                  </a:cubicBezTo>
                  <a:cubicBezTo>
                    <a:pt x="196217" y="626477"/>
                    <a:pt x="334628" y="492514"/>
                    <a:pt x="442770" y="399619"/>
                  </a:cubicBezTo>
                  <a:cubicBezTo>
                    <a:pt x="302549" y="236228"/>
                    <a:pt x="129972" y="143284"/>
                    <a:pt x="0" y="0"/>
                  </a:cubicBezTo>
                  <a:close/>
                </a:path>
                <a:path w="2308492" h="799238" stroke="0" extrusionOk="0">
                  <a:moveTo>
                    <a:pt x="0" y="0"/>
                  </a:moveTo>
                  <a:cubicBezTo>
                    <a:pt x="213313" y="682"/>
                    <a:pt x="458508" y="29190"/>
                    <a:pt x="640565" y="0"/>
                  </a:cubicBezTo>
                  <a:cubicBezTo>
                    <a:pt x="822622" y="-29190"/>
                    <a:pt x="1028753" y="3520"/>
                    <a:pt x="1281129" y="0"/>
                  </a:cubicBezTo>
                  <a:cubicBezTo>
                    <a:pt x="1533505" y="-3520"/>
                    <a:pt x="1678642" y="-9222"/>
                    <a:pt x="1865722" y="0"/>
                  </a:cubicBezTo>
                  <a:cubicBezTo>
                    <a:pt x="2078257" y="163590"/>
                    <a:pt x="2171349" y="296925"/>
                    <a:pt x="2308492" y="399619"/>
                  </a:cubicBezTo>
                  <a:cubicBezTo>
                    <a:pt x="2224528" y="511541"/>
                    <a:pt x="2024565" y="661995"/>
                    <a:pt x="1865722" y="799238"/>
                  </a:cubicBezTo>
                  <a:cubicBezTo>
                    <a:pt x="1546552" y="802288"/>
                    <a:pt x="1363195" y="778275"/>
                    <a:pt x="1206500" y="799238"/>
                  </a:cubicBezTo>
                  <a:cubicBezTo>
                    <a:pt x="1049805" y="820201"/>
                    <a:pt x="829313" y="775096"/>
                    <a:pt x="640565" y="799238"/>
                  </a:cubicBezTo>
                  <a:cubicBezTo>
                    <a:pt x="451817" y="823380"/>
                    <a:pt x="280702" y="786760"/>
                    <a:pt x="0" y="799238"/>
                  </a:cubicBezTo>
                  <a:cubicBezTo>
                    <a:pt x="169243" y="619275"/>
                    <a:pt x="353252" y="479978"/>
                    <a:pt x="442770" y="399619"/>
                  </a:cubicBezTo>
                  <a:cubicBezTo>
                    <a:pt x="243827" y="183214"/>
                    <a:pt x="117683" y="92509"/>
                    <a:pt x="0" y="0"/>
                  </a:cubicBezTo>
                  <a:close/>
                </a:path>
              </a:pathLst>
            </a:custGeom>
            <a:solidFill>
              <a:srgbClr val="BC4749"/>
            </a:solidFill>
            <a:ln w="38100">
              <a:solidFill>
                <a:schemeClr val="accent4">
                  <a:lumMod val="40000"/>
                  <a:lumOff val="60000"/>
                </a:schemeClr>
              </a:solidFill>
              <a:extLst>
                <a:ext uri="{C807C97D-BFC1-408E-A445-0C87EB9F89A2}">
                  <ask:lineSketchStyleProps xmlns:ask="http://schemas.microsoft.com/office/drawing/2018/sketchyshapes" sd="128154673">
                    <a:prstGeom prst="chevron">
                      <a:avLst>
                        <a:gd name="adj" fmla="val 5539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Mũi tên: Hình V 85">
              <a:extLst>
                <a:ext uri="{FF2B5EF4-FFF2-40B4-BE49-F238E27FC236}">
                  <a16:creationId xmlns:a16="http://schemas.microsoft.com/office/drawing/2014/main" id="{2E46F534-4F1F-437F-BC22-0855F12D2CC6}"/>
                </a:ext>
              </a:extLst>
            </p:cNvPr>
            <p:cNvSpPr/>
            <p:nvPr/>
          </p:nvSpPr>
          <p:spPr>
            <a:xfrm rot="4054014" flipH="1">
              <a:off x="-391640" y="-1353924"/>
              <a:ext cx="2308492" cy="799238"/>
            </a:xfrm>
            <a:custGeom>
              <a:avLst/>
              <a:gdLst>
                <a:gd name="connsiteX0" fmla="*/ 0 w 2308492"/>
                <a:gd name="connsiteY0" fmla="*/ 0 h 799238"/>
                <a:gd name="connsiteX1" fmla="*/ 565936 w 2308492"/>
                <a:gd name="connsiteY1" fmla="*/ 0 h 799238"/>
                <a:gd name="connsiteX2" fmla="*/ 1131871 w 2308492"/>
                <a:gd name="connsiteY2" fmla="*/ 0 h 799238"/>
                <a:gd name="connsiteX3" fmla="*/ 1865722 w 2308492"/>
                <a:gd name="connsiteY3" fmla="*/ 0 h 799238"/>
                <a:gd name="connsiteX4" fmla="*/ 2308492 w 2308492"/>
                <a:gd name="connsiteY4" fmla="*/ 399619 h 799238"/>
                <a:gd name="connsiteX5" fmla="*/ 1865722 w 2308492"/>
                <a:gd name="connsiteY5" fmla="*/ 799238 h 799238"/>
                <a:gd name="connsiteX6" fmla="*/ 1225157 w 2308492"/>
                <a:gd name="connsiteY6" fmla="*/ 799238 h 799238"/>
                <a:gd name="connsiteX7" fmla="*/ 659222 w 2308492"/>
                <a:gd name="connsiteY7" fmla="*/ 799238 h 799238"/>
                <a:gd name="connsiteX8" fmla="*/ 0 w 2308492"/>
                <a:gd name="connsiteY8" fmla="*/ 799238 h 799238"/>
                <a:gd name="connsiteX9" fmla="*/ 442770 w 2308492"/>
                <a:gd name="connsiteY9" fmla="*/ 399619 h 799238"/>
                <a:gd name="connsiteX10" fmla="*/ 0 w 2308492"/>
                <a:gd name="connsiteY10" fmla="*/ 0 h 79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492" h="799238" fill="none" extrusionOk="0">
                  <a:moveTo>
                    <a:pt x="0" y="0"/>
                  </a:moveTo>
                  <a:cubicBezTo>
                    <a:pt x="244447" y="2470"/>
                    <a:pt x="362128" y="-24167"/>
                    <a:pt x="565936" y="0"/>
                  </a:cubicBezTo>
                  <a:cubicBezTo>
                    <a:pt x="769744" y="24167"/>
                    <a:pt x="950430" y="-14808"/>
                    <a:pt x="1131871" y="0"/>
                  </a:cubicBezTo>
                  <a:cubicBezTo>
                    <a:pt x="1313312" y="14808"/>
                    <a:pt x="1545252" y="25259"/>
                    <a:pt x="1865722" y="0"/>
                  </a:cubicBezTo>
                  <a:cubicBezTo>
                    <a:pt x="2040339" y="121169"/>
                    <a:pt x="2210835" y="300065"/>
                    <a:pt x="2308492" y="399619"/>
                  </a:cubicBezTo>
                  <a:cubicBezTo>
                    <a:pt x="2173612" y="489423"/>
                    <a:pt x="1947309" y="686443"/>
                    <a:pt x="1865722" y="799238"/>
                  </a:cubicBezTo>
                  <a:cubicBezTo>
                    <a:pt x="1580039" y="831091"/>
                    <a:pt x="1401936" y="785246"/>
                    <a:pt x="1225157" y="799238"/>
                  </a:cubicBezTo>
                  <a:cubicBezTo>
                    <a:pt x="1048379" y="813230"/>
                    <a:pt x="814423" y="797509"/>
                    <a:pt x="659222" y="799238"/>
                  </a:cubicBezTo>
                  <a:cubicBezTo>
                    <a:pt x="504021" y="800967"/>
                    <a:pt x="221192" y="818049"/>
                    <a:pt x="0" y="799238"/>
                  </a:cubicBezTo>
                  <a:cubicBezTo>
                    <a:pt x="210344" y="617358"/>
                    <a:pt x="282807" y="574389"/>
                    <a:pt x="442770" y="399619"/>
                  </a:cubicBezTo>
                  <a:cubicBezTo>
                    <a:pt x="309548" y="279607"/>
                    <a:pt x="106809" y="117178"/>
                    <a:pt x="0" y="0"/>
                  </a:cubicBezTo>
                  <a:close/>
                </a:path>
                <a:path w="2308492" h="799238" stroke="0" extrusionOk="0">
                  <a:moveTo>
                    <a:pt x="0" y="0"/>
                  </a:moveTo>
                  <a:cubicBezTo>
                    <a:pt x="303972" y="24091"/>
                    <a:pt x="489201" y="19783"/>
                    <a:pt x="621907" y="0"/>
                  </a:cubicBezTo>
                  <a:cubicBezTo>
                    <a:pt x="754613" y="-19783"/>
                    <a:pt x="1094128" y="24560"/>
                    <a:pt x="1225157" y="0"/>
                  </a:cubicBezTo>
                  <a:cubicBezTo>
                    <a:pt x="1356186" y="-24560"/>
                    <a:pt x="1621639" y="7237"/>
                    <a:pt x="1865722" y="0"/>
                  </a:cubicBezTo>
                  <a:cubicBezTo>
                    <a:pt x="1981962" y="96827"/>
                    <a:pt x="2204323" y="319389"/>
                    <a:pt x="2308492" y="399619"/>
                  </a:cubicBezTo>
                  <a:cubicBezTo>
                    <a:pt x="2138744" y="588749"/>
                    <a:pt x="2082358" y="607713"/>
                    <a:pt x="1865722" y="799238"/>
                  </a:cubicBezTo>
                  <a:cubicBezTo>
                    <a:pt x="1679373" y="791187"/>
                    <a:pt x="1457683" y="772010"/>
                    <a:pt x="1243815" y="799238"/>
                  </a:cubicBezTo>
                  <a:cubicBezTo>
                    <a:pt x="1029947" y="826466"/>
                    <a:pt x="852287" y="825697"/>
                    <a:pt x="584593" y="799238"/>
                  </a:cubicBezTo>
                  <a:cubicBezTo>
                    <a:pt x="316899" y="772779"/>
                    <a:pt x="132953" y="803364"/>
                    <a:pt x="0" y="799238"/>
                  </a:cubicBezTo>
                  <a:cubicBezTo>
                    <a:pt x="224202" y="632015"/>
                    <a:pt x="226018" y="559185"/>
                    <a:pt x="442770" y="399619"/>
                  </a:cubicBezTo>
                  <a:cubicBezTo>
                    <a:pt x="270314" y="245694"/>
                    <a:pt x="221542" y="197820"/>
                    <a:pt x="0" y="0"/>
                  </a:cubicBezTo>
                  <a:close/>
                </a:path>
              </a:pathLst>
            </a:custGeom>
            <a:solidFill>
              <a:srgbClr val="BC4749"/>
            </a:solidFill>
            <a:ln w="38100">
              <a:solidFill>
                <a:schemeClr val="accent4">
                  <a:lumMod val="40000"/>
                  <a:lumOff val="60000"/>
                </a:schemeClr>
              </a:solidFill>
              <a:extLst>
                <a:ext uri="{C807C97D-BFC1-408E-A445-0C87EB9F89A2}">
                  <ask:lineSketchStyleProps xmlns:ask="http://schemas.microsoft.com/office/drawing/2018/sketchyshapes" sd="2332658550">
                    <a:prstGeom prst="chevron">
                      <a:avLst>
                        <a:gd name="adj" fmla="val 5539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Hình chữ nhật: Góc Tròn 86">
              <a:extLst>
                <a:ext uri="{FF2B5EF4-FFF2-40B4-BE49-F238E27FC236}">
                  <a16:creationId xmlns:a16="http://schemas.microsoft.com/office/drawing/2014/main" id="{C653D5BE-40E0-489B-8C8B-CF716A832177}"/>
                </a:ext>
              </a:extLst>
            </p:cNvPr>
            <p:cNvSpPr/>
            <p:nvPr/>
          </p:nvSpPr>
          <p:spPr>
            <a:xfrm>
              <a:off x="-264135" y="-2440950"/>
              <a:ext cx="1254181" cy="982233"/>
            </a:xfrm>
            <a:custGeom>
              <a:avLst/>
              <a:gdLst>
                <a:gd name="connsiteX0" fmla="*/ 0 w 1254181"/>
                <a:gd name="connsiteY0" fmla="*/ 163709 h 982233"/>
                <a:gd name="connsiteX1" fmla="*/ 163709 w 1254181"/>
                <a:gd name="connsiteY1" fmla="*/ 0 h 982233"/>
                <a:gd name="connsiteX2" fmla="*/ 636358 w 1254181"/>
                <a:gd name="connsiteY2" fmla="*/ 0 h 982233"/>
                <a:gd name="connsiteX3" fmla="*/ 1090472 w 1254181"/>
                <a:gd name="connsiteY3" fmla="*/ 0 h 982233"/>
                <a:gd name="connsiteX4" fmla="*/ 1254181 w 1254181"/>
                <a:gd name="connsiteY4" fmla="*/ 163709 h 982233"/>
                <a:gd name="connsiteX5" fmla="*/ 1254181 w 1254181"/>
                <a:gd name="connsiteY5" fmla="*/ 818524 h 982233"/>
                <a:gd name="connsiteX6" fmla="*/ 1090472 w 1254181"/>
                <a:gd name="connsiteY6" fmla="*/ 982233 h 982233"/>
                <a:gd name="connsiteX7" fmla="*/ 608555 w 1254181"/>
                <a:gd name="connsiteY7" fmla="*/ 982233 h 982233"/>
                <a:gd name="connsiteX8" fmla="*/ 163709 w 1254181"/>
                <a:gd name="connsiteY8" fmla="*/ 982233 h 982233"/>
                <a:gd name="connsiteX9" fmla="*/ 0 w 1254181"/>
                <a:gd name="connsiteY9" fmla="*/ 818524 h 982233"/>
                <a:gd name="connsiteX10" fmla="*/ 0 w 1254181"/>
                <a:gd name="connsiteY10" fmla="*/ 163709 h 98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4181" h="982233" fill="none" extrusionOk="0">
                  <a:moveTo>
                    <a:pt x="0" y="163709"/>
                  </a:moveTo>
                  <a:cubicBezTo>
                    <a:pt x="-19695" y="72496"/>
                    <a:pt x="83952" y="-5970"/>
                    <a:pt x="163709" y="0"/>
                  </a:cubicBezTo>
                  <a:cubicBezTo>
                    <a:pt x="372996" y="-5751"/>
                    <a:pt x="414823" y="13973"/>
                    <a:pt x="636358" y="0"/>
                  </a:cubicBezTo>
                  <a:cubicBezTo>
                    <a:pt x="857893" y="-13973"/>
                    <a:pt x="953696" y="-7099"/>
                    <a:pt x="1090472" y="0"/>
                  </a:cubicBezTo>
                  <a:cubicBezTo>
                    <a:pt x="1186345" y="2260"/>
                    <a:pt x="1266281" y="64217"/>
                    <a:pt x="1254181" y="163709"/>
                  </a:cubicBezTo>
                  <a:cubicBezTo>
                    <a:pt x="1223024" y="351901"/>
                    <a:pt x="1271681" y="564784"/>
                    <a:pt x="1254181" y="818524"/>
                  </a:cubicBezTo>
                  <a:cubicBezTo>
                    <a:pt x="1266646" y="917316"/>
                    <a:pt x="1188527" y="988628"/>
                    <a:pt x="1090472" y="982233"/>
                  </a:cubicBezTo>
                  <a:cubicBezTo>
                    <a:pt x="970580" y="973556"/>
                    <a:pt x="773967" y="985087"/>
                    <a:pt x="608555" y="982233"/>
                  </a:cubicBezTo>
                  <a:cubicBezTo>
                    <a:pt x="443143" y="979379"/>
                    <a:pt x="372163" y="972153"/>
                    <a:pt x="163709" y="982233"/>
                  </a:cubicBezTo>
                  <a:cubicBezTo>
                    <a:pt x="51776" y="987489"/>
                    <a:pt x="1163" y="897548"/>
                    <a:pt x="0" y="818524"/>
                  </a:cubicBezTo>
                  <a:cubicBezTo>
                    <a:pt x="-3423" y="656268"/>
                    <a:pt x="17362" y="420784"/>
                    <a:pt x="0" y="163709"/>
                  </a:cubicBezTo>
                  <a:close/>
                </a:path>
                <a:path w="1254181" h="982233" stroke="0" extrusionOk="0">
                  <a:moveTo>
                    <a:pt x="0" y="163709"/>
                  </a:moveTo>
                  <a:cubicBezTo>
                    <a:pt x="-3067" y="75267"/>
                    <a:pt x="62533" y="9462"/>
                    <a:pt x="163709" y="0"/>
                  </a:cubicBezTo>
                  <a:cubicBezTo>
                    <a:pt x="363571" y="-5528"/>
                    <a:pt x="425429" y="1335"/>
                    <a:pt x="599288" y="0"/>
                  </a:cubicBezTo>
                  <a:cubicBezTo>
                    <a:pt x="773147" y="-1335"/>
                    <a:pt x="980822" y="23975"/>
                    <a:pt x="1090472" y="0"/>
                  </a:cubicBezTo>
                  <a:cubicBezTo>
                    <a:pt x="1193391" y="-8918"/>
                    <a:pt x="1233999" y="73894"/>
                    <a:pt x="1254181" y="163709"/>
                  </a:cubicBezTo>
                  <a:cubicBezTo>
                    <a:pt x="1284162" y="489010"/>
                    <a:pt x="1254289" y="494927"/>
                    <a:pt x="1254181" y="818524"/>
                  </a:cubicBezTo>
                  <a:cubicBezTo>
                    <a:pt x="1248805" y="919967"/>
                    <a:pt x="1174039" y="975972"/>
                    <a:pt x="1090472" y="982233"/>
                  </a:cubicBezTo>
                  <a:cubicBezTo>
                    <a:pt x="980570" y="988897"/>
                    <a:pt x="759882" y="979827"/>
                    <a:pt x="617823" y="982233"/>
                  </a:cubicBezTo>
                  <a:cubicBezTo>
                    <a:pt x="475764" y="984639"/>
                    <a:pt x="288997" y="981545"/>
                    <a:pt x="163709" y="982233"/>
                  </a:cubicBezTo>
                  <a:cubicBezTo>
                    <a:pt x="81810" y="992727"/>
                    <a:pt x="-8633" y="905537"/>
                    <a:pt x="0" y="818524"/>
                  </a:cubicBezTo>
                  <a:cubicBezTo>
                    <a:pt x="-14663" y="672370"/>
                    <a:pt x="30751" y="331270"/>
                    <a:pt x="0" y="163709"/>
                  </a:cubicBezTo>
                  <a:close/>
                </a:path>
              </a:pathLst>
            </a:custGeom>
            <a:solidFill>
              <a:srgbClr val="BC4749"/>
            </a:solidFill>
            <a:ln w="38100">
              <a:solidFill>
                <a:schemeClr val="accent4">
                  <a:lumMod val="40000"/>
                  <a:lumOff val="60000"/>
                </a:schemeClr>
              </a:solidFill>
              <a:extLst>
                <a:ext uri="{C807C97D-BFC1-408E-A445-0C87EB9F89A2}">
                  <ask:lineSketchStyleProps xmlns:ask="http://schemas.microsoft.com/office/drawing/2018/sketchyshapes" sd="229283126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0" name="Picture 89">
            <a:extLst>
              <a:ext uri="{FF2B5EF4-FFF2-40B4-BE49-F238E27FC236}">
                <a16:creationId xmlns:a16="http://schemas.microsoft.com/office/drawing/2014/main" id="{2A256C36-6291-4056-8E55-B2FCB273862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50" b="48650" l="73370" r="91925">
                        <a14:foregroundMark x1="77899" y1="30450" x2="77614" y2="33150"/>
                        <a14:foregroundMark x1="75543" y1="46350" x2="76061" y2="45900"/>
                        <a14:foregroundMark x1="77303" y1="47250" x2="79658" y2="47900"/>
                        <a14:foregroundMark x1="78390" y1="46950" x2="80280" y2="48650"/>
                        <a14:foregroundMark x1="80280" y1="48650" x2="80280" y2="48650"/>
                        <a14:foregroundMark x1="79736" y1="40750" x2="79400" y2="42600"/>
                        <a14:foregroundMark x1="79400" y1="42600" x2="79400" y2="42600"/>
                        <a14:foregroundMark x1="80124" y1="40150" x2="79322" y2="43300"/>
                        <a14:foregroundMark x1="79322" y1="43300" x2="79322" y2="43300"/>
                        <a14:foregroundMark x1="79400" y1="34900" x2="79451" y2="38000"/>
                        <a14:foregroundMark x1="79451" y1="38000" x2="79451" y2="38000"/>
                        <a14:foregroundMark x1="79244" y1="35600" x2="79244" y2="36900"/>
                        <a14:foregroundMark x1="80254" y1="34050" x2="80435" y2="36200"/>
                        <a14:foregroundMark x1="80435" y1="36200" x2="80435" y2="36200"/>
                        <a14:foregroundMark x1="80409" y1="34900" x2="81056" y2="36700"/>
                        <a14:foregroundMark x1="81056" y1="36700" x2="81056" y2="36700"/>
                        <a14:foregroundMark x1="89648" y1="45600" x2="89933" y2="47100"/>
                        <a14:foregroundMark x1="90476" y1="46150" x2="91097" y2="46550"/>
                        <a14:foregroundMark x1="73473" y1="42300" x2="74094" y2="46000"/>
                        <a14:foregroundMark x1="74094" y1="46000" x2="74120" y2="46000"/>
                        <a14:foregroundMark x1="73473" y1="41000" x2="73395" y2="42950"/>
                        <a14:foregroundMark x1="73602" y1="44950" x2="74379" y2="47300"/>
                        <a14:foregroundMark x1="74379" y1="47300" x2="75155" y2="48050"/>
                        <a14:foregroundMark x1="80512" y1="46350" x2="84265" y2="47400"/>
                        <a14:foregroundMark x1="84265" y1="47400" x2="86879" y2="47150"/>
                        <a14:foregroundMark x1="86879" y1="47150" x2="86879" y2="46950"/>
                        <a14:foregroundMark x1="88665" y1="46500" x2="91925" y2="47150"/>
                        <a14:foregroundMark x1="73758" y1="35150" x2="73758" y2="35150"/>
                        <a14:foregroundMark x1="83903" y1="38550" x2="83903" y2="38550"/>
                        <a14:foregroundMark x1="82453" y1="40300" x2="82453" y2="40300"/>
                        <a14:foregroundMark x1="81548" y1="37750" x2="81548" y2="37750"/>
                        <a14:backgroundMark x1="74612" y1="36450" x2="74431" y2="38450"/>
                        <a14:backgroundMark x1="83307" y1="41700" x2="83773" y2="41200"/>
                        <a14:backgroundMark x1="89622" y1="40050" x2="91563" y2="43100"/>
                      </a14:backgroundRemoval>
                    </a14:imgEffect>
                  </a14:imgLayer>
                </a14:imgProps>
              </a:ext>
              <a:ext uri="{28A0092B-C50C-407E-A947-70E740481C1C}">
                <a14:useLocalDpi xmlns:a14="http://schemas.microsoft.com/office/drawing/2010/main" val="0"/>
              </a:ext>
            </a:extLst>
          </a:blip>
          <a:srcRect l="73234" t="29099" r="8379" b="52203"/>
          <a:stretch/>
        </p:blipFill>
        <p:spPr>
          <a:xfrm>
            <a:off x="3103825" y="4015315"/>
            <a:ext cx="5465401" cy="2876699"/>
          </a:xfrm>
          <a:prstGeom prst="rect">
            <a:avLst/>
          </a:prstGeom>
        </p:spPr>
      </p:pic>
      <p:sp>
        <p:nvSpPr>
          <p:cNvPr id="92" name="Cloud 91">
            <a:extLst>
              <a:ext uri="{FF2B5EF4-FFF2-40B4-BE49-F238E27FC236}">
                <a16:creationId xmlns:a16="http://schemas.microsoft.com/office/drawing/2014/main" id="{91042FB4-7FFD-4959-AD45-FDB2506E825F}"/>
              </a:ext>
            </a:extLst>
          </p:cNvPr>
          <p:cNvSpPr/>
          <p:nvPr/>
        </p:nvSpPr>
        <p:spPr>
          <a:xfrm rot="1330501">
            <a:off x="-1869639" y="4525278"/>
            <a:ext cx="5371956" cy="344624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loud 92">
            <a:extLst>
              <a:ext uri="{FF2B5EF4-FFF2-40B4-BE49-F238E27FC236}">
                <a16:creationId xmlns:a16="http://schemas.microsoft.com/office/drawing/2014/main" id="{DA0B776C-F1AB-4EE6-9818-A6D8D4F67FC5}"/>
              </a:ext>
            </a:extLst>
          </p:cNvPr>
          <p:cNvSpPr/>
          <p:nvPr/>
        </p:nvSpPr>
        <p:spPr>
          <a:xfrm rot="21106135">
            <a:off x="8185113" y="4298634"/>
            <a:ext cx="5371956" cy="344624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93">
            <a:extLst>
              <a:ext uri="{FF2B5EF4-FFF2-40B4-BE49-F238E27FC236}">
                <a16:creationId xmlns:a16="http://schemas.microsoft.com/office/drawing/2014/main" id="{A488E117-A29B-466E-B63B-EE8C6458081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2100" b="48650" l="73188" r="92598">
                        <a14:foregroundMark x1="77899" y1="30450" x2="77614" y2="33150"/>
                        <a14:foregroundMark x1="75543" y1="46350" x2="76061" y2="45900"/>
                        <a14:foregroundMark x1="77303" y1="47250" x2="79658" y2="47900"/>
                        <a14:foregroundMark x1="78390" y1="46950" x2="80280" y2="48650"/>
                        <a14:foregroundMark x1="80280" y1="48650" x2="80280" y2="48650"/>
                        <a14:foregroundMark x1="79736" y1="40750" x2="79400" y2="42600"/>
                        <a14:foregroundMark x1="79400" y1="42600" x2="79400" y2="42600"/>
                        <a14:foregroundMark x1="80124" y1="40150" x2="79322" y2="43300"/>
                        <a14:foregroundMark x1="79322" y1="43300" x2="79322" y2="43300"/>
                        <a14:foregroundMark x1="79400" y1="34900" x2="79419" y2="36044"/>
                        <a14:foregroundMark x1="79244" y1="35600" x2="79244" y2="35938"/>
                        <a14:foregroundMark x1="80254" y1="34050" x2="80435" y2="36200"/>
                        <a14:foregroundMark x1="80435" y1="36200" x2="80435" y2="36200"/>
                        <a14:foregroundMark x1="80409" y1="34900" x2="81056" y2="36700"/>
                        <a14:foregroundMark x1="81056" y1="36700" x2="81056" y2="36700"/>
                        <a14:foregroundMark x1="89648" y1="45600" x2="89933" y2="47100"/>
                        <a14:foregroundMark x1="90476" y1="46150" x2="91097" y2="46550"/>
                        <a14:foregroundMark x1="73473" y1="42300" x2="74094" y2="46000"/>
                        <a14:foregroundMark x1="74094" y1="46000" x2="74120" y2="46000"/>
                        <a14:foregroundMark x1="73473" y1="41000" x2="73395" y2="42950"/>
                        <a14:foregroundMark x1="73602" y1="44950" x2="74379" y2="47300"/>
                        <a14:foregroundMark x1="74379" y1="47300" x2="75155" y2="48050"/>
                        <a14:foregroundMark x1="80512" y1="46350" x2="84265" y2="47400"/>
                        <a14:foregroundMark x1="84265" y1="47400" x2="86879" y2="47150"/>
                        <a14:foregroundMark x1="86879" y1="47150" x2="86879" y2="46950"/>
                        <a14:foregroundMark x1="88665" y1="46500" x2="91925" y2="47150"/>
                        <a14:foregroundMark x1="83903" y1="38550" x2="83903" y2="38550"/>
                        <a14:foregroundMark x1="74767" y1="22200" x2="75311" y2="24800"/>
                        <a14:foregroundMark x1="89105" y1="24800" x2="91278" y2="28850"/>
                        <a14:foregroundMark x1="92184" y1="22700" x2="91408" y2="25850"/>
                        <a14:foregroundMark x1="73421" y1="22900" x2="73240" y2="27450"/>
                        <a14:foregroundMark x1="73680" y1="22100" x2="74275" y2="25250"/>
                        <a14:foregroundMark x1="74275" y1="25250" x2="74275" y2="25250"/>
                        <a14:foregroundMark x1="89959" y1="28300" x2="92365" y2="29200"/>
                        <a14:foregroundMark x1="92365" y1="29200" x2="92598" y2="28750"/>
                        <a14:backgroundMark x1="74612" y1="36450" x2="74431" y2="38450"/>
                        <a14:backgroundMark x1="83307" y1="41700" x2="83773" y2="41200"/>
                        <a14:backgroundMark x1="89622" y1="40050" x2="91563" y2="43100"/>
                        <a14:backgroundMark x1="73965" y1="34000" x2="96325" y2="47500"/>
                        <a14:backgroundMark x1="96325" y1="47500" x2="96946" y2="46250"/>
                        <a14:backgroundMark x1="86568" y1="27800" x2="87655" y2="47750"/>
                        <a14:backgroundMark x1="84472" y1="32250" x2="90140" y2="39650"/>
                        <a14:backgroundMark x1="90140" y1="39650" x2="90373" y2="39700"/>
                        <a14:backgroundMark x1="87552" y1="23750" x2="88820" y2="36200"/>
                        <a14:backgroundMark x1="88820" y1="36200" x2="88820" y2="36200"/>
                        <a14:backgroundMark x1="89053" y1="31100" x2="91097" y2="35250"/>
                        <a14:backgroundMark x1="91537" y1="31900" x2="89829" y2="34550"/>
                        <a14:backgroundMark x1="88095" y1="27800" x2="89234" y2="31850"/>
                        <a14:backgroundMark x1="89234" y1="31850" x2="89234" y2="31900"/>
                        <a14:backgroundMark x1="91537" y1="31550" x2="92443" y2="33200"/>
                        <a14:backgroundMark x1="77536" y1="22200" x2="74715" y2="40300"/>
                        <a14:backgroundMark x1="74715" y1="40300" x2="74689" y2="40300"/>
                        <a14:backgroundMark x1="73240" y1="30400" x2="77717" y2="31800"/>
                        <a14:backgroundMark x1="73188" y1="29800" x2="78131" y2="27000"/>
                        <a14:backgroundMark x1="78856" y1="28150" x2="80150" y2="32200"/>
                        <a14:backgroundMark x1="80150" y1="32200" x2="82117" y2="35400"/>
                        <a14:backgroundMark x1="74420" y1="25152" x2="74586" y2="26550"/>
                      </a14:backgroundRemoval>
                    </a14:imgEffect>
                  </a14:imgLayer>
                </a14:imgProps>
              </a:ext>
              <a:ext uri="{28A0092B-C50C-407E-A947-70E740481C1C}">
                <a14:useLocalDpi xmlns:a14="http://schemas.microsoft.com/office/drawing/2010/main" val="0"/>
              </a:ext>
            </a:extLst>
          </a:blip>
          <a:srcRect l="88082" t="21311" r="6741" b="67840"/>
          <a:stretch/>
        </p:blipFill>
        <p:spPr>
          <a:xfrm>
            <a:off x="10260719" y="1577590"/>
            <a:ext cx="2486690" cy="2697132"/>
          </a:xfrm>
          <a:prstGeom prst="rect">
            <a:avLst/>
          </a:prstGeom>
          <a:effectLst>
            <a:outerShdw blurRad="63500" sx="102000" sy="102000" algn="ctr" rotWithShape="0">
              <a:prstClr val="black">
                <a:alpha val="40000"/>
              </a:prstClr>
            </a:outerShdw>
          </a:effectLst>
        </p:spPr>
      </p:pic>
      <p:pic>
        <p:nvPicPr>
          <p:cNvPr id="95" name="Picture 94">
            <a:extLst>
              <a:ext uri="{FF2B5EF4-FFF2-40B4-BE49-F238E27FC236}">
                <a16:creationId xmlns:a16="http://schemas.microsoft.com/office/drawing/2014/main" id="{383811F4-B7D3-490A-855A-9BC72F1C4E40}"/>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22100" b="48650" l="73188" r="92598">
                        <a14:foregroundMark x1="77899" y1="30450" x2="77614" y2="33150"/>
                        <a14:foregroundMark x1="75543" y1="46350" x2="76061" y2="45900"/>
                        <a14:foregroundMark x1="77303" y1="47250" x2="79658" y2="47900"/>
                        <a14:foregroundMark x1="78390" y1="46950" x2="80280" y2="48650"/>
                        <a14:foregroundMark x1="80280" y1="48650" x2="80280" y2="48650"/>
                        <a14:foregroundMark x1="79736" y1="40750" x2="79400" y2="42600"/>
                        <a14:foregroundMark x1="79400" y1="42600" x2="79400" y2="42600"/>
                        <a14:foregroundMark x1="80124" y1="40150" x2="79322" y2="43300"/>
                        <a14:foregroundMark x1="79322" y1="43300" x2="79322" y2="43300"/>
                        <a14:foregroundMark x1="79400" y1="34900" x2="79419" y2="36044"/>
                        <a14:foregroundMark x1="79244" y1="35600" x2="79244" y2="35938"/>
                        <a14:foregroundMark x1="80254" y1="34050" x2="80435" y2="36200"/>
                        <a14:foregroundMark x1="80435" y1="36200" x2="80435" y2="36200"/>
                        <a14:foregroundMark x1="80409" y1="34900" x2="81056" y2="36700"/>
                        <a14:foregroundMark x1="81056" y1="36700" x2="81056" y2="36700"/>
                        <a14:foregroundMark x1="89648" y1="45600" x2="89933" y2="47100"/>
                        <a14:foregroundMark x1="90476" y1="46150" x2="91097" y2="46550"/>
                        <a14:foregroundMark x1="73473" y1="42300" x2="74094" y2="46000"/>
                        <a14:foregroundMark x1="74094" y1="46000" x2="74120" y2="46000"/>
                        <a14:foregroundMark x1="73473" y1="41000" x2="73395" y2="42950"/>
                        <a14:foregroundMark x1="73602" y1="44950" x2="74379" y2="47300"/>
                        <a14:foregroundMark x1="74379" y1="47300" x2="75155" y2="48050"/>
                        <a14:foregroundMark x1="80512" y1="46350" x2="84265" y2="47400"/>
                        <a14:foregroundMark x1="84265" y1="47400" x2="86879" y2="47150"/>
                        <a14:foregroundMark x1="86879" y1="47150" x2="86879" y2="46950"/>
                        <a14:foregroundMark x1="88665" y1="46500" x2="91925" y2="47150"/>
                        <a14:foregroundMark x1="83903" y1="38550" x2="83903" y2="38550"/>
                        <a14:foregroundMark x1="74767" y1="22200" x2="75311" y2="24800"/>
                        <a14:foregroundMark x1="89105" y1="24800" x2="91278" y2="28850"/>
                        <a14:foregroundMark x1="92184" y1="22700" x2="91408" y2="25850"/>
                        <a14:foregroundMark x1="73421" y1="22900" x2="73240" y2="27450"/>
                        <a14:foregroundMark x1="73680" y1="22100" x2="74275" y2="25250"/>
                        <a14:foregroundMark x1="74275" y1="25250" x2="74275" y2="25250"/>
                        <a14:foregroundMark x1="89959" y1="28300" x2="92365" y2="29200"/>
                        <a14:foregroundMark x1="92365" y1="29200" x2="92598" y2="28750"/>
                        <a14:foregroundMark x1="74379" y1="25300" x2="74638" y2="26450"/>
                        <a14:backgroundMark x1="74612" y1="36450" x2="74431" y2="38450"/>
                        <a14:backgroundMark x1="83307" y1="41700" x2="83773" y2="41200"/>
                        <a14:backgroundMark x1="89622" y1="40050" x2="91563" y2="43100"/>
                        <a14:backgroundMark x1="73965" y1="34000" x2="96325" y2="47500"/>
                        <a14:backgroundMark x1="96325" y1="47500" x2="96946" y2="46250"/>
                        <a14:backgroundMark x1="86568" y1="27800" x2="87655" y2="47750"/>
                        <a14:backgroundMark x1="84472" y1="32250" x2="90140" y2="39650"/>
                        <a14:backgroundMark x1="90140" y1="39650" x2="90373" y2="39700"/>
                        <a14:backgroundMark x1="87552" y1="23750" x2="88820" y2="36200"/>
                        <a14:backgroundMark x1="88820" y1="36200" x2="88820" y2="36200"/>
                        <a14:backgroundMark x1="89053" y1="31100" x2="91097" y2="35250"/>
                        <a14:backgroundMark x1="91537" y1="31900" x2="89829" y2="34550"/>
                        <a14:backgroundMark x1="88095" y1="27800" x2="89234" y2="31850"/>
                        <a14:backgroundMark x1="89234" y1="31850" x2="89234" y2="31900"/>
                        <a14:backgroundMark x1="91537" y1="31550" x2="92443" y2="33200"/>
                        <a14:backgroundMark x1="77536" y1="22200" x2="74715" y2="40300"/>
                        <a14:backgroundMark x1="74715" y1="40300" x2="74689" y2="40300"/>
                        <a14:backgroundMark x1="73240" y1="30400" x2="77717" y2="31800"/>
                        <a14:backgroundMark x1="73188" y1="29800" x2="78131" y2="27000"/>
                        <a14:backgroundMark x1="78856" y1="28150" x2="80150" y2="32200"/>
                        <a14:backgroundMark x1="80150" y1="32200" x2="82117" y2="35400"/>
                      </a14:backgroundRemoval>
                    </a14:imgEffect>
                  </a14:imgLayer>
                </a14:imgProps>
              </a:ext>
              <a:ext uri="{28A0092B-C50C-407E-A947-70E740481C1C}">
                <a14:useLocalDpi xmlns:a14="http://schemas.microsoft.com/office/drawing/2010/main" val="0"/>
              </a:ext>
            </a:extLst>
          </a:blip>
          <a:srcRect l="73426" t="12811" r="23579" b="71386"/>
          <a:stretch/>
        </p:blipFill>
        <p:spPr>
          <a:xfrm>
            <a:off x="-47691" y="-2691022"/>
            <a:ext cx="2057188" cy="5617178"/>
          </a:xfrm>
          <a:prstGeom prst="rect">
            <a:avLst/>
          </a:prstGeom>
          <a:effectLst>
            <a:outerShdw blurRad="63500" sx="102000" sy="102000" algn="ctr" rotWithShape="0">
              <a:prstClr val="black">
                <a:alpha val="40000"/>
              </a:prstClr>
            </a:outerShdw>
          </a:effectLst>
        </p:spPr>
      </p:pic>
      <p:sp>
        <p:nvSpPr>
          <p:cNvPr id="96" name="Rectangle 95">
            <a:extLst>
              <a:ext uri="{FF2B5EF4-FFF2-40B4-BE49-F238E27FC236}">
                <a16:creationId xmlns:a16="http://schemas.microsoft.com/office/drawing/2014/main" id="{4D2D6AC7-EDC1-4D4D-A515-6CC66352100A}"/>
              </a:ext>
            </a:extLst>
          </p:cNvPr>
          <p:cNvSpPr/>
          <p:nvPr/>
        </p:nvSpPr>
        <p:spPr>
          <a:xfrm>
            <a:off x="414186" y="-155483"/>
            <a:ext cx="12908675" cy="137160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b="1" kern="0">
                <a:solidFill>
                  <a:schemeClr val="bg1"/>
                </a:solidFill>
                <a:latin typeface="#9Slide02 Noi dung dai"/>
                <a:ea typeface="Calibri" panose="020F0502020204030204" pitchFamily="34" charset="0"/>
                <a:cs typeface="Calibri" panose="020F0502020204030204" pitchFamily="34" charset="0"/>
              </a:rPr>
              <a:t>Thảo luận đôi và trả lời các câu hỏi.</a:t>
            </a:r>
            <a:endParaRPr kumimoji="0" lang="en-US" sz="4400" b="1" i="0" u="none" strike="noStrike" kern="0" cap="none" spc="0" normalizeH="0" baseline="0" noProof="0">
              <a:ln>
                <a:noFill/>
              </a:ln>
              <a:solidFill>
                <a:schemeClr val="bg1"/>
              </a:solidFill>
              <a:effectLst/>
              <a:uLnTx/>
              <a:uFillTx/>
              <a:latin typeface="#9Slide02 Noi dung dai"/>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7265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300"/>
                                  </p:stCondLst>
                                  <p:childTnLst>
                                    <p:animEffect transition="out" filter="fade">
                                      <p:cBhvr>
                                        <p:cTn id="6" dur="500" tmFilter="0, 0; .2, .5; .8, .5; 1, 0"/>
                                        <p:tgtEl>
                                          <p:spTgt spid="73"/>
                                        </p:tgtEl>
                                      </p:cBhvr>
                                    </p:animEffect>
                                    <p:animScale>
                                      <p:cBhvr>
                                        <p:cTn id="7" dur="250" autoRev="1" fill="hold"/>
                                        <p:tgtEl>
                                          <p:spTgt spid="7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7C957"/>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2900A27B-388C-4CAA-B2C2-F86041D89E88}"/>
              </a:ext>
            </a:extLst>
          </p:cNvPr>
          <p:cNvSpPr/>
          <p:nvPr/>
        </p:nvSpPr>
        <p:spPr>
          <a:xfrm>
            <a:off x="0" y="0"/>
            <a:ext cx="12192000" cy="6872827"/>
          </a:xfrm>
          <a:prstGeom prst="rect">
            <a:avLst/>
          </a:prstGeom>
          <a:gradFill flip="none" rotWithShape="1">
            <a:gsLst>
              <a:gs pos="10000">
                <a:srgbClr val="0070C0"/>
              </a:gs>
              <a:gs pos="49000">
                <a:srgbClr val="00AAEB"/>
              </a:gs>
              <a:gs pos="100000">
                <a:srgbClr val="00D6F5"/>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ình chữ nhật: Góc Tròn 77">
            <a:extLst>
              <a:ext uri="{FF2B5EF4-FFF2-40B4-BE49-F238E27FC236}">
                <a16:creationId xmlns:a16="http://schemas.microsoft.com/office/drawing/2014/main" id="{A13B3653-AD6E-408C-9143-5F301414988A}"/>
              </a:ext>
            </a:extLst>
          </p:cNvPr>
          <p:cNvSpPr/>
          <p:nvPr/>
        </p:nvSpPr>
        <p:spPr>
          <a:xfrm>
            <a:off x="466930" y="491959"/>
            <a:ext cx="11526950" cy="6158193"/>
          </a:xfrm>
          <a:prstGeom prst="roundRect">
            <a:avLst/>
          </a:prstGeom>
          <a:solidFill>
            <a:srgbClr val="386641"/>
          </a:solidFill>
          <a:ln>
            <a:noFill/>
          </a:ln>
          <a:effectLst>
            <a:outerShdw blurRad="317500" dist="38100" dir="16200000" sx="98000" sy="98000" algn="tl" rotWithShape="0">
              <a:srgbClr val="F6E8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ình chữ nhật: Góc Tròn 35">
            <a:extLst>
              <a:ext uri="{FF2B5EF4-FFF2-40B4-BE49-F238E27FC236}">
                <a16:creationId xmlns:a16="http://schemas.microsoft.com/office/drawing/2014/main" id="{E0840408-9969-452B-8AAE-218BE08AED09}"/>
              </a:ext>
            </a:extLst>
          </p:cNvPr>
          <p:cNvSpPr/>
          <p:nvPr/>
        </p:nvSpPr>
        <p:spPr>
          <a:xfrm>
            <a:off x="259080" y="263901"/>
            <a:ext cx="11526950" cy="6158193"/>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ình chữ nhật: Góc Tròn 88">
            <a:extLst>
              <a:ext uri="{FF2B5EF4-FFF2-40B4-BE49-F238E27FC236}">
                <a16:creationId xmlns:a16="http://schemas.microsoft.com/office/drawing/2014/main" id="{DF55433D-81A7-4781-843C-BEC3D8D974D5}"/>
              </a:ext>
            </a:extLst>
          </p:cNvPr>
          <p:cNvSpPr/>
          <p:nvPr/>
        </p:nvSpPr>
        <p:spPr>
          <a:xfrm rot="1108367">
            <a:off x="-9059027" y="-4593840"/>
            <a:ext cx="6981219" cy="4236048"/>
          </a:xfrm>
          <a:prstGeom prst="roundRect">
            <a:avLst/>
          </a:prstGeom>
          <a:solidFill>
            <a:srgbClr val="F6E8D8"/>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Hình chữ nhật 89">
            <a:extLst>
              <a:ext uri="{FF2B5EF4-FFF2-40B4-BE49-F238E27FC236}">
                <a16:creationId xmlns:a16="http://schemas.microsoft.com/office/drawing/2014/main" id="{650AA57E-7C4D-4A9F-9EB7-51BF7957CE75}"/>
              </a:ext>
            </a:extLst>
          </p:cNvPr>
          <p:cNvSpPr/>
          <p:nvPr/>
        </p:nvSpPr>
        <p:spPr>
          <a:xfrm rot="1108367">
            <a:off x="-7372795" y="-5091102"/>
            <a:ext cx="785994" cy="4241998"/>
          </a:xfrm>
          <a:custGeom>
            <a:avLst/>
            <a:gdLst>
              <a:gd name="connsiteX0" fmla="*/ 0 w 785994"/>
              <a:gd name="connsiteY0" fmla="*/ 0 h 4241998"/>
              <a:gd name="connsiteX1" fmla="*/ 377277 w 785994"/>
              <a:gd name="connsiteY1" fmla="*/ 0 h 4241998"/>
              <a:gd name="connsiteX2" fmla="*/ 785994 w 785994"/>
              <a:gd name="connsiteY2" fmla="*/ 0 h 4241998"/>
              <a:gd name="connsiteX3" fmla="*/ 785994 w 785994"/>
              <a:gd name="connsiteY3" fmla="*/ 478740 h 4241998"/>
              <a:gd name="connsiteX4" fmla="*/ 785994 w 785994"/>
              <a:gd name="connsiteY4" fmla="*/ 1169579 h 4241998"/>
              <a:gd name="connsiteX5" fmla="*/ 785994 w 785994"/>
              <a:gd name="connsiteY5" fmla="*/ 1648319 h 4241998"/>
              <a:gd name="connsiteX6" fmla="*/ 785994 w 785994"/>
              <a:gd name="connsiteY6" fmla="*/ 2339159 h 4241998"/>
              <a:gd name="connsiteX7" fmla="*/ 785994 w 785994"/>
              <a:gd name="connsiteY7" fmla="*/ 2945159 h 4241998"/>
              <a:gd name="connsiteX8" fmla="*/ 785994 w 785994"/>
              <a:gd name="connsiteY8" fmla="*/ 3423898 h 4241998"/>
              <a:gd name="connsiteX9" fmla="*/ 785994 w 785994"/>
              <a:gd name="connsiteY9" fmla="*/ 4241998 h 4241998"/>
              <a:gd name="connsiteX10" fmla="*/ 408717 w 785994"/>
              <a:gd name="connsiteY10" fmla="*/ 4241998 h 4241998"/>
              <a:gd name="connsiteX11" fmla="*/ 0 w 785994"/>
              <a:gd name="connsiteY11" fmla="*/ 4241998 h 4241998"/>
              <a:gd name="connsiteX12" fmla="*/ 0 w 785994"/>
              <a:gd name="connsiteY12" fmla="*/ 3720838 h 4241998"/>
              <a:gd name="connsiteX13" fmla="*/ 0 w 785994"/>
              <a:gd name="connsiteY13" fmla="*/ 3029999 h 4241998"/>
              <a:gd name="connsiteX14" fmla="*/ 0 w 785994"/>
              <a:gd name="connsiteY14" fmla="*/ 2466419 h 4241998"/>
              <a:gd name="connsiteX15" fmla="*/ 0 w 785994"/>
              <a:gd name="connsiteY15" fmla="*/ 1775579 h 4241998"/>
              <a:gd name="connsiteX16" fmla="*/ 0 w 785994"/>
              <a:gd name="connsiteY16" fmla="*/ 1296839 h 4241998"/>
              <a:gd name="connsiteX17" fmla="*/ 0 w 785994"/>
              <a:gd name="connsiteY17" fmla="*/ 733260 h 4241998"/>
              <a:gd name="connsiteX18" fmla="*/ 0 w 785994"/>
              <a:gd name="connsiteY18" fmla="*/ 0 h 424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5994" h="4241998" fill="none" extrusionOk="0">
                <a:moveTo>
                  <a:pt x="0" y="0"/>
                </a:moveTo>
                <a:cubicBezTo>
                  <a:pt x="91728" y="4342"/>
                  <a:pt x="288632" y="11817"/>
                  <a:pt x="377277" y="0"/>
                </a:cubicBezTo>
                <a:cubicBezTo>
                  <a:pt x="465922" y="-11817"/>
                  <a:pt x="612886" y="10137"/>
                  <a:pt x="785994" y="0"/>
                </a:cubicBezTo>
                <a:cubicBezTo>
                  <a:pt x="794168" y="142367"/>
                  <a:pt x="781844" y="354678"/>
                  <a:pt x="785994" y="478740"/>
                </a:cubicBezTo>
                <a:cubicBezTo>
                  <a:pt x="790144" y="602802"/>
                  <a:pt x="773920" y="957748"/>
                  <a:pt x="785994" y="1169579"/>
                </a:cubicBezTo>
                <a:cubicBezTo>
                  <a:pt x="798068" y="1381410"/>
                  <a:pt x="769611" y="1541874"/>
                  <a:pt x="785994" y="1648319"/>
                </a:cubicBezTo>
                <a:cubicBezTo>
                  <a:pt x="802377" y="1754764"/>
                  <a:pt x="807014" y="2032611"/>
                  <a:pt x="785994" y="2339159"/>
                </a:cubicBezTo>
                <a:cubicBezTo>
                  <a:pt x="764974" y="2645707"/>
                  <a:pt x="802965" y="2793792"/>
                  <a:pt x="785994" y="2945159"/>
                </a:cubicBezTo>
                <a:cubicBezTo>
                  <a:pt x="769023" y="3096526"/>
                  <a:pt x="808724" y="3311767"/>
                  <a:pt x="785994" y="3423898"/>
                </a:cubicBezTo>
                <a:cubicBezTo>
                  <a:pt x="763264" y="3536029"/>
                  <a:pt x="792940" y="4030472"/>
                  <a:pt x="785994" y="4241998"/>
                </a:cubicBezTo>
                <a:cubicBezTo>
                  <a:pt x="649321" y="4237839"/>
                  <a:pt x="566482" y="4255597"/>
                  <a:pt x="408717" y="4241998"/>
                </a:cubicBezTo>
                <a:cubicBezTo>
                  <a:pt x="250952" y="4228399"/>
                  <a:pt x="162466" y="4231825"/>
                  <a:pt x="0" y="4241998"/>
                </a:cubicBezTo>
                <a:cubicBezTo>
                  <a:pt x="14220" y="4119530"/>
                  <a:pt x="-7361" y="3888177"/>
                  <a:pt x="0" y="3720838"/>
                </a:cubicBezTo>
                <a:cubicBezTo>
                  <a:pt x="7361" y="3553499"/>
                  <a:pt x="30245" y="3217623"/>
                  <a:pt x="0" y="3029999"/>
                </a:cubicBezTo>
                <a:cubicBezTo>
                  <a:pt x="-30245" y="2842375"/>
                  <a:pt x="26187" y="2615842"/>
                  <a:pt x="0" y="2466419"/>
                </a:cubicBezTo>
                <a:cubicBezTo>
                  <a:pt x="-26187" y="2316996"/>
                  <a:pt x="6293" y="2027091"/>
                  <a:pt x="0" y="1775579"/>
                </a:cubicBezTo>
                <a:cubicBezTo>
                  <a:pt x="-6293" y="1524067"/>
                  <a:pt x="-13695" y="1409206"/>
                  <a:pt x="0" y="1296839"/>
                </a:cubicBezTo>
                <a:cubicBezTo>
                  <a:pt x="13695" y="1184472"/>
                  <a:pt x="11869" y="981776"/>
                  <a:pt x="0" y="733260"/>
                </a:cubicBezTo>
                <a:cubicBezTo>
                  <a:pt x="-11869" y="484744"/>
                  <a:pt x="-22925" y="229815"/>
                  <a:pt x="0" y="0"/>
                </a:cubicBezTo>
                <a:close/>
              </a:path>
              <a:path w="785994" h="4241998" stroke="0" extrusionOk="0">
                <a:moveTo>
                  <a:pt x="0" y="0"/>
                </a:moveTo>
                <a:cubicBezTo>
                  <a:pt x="100507" y="-4677"/>
                  <a:pt x="236712" y="-8526"/>
                  <a:pt x="377277" y="0"/>
                </a:cubicBezTo>
                <a:cubicBezTo>
                  <a:pt x="517842" y="8526"/>
                  <a:pt x="684563" y="-20085"/>
                  <a:pt x="785994" y="0"/>
                </a:cubicBezTo>
                <a:cubicBezTo>
                  <a:pt x="791787" y="250031"/>
                  <a:pt x="814042" y="321290"/>
                  <a:pt x="785994" y="606000"/>
                </a:cubicBezTo>
                <a:cubicBezTo>
                  <a:pt x="757946" y="890710"/>
                  <a:pt x="763049" y="907192"/>
                  <a:pt x="785994" y="1127159"/>
                </a:cubicBezTo>
                <a:cubicBezTo>
                  <a:pt x="808939" y="1347126"/>
                  <a:pt x="768980" y="1507471"/>
                  <a:pt x="785994" y="1605899"/>
                </a:cubicBezTo>
                <a:cubicBezTo>
                  <a:pt x="803008" y="1704327"/>
                  <a:pt x="758344" y="2029268"/>
                  <a:pt x="785994" y="2296739"/>
                </a:cubicBezTo>
                <a:cubicBezTo>
                  <a:pt x="813644" y="2564210"/>
                  <a:pt x="761768" y="2592228"/>
                  <a:pt x="785994" y="2860319"/>
                </a:cubicBezTo>
                <a:cubicBezTo>
                  <a:pt x="810220" y="3128410"/>
                  <a:pt x="765873" y="3195731"/>
                  <a:pt x="785994" y="3339058"/>
                </a:cubicBezTo>
                <a:cubicBezTo>
                  <a:pt x="806115" y="3482385"/>
                  <a:pt x="778456" y="3979675"/>
                  <a:pt x="785994" y="4241998"/>
                </a:cubicBezTo>
                <a:cubicBezTo>
                  <a:pt x="699260" y="4251122"/>
                  <a:pt x="541951" y="4247923"/>
                  <a:pt x="408717" y="4241998"/>
                </a:cubicBezTo>
                <a:cubicBezTo>
                  <a:pt x="275483" y="4236073"/>
                  <a:pt x="134113" y="4252153"/>
                  <a:pt x="0" y="4241998"/>
                </a:cubicBezTo>
                <a:cubicBezTo>
                  <a:pt x="-8791" y="4085117"/>
                  <a:pt x="4561" y="3948627"/>
                  <a:pt x="0" y="3720838"/>
                </a:cubicBezTo>
                <a:cubicBezTo>
                  <a:pt x="-4561" y="3493049"/>
                  <a:pt x="14050" y="3379857"/>
                  <a:pt x="0" y="3242098"/>
                </a:cubicBezTo>
                <a:cubicBezTo>
                  <a:pt x="-14050" y="3104339"/>
                  <a:pt x="1351" y="2912811"/>
                  <a:pt x="0" y="2763359"/>
                </a:cubicBezTo>
                <a:cubicBezTo>
                  <a:pt x="-1351" y="2613907"/>
                  <a:pt x="1161" y="2365851"/>
                  <a:pt x="0" y="2072519"/>
                </a:cubicBezTo>
                <a:cubicBezTo>
                  <a:pt x="-1161" y="1779187"/>
                  <a:pt x="23611" y="1664570"/>
                  <a:pt x="0" y="1466519"/>
                </a:cubicBezTo>
                <a:cubicBezTo>
                  <a:pt x="-23611" y="1268468"/>
                  <a:pt x="1733" y="1124777"/>
                  <a:pt x="0" y="945360"/>
                </a:cubicBezTo>
                <a:cubicBezTo>
                  <a:pt x="-1733" y="765943"/>
                  <a:pt x="-31849" y="416228"/>
                  <a:pt x="0" y="0"/>
                </a:cubicBezTo>
                <a:close/>
              </a:path>
            </a:pathLst>
          </a:custGeom>
          <a:solidFill>
            <a:srgbClr val="BC4749"/>
          </a:solidFill>
          <a:ln>
            <a:solidFill>
              <a:schemeClr val="accent4">
                <a:lumMod val="40000"/>
                <a:lumOff val="60000"/>
              </a:schemeClr>
            </a:solidFill>
            <a:extLst>
              <a:ext uri="{C807C97D-BFC1-408E-A445-0C87EB9F89A2}">
                <ask:lineSketchStyleProps xmlns:ask="http://schemas.microsoft.com/office/drawing/2018/sketchyshapes" sd="336276619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ình chữ nhật 90">
            <a:extLst>
              <a:ext uri="{FF2B5EF4-FFF2-40B4-BE49-F238E27FC236}">
                <a16:creationId xmlns:a16="http://schemas.microsoft.com/office/drawing/2014/main" id="{34FF81E4-77EE-49FC-8DB9-B0C78A8325B8}"/>
              </a:ext>
            </a:extLst>
          </p:cNvPr>
          <p:cNvSpPr/>
          <p:nvPr/>
        </p:nvSpPr>
        <p:spPr>
          <a:xfrm rot="17308367">
            <a:off x="-5696332" y="-6927736"/>
            <a:ext cx="892708" cy="6989337"/>
          </a:xfrm>
          <a:custGeom>
            <a:avLst/>
            <a:gdLst>
              <a:gd name="connsiteX0" fmla="*/ 0 w 892708"/>
              <a:gd name="connsiteY0" fmla="*/ 0 h 6989337"/>
              <a:gd name="connsiteX1" fmla="*/ 437427 w 892708"/>
              <a:gd name="connsiteY1" fmla="*/ 0 h 6989337"/>
              <a:gd name="connsiteX2" fmla="*/ 892708 w 892708"/>
              <a:gd name="connsiteY2" fmla="*/ 0 h 6989337"/>
              <a:gd name="connsiteX3" fmla="*/ 892708 w 892708"/>
              <a:gd name="connsiteY3" fmla="*/ 629040 h 6989337"/>
              <a:gd name="connsiteX4" fmla="*/ 892708 w 892708"/>
              <a:gd name="connsiteY4" fmla="*/ 1327974 h 6989337"/>
              <a:gd name="connsiteX5" fmla="*/ 892708 w 892708"/>
              <a:gd name="connsiteY5" fmla="*/ 1817228 h 6989337"/>
              <a:gd name="connsiteX6" fmla="*/ 892708 w 892708"/>
              <a:gd name="connsiteY6" fmla="*/ 2446268 h 6989337"/>
              <a:gd name="connsiteX7" fmla="*/ 892708 w 892708"/>
              <a:gd name="connsiteY7" fmla="*/ 3145202 h 6989337"/>
              <a:gd name="connsiteX8" fmla="*/ 892708 w 892708"/>
              <a:gd name="connsiteY8" fmla="*/ 3914029 h 6989337"/>
              <a:gd name="connsiteX9" fmla="*/ 892708 w 892708"/>
              <a:gd name="connsiteY9" fmla="*/ 4403282 h 6989337"/>
              <a:gd name="connsiteX10" fmla="*/ 892708 w 892708"/>
              <a:gd name="connsiteY10" fmla="*/ 5172109 h 6989337"/>
              <a:gd name="connsiteX11" fmla="*/ 892708 w 892708"/>
              <a:gd name="connsiteY11" fmla="*/ 5940936 h 6989337"/>
              <a:gd name="connsiteX12" fmla="*/ 892708 w 892708"/>
              <a:gd name="connsiteY12" fmla="*/ 6989337 h 6989337"/>
              <a:gd name="connsiteX13" fmla="*/ 455281 w 892708"/>
              <a:gd name="connsiteY13" fmla="*/ 6989337 h 6989337"/>
              <a:gd name="connsiteX14" fmla="*/ 0 w 892708"/>
              <a:gd name="connsiteY14" fmla="*/ 6989337 h 6989337"/>
              <a:gd name="connsiteX15" fmla="*/ 0 w 892708"/>
              <a:gd name="connsiteY15" fmla="*/ 6220510 h 6989337"/>
              <a:gd name="connsiteX16" fmla="*/ 0 w 892708"/>
              <a:gd name="connsiteY16" fmla="*/ 5731256 h 6989337"/>
              <a:gd name="connsiteX17" fmla="*/ 0 w 892708"/>
              <a:gd name="connsiteY17" fmla="*/ 5102216 h 6989337"/>
              <a:gd name="connsiteX18" fmla="*/ 0 w 892708"/>
              <a:gd name="connsiteY18" fmla="*/ 4543069 h 6989337"/>
              <a:gd name="connsiteX19" fmla="*/ 0 w 892708"/>
              <a:gd name="connsiteY19" fmla="*/ 3704349 h 6989337"/>
              <a:gd name="connsiteX20" fmla="*/ 0 w 892708"/>
              <a:gd name="connsiteY20" fmla="*/ 3005415 h 6989337"/>
              <a:gd name="connsiteX21" fmla="*/ 0 w 892708"/>
              <a:gd name="connsiteY21" fmla="*/ 2166694 h 6989337"/>
              <a:gd name="connsiteX22" fmla="*/ 0 w 892708"/>
              <a:gd name="connsiteY22" fmla="*/ 1537654 h 6989337"/>
              <a:gd name="connsiteX23" fmla="*/ 0 w 892708"/>
              <a:gd name="connsiteY23" fmla="*/ 1048401 h 6989337"/>
              <a:gd name="connsiteX24" fmla="*/ 0 w 892708"/>
              <a:gd name="connsiteY24" fmla="*/ 0 h 698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2708" h="6989337" fill="none" extrusionOk="0">
                <a:moveTo>
                  <a:pt x="0" y="0"/>
                </a:moveTo>
                <a:cubicBezTo>
                  <a:pt x="128006" y="-17931"/>
                  <a:pt x="253394" y="-16083"/>
                  <a:pt x="437427" y="0"/>
                </a:cubicBezTo>
                <a:cubicBezTo>
                  <a:pt x="621460" y="16083"/>
                  <a:pt x="693088" y="14394"/>
                  <a:pt x="892708" y="0"/>
                </a:cubicBezTo>
                <a:cubicBezTo>
                  <a:pt x="892360" y="303327"/>
                  <a:pt x="887357" y="401405"/>
                  <a:pt x="892708" y="629040"/>
                </a:cubicBezTo>
                <a:cubicBezTo>
                  <a:pt x="898059" y="856675"/>
                  <a:pt x="900310" y="1029374"/>
                  <a:pt x="892708" y="1327974"/>
                </a:cubicBezTo>
                <a:cubicBezTo>
                  <a:pt x="885106" y="1626574"/>
                  <a:pt x="892305" y="1686391"/>
                  <a:pt x="892708" y="1817228"/>
                </a:cubicBezTo>
                <a:cubicBezTo>
                  <a:pt x="893111" y="1948065"/>
                  <a:pt x="914270" y="2289859"/>
                  <a:pt x="892708" y="2446268"/>
                </a:cubicBezTo>
                <a:cubicBezTo>
                  <a:pt x="871146" y="2602677"/>
                  <a:pt x="911213" y="2989336"/>
                  <a:pt x="892708" y="3145202"/>
                </a:cubicBezTo>
                <a:cubicBezTo>
                  <a:pt x="874203" y="3301068"/>
                  <a:pt x="922910" y="3716031"/>
                  <a:pt x="892708" y="3914029"/>
                </a:cubicBezTo>
                <a:cubicBezTo>
                  <a:pt x="862506" y="4112027"/>
                  <a:pt x="913386" y="4175231"/>
                  <a:pt x="892708" y="4403282"/>
                </a:cubicBezTo>
                <a:cubicBezTo>
                  <a:pt x="872030" y="4631333"/>
                  <a:pt x="873160" y="4968369"/>
                  <a:pt x="892708" y="5172109"/>
                </a:cubicBezTo>
                <a:cubicBezTo>
                  <a:pt x="912256" y="5375849"/>
                  <a:pt x="906170" y="5607919"/>
                  <a:pt x="892708" y="5940936"/>
                </a:cubicBezTo>
                <a:cubicBezTo>
                  <a:pt x="879246" y="6273953"/>
                  <a:pt x="846591" y="6545201"/>
                  <a:pt x="892708" y="6989337"/>
                </a:cubicBezTo>
                <a:cubicBezTo>
                  <a:pt x="740576" y="6973598"/>
                  <a:pt x="569934" y="6993387"/>
                  <a:pt x="455281" y="6989337"/>
                </a:cubicBezTo>
                <a:cubicBezTo>
                  <a:pt x="340628" y="6985287"/>
                  <a:pt x="160357" y="7008933"/>
                  <a:pt x="0" y="6989337"/>
                </a:cubicBezTo>
                <a:cubicBezTo>
                  <a:pt x="-32725" y="6814906"/>
                  <a:pt x="-21964" y="6595918"/>
                  <a:pt x="0" y="6220510"/>
                </a:cubicBezTo>
                <a:cubicBezTo>
                  <a:pt x="21964" y="5845102"/>
                  <a:pt x="-12134" y="5947856"/>
                  <a:pt x="0" y="5731256"/>
                </a:cubicBezTo>
                <a:cubicBezTo>
                  <a:pt x="12134" y="5514656"/>
                  <a:pt x="28720" y="5345140"/>
                  <a:pt x="0" y="5102216"/>
                </a:cubicBezTo>
                <a:cubicBezTo>
                  <a:pt x="-28720" y="4859292"/>
                  <a:pt x="15594" y="4814558"/>
                  <a:pt x="0" y="4543069"/>
                </a:cubicBezTo>
                <a:cubicBezTo>
                  <a:pt x="-15594" y="4271580"/>
                  <a:pt x="-16442" y="4029641"/>
                  <a:pt x="0" y="3704349"/>
                </a:cubicBezTo>
                <a:cubicBezTo>
                  <a:pt x="16442" y="3379057"/>
                  <a:pt x="-24272" y="3196991"/>
                  <a:pt x="0" y="3005415"/>
                </a:cubicBezTo>
                <a:cubicBezTo>
                  <a:pt x="24272" y="2813839"/>
                  <a:pt x="-11697" y="2446686"/>
                  <a:pt x="0" y="2166694"/>
                </a:cubicBezTo>
                <a:cubicBezTo>
                  <a:pt x="11697" y="1886702"/>
                  <a:pt x="24908" y="1792507"/>
                  <a:pt x="0" y="1537654"/>
                </a:cubicBezTo>
                <a:cubicBezTo>
                  <a:pt x="-24908" y="1282801"/>
                  <a:pt x="16102" y="1162519"/>
                  <a:pt x="0" y="1048401"/>
                </a:cubicBezTo>
                <a:cubicBezTo>
                  <a:pt x="-16102" y="934283"/>
                  <a:pt x="40208" y="348705"/>
                  <a:pt x="0" y="0"/>
                </a:cubicBezTo>
                <a:close/>
              </a:path>
              <a:path w="892708" h="6989337" stroke="0" extrusionOk="0">
                <a:moveTo>
                  <a:pt x="0" y="0"/>
                </a:moveTo>
                <a:cubicBezTo>
                  <a:pt x="86283" y="17483"/>
                  <a:pt x="282317" y="-9094"/>
                  <a:pt x="419573" y="0"/>
                </a:cubicBezTo>
                <a:cubicBezTo>
                  <a:pt x="556829" y="9094"/>
                  <a:pt x="662023" y="17183"/>
                  <a:pt x="892708" y="0"/>
                </a:cubicBezTo>
                <a:cubicBezTo>
                  <a:pt x="885077" y="149797"/>
                  <a:pt x="913916" y="382271"/>
                  <a:pt x="892708" y="629040"/>
                </a:cubicBezTo>
                <a:cubicBezTo>
                  <a:pt x="871500" y="875809"/>
                  <a:pt x="893830" y="1170712"/>
                  <a:pt x="892708" y="1397867"/>
                </a:cubicBezTo>
                <a:cubicBezTo>
                  <a:pt x="891586" y="1625022"/>
                  <a:pt x="880296" y="1936957"/>
                  <a:pt x="892708" y="2166694"/>
                </a:cubicBezTo>
                <a:cubicBezTo>
                  <a:pt x="905120" y="2396431"/>
                  <a:pt x="896990" y="2710313"/>
                  <a:pt x="892708" y="2935522"/>
                </a:cubicBezTo>
                <a:cubicBezTo>
                  <a:pt x="888426" y="3160731"/>
                  <a:pt x="906565" y="3229134"/>
                  <a:pt x="892708" y="3424775"/>
                </a:cubicBezTo>
                <a:cubicBezTo>
                  <a:pt x="878851" y="3620416"/>
                  <a:pt x="894653" y="3823387"/>
                  <a:pt x="892708" y="4123709"/>
                </a:cubicBezTo>
                <a:cubicBezTo>
                  <a:pt x="890763" y="4424031"/>
                  <a:pt x="865007" y="4483415"/>
                  <a:pt x="892708" y="4822643"/>
                </a:cubicBezTo>
                <a:cubicBezTo>
                  <a:pt x="920409" y="5161871"/>
                  <a:pt x="902618" y="5249806"/>
                  <a:pt x="892708" y="5661363"/>
                </a:cubicBezTo>
                <a:cubicBezTo>
                  <a:pt x="882798" y="6072920"/>
                  <a:pt x="863788" y="6025463"/>
                  <a:pt x="892708" y="6290403"/>
                </a:cubicBezTo>
                <a:cubicBezTo>
                  <a:pt x="921628" y="6555343"/>
                  <a:pt x="920230" y="6672472"/>
                  <a:pt x="892708" y="6989337"/>
                </a:cubicBezTo>
                <a:cubicBezTo>
                  <a:pt x="758327" y="6996267"/>
                  <a:pt x="644150" y="7003582"/>
                  <a:pt x="473135" y="6989337"/>
                </a:cubicBezTo>
                <a:cubicBezTo>
                  <a:pt x="302120" y="6975092"/>
                  <a:pt x="140794" y="7003092"/>
                  <a:pt x="0" y="6989337"/>
                </a:cubicBezTo>
                <a:cubicBezTo>
                  <a:pt x="-570" y="6741983"/>
                  <a:pt x="25444" y="6663834"/>
                  <a:pt x="0" y="6430190"/>
                </a:cubicBezTo>
                <a:cubicBezTo>
                  <a:pt x="-25444" y="6196546"/>
                  <a:pt x="-10292" y="5830473"/>
                  <a:pt x="0" y="5591470"/>
                </a:cubicBezTo>
                <a:cubicBezTo>
                  <a:pt x="10292" y="5352467"/>
                  <a:pt x="14564" y="5135322"/>
                  <a:pt x="0" y="4752749"/>
                </a:cubicBezTo>
                <a:cubicBezTo>
                  <a:pt x="-14564" y="4370176"/>
                  <a:pt x="27493" y="4253145"/>
                  <a:pt x="0" y="3914029"/>
                </a:cubicBezTo>
                <a:cubicBezTo>
                  <a:pt x="-27493" y="3574913"/>
                  <a:pt x="-7059" y="3486078"/>
                  <a:pt x="0" y="3145202"/>
                </a:cubicBezTo>
                <a:cubicBezTo>
                  <a:pt x="7059" y="2804326"/>
                  <a:pt x="17077" y="2797029"/>
                  <a:pt x="0" y="2516161"/>
                </a:cubicBezTo>
                <a:cubicBezTo>
                  <a:pt x="-17077" y="2235293"/>
                  <a:pt x="-19872" y="2071460"/>
                  <a:pt x="0" y="1677441"/>
                </a:cubicBezTo>
                <a:cubicBezTo>
                  <a:pt x="19872" y="1283422"/>
                  <a:pt x="-21493" y="1311508"/>
                  <a:pt x="0" y="1188187"/>
                </a:cubicBezTo>
                <a:cubicBezTo>
                  <a:pt x="21493" y="1064866"/>
                  <a:pt x="12987" y="590870"/>
                  <a:pt x="0" y="0"/>
                </a:cubicBezTo>
                <a:close/>
              </a:path>
            </a:pathLst>
          </a:custGeom>
          <a:solidFill>
            <a:srgbClr val="BC4749"/>
          </a:solidFill>
          <a:ln w="38100">
            <a:solidFill>
              <a:schemeClr val="accent4">
                <a:lumMod val="40000"/>
                <a:lumOff val="60000"/>
              </a:schemeClr>
            </a:solidFill>
            <a:extLst>
              <a:ext uri="{C807C97D-BFC1-408E-A445-0C87EB9F89A2}">
                <ask:lineSketchStyleProps xmlns:ask="http://schemas.microsoft.com/office/drawing/2018/sketchyshapes" sd="392996425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Nhóm 91">
            <a:extLst>
              <a:ext uri="{FF2B5EF4-FFF2-40B4-BE49-F238E27FC236}">
                <a16:creationId xmlns:a16="http://schemas.microsoft.com/office/drawing/2014/main" id="{5F8148DC-5B6A-4A1E-8A5F-964141EBCF43}"/>
              </a:ext>
            </a:extLst>
          </p:cNvPr>
          <p:cNvGrpSpPr/>
          <p:nvPr/>
        </p:nvGrpSpPr>
        <p:grpSpPr>
          <a:xfrm rot="2837524">
            <a:off x="-8713417" y="-4977922"/>
            <a:ext cx="3371102" cy="3233123"/>
            <a:chOff x="-1424983" y="-2997457"/>
            <a:chExt cx="3416377" cy="3276545"/>
          </a:xfrm>
        </p:grpSpPr>
        <p:sp>
          <p:nvSpPr>
            <p:cNvPr id="93" name="Tam giác Cân 92">
              <a:extLst>
                <a:ext uri="{FF2B5EF4-FFF2-40B4-BE49-F238E27FC236}">
                  <a16:creationId xmlns:a16="http://schemas.microsoft.com/office/drawing/2014/main" id="{D4BB07ED-247E-4B64-8096-AE45B7DE63C1}"/>
                </a:ext>
              </a:extLst>
            </p:cNvPr>
            <p:cNvSpPr/>
            <p:nvPr/>
          </p:nvSpPr>
          <p:spPr>
            <a:xfrm rot="5400000">
              <a:off x="-1603040" y="-2819400"/>
              <a:ext cx="2055246" cy="1699131"/>
            </a:xfrm>
            <a:custGeom>
              <a:avLst/>
              <a:gdLst>
                <a:gd name="connsiteX0" fmla="*/ 0 w 2055246"/>
                <a:gd name="connsiteY0" fmla="*/ 1699131 h 1699131"/>
                <a:gd name="connsiteX1" fmla="*/ 294007 w 2055246"/>
                <a:gd name="connsiteY1" fmla="*/ 1183728 h 1699131"/>
                <a:gd name="connsiteX2" fmla="*/ 588014 w 2055246"/>
                <a:gd name="connsiteY2" fmla="*/ 668325 h 1699131"/>
                <a:gd name="connsiteX3" fmla="*/ 969254 w 2055246"/>
                <a:gd name="connsiteY3" fmla="*/ 0 h 1699131"/>
                <a:gd name="connsiteX4" fmla="*/ 1331251 w 2055246"/>
                <a:gd name="connsiteY4" fmla="*/ 566377 h 1699131"/>
                <a:gd name="connsiteX5" fmla="*/ 1704109 w 2055246"/>
                <a:gd name="connsiteY5" fmla="*/ 1149745 h 1699131"/>
                <a:gd name="connsiteX6" fmla="*/ 2055246 w 2055246"/>
                <a:gd name="connsiteY6" fmla="*/ 1699131 h 1699131"/>
                <a:gd name="connsiteX7" fmla="*/ 1329059 w 2055246"/>
                <a:gd name="connsiteY7" fmla="*/ 1699131 h 1699131"/>
                <a:gd name="connsiteX8" fmla="*/ 705634 w 2055246"/>
                <a:gd name="connsiteY8" fmla="*/ 1699131 h 1699131"/>
                <a:gd name="connsiteX9" fmla="*/ 0 w 2055246"/>
                <a:gd name="connsiteY9" fmla="*/ 1699131 h 169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5246" h="1699131" fill="none" extrusionOk="0">
                  <a:moveTo>
                    <a:pt x="0" y="1699131"/>
                  </a:moveTo>
                  <a:cubicBezTo>
                    <a:pt x="68856" y="1581371"/>
                    <a:pt x="144063" y="1413716"/>
                    <a:pt x="294007" y="1183728"/>
                  </a:cubicBezTo>
                  <a:cubicBezTo>
                    <a:pt x="443951" y="953740"/>
                    <a:pt x="474744" y="840312"/>
                    <a:pt x="588014" y="668325"/>
                  </a:cubicBezTo>
                  <a:cubicBezTo>
                    <a:pt x="701284" y="496338"/>
                    <a:pt x="863145" y="173939"/>
                    <a:pt x="969254" y="0"/>
                  </a:cubicBezTo>
                  <a:cubicBezTo>
                    <a:pt x="1101931" y="186950"/>
                    <a:pt x="1168050" y="276584"/>
                    <a:pt x="1331251" y="566377"/>
                  </a:cubicBezTo>
                  <a:cubicBezTo>
                    <a:pt x="1494452" y="856170"/>
                    <a:pt x="1601487" y="999878"/>
                    <a:pt x="1704109" y="1149745"/>
                  </a:cubicBezTo>
                  <a:cubicBezTo>
                    <a:pt x="1806731" y="1299612"/>
                    <a:pt x="1938312" y="1468472"/>
                    <a:pt x="2055246" y="1699131"/>
                  </a:cubicBezTo>
                  <a:cubicBezTo>
                    <a:pt x="1875969" y="1689647"/>
                    <a:pt x="1580540" y="1676995"/>
                    <a:pt x="1329059" y="1699131"/>
                  </a:cubicBezTo>
                  <a:cubicBezTo>
                    <a:pt x="1077578" y="1721267"/>
                    <a:pt x="907525" y="1671228"/>
                    <a:pt x="705634" y="1699131"/>
                  </a:cubicBezTo>
                  <a:cubicBezTo>
                    <a:pt x="503744" y="1727034"/>
                    <a:pt x="271235" y="1724884"/>
                    <a:pt x="0" y="1699131"/>
                  </a:cubicBezTo>
                  <a:close/>
                </a:path>
                <a:path w="2055246" h="1699131" stroke="0" extrusionOk="0">
                  <a:moveTo>
                    <a:pt x="0" y="1699131"/>
                  </a:moveTo>
                  <a:cubicBezTo>
                    <a:pt x="85508" y="1553139"/>
                    <a:pt x="204536" y="1281801"/>
                    <a:pt x="313392" y="1149745"/>
                  </a:cubicBezTo>
                  <a:cubicBezTo>
                    <a:pt x="422248" y="1017689"/>
                    <a:pt x="505890" y="847917"/>
                    <a:pt x="607399" y="634342"/>
                  </a:cubicBezTo>
                  <a:cubicBezTo>
                    <a:pt x="708908" y="420767"/>
                    <a:pt x="826456" y="183593"/>
                    <a:pt x="969254" y="0"/>
                  </a:cubicBezTo>
                  <a:cubicBezTo>
                    <a:pt x="1077624" y="184019"/>
                    <a:pt x="1207892" y="403100"/>
                    <a:pt x="1320391" y="549386"/>
                  </a:cubicBezTo>
                  <a:cubicBezTo>
                    <a:pt x="1432890" y="695672"/>
                    <a:pt x="1532442" y="901587"/>
                    <a:pt x="1660669" y="1081780"/>
                  </a:cubicBezTo>
                  <a:cubicBezTo>
                    <a:pt x="1788895" y="1261974"/>
                    <a:pt x="1880300" y="1491576"/>
                    <a:pt x="2055246" y="1699131"/>
                  </a:cubicBezTo>
                  <a:cubicBezTo>
                    <a:pt x="1756016" y="1679543"/>
                    <a:pt x="1705450" y="1713982"/>
                    <a:pt x="1390716" y="1699131"/>
                  </a:cubicBezTo>
                  <a:cubicBezTo>
                    <a:pt x="1075982" y="1684281"/>
                    <a:pt x="958427" y="1699777"/>
                    <a:pt x="685082" y="1699131"/>
                  </a:cubicBezTo>
                  <a:cubicBezTo>
                    <a:pt x="411737" y="1698485"/>
                    <a:pt x="289693" y="1733113"/>
                    <a:pt x="0" y="1699131"/>
                  </a:cubicBezTo>
                  <a:close/>
                </a:path>
              </a:pathLst>
            </a:custGeom>
            <a:solidFill>
              <a:srgbClr val="BC4749"/>
            </a:solidFill>
            <a:ln w="38100">
              <a:solidFill>
                <a:schemeClr val="accent4">
                  <a:lumMod val="40000"/>
                  <a:lumOff val="60000"/>
                </a:schemeClr>
              </a:solidFill>
              <a:extLst>
                <a:ext uri="{C807C97D-BFC1-408E-A445-0C87EB9F89A2}">
                  <ask:lineSketchStyleProps xmlns:ask="http://schemas.microsoft.com/office/drawing/2018/sketchyshapes" sd="2147858581">
                    <a:prstGeom prst="triangle">
                      <a:avLst>
                        <a:gd name="adj" fmla="val 4716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am giác Cân 93">
              <a:extLst>
                <a:ext uri="{FF2B5EF4-FFF2-40B4-BE49-F238E27FC236}">
                  <a16:creationId xmlns:a16="http://schemas.microsoft.com/office/drawing/2014/main" id="{7D632096-87C6-4E0E-8811-F745550620F5}"/>
                </a:ext>
              </a:extLst>
            </p:cNvPr>
            <p:cNvSpPr/>
            <p:nvPr/>
          </p:nvSpPr>
          <p:spPr>
            <a:xfrm rot="16200000" flipH="1">
              <a:off x="114206" y="-2819399"/>
              <a:ext cx="2055246" cy="1699131"/>
            </a:xfrm>
            <a:custGeom>
              <a:avLst/>
              <a:gdLst>
                <a:gd name="connsiteX0" fmla="*/ 0 w 2055246"/>
                <a:gd name="connsiteY0" fmla="*/ 1699131 h 1699131"/>
                <a:gd name="connsiteX1" fmla="*/ 313392 w 2055246"/>
                <a:gd name="connsiteY1" fmla="*/ 1149745 h 1699131"/>
                <a:gd name="connsiteX2" fmla="*/ 617092 w 2055246"/>
                <a:gd name="connsiteY2" fmla="*/ 617351 h 1699131"/>
                <a:gd name="connsiteX3" fmla="*/ 969254 w 2055246"/>
                <a:gd name="connsiteY3" fmla="*/ 0 h 1699131"/>
                <a:gd name="connsiteX4" fmla="*/ 1309531 w 2055246"/>
                <a:gd name="connsiteY4" fmla="*/ 532394 h 1699131"/>
                <a:gd name="connsiteX5" fmla="*/ 1660669 w 2055246"/>
                <a:gd name="connsiteY5" fmla="*/ 1081780 h 1699131"/>
                <a:gd name="connsiteX6" fmla="*/ 2055246 w 2055246"/>
                <a:gd name="connsiteY6" fmla="*/ 1699131 h 1699131"/>
                <a:gd name="connsiteX7" fmla="*/ 1349612 w 2055246"/>
                <a:gd name="connsiteY7" fmla="*/ 1699131 h 1699131"/>
                <a:gd name="connsiteX8" fmla="*/ 643977 w 2055246"/>
                <a:gd name="connsiteY8" fmla="*/ 1699131 h 1699131"/>
                <a:gd name="connsiteX9" fmla="*/ 0 w 2055246"/>
                <a:gd name="connsiteY9" fmla="*/ 1699131 h 169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5246" h="1699131" fill="none" extrusionOk="0">
                  <a:moveTo>
                    <a:pt x="0" y="1699131"/>
                  </a:moveTo>
                  <a:cubicBezTo>
                    <a:pt x="87014" y="1515959"/>
                    <a:pt x="200480" y="1302269"/>
                    <a:pt x="313392" y="1149745"/>
                  </a:cubicBezTo>
                  <a:cubicBezTo>
                    <a:pt x="426304" y="997221"/>
                    <a:pt x="510732" y="865288"/>
                    <a:pt x="617092" y="617351"/>
                  </a:cubicBezTo>
                  <a:cubicBezTo>
                    <a:pt x="723452" y="369414"/>
                    <a:pt x="903318" y="134637"/>
                    <a:pt x="969254" y="0"/>
                  </a:cubicBezTo>
                  <a:cubicBezTo>
                    <a:pt x="1118929" y="226843"/>
                    <a:pt x="1213021" y="402164"/>
                    <a:pt x="1309531" y="532394"/>
                  </a:cubicBezTo>
                  <a:cubicBezTo>
                    <a:pt x="1406041" y="662624"/>
                    <a:pt x="1501626" y="849762"/>
                    <a:pt x="1660669" y="1081780"/>
                  </a:cubicBezTo>
                  <a:cubicBezTo>
                    <a:pt x="1819712" y="1313798"/>
                    <a:pt x="1987268" y="1546513"/>
                    <a:pt x="2055246" y="1699131"/>
                  </a:cubicBezTo>
                  <a:cubicBezTo>
                    <a:pt x="1749630" y="1726172"/>
                    <a:pt x="1573129" y="1667692"/>
                    <a:pt x="1349612" y="1699131"/>
                  </a:cubicBezTo>
                  <a:cubicBezTo>
                    <a:pt x="1126095" y="1730570"/>
                    <a:pt x="875780" y="1675988"/>
                    <a:pt x="643977" y="1699131"/>
                  </a:cubicBezTo>
                  <a:cubicBezTo>
                    <a:pt x="412174" y="1722274"/>
                    <a:pt x="154453" y="1710700"/>
                    <a:pt x="0" y="1699131"/>
                  </a:cubicBezTo>
                  <a:close/>
                </a:path>
                <a:path w="2055246" h="1699131" stroke="0" extrusionOk="0">
                  <a:moveTo>
                    <a:pt x="0" y="1699131"/>
                  </a:moveTo>
                  <a:cubicBezTo>
                    <a:pt x="64653" y="1585506"/>
                    <a:pt x="155952" y="1388470"/>
                    <a:pt x="323085" y="1132754"/>
                  </a:cubicBezTo>
                  <a:cubicBezTo>
                    <a:pt x="490217" y="877038"/>
                    <a:pt x="531676" y="819520"/>
                    <a:pt x="665554" y="532394"/>
                  </a:cubicBezTo>
                  <a:cubicBezTo>
                    <a:pt x="799433" y="245268"/>
                    <a:pt x="866628" y="235124"/>
                    <a:pt x="969254" y="0"/>
                  </a:cubicBezTo>
                  <a:cubicBezTo>
                    <a:pt x="1142565" y="230865"/>
                    <a:pt x="1273567" y="419824"/>
                    <a:pt x="1320391" y="549386"/>
                  </a:cubicBezTo>
                  <a:cubicBezTo>
                    <a:pt x="1367216" y="678948"/>
                    <a:pt x="1515149" y="810126"/>
                    <a:pt x="1649809" y="1064789"/>
                  </a:cubicBezTo>
                  <a:cubicBezTo>
                    <a:pt x="1784469" y="1319452"/>
                    <a:pt x="1873844" y="1484187"/>
                    <a:pt x="2055246" y="1699131"/>
                  </a:cubicBezTo>
                  <a:cubicBezTo>
                    <a:pt x="1763587" y="1729507"/>
                    <a:pt x="1667547" y="1711107"/>
                    <a:pt x="1370164" y="1699131"/>
                  </a:cubicBezTo>
                  <a:cubicBezTo>
                    <a:pt x="1072781" y="1687155"/>
                    <a:pt x="900463" y="1729801"/>
                    <a:pt x="643977" y="1699131"/>
                  </a:cubicBezTo>
                  <a:cubicBezTo>
                    <a:pt x="387491" y="1668461"/>
                    <a:pt x="188411" y="1723730"/>
                    <a:pt x="0" y="1699131"/>
                  </a:cubicBezTo>
                  <a:close/>
                </a:path>
              </a:pathLst>
            </a:custGeom>
            <a:solidFill>
              <a:srgbClr val="BC4749"/>
            </a:solidFill>
            <a:ln w="38100">
              <a:solidFill>
                <a:schemeClr val="accent4">
                  <a:lumMod val="40000"/>
                  <a:lumOff val="60000"/>
                </a:schemeClr>
              </a:solidFill>
              <a:extLst>
                <a:ext uri="{C807C97D-BFC1-408E-A445-0C87EB9F89A2}">
                  <ask:lineSketchStyleProps xmlns:ask="http://schemas.microsoft.com/office/drawing/2018/sketchyshapes" sd="100077104">
                    <a:prstGeom prst="triangle">
                      <a:avLst>
                        <a:gd name="adj" fmla="val 4716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ũi tên: Hình V 94">
              <a:extLst>
                <a:ext uri="{FF2B5EF4-FFF2-40B4-BE49-F238E27FC236}">
                  <a16:creationId xmlns:a16="http://schemas.microsoft.com/office/drawing/2014/main" id="{A21D2CB6-FF10-4101-BA2E-A41193A49680}"/>
                </a:ext>
              </a:extLst>
            </p:cNvPr>
            <p:cNvSpPr/>
            <p:nvPr/>
          </p:nvSpPr>
          <p:spPr>
            <a:xfrm rot="16912523">
              <a:off x="-1132293" y="-1274777"/>
              <a:ext cx="2308492" cy="799238"/>
            </a:xfrm>
            <a:custGeom>
              <a:avLst/>
              <a:gdLst>
                <a:gd name="connsiteX0" fmla="*/ 0 w 2308492"/>
                <a:gd name="connsiteY0" fmla="*/ 0 h 799238"/>
                <a:gd name="connsiteX1" fmla="*/ 584593 w 2308492"/>
                <a:gd name="connsiteY1" fmla="*/ 0 h 799238"/>
                <a:gd name="connsiteX2" fmla="*/ 1225157 w 2308492"/>
                <a:gd name="connsiteY2" fmla="*/ 0 h 799238"/>
                <a:gd name="connsiteX3" fmla="*/ 1865722 w 2308492"/>
                <a:gd name="connsiteY3" fmla="*/ 0 h 799238"/>
                <a:gd name="connsiteX4" fmla="*/ 2308492 w 2308492"/>
                <a:gd name="connsiteY4" fmla="*/ 399619 h 799238"/>
                <a:gd name="connsiteX5" fmla="*/ 1865722 w 2308492"/>
                <a:gd name="connsiteY5" fmla="*/ 799238 h 799238"/>
                <a:gd name="connsiteX6" fmla="*/ 1262472 w 2308492"/>
                <a:gd name="connsiteY6" fmla="*/ 799238 h 799238"/>
                <a:gd name="connsiteX7" fmla="*/ 677879 w 2308492"/>
                <a:gd name="connsiteY7" fmla="*/ 799238 h 799238"/>
                <a:gd name="connsiteX8" fmla="*/ 0 w 2308492"/>
                <a:gd name="connsiteY8" fmla="*/ 799238 h 799238"/>
                <a:gd name="connsiteX9" fmla="*/ 442770 w 2308492"/>
                <a:gd name="connsiteY9" fmla="*/ 399619 h 799238"/>
                <a:gd name="connsiteX10" fmla="*/ 0 w 2308492"/>
                <a:gd name="connsiteY10" fmla="*/ 0 h 79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492" h="799238" fill="none" extrusionOk="0">
                  <a:moveTo>
                    <a:pt x="0" y="0"/>
                  </a:moveTo>
                  <a:cubicBezTo>
                    <a:pt x="240020" y="-1403"/>
                    <a:pt x="310144" y="-5802"/>
                    <a:pt x="584593" y="0"/>
                  </a:cubicBezTo>
                  <a:cubicBezTo>
                    <a:pt x="859042" y="5802"/>
                    <a:pt x="1094268" y="6878"/>
                    <a:pt x="1225157" y="0"/>
                  </a:cubicBezTo>
                  <a:cubicBezTo>
                    <a:pt x="1356046" y="-6878"/>
                    <a:pt x="1562790" y="30952"/>
                    <a:pt x="1865722" y="0"/>
                  </a:cubicBezTo>
                  <a:cubicBezTo>
                    <a:pt x="1986955" y="126598"/>
                    <a:pt x="2144076" y="230949"/>
                    <a:pt x="2308492" y="399619"/>
                  </a:cubicBezTo>
                  <a:cubicBezTo>
                    <a:pt x="2113653" y="538564"/>
                    <a:pt x="2069125" y="642004"/>
                    <a:pt x="1865722" y="799238"/>
                  </a:cubicBezTo>
                  <a:cubicBezTo>
                    <a:pt x="1700073" y="816135"/>
                    <a:pt x="1439678" y="774200"/>
                    <a:pt x="1262472" y="799238"/>
                  </a:cubicBezTo>
                  <a:cubicBezTo>
                    <a:pt x="1085266" y="824277"/>
                    <a:pt x="846546" y="772678"/>
                    <a:pt x="677879" y="799238"/>
                  </a:cubicBezTo>
                  <a:cubicBezTo>
                    <a:pt x="509212" y="825798"/>
                    <a:pt x="269100" y="805215"/>
                    <a:pt x="0" y="799238"/>
                  </a:cubicBezTo>
                  <a:cubicBezTo>
                    <a:pt x="196217" y="626477"/>
                    <a:pt x="334628" y="492514"/>
                    <a:pt x="442770" y="399619"/>
                  </a:cubicBezTo>
                  <a:cubicBezTo>
                    <a:pt x="302549" y="236228"/>
                    <a:pt x="129972" y="143284"/>
                    <a:pt x="0" y="0"/>
                  </a:cubicBezTo>
                  <a:close/>
                </a:path>
                <a:path w="2308492" h="799238" stroke="0" extrusionOk="0">
                  <a:moveTo>
                    <a:pt x="0" y="0"/>
                  </a:moveTo>
                  <a:cubicBezTo>
                    <a:pt x="213313" y="682"/>
                    <a:pt x="458508" y="29190"/>
                    <a:pt x="640565" y="0"/>
                  </a:cubicBezTo>
                  <a:cubicBezTo>
                    <a:pt x="822622" y="-29190"/>
                    <a:pt x="1028753" y="3520"/>
                    <a:pt x="1281129" y="0"/>
                  </a:cubicBezTo>
                  <a:cubicBezTo>
                    <a:pt x="1533505" y="-3520"/>
                    <a:pt x="1678642" y="-9222"/>
                    <a:pt x="1865722" y="0"/>
                  </a:cubicBezTo>
                  <a:cubicBezTo>
                    <a:pt x="2078257" y="163590"/>
                    <a:pt x="2171349" y="296925"/>
                    <a:pt x="2308492" y="399619"/>
                  </a:cubicBezTo>
                  <a:cubicBezTo>
                    <a:pt x="2224528" y="511541"/>
                    <a:pt x="2024565" y="661995"/>
                    <a:pt x="1865722" y="799238"/>
                  </a:cubicBezTo>
                  <a:cubicBezTo>
                    <a:pt x="1546552" y="802288"/>
                    <a:pt x="1363195" y="778275"/>
                    <a:pt x="1206500" y="799238"/>
                  </a:cubicBezTo>
                  <a:cubicBezTo>
                    <a:pt x="1049805" y="820201"/>
                    <a:pt x="829313" y="775096"/>
                    <a:pt x="640565" y="799238"/>
                  </a:cubicBezTo>
                  <a:cubicBezTo>
                    <a:pt x="451817" y="823380"/>
                    <a:pt x="280702" y="786760"/>
                    <a:pt x="0" y="799238"/>
                  </a:cubicBezTo>
                  <a:cubicBezTo>
                    <a:pt x="169243" y="619275"/>
                    <a:pt x="353252" y="479978"/>
                    <a:pt x="442770" y="399619"/>
                  </a:cubicBezTo>
                  <a:cubicBezTo>
                    <a:pt x="243827" y="183214"/>
                    <a:pt x="117683" y="92509"/>
                    <a:pt x="0" y="0"/>
                  </a:cubicBezTo>
                  <a:close/>
                </a:path>
              </a:pathLst>
            </a:custGeom>
            <a:solidFill>
              <a:srgbClr val="BC4749"/>
            </a:solidFill>
            <a:ln w="38100">
              <a:solidFill>
                <a:schemeClr val="accent4">
                  <a:lumMod val="40000"/>
                  <a:lumOff val="60000"/>
                </a:schemeClr>
              </a:solidFill>
              <a:extLst>
                <a:ext uri="{C807C97D-BFC1-408E-A445-0C87EB9F89A2}">
                  <ask:lineSketchStyleProps xmlns:ask="http://schemas.microsoft.com/office/drawing/2018/sketchyshapes" sd="128154673">
                    <a:prstGeom prst="chevron">
                      <a:avLst>
                        <a:gd name="adj" fmla="val 5539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Mũi tên: Hình V 95">
              <a:extLst>
                <a:ext uri="{FF2B5EF4-FFF2-40B4-BE49-F238E27FC236}">
                  <a16:creationId xmlns:a16="http://schemas.microsoft.com/office/drawing/2014/main" id="{ACDE05C4-C872-4C2F-A567-EEB7CD379448}"/>
                </a:ext>
              </a:extLst>
            </p:cNvPr>
            <p:cNvSpPr/>
            <p:nvPr/>
          </p:nvSpPr>
          <p:spPr>
            <a:xfrm rot="4054014" flipH="1">
              <a:off x="-391640" y="-1353924"/>
              <a:ext cx="2308492" cy="799238"/>
            </a:xfrm>
            <a:custGeom>
              <a:avLst/>
              <a:gdLst>
                <a:gd name="connsiteX0" fmla="*/ 0 w 2308492"/>
                <a:gd name="connsiteY0" fmla="*/ 0 h 799238"/>
                <a:gd name="connsiteX1" fmla="*/ 565936 w 2308492"/>
                <a:gd name="connsiteY1" fmla="*/ 0 h 799238"/>
                <a:gd name="connsiteX2" fmla="*/ 1131871 w 2308492"/>
                <a:gd name="connsiteY2" fmla="*/ 0 h 799238"/>
                <a:gd name="connsiteX3" fmla="*/ 1865722 w 2308492"/>
                <a:gd name="connsiteY3" fmla="*/ 0 h 799238"/>
                <a:gd name="connsiteX4" fmla="*/ 2308492 w 2308492"/>
                <a:gd name="connsiteY4" fmla="*/ 399619 h 799238"/>
                <a:gd name="connsiteX5" fmla="*/ 1865722 w 2308492"/>
                <a:gd name="connsiteY5" fmla="*/ 799238 h 799238"/>
                <a:gd name="connsiteX6" fmla="*/ 1225157 w 2308492"/>
                <a:gd name="connsiteY6" fmla="*/ 799238 h 799238"/>
                <a:gd name="connsiteX7" fmla="*/ 659222 w 2308492"/>
                <a:gd name="connsiteY7" fmla="*/ 799238 h 799238"/>
                <a:gd name="connsiteX8" fmla="*/ 0 w 2308492"/>
                <a:gd name="connsiteY8" fmla="*/ 799238 h 799238"/>
                <a:gd name="connsiteX9" fmla="*/ 442770 w 2308492"/>
                <a:gd name="connsiteY9" fmla="*/ 399619 h 799238"/>
                <a:gd name="connsiteX10" fmla="*/ 0 w 2308492"/>
                <a:gd name="connsiteY10" fmla="*/ 0 h 79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492" h="799238" fill="none" extrusionOk="0">
                  <a:moveTo>
                    <a:pt x="0" y="0"/>
                  </a:moveTo>
                  <a:cubicBezTo>
                    <a:pt x="244447" y="2470"/>
                    <a:pt x="362128" y="-24167"/>
                    <a:pt x="565936" y="0"/>
                  </a:cubicBezTo>
                  <a:cubicBezTo>
                    <a:pt x="769744" y="24167"/>
                    <a:pt x="950430" y="-14808"/>
                    <a:pt x="1131871" y="0"/>
                  </a:cubicBezTo>
                  <a:cubicBezTo>
                    <a:pt x="1313312" y="14808"/>
                    <a:pt x="1545252" y="25259"/>
                    <a:pt x="1865722" y="0"/>
                  </a:cubicBezTo>
                  <a:cubicBezTo>
                    <a:pt x="2040339" y="121169"/>
                    <a:pt x="2210835" y="300065"/>
                    <a:pt x="2308492" y="399619"/>
                  </a:cubicBezTo>
                  <a:cubicBezTo>
                    <a:pt x="2173612" y="489423"/>
                    <a:pt x="1947309" y="686443"/>
                    <a:pt x="1865722" y="799238"/>
                  </a:cubicBezTo>
                  <a:cubicBezTo>
                    <a:pt x="1580039" y="831091"/>
                    <a:pt x="1401936" y="785246"/>
                    <a:pt x="1225157" y="799238"/>
                  </a:cubicBezTo>
                  <a:cubicBezTo>
                    <a:pt x="1048379" y="813230"/>
                    <a:pt x="814423" y="797509"/>
                    <a:pt x="659222" y="799238"/>
                  </a:cubicBezTo>
                  <a:cubicBezTo>
                    <a:pt x="504021" y="800967"/>
                    <a:pt x="221192" y="818049"/>
                    <a:pt x="0" y="799238"/>
                  </a:cubicBezTo>
                  <a:cubicBezTo>
                    <a:pt x="210344" y="617358"/>
                    <a:pt x="282807" y="574389"/>
                    <a:pt x="442770" y="399619"/>
                  </a:cubicBezTo>
                  <a:cubicBezTo>
                    <a:pt x="309548" y="279607"/>
                    <a:pt x="106809" y="117178"/>
                    <a:pt x="0" y="0"/>
                  </a:cubicBezTo>
                  <a:close/>
                </a:path>
                <a:path w="2308492" h="799238" stroke="0" extrusionOk="0">
                  <a:moveTo>
                    <a:pt x="0" y="0"/>
                  </a:moveTo>
                  <a:cubicBezTo>
                    <a:pt x="303972" y="24091"/>
                    <a:pt x="489201" y="19783"/>
                    <a:pt x="621907" y="0"/>
                  </a:cubicBezTo>
                  <a:cubicBezTo>
                    <a:pt x="754613" y="-19783"/>
                    <a:pt x="1094128" y="24560"/>
                    <a:pt x="1225157" y="0"/>
                  </a:cubicBezTo>
                  <a:cubicBezTo>
                    <a:pt x="1356186" y="-24560"/>
                    <a:pt x="1621639" y="7237"/>
                    <a:pt x="1865722" y="0"/>
                  </a:cubicBezTo>
                  <a:cubicBezTo>
                    <a:pt x="1981962" y="96827"/>
                    <a:pt x="2204323" y="319389"/>
                    <a:pt x="2308492" y="399619"/>
                  </a:cubicBezTo>
                  <a:cubicBezTo>
                    <a:pt x="2138744" y="588749"/>
                    <a:pt x="2082358" y="607713"/>
                    <a:pt x="1865722" y="799238"/>
                  </a:cubicBezTo>
                  <a:cubicBezTo>
                    <a:pt x="1679373" y="791187"/>
                    <a:pt x="1457683" y="772010"/>
                    <a:pt x="1243815" y="799238"/>
                  </a:cubicBezTo>
                  <a:cubicBezTo>
                    <a:pt x="1029947" y="826466"/>
                    <a:pt x="852287" y="825697"/>
                    <a:pt x="584593" y="799238"/>
                  </a:cubicBezTo>
                  <a:cubicBezTo>
                    <a:pt x="316899" y="772779"/>
                    <a:pt x="132953" y="803364"/>
                    <a:pt x="0" y="799238"/>
                  </a:cubicBezTo>
                  <a:cubicBezTo>
                    <a:pt x="224202" y="632015"/>
                    <a:pt x="226018" y="559185"/>
                    <a:pt x="442770" y="399619"/>
                  </a:cubicBezTo>
                  <a:cubicBezTo>
                    <a:pt x="270314" y="245694"/>
                    <a:pt x="221542" y="197820"/>
                    <a:pt x="0" y="0"/>
                  </a:cubicBezTo>
                  <a:close/>
                </a:path>
              </a:pathLst>
            </a:custGeom>
            <a:solidFill>
              <a:srgbClr val="BC4749"/>
            </a:solidFill>
            <a:ln w="38100">
              <a:solidFill>
                <a:schemeClr val="accent4">
                  <a:lumMod val="40000"/>
                  <a:lumOff val="60000"/>
                </a:schemeClr>
              </a:solidFill>
              <a:extLst>
                <a:ext uri="{C807C97D-BFC1-408E-A445-0C87EB9F89A2}">
                  <ask:lineSketchStyleProps xmlns:ask="http://schemas.microsoft.com/office/drawing/2018/sketchyshapes" sd="2332658550">
                    <a:prstGeom prst="chevron">
                      <a:avLst>
                        <a:gd name="adj" fmla="val 5539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Hình chữ nhật: Góc Tròn 96">
              <a:extLst>
                <a:ext uri="{FF2B5EF4-FFF2-40B4-BE49-F238E27FC236}">
                  <a16:creationId xmlns:a16="http://schemas.microsoft.com/office/drawing/2014/main" id="{AC730C2D-FF2B-41E5-A7B8-7391A871FEF0}"/>
                </a:ext>
              </a:extLst>
            </p:cNvPr>
            <p:cNvSpPr/>
            <p:nvPr/>
          </p:nvSpPr>
          <p:spPr>
            <a:xfrm>
              <a:off x="-264135" y="-2440950"/>
              <a:ext cx="1254181" cy="982233"/>
            </a:xfrm>
            <a:custGeom>
              <a:avLst/>
              <a:gdLst>
                <a:gd name="connsiteX0" fmla="*/ 0 w 1254181"/>
                <a:gd name="connsiteY0" fmla="*/ 163709 h 982233"/>
                <a:gd name="connsiteX1" fmla="*/ 163709 w 1254181"/>
                <a:gd name="connsiteY1" fmla="*/ 0 h 982233"/>
                <a:gd name="connsiteX2" fmla="*/ 636358 w 1254181"/>
                <a:gd name="connsiteY2" fmla="*/ 0 h 982233"/>
                <a:gd name="connsiteX3" fmla="*/ 1090472 w 1254181"/>
                <a:gd name="connsiteY3" fmla="*/ 0 h 982233"/>
                <a:gd name="connsiteX4" fmla="*/ 1254181 w 1254181"/>
                <a:gd name="connsiteY4" fmla="*/ 163709 h 982233"/>
                <a:gd name="connsiteX5" fmla="*/ 1254181 w 1254181"/>
                <a:gd name="connsiteY5" fmla="*/ 818524 h 982233"/>
                <a:gd name="connsiteX6" fmla="*/ 1090472 w 1254181"/>
                <a:gd name="connsiteY6" fmla="*/ 982233 h 982233"/>
                <a:gd name="connsiteX7" fmla="*/ 608555 w 1254181"/>
                <a:gd name="connsiteY7" fmla="*/ 982233 h 982233"/>
                <a:gd name="connsiteX8" fmla="*/ 163709 w 1254181"/>
                <a:gd name="connsiteY8" fmla="*/ 982233 h 982233"/>
                <a:gd name="connsiteX9" fmla="*/ 0 w 1254181"/>
                <a:gd name="connsiteY9" fmla="*/ 818524 h 982233"/>
                <a:gd name="connsiteX10" fmla="*/ 0 w 1254181"/>
                <a:gd name="connsiteY10" fmla="*/ 163709 h 98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4181" h="982233" fill="none" extrusionOk="0">
                  <a:moveTo>
                    <a:pt x="0" y="163709"/>
                  </a:moveTo>
                  <a:cubicBezTo>
                    <a:pt x="-19695" y="72496"/>
                    <a:pt x="83952" y="-5970"/>
                    <a:pt x="163709" y="0"/>
                  </a:cubicBezTo>
                  <a:cubicBezTo>
                    <a:pt x="372996" y="-5751"/>
                    <a:pt x="414823" y="13973"/>
                    <a:pt x="636358" y="0"/>
                  </a:cubicBezTo>
                  <a:cubicBezTo>
                    <a:pt x="857893" y="-13973"/>
                    <a:pt x="953696" y="-7099"/>
                    <a:pt x="1090472" y="0"/>
                  </a:cubicBezTo>
                  <a:cubicBezTo>
                    <a:pt x="1186345" y="2260"/>
                    <a:pt x="1266281" y="64217"/>
                    <a:pt x="1254181" y="163709"/>
                  </a:cubicBezTo>
                  <a:cubicBezTo>
                    <a:pt x="1223024" y="351901"/>
                    <a:pt x="1271681" y="564784"/>
                    <a:pt x="1254181" y="818524"/>
                  </a:cubicBezTo>
                  <a:cubicBezTo>
                    <a:pt x="1266646" y="917316"/>
                    <a:pt x="1188527" y="988628"/>
                    <a:pt x="1090472" y="982233"/>
                  </a:cubicBezTo>
                  <a:cubicBezTo>
                    <a:pt x="970580" y="973556"/>
                    <a:pt x="773967" y="985087"/>
                    <a:pt x="608555" y="982233"/>
                  </a:cubicBezTo>
                  <a:cubicBezTo>
                    <a:pt x="443143" y="979379"/>
                    <a:pt x="372163" y="972153"/>
                    <a:pt x="163709" y="982233"/>
                  </a:cubicBezTo>
                  <a:cubicBezTo>
                    <a:pt x="51776" y="987489"/>
                    <a:pt x="1163" y="897548"/>
                    <a:pt x="0" y="818524"/>
                  </a:cubicBezTo>
                  <a:cubicBezTo>
                    <a:pt x="-3423" y="656268"/>
                    <a:pt x="17362" y="420784"/>
                    <a:pt x="0" y="163709"/>
                  </a:cubicBezTo>
                  <a:close/>
                </a:path>
                <a:path w="1254181" h="982233" stroke="0" extrusionOk="0">
                  <a:moveTo>
                    <a:pt x="0" y="163709"/>
                  </a:moveTo>
                  <a:cubicBezTo>
                    <a:pt x="-3067" y="75267"/>
                    <a:pt x="62533" y="9462"/>
                    <a:pt x="163709" y="0"/>
                  </a:cubicBezTo>
                  <a:cubicBezTo>
                    <a:pt x="363571" y="-5528"/>
                    <a:pt x="425429" y="1335"/>
                    <a:pt x="599288" y="0"/>
                  </a:cubicBezTo>
                  <a:cubicBezTo>
                    <a:pt x="773147" y="-1335"/>
                    <a:pt x="980822" y="23975"/>
                    <a:pt x="1090472" y="0"/>
                  </a:cubicBezTo>
                  <a:cubicBezTo>
                    <a:pt x="1193391" y="-8918"/>
                    <a:pt x="1233999" y="73894"/>
                    <a:pt x="1254181" y="163709"/>
                  </a:cubicBezTo>
                  <a:cubicBezTo>
                    <a:pt x="1284162" y="489010"/>
                    <a:pt x="1254289" y="494927"/>
                    <a:pt x="1254181" y="818524"/>
                  </a:cubicBezTo>
                  <a:cubicBezTo>
                    <a:pt x="1248805" y="919967"/>
                    <a:pt x="1174039" y="975972"/>
                    <a:pt x="1090472" y="982233"/>
                  </a:cubicBezTo>
                  <a:cubicBezTo>
                    <a:pt x="980570" y="988897"/>
                    <a:pt x="759882" y="979827"/>
                    <a:pt x="617823" y="982233"/>
                  </a:cubicBezTo>
                  <a:cubicBezTo>
                    <a:pt x="475764" y="984639"/>
                    <a:pt x="288997" y="981545"/>
                    <a:pt x="163709" y="982233"/>
                  </a:cubicBezTo>
                  <a:cubicBezTo>
                    <a:pt x="81810" y="992727"/>
                    <a:pt x="-8633" y="905537"/>
                    <a:pt x="0" y="818524"/>
                  </a:cubicBezTo>
                  <a:cubicBezTo>
                    <a:pt x="-14663" y="672370"/>
                    <a:pt x="30751" y="331270"/>
                    <a:pt x="0" y="163709"/>
                  </a:cubicBezTo>
                  <a:close/>
                </a:path>
              </a:pathLst>
            </a:custGeom>
            <a:solidFill>
              <a:srgbClr val="BC4749"/>
            </a:solidFill>
            <a:ln w="38100">
              <a:solidFill>
                <a:schemeClr val="accent4">
                  <a:lumMod val="40000"/>
                  <a:lumOff val="60000"/>
                </a:schemeClr>
              </a:solidFill>
              <a:extLst>
                <a:ext uri="{C807C97D-BFC1-408E-A445-0C87EB9F89A2}">
                  <ask:lineSketchStyleProps xmlns:ask="http://schemas.microsoft.com/office/drawing/2018/sketchyshapes" sd="229283126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Rectangle 87">
            <a:extLst>
              <a:ext uri="{FF2B5EF4-FFF2-40B4-BE49-F238E27FC236}">
                <a16:creationId xmlns:a16="http://schemas.microsoft.com/office/drawing/2014/main" id="{9AFB65DB-D86A-49FF-82E2-C3855DB0D408}"/>
              </a:ext>
            </a:extLst>
          </p:cNvPr>
          <p:cNvSpPr/>
          <p:nvPr/>
        </p:nvSpPr>
        <p:spPr>
          <a:xfrm>
            <a:off x="655320" y="2743200"/>
            <a:ext cx="10734470" cy="1371600"/>
          </a:xfrm>
          <a:prstGeom prst="rect">
            <a:avLst/>
          </a:prstGeom>
          <a:noFill/>
          <a:ln w="12700" cap="flat" cmpd="sng" algn="ctr">
            <a:noFill/>
            <a:prstDash val="solid"/>
            <a:miter lim="800000"/>
          </a:ln>
          <a:effectLst/>
        </p:spPr>
        <p:txBody>
          <a:bodyPr rtlCol="0" anchor="ctr"/>
          <a:lstStyle/>
          <a:p>
            <a:pPr lvl="0" algn="just">
              <a:defRPr/>
            </a:pPr>
            <a:r>
              <a:rPr lang="vi-VN" sz="3000" b="1" kern="0">
                <a:solidFill>
                  <a:prstClr val="black"/>
                </a:solidFill>
                <a:latin typeface="#9Slide02 Noi dung dai"/>
                <a:ea typeface="Calibri" panose="020F0502020204030204" pitchFamily="34" charset="0"/>
                <a:cs typeface="Calibri" panose="020F0502020204030204" pitchFamily="34" charset="0"/>
              </a:rPr>
              <a:t>Câu 1. Em hãy nêu vai trò của sản phẩm công nghệ trong đời sống.</a:t>
            </a:r>
          </a:p>
          <a:p>
            <a:pPr lvl="0" algn="just">
              <a:defRPr/>
            </a:pPr>
            <a:r>
              <a:rPr lang="vi-VN" sz="3000" b="1" kern="0">
                <a:solidFill>
                  <a:prstClr val="black"/>
                </a:solidFill>
                <a:latin typeface="#9Slide02 Noi dung dai"/>
                <a:ea typeface="Calibri" panose="020F0502020204030204" pitchFamily="34" charset="0"/>
                <a:cs typeface="Calibri" panose="020F0502020204030204" pitchFamily="34" charset="0"/>
              </a:rPr>
              <a:t>Câu 2. Em hãy nêu những mặt trái khi sử dụng công nghệ.</a:t>
            </a:r>
          </a:p>
          <a:p>
            <a:pPr lvl="0" algn="just">
              <a:defRPr/>
            </a:pPr>
            <a:r>
              <a:rPr lang="vi-VN" sz="3000" b="1" kern="0">
                <a:solidFill>
                  <a:prstClr val="black"/>
                </a:solidFill>
                <a:latin typeface="#9Slide02 Noi dung dai"/>
                <a:ea typeface="Calibri" panose="020F0502020204030204" pitchFamily="34" charset="0"/>
                <a:cs typeface="Calibri" panose="020F0502020204030204" pitchFamily="34" charset="0"/>
              </a:rPr>
              <a:t>Câu 3. Em hãy nêu vai trò của sáng chế.</a:t>
            </a:r>
          </a:p>
          <a:p>
            <a:pPr lvl="0" algn="just">
              <a:defRPr/>
            </a:pPr>
            <a:r>
              <a:rPr lang="vi-VN" sz="3000" b="1" kern="0">
                <a:solidFill>
                  <a:prstClr val="black"/>
                </a:solidFill>
                <a:latin typeface="#9Slide02 Noi dung dai"/>
                <a:ea typeface="Calibri" panose="020F0502020204030204" pitchFamily="34" charset="0"/>
                <a:cs typeface="Calibri" panose="020F0502020204030204" pitchFamily="34" charset="0"/>
              </a:rPr>
              <a:t>Câu 4. Em hãy kể về một nhà sáng chế mà em biết.</a:t>
            </a:r>
          </a:p>
          <a:p>
            <a:pPr lvl="0" algn="just">
              <a:defRPr/>
            </a:pPr>
            <a:r>
              <a:rPr lang="vi-VN" sz="3000" b="1" kern="0">
                <a:solidFill>
                  <a:prstClr val="black"/>
                </a:solidFill>
                <a:latin typeface="#9Slide02 Noi dung dai"/>
                <a:ea typeface="Calibri" panose="020F0502020204030204" pitchFamily="34" charset="0"/>
                <a:cs typeface="Calibri" panose="020F0502020204030204" pitchFamily="34" charset="0"/>
              </a:rPr>
              <a:t>Câu 5. Em hãy nêu các công việc chính của thiết kế.</a:t>
            </a:r>
          </a:p>
          <a:p>
            <a:pPr lvl="0" algn="just">
              <a:defRPr/>
            </a:pPr>
            <a:r>
              <a:rPr lang="vi-VN" sz="3000" b="1" kern="0">
                <a:solidFill>
                  <a:prstClr val="black"/>
                </a:solidFill>
                <a:latin typeface="#9Slide02 Noi dung dai"/>
                <a:ea typeface="Calibri" panose="020F0502020204030204" pitchFamily="34" charset="0"/>
                <a:cs typeface="Calibri" panose="020F0502020204030204" pitchFamily="34" charset="0"/>
              </a:rPr>
              <a:t>Câu 6. Em hãy mô tả các công việc chính thiết kế nhà đồ chơi.</a:t>
            </a:r>
          </a:p>
          <a:p>
            <a:pPr lvl="0" algn="just">
              <a:defRPr/>
            </a:pPr>
            <a:r>
              <a:rPr lang="vi-VN" sz="3000" b="1" kern="0">
                <a:solidFill>
                  <a:prstClr val="black"/>
                </a:solidFill>
                <a:latin typeface="#9Slide02 Noi dung dai"/>
                <a:ea typeface="Calibri" panose="020F0502020204030204" pitchFamily="34" charset="0"/>
                <a:cs typeface="Calibri" panose="020F0502020204030204" pitchFamily="34" charset="0"/>
              </a:rPr>
              <a:t>Câu 7. Em hãy nêu tác dụng của điện thoại.</a:t>
            </a:r>
          </a:p>
          <a:p>
            <a:pPr lvl="0" algn="just">
              <a:defRPr/>
            </a:pPr>
            <a:r>
              <a:rPr lang="vi-VN" sz="3000" b="1" kern="0">
                <a:solidFill>
                  <a:prstClr val="black"/>
                </a:solidFill>
                <a:latin typeface="#9Slide02 Noi dung dai"/>
                <a:ea typeface="Calibri" panose="020F0502020204030204" pitchFamily="34" charset="0"/>
                <a:cs typeface="Calibri" panose="020F0502020204030204" pitchFamily="34" charset="0"/>
              </a:rPr>
              <a:t>Câu 8. Em hãy nêu các bộ phận chính của điện thoại.</a:t>
            </a:r>
          </a:p>
          <a:p>
            <a:pPr lvl="0" algn="just">
              <a:defRPr/>
            </a:pPr>
            <a:r>
              <a:rPr lang="vi-VN" sz="3000" b="1" kern="0">
                <a:solidFill>
                  <a:prstClr val="black"/>
                </a:solidFill>
                <a:latin typeface="#9Slide02 Noi dung dai"/>
                <a:ea typeface="Calibri" panose="020F0502020204030204" pitchFamily="34" charset="0"/>
                <a:cs typeface="Calibri" panose="020F0502020204030204" pitchFamily="34" charset="0"/>
              </a:rPr>
              <a:t>Câu 9. Em hãy nêu các bước sử dụng điện thoại.</a:t>
            </a:r>
          </a:p>
          <a:p>
            <a:pPr lvl="0" algn="just">
              <a:defRPr/>
            </a:pPr>
            <a:r>
              <a:rPr lang="vi-VN" sz="3000" b="1" kern="0">
                <a:solidFill>
                  <a:prstClr val="black"/>
                </a:solidFill>
                <a:latin typeface="#9Slide02 Noi dung dai"/>
                <a:ea typeface="Calibri" panose="020F0502020204030204" pitchFamily="34" charset="0"/>
                <a:cs typeface="Calibri" panose="020F0502020204030204" pitchFamily="34" charset="0"/>
              </a:rPr>
              <a:t>Câu 10. Em hãy nêu tác dụng chính của tủ lạnh.</a:t>
            </a:r>
          </a:p>
          <a:p>
            <a:pPr lvl="0" algn="just">
              <a:defRPr/>
            </a:pPr>
            <a:r>
              <a:rPr lang="vi-VN" sz="3000" b="1" kern="0">
                <a:solidFill>
                  <a:prstClr val="black"/>
                </a:solidFill>
                <a:latin typeface="#9Slide02 Noi dung dai"/>
                <a:ea typeface="Calibri" panose="020F0502020204030204" pitchFamily="34" charset="0"/>
                <a:cs typeface="Calibri" panose="020F0502020204030204" pitchFamily="34" charset="0"/>
              </a:rPr>
              <a:t>Câu 11. Em hãy mô tả các khoang của tủ lạnh.</a:t>
            </a:r>
            <a:endParaRPr kumimoji="0" lang="en-US" sz="3000" b="0" i="0" u="none" strike="noStrike" kern="0" cap="none" spc="0" normalizeH="0" baseline="0" noProof="0">
              <a:ln>
                <a:noFill/>
              </a:ln>
              <a:solidFill>
                <a:prstClr val="black"/>
              </a:solidFill>
              <a:effectLst/>
              <a:uLnTx/>
              <a:uFillTx/>
              <a:latin typeface="#9Slide02 Noi dung dai"/>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6536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E072439-0078-4FCF-BC9F-E1514964E80D}"/>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176FF56D-C725-4896-94E9-AC0A9A3D2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833E975D-5A44-4545-BAA3-05DD9DF602FC}"/>
                </a:ext>
              </a:extLst>
            </p:cNvPr>
            <p:cNvSpPr/>
            <p:nvPr/>
          </p:nvSpPr>
          <p:spPr>
            <a:xfrm>
              <a:off x="4191000" y="2286000"/>
              <a:ext cx="3810000" cy="1981200"/>
            </a:xfrm>
            <a:prstGeom prst="rect">
              <a:avLst/>
            </a:prstGeom>
            <a:solidFill>
              <a:srgbClr val="94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5644A86B-D72E-4C68-8E80-E57D96DABBF7}"/>
              </a:ext>
            </a:extLst>
          </p:cNvPr>
          <p:cNvGrpSpPr/>
          <p:nvPr/>
        </p:nvGrpSpPr>
        <p:grpSpPr>
          <a:xfrm>
            <a:off x="175260" y="140494"/>
            <a:ext cx="11841480" cy="6577012"/>
            <a:chOff x="259080" y="263901"/>
            <a:chExt cx="11734800" cy="6386251"/>
          </a:xfrm>
        </p:grpSpPr>
        <p:sp>
          <p:nvSpPr>
            <p:cNvPr id="7" name="Hình chữ nhật: Góc Tròn 77">
              <a:extLst>
                <a:ext uri="{FF2B5EF4-FFF2-40B4-BE49-F238E27FC236}">
                  <a16:creationId xmlns:a16="http://schemas.microsoft.com/office/drawing/2014/main" id="{FDB73CAA-76D8-4EF3-BE5D-61BBEA3413DD}"/>
                </a:ext>
              </a:extLst>
            </p:cNvPr>
            <p:cNvSpPr/>
            <p:nvPr/>
          </p:nvSpPr>
          <p:spPr>
            <a:xfrm>
              <a:off x="466930" y="491959"/>
              <a:ext cx="11526950" cy="6158193"/>
            </a:xfrm>
            <a:prstGeom prst="roundRect">
              <a:avLst/>
            </a:prstGeom>
            <a:solidFill>
              <a:srgbClr val="386641"/>
            </a:solidFill>
            <a:ln>
              <a:noFill/>
            </a:ln>
            <a:effectLst>
              <a:outerShdw blurRad="317500" dist="38100" dir="16200000" sx="98000" sy="98000" algn="tl" rotWithShape="0">
                <a:srgbClr val="F6E8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Góc Tròn 35">
              <a:extLst>
                <a:ext uri="{FF2B5EF4-FFF2-40B4-BE49-F238E27FC236}">
                  <a16:creationId xmlns:a16="http://schemas.microsoft.com/office/drawing/2014/main" id="{E9176647-5F45-441A-9292-077414F9C276}"/>
                </a:ext>
              </a:extLst>
            </p:cNvPr>
            <p:cNvSpPr/>
            <p:nvPr/>
          </p:nvSpPr>
          <p:spPr>
            <a:xfrm>
              <a:off x="259080" y="263901"/>
              <a:ext cx="11526950" cy="6158193"/>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D85FF4E2-8796-441B-90AB-5A0B5EBCC032}"/>
              </a:ext>
            </a:extLst>
          </p:cNvPr>
          <p:cNvSpPr txBox="1"/>
          <p:nvPr/>
        </p:nvSpPr>
        <p:spPr>
          <a:xfrm>
            <a:off x="619030" y="404284"/>
            <a:ext cx="10744200" cy="1569660"/>
          </a:xfrm>
          <a:prstGeom prst="rect">
            <a:avLst/>
          </a:prstGeom>
          <a:noFill/>
        </p:spPr>
        <p:txBody>
          <a:bodyPr wrap="square">
            <a:spAutoFit/>
          </a:bodyPr>
          <a:lstStyle>
            <a:defPPr>
              <a:defRPr lang="en-US"/>
            </a:defPPr>
            <a:lvl1pPr lvl="0" algn="ctr">
              <a:defRPr kumimoji="0" sz="6000" b="1" i="0" u="none" strike="noStrike" kern="0" cap="none" spc="0" normalizeH="0" baseline="0">
                <a:ln>
                  <a:noFill/>
                </a:ln>
                <a:solidFill>
                  <a:srgbClr val="00B050"/>
                </a:solidFill>
                <a:effectLst/>
                <a:uLnTx/>
                <a:uFillTx/>
                <a:latin typeface="#9Slide07 SVNBeachwood Sans" pitchFamily="2" charset="0"/>
                <a:ea typeface="Calibri" panose="020F0502020204030204" pitchFamily="34" charset="0"/>
                <a:cs typeface="Calibri" panose="020F0502020204030204" pitchFamily="34" charset="0"/>
              </a:defRPr>
            </a:lvl1pPr>
          </a:lstStyle>
          <a:p>
            <a:r>
              <a:rPr lang="en-US" sz="4800"/>
              <a:t>Câu 1. Em hãy nêu vai trò của sản phẩm công nghệ trong đời sống.</a:t>
            </a:r>
            <a:endParaRPr lang="en-US" sz="4800" dirty="0" err="1"/>
          </a:p>
        </p:txBody>
      </p:sp>
      <p:sp>
        <p:nvSpPr>
          <p:cNvPr id="9" name="Rectangle 8">
            <a:extLst>
              <a:ext uri="{FF2B5EF4-FFF2-40B4-BE49-F238E27FC236}">
                <a16:creationId xmlns:a16="http://schemas.microsoft.com/office/drawing/2014/main" id="{F0F50A37-C46A-4F1A-95C5-D0BB9851C993}"/>
              </a:ext>
            </a:extLst>
          </p:cNvPr>
          <p:cNvSpPr/>
          <p:nvPr/>
        </p:nvSpPr>
        <p:spPr>
          <a:xfrm>
            <a:off x="640051" y="2514600"/>
            <a:ext cx="10439400" cy="2895600"/>
          </a:xfrm>
          <a:prstGeom prst="rect">
            <a:avLst/>
          </a:prstGeom>
          <a:noFill/>
          <a:ln w="12700" cap="flat" cmpd="sng" algn="ctr">
            <a:noFill/>
            <a:prstDash val="solid"/>
            <a:miter lim="800000"/>
          </a:ln>
          <a:effectLst/>
        </p:spPr>
        <p:txBody>
          <a:bodyPr rtlCol="0" anchor="ctr"/>
          <a:lstStyle/>
          <a:p>
            <a:pPr lvl="0" algn="just">
              <a:defRPr/>
            </a:pPr>
            <a:r>
              <a:rPr lang="vi-VN" sz="4000" kern="0">
                <a:solidFill>
                  <a:prstClr val="black"/>
                </a:solidFill>
                <a:latin typeface="#9Slide02 Noi dung dai"/>
                <a:ea typeface="Calibri" panose="020F0502020204030204" pitchFamily="34" charset="0"/>
                <a:cs typeface="Calibri" panose="020F0502020204030204" pitchFamily="34" charset="0"/>
              </a:rPr>
              <a:t>+ Giúp cuộc sống con người tiện nghi, thoải mái hơn</a:t>
            </a:r>
          </a:p>
          <a:p>
            <a:pPr lvl="0" algn="just">
              <a:defRPr/>
            </a:pPr>
            <a:r>
              <a:rPr lang="vi-VN" sz="4000" kern="0">
                <a:solidFill>
                  <a:prstClr val="black"/>
                </a:solidFill>
                <a:latin typeface="#9Slide02 Noi dung dai"/>
                <a:ea typeface="Calibri" panose="020F0502020204030204" pitchFamily="34" charset="0"/>
                <a:cs typeface="Calibri" panose="020F0502020204030204" pitchFamily="34" charset="0"/>
              </a:rPr>
              <a:t>+ Giúp gia tăng năng suất lao động, nâng cao chất lượng và giảm giá thành sản phẩm</a:t>
            </a:r>
            <a:endParaRPr lang="vi-VN" sz="4000" kern="0" dirty="0">
              <a:solidFill>
                <a:prstClr val="black"/>
              </a:solidFill>
              <a:latin typeface="#9Slide02 Noi dung dai"/>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850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8A7C8D-C86B-415E-B5E2-8D2103B4A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FC3909B7-0E00-4055-8D63-01ED937B7793}"/>
              </a:ext>
            </a:extLst>
          </p:cNvPr>
          <p:cNvGrpSpPr/>
          <p:nvPr/>
        </p:nvGrpSpPr>
        <p:grpSpPr>
          <a:xfrm>
            <a:off x="234691" y="473528"/>
            <a:ext cx="11722616" cy="5910943"/>
            <a:chOff x="881520" y="643200"/>
            <a:chExt cx="10636811" cy="5799658"/>
          </a:xfrm>
        </p:grpSpPr>
        <p:sp>
          <p:nvSpPr>
            <p:cNvPr id="12" name="Hình chữ nhật: Góc Tròn 77">
              <a:extLst>
                <a:ext uri="{FF2B5EF4-FFF2-40B4-BE49-F238E27FC236}">
                  <a16:creationId xmlns:a16="http://schemas.microsoft.com/office/drawing/2014/main" id="{CD05AE7E-1A4F-4F3A-B2C0-970DD1B6B351}"/>
                </a:ext>
              </a:extLst>
            </p:cNvPr>
            <p:cNvSpPr/>
            <p:nvPr/>
          </p:nvSpPr>
          <p:spPr>
            <a:xfrm>
              <a:off x="1089370" y="871258"/>
              <a:ext cx="10428961" cy="5571600"/>
            </a:xfrm>
            <a:prstGeom prst="roundRect">
              <a:avLst/>
            </a:prstGeom>
            <a:solidFill>
              <a:srgbClr val="386641"/>
            </a:solidFill>
            <a:ln>
              <a:noFill/>
            </a:ln>
            <a:effectLst>
              <a:outerShdw blurRad="317500" dist="38100" dir="16200000" sx="98000" sy="98000" algn="tl" rotWithShape="0">
                <a:srgbClr val="F6E8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35">
              <a:extLst>
                <a:ext uri="{FF2B5EF4-FFF2-40B4-BE49-F238E27FC236}">
                  <a16:creationId xmlns:a16="http://schemas.microsoft.com/office/drawing/2014/main" id="{86216500-2D4C-4D65-8DDD-DD82BF2A09C5}"/>
                </a:ext>
              </a:extLst>
            </p:cNvPr>
            <p:cNvSpPr/>
            <p:nvPr/>
          </p:nvSpPr>
          <p:spPr>
            <a:xfrm>
              <a:off x="881520" y="643200"/>
              <a:ext cx="10428961" cy="5571600"/>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Hộp Văn bản 3773">
            <a:extLst>
              <a:ext uri="{FF2B5EF4-FFF2-40B4-BE49-F238E27FC236}">
                <a16:creationId xmlns:a16="http://schemas.microsoft.com/office/drawing/2014/main" id="{A8395BEA-7BEE-49F3-BF10-A2436375F314}"/>
              </a:ext>
            </a:extLst>
          </p:cNvPr>
          <p:cNvSpPr txBox="1"/>
          <p:nvPr/>
        </p:nvSpPr>
        <p:spPr>
          <a:xfrm>
            <a:off x="3779963" y="549128"/>
            <a:ext cx="4403003" cy="1200329"/>
          </a:xfrm>
          <a:prstGeom prst="rect">
            <a:avLst/>
          </a:prstGeom>
          <a:noFill/>
        </p:spPr>
        <p:txBody>
          <a:bodyPr wrap="square" rtlCol="0">
            <a:spAutoFit/>
          </a:bodyPr>
          <a:lstStyle/>
          <a:p>
            <a:pPr algn="ctr"/>
            <a:r>
              <a:rPr lang="en-US" sz="7200" b="1">
                <a:solidFill>
                  <a:srgbClr val="0070C0"/>
                </a:solidFill>
                <a:latin typeface="#9Slide03 SVNLifehack Sans" panose="00000500000000000000" pitchFamily="2" charset="0"/>
              </a:rPr>
              <a:t>MỤC TIÊU</a:t>
            </a:r>
          </a:p>
        </p:txBody>
      </p:sp>
      <p:pic>
        <p:nvPicPr>
          <p:cNvPr id="9" name="Đồ họa 4745">
            <a:extLst>
              <a:ext uri="{FF2B5EF4-FFF2-40B4-BE49-F238E27FC236}">
                <a16:creationId xmlns:a16="http://schemas.microsoft.com/office/drawing/2014/main" id="{D9B6838A-94BB-4273-B584-43E8FDA249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4573" y="3545216"/>
            <a:ext cx="948134" cy="1053482"/>
          </a:xfrm>
          <a:prstGeom prst="rect">
            <a:avLst/>
          </a:prstGeom>
          <a:effectLst>
            <a:outerShdw blurRad="63500" sx="102000" sy="102000" algn="ctr" rotWithShape="0">
              <a:prstClr val="black">
                <a:alpha val="40000"/>
              </a:prstClr>
            </a:outerShdw>
          </a:effectLst>
        </p:spPr>
      </p:pic>
      <p:pic>
        <p:nvPicPr>
          <p:cNvPr id="10" name="Đồ họa 4749">
            <a:extLst>
              <a:ext uri="{FF2B5EF4-FFF2-40B4-BE49-F238E27FC236}">
                <a16:creationId xmlns:a16="http://schemas.microsoft.com/office/drawing/2014/main" id="{6D7A1752-9E70-4CE1-91B0-40C21AC162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94573" y="1866946"/>
            <a:ext cx="1039608" cy="868714"/>
          </a:xfrm>
          <a:prstGeom prst="rect">
            <a:avLst/>
          </a:prstGeom>
          <a:effectLst>
            <a:outerShdw blurRad="63500" sx="102000" sy="102000" algn="ctr" rotWithShape="0">
              <a:prstClr val="black">
                <a:alpha val="40000"/>
              </a:prstClr>
            </a:outerShdw>
          </a:effectLst>
        </p:spPr>
      </p:pic>
      <p:sp>
        <p:nvSpPr>
          <p:cNvPr id="11" name="Rectangle 10">
            <a:extLst>
              <a:ext uri="{FF2B5EF4-FFF2-40B4-BE49-F238E27FC236}">
                <a16:creationId xmlns:a16="http://schemas.microsoft.com/office/drawing/2014/main" id="{BE86F30C-7630-4F76-B5AC-21335227602E}"/>
              </a:ext>
            </a:extLst>
          </p:cNvPr>
          <p:cNvSpPr/>
          <p:nvPr/>
        </p:nvSpPr>
        <p:spPr>
          <a:xfrm>
            <a:off x="1752600" y="1727686"/>
            <a:ext cx="9601200" cy="1371600"/>
          </a:xfrm>
          <a:prstGeom prst="rect">
            <a:avLst/>
          </a:prstGeom>
          <a:noFill/>
          <a:ln w="12700" cap="flat" cmpd="sng" algn="ctr">
            <a:noFill/>
            <a:prstDash val="solid"/>
            <a:miter lim="800000"/>
          </a:ln>
          <a:effectLst/>
        </p:spPr>
        <p:txBody>
          <a:bodyPr rtlCol="0" anchor="ctr"/>
          <a:lstStyle/>
          <a:p>
            <a:pPr lvl="0" algn="just">
              <a:defRPr/>
            </a:pPr>
            <a:r>
              <a:rPr lang="vi-VN" sz="3600" kern="0">
                <a:solidFill>
                  <a:prstClr val="black"/>
                </a:solidFill>
                <a:latin typeface="#9Slide02 Noi dung dai"/>
                <a:ea typeface="Calibri" panose="020F0502020204030204" pitchFamily="34" charset="0"/>
                <a:cs typeface="Calibri" panose="020F0502020204030204" pitchFamily="34" charset="0"/>
              </a:rPr>
              <a:t>–	Trình bày được tóm tắt những kiến thức đã học về Công nghệ và đời sống.</a:t>
            </a:r>
          </a:p>
        </p:txBody>
      </p:sp>
      <p:sp>
        <p:nvSpPr>
          <p:cNvPr id="15" name="Rectangle 14">
            <a:extLst>
              <a:ext uri="{FF2B5EF4-FFF2-40B4-BE49-F238E27FC236}">
                <a16:creationId xmlns:a16="http://schemas.microsoft.com/office/drawing/2014/main" id="{6C65BB06-EB4E-4AF1-AA2A-99528562FDEB}"/>
              </a:ext>
            </a:extLst>
          </p:cNvPr>
          <p:cNvSpPr/>
          <p:nvPr/>
        </p:nvSpPr>
        <p:spPr>
          <a:xfrm>
            <a:off x="1773373" y="3758715"/>
            <a:ext cx="6641658" cy="1371600"/>
          </a:xfrm>
          <a:prstGeom prst="rect">
            <a:avLst/>
          </a:prstGeom>
          <a:noFill/>
          <a:ln w="12700" cap="flat" cmpd="sng" algn="ctr">
            <a:noFill/>
            <a:prstDash val="solid"/>
            <a:miter lim="800000"/>
          </a:ln>
          <a:effectLst/>
        </p:spPr>
        <p:txBody>
          <a:bodyPr rtlCol="0" anchor="ctr"/>
          <a:lstStyle/>
          <a:p>
            <a:pPr lvl="0" algn="just">
              <a:defRPr/>
            </a:pPr>
            <a:endParaRPr lang="en-US" sz="3600" kern="0">
              <a:solidFill>
                <a:prstClr val="black"/>
              </a:solidFill>
              <a:latin typeface="#9Slide02 Noi dung dai"/>
              <a:ea typeface="Calibri" panose="020F0502020204030204" pitchFamily="34" charset="0"/>
              <a:cs typeface="Calibri" panose="020F0502020204030204" pitchFamily="34" charset="0"/>
            </a:endParaRPr>
          </a:p>
          <a:p>
            <a:pPr lvl="0" algn="just">
              <a:defRPr/>
            </a:pPr>
            <a:r>
              <a:rPr lang="en-US" sz="3600" kern="0">
                <a:solidFill>
                  <a:prstClr val="black"/>
                </a:solidFill>
                <a:latin typeface="#9Slide02 Noi dung dai"/>
                <a:ea typeface="Calibri" panose="020F0502020204030204" pitchFamily="34" charset="0"/>
                <a:cs typeface="Calibri" panose="020F0502020204030204" pitchFamily="34" charset="0"/>
              </a:rPr>
              <a:t>–	Vận dụng những kiến thức đã học trong Phần 1 để trả lời các câu hỏi xoay quanh chủ đề Công nghệ và đời sống.</a:t>
            </a:r>
          </a:p>
        </p:txBody>
      </p:sp>
      <p:pic>
        <p:nvPicPr>
          <p:cNvPr id="16" name="Picture 15">
            <a:extLst>
              <a:ext uri="{FF2B5EF4-FFF2-40B4-BE49-F238E27FC236}">
                <a16:creationId xmlns:a16="http://schemas.microsoft.com/office/drawing/2014/main" id="{93ADC900-223B-419A-9BB5-B0146884C0C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850" b="87700" l="11905" r="47774">
                        <a14:foregroundMark x1="32039" y1="65500" x2="40450" y2="74400"/>
                        <a14:foregroundMark x1="40450" y1="74400" x2="40631" y2="74500"/>
                        <a14:foregroundMark x1="43530" y1="48900" x2="43297" y2="81750"/>
                        <a14:foregroundMark x1="37319" y1="61450" x2="38276" y2="63950"/>
                        <a14:foregroundMark x1="38276" y1="63950" x2="39363" y2="64500"/>
                        <a14:foregroundMark x1="41201" y1="58800" x2="42314" y2="63850"/>
                        <a14:foregroundMark x1="42314" y1="63850" x2="42314" y2="64400"/>
                        <a14:foregroundMark x1="42029" y1="45750" x2="43866" y2="50350"/>
                        <a14:foregroundMark x1="44591" y1="46850" x2="44255" y2="53750"/>
                        <a14:foregroundMark x1="45859" y1="51800" x2="46584" y2="53200"/>
                        <a14:foregroundMark x1="38509" y1="86600" x2="42081" y2="86300"/>
                        <a14:foregroundMark x1="42081" y1="86300" x2="44720" y2="86400"/>
                        <a14:foregroundMark x1="44720" y1="86400" x2="44720" y2="86450"/>
                        <a14:foregroundMark x1="46144" y1="71550" x2="45471" y2="79450"/>
                        <a14:foregroundMark x1="45471" y1="79450" x2="45497" y2="79750"/>
                        <a14:foregroundMark x1="45497" y1="69350" x2="46480" y2="72300"/>
                        <a14:foregroundMark x1="46480" y1="72300" x2="47076" y2="77250"/>
                        <a14:foregroundMark x1="47076" y1="77250" x2="46920" y2="80300"/>
                        <a14:foregroundMark x1="46920" y1="80300" x2="46817" y2="80750"/>
                        <a14:foregroundMark x1="34938" y1="87700" x2="36025" y2="87150"/>
                        <a14:foregroundMark x1="32842" y1="72100" x2="33100" y2="80850"/>
                        <a14:foregroundMark x1="33100" y1="80850" x2="32997" y2="81650"/>
                        <a14:foregroundMark x1="45730" y1="68550" x2="47774" y2="74500"/>
                        <a14:foregroundMark x1="47774" y1="74500" x2="47774" y2="74700"/>
                        <a14:backgroundMark x1="27614" y1="35000" x2="16460" y2="74700"/>
                        <a14:backgroundMark x1="26527" y1="59350" x2="26863" y2="78650"/>
                        <a14:backgroundMark x1="26863" y1="78650" x2="26812" y2="78900"/>
                        <a14:backgroundMark x1="45859" y1="64750" x2="47334" y2="65850"/>
                        <a14:backgroundMark x1="47334" y1="65850" x2="47334" y2="65850"/>
                      </a14:backgroundRemoval>
                    </a14:imgEffect>
                  </a14:imgLayer>
                </a14:imgProps>
              </a:ext>
              <a:ext uri="{28A0092B-C50C-407E-A947-70E740481C1C}">
                <a14:useLocalDpi xmlns:a14="http://schemas.microsoft.com/office/drawing/2010/main" val="0"/>
              </a:ext>
            </a:extLst>
          </a:blip>
          <a:srcRect l="27642" t="42943" r="51599" b="10571"/>
          <a:stretch/>
        </p:blipFill>
        <p:spPr>
          <a:xfrm>
            <a:off x="8394258" y="2438401"/>
            <a:ext cx="3812982" cy="44196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901553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0000">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50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fill="hold" nodeType="clickEffect" p14:presetBounceEnd="60000">
                                      <p:stCondLst>
                                        <p:cond delay="0"/>
                                      </p:stCondLst>
                                      <p:childTnLst>
                                        <p:animMotion origin="layout" path="M 1.04167E-6 3.33333E-6 L 0.17565 0.00902 " pathEditMode="relative" rAng="0" ptsTypes="AA" p14:bounceEnd="60000">
                                          <p:cBhvr>
                                            <p:cTn id="12" dur="1750" fill="hold"/>
                                            <p:tgtEl>
                                              <p:spTgt spid="10"/>
                                            </p:tgtEl>
                                            <p:attrNameLst>
                                              <p:attrName>ppt_x</p:attrName>
                                              <p:attrName>ppt_y</p:attrName>
                                            </p:attrNameLst>
                                          </p:cBhvr>
                                          <p:rCtr x="8789" y="440"/>
                                        </p:animMotion>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fill="hold" nodeType="clickEffect" p14:presetBounceEnd="60000">
                                      <p:stCondLst>
                                        <p:cond delay="0"/>
                                      </p:stCondLst>
                                      <p:childTnLst>
                                        <p:animMotion origin="layout" path="M -3.125E-6 1.11022E-16 L 0.18256 -0.02708 " pathEditMode="relative" rAng="0" ptsTypes="AA" p14:bounceEnd="60000">
                                          <p:cBhvr>
                                            <p:cTn id="20" dur="1750" fill="hold"/>
                                            <p:tgtEl>
                                              <p:spTgt spid="9"/>
                                            </p:tgtEl>
                                            <p:attrNameLst>
                                              <p:attrName>ppt_x</p:attrName>
                                              <p:attrName>ppt_y</p:attrName>
                                            </p:attrNameLst>
                                          </p:cBhvr>
                                          <p:rCtr x="9128" y="-1366"/>
                                        </p:animMotion>
                                      </p:childTnLst>
                                    </p:cTn>
                                  </p:par>
                                  <p:par>
                                    <p:cTn id="21" presetID="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0-#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fill="hold" nodeType="clickEffect">
                                      <p:stCondLst>
                                        <p:cond delay="0"/>
                                      </p:stCondLst>
                                      <p:childTnLst>
                                        <p:animMotion origin="layout" path="M 1.04167E-6 3.33333E-6 L 0.17565 0.00902 " pathEditMode="relative" rAng="0" ptsTypes="AA">
                                          <p:cBhvr>
                                            <p:cTn id="12" dur="1750" fill="hold"/>
                                            <p:tgtEl>
                                              <p:spTgt spid="10"/>
                                            </p:tgtEl>
                                            <p:attrNameLst>
                                              <p:attrName>ppt_x</p:attrName>
                                              <p:attrName>ppt_y</p:attrName>
                                            </p:attrNameLst>
                                          </p:cBhvr>
                                          <p:rCtr x="8789" y="440"/>
                                        </p:animMotion>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fill="hold" nodeType="clickEffect">
                                      <p:stCondLst>
                                        <p:cond delay="0"/>
                                      </p:stCondLst>
                                      <p:childTnLst>
                                        <p:animMotion origin="layout" path="M -3.125E-6 1.11022E-16 L 0.18256 -0.02708 " pathEditMode="relative" rAng="0" ptsTypes="AA">
                                          <p:cBhvr>
                                            <p:cTn id="20" dur="1750" fill="hold"/>
                                            <p:tgtEl>
                                              <p:spTgt spid="9"/>
                                            </p:tgtEl>
                                            <p:attrNameLst>
                                              <p:attrName>ppt_x</p:attrName>
                                              <p:attrName>ppt_y</p:attrName>
                                            </p:attrNameLst>
                                          </p:cBhvr>
                                          <p:rCtr x="9128" y="-1366"/>
                                        </p:animMotion>
                                      </p:childTnLst>
                                    </p:cTn>
                                  </p:par>
                                  <p:par>
                                    <p:cTn id="21" presetID="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5"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E072439-0078-4FCF-BC9F-E1514964E80D}"/>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176FF56D-C725-4896-94E9-AC0A9A3D2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833E975D-5A44-4545-BAA3-05DD9DF602FC}"/>
                </a:ext>
              </a:extLst>
            </p:cNvPr>
            <p:cNvSpPr/>
            <p:nvPr/>
          </p:nvSpPr>
          <p:spPr>
            <a:xfrm>
              <a:off x="4191000" y="2286000"/>
              <a:ext cx="3810000" cy="1981200"/>
            </a:xfrm>
            <a:prstGeom prst="rect">
              <a:avLst/>
            </a:prstGeom>
            <a:solidFill>
              <a:srgbClr val="94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5644A86B-D72E-4C68-8E80-E57D96DABBF7}"/>
              </a:ext>
            </a:extLst>
          </p:cNvPr>
          <p:cNvGrpSpPr/>
          <p:nvPr/>
        </p:nvGrpSpPr>
        <p:grpSpPr>
          <a:xfrm>
            <a:off x="175260" y="140494"/>
            <a:ext cx="11841480" cy="6577012"/>
            <a:chOff x="259080" y="263901"/>
            <a:chExt cx="11734800" cy="6386251"/>
          </a:xfrm>
        </p:grpSpPr>
        <p:sp>
          <p:nvSpPr>
            <p:cNvPr id="7" name="Hình chữ nhật: Góc Tròn 77">
              <a:extLst>
                <a:ext uri="{FF2B5EF4-FFF2-40B4-BE49-F238E27FC236}">
                  <a16:creationId xmlns:a16="http://schemas.microsoft.com/office/drawing/2014/main" id="{FDB73CAA-76D8-4EF3-BE5D-61BBEA3413DD}"/>
                </a:ext>
              </a:extLst>
            </p:cNvPr>
            <p:cNvSpPr/>
            <p:nvPr/>
          </p:nvSpPr>
          <p:spPr>
            <a:xfrm>
              <a:off x="466930" y="491959"/>
              <a:ext cx="11526950" cy="6158193"/>
            </a:xfrm>
            <a:prstGeom prst="roundRect">
              <a:avLst/>
            </a:prstGeom>
            <a:solidFill>
              <a:srgbClr val="386641"/>
            </a:solidFill>
            <a:ln>
              <a:noFill/>
            </a:ln>
            <a:effectLst>
              <a:outerShdw blurRad="317500" dist="38100" dir="16200000" sx="98000" sy="98000" algn="tl" rotWithShape="0">
                <a:srgbClr val="F6E8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ình chữ nhật: Góc Tròn 35">
              <a:extLst>
                <a:ext uri="{FF2B5EF4-FFF2-40B4-BE49-F238E27FC236}">
                  <a16:creationId xmlns:a16="http://schemas.microsoft.com/office/drawing/2014/main" id="{E9176647-5F45-441A-9292-077414F9C276}"/>
                </a:ext>
              </a:extLst>
            </p:cNvPr>
            <p:cNvSpPr/>
            <p:nvPr/>
          </p:nvSpPr>
          <p:spPr>
            <a:xfrm>
              <a:off x="259080" y="263901"/>
              <a:ext cx="11526950" cy="6158193"/>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D85FF4E2-8796-441B-90AB-5A0B5EBCC032}"/>
              </a:ext>
            </a:extLst>
          </p:cNvPr>
          <p:cNvSpPr txBox="1"/>
          <p:nvPr/>
        </p:nvSpPr>
        <p:spPr>
          <a:xfrm>
            <a:off x="41574" y="592393"/>
            <a:ext cx="11959400" cy="830997"/>
          </a:xfrm>
          <a:prstGeom prst="rect">
            <a:avLst/>
          </a:prstGeom>
          <a:noFill/>
        </p:spPr>
        <p:txBody>
          <a:bodyPr wrap="square">
            <a:spAutoFit/>
          </a:bodyPr>
          <a:lstStyle>
            <a:defPPr>
              <a:defRPr lang="en-US"/>
            </a:defPPr>
            <a:lvl1pPr lvl="0" algn="ctr">
              <a:defRPr kumimoji="0" sz="6000" b="1" i="0" u="none" strike="noStrike" kern="0" cap="none" spc="0" normalizeH="0" baseline="0">
                <a:ln>
                  <a:noFill/>
                </a:ln>
                <a:solidFill>
                  <a:srgbClr val="00B050"/>
                </a:solidFill>
                <a:effectLst/>
                <a:uLnTx/>
                <a:uFillTx/>
                <a:latin typeface="#9Slide07 SVNBeachwood Sans" pitchFamily="2"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00B050"/>
                </a:solidFill>
                <a:effectLst/>
                <a:uLnTx/>
                <a:uFillTx/>
                <a:latin typeface="#9Slide07 SVNBeachwood Sans" pitchFamily="2" charset="0"/>
                <a:cs typeface="Calibri" panose="020F0502020204030204" pitchFamily="34" charset="0"/>
              </a:rPr>
              <a:t>Câu 2. Em hãy nêu những mặt trái khi sử dụng công nghệ.</a:t>
            </a:r>
            <a:endParaRPr kumimoji="0" lang="en-US" sz="4800" b="1" i="0" u="none" strike="noStrike" kern="0" cap="none" spc="0" normalizeH="0" baseline="0" noProof="0" dirty="0" err="1">
              <a:ln>
                <a:noFill/>
              </a:ln>
              <a:solidFill>
                <a:srgbClr val="00B050"/>
              </a:solidFill>
              <a:effectLst/>
              <a:uLnTx/>
              <a:uFillTx/>
              <a:latin typeface="#9Slide07 SVNBeachwood Sans" pitchFamily="2" charset="0"/>
              <a:cs typeface="Calibri" panose="020F0502020204030204" pitchFamily="34" charset="0"/>
            </a:endParaRPr>
          </a:p>
        </p:txBody>
      </p:sp>
      <p:sp>
        <p:nvSpPr>
          <p:cNvPr id="9" name="Rectangle 8">
            <a:extLst>
              <a:ext uri="{FF2B5EF4-FFF2-40B4-BE49-F238E27FC236}">
                <a16:creationId xmlns:a16="http://schemas.microsoft.com/office/drawing/2014/main" id="{F0F50A37-C46A-4F1A-95C5-D0BB9851C993}"/>
              </a:ext>
            </a:extLst>
          </p:cNvPr>
          <p:cNvSpPr/>
          <p:nvPr/>
        </p:nvSpPr>
        <p:spPr>
          <a:xfrm>
            <a:off x="640051" y="2514600"/>
            <a:ext cx="10439400" cy="2895600"/>
          </a:xfrm>
          <a:prstGeom prst="rect">
            <a:avLst/>
          </a:prstGeom>
          <a:noFill/>
          <a:ln w="12700" cap="flat" cmpd="sng" algn="ctr">
            <a:noFill/>
            <a:prstDash val="solid"/>
            <a:miter lim="800000"/>
          </a:ln>
          <a:effectLst/>
        </p:spPr>
        <p:txBody>
          <a:bodyPr rtlCol="0" anchor="ctr"/>
          <a:lstStyle/>
          <a:p>
            <a:pPr lvl="0" algn="just">
              <a:defRPr/>
            </a:pPr>
            <a:r>
              <a:rPr lang="vi-VN" sz="4000" kern="0">
                <a:solidFill>
                  <a:prstClr val="black"/>
                </a:solidFill>
                <a:latin typeface="#9Slide02 Noi dung dai"/>
                <a:ea typeface="Calibri" panose="020F0502020204030204" pitchFamily="34" charset="0"/>
                <a:cs typeface="Calibri" panose="020F0502020204030204" pitchFamily="34" charset="0"/>
              </a:rPr>
              <a:t>+ Ảnh hưởng đến sức khoẻ nếu sử dụng quá mức</a:t>
            </a:r>
          </a:p>
          <a:p>
            <a:pPr lvl="0" algn="just">
              <a:defRPr/>
            </a:pPr>
            <a:r>
              <a:rPr lang="vi-VN" sz="4000" kern="0">
                <a:solidFill>
                  <a:prstClr val="black"/>
                </a:solidFill>
                <a:latin typeface="#9Slide02 Noi dung dai"/>
                <a:ea typeface="Calibri" panose="020F0502020204030204" pitchFamily="34" charset="0"/>
                <a:cs typeface="Calibri" panose="020F0502020204030204" pitchFamily="34" charset="0"/>
              </a:rPr>
              <a:t>+ Giảm giao tiếp giữa người với người</a:t>
            </a:r>
          </a:p>
          <a:p>
            <a:pPr lvl="0" algn="just">
              <a:defRPr/>
            </a:pPr>
            <a:r>
              <a:rPr lang="vi-VN" sz="4000" kern="0">
                <a:solidFill>
                  <a:prstClr val="black"/>
                </a:solidFill>
                <a:latin typeface="#9Slide02 Noi dung dai"/>
                <a:ea typeface="Calibri" panose="020F0502020204030204" pitchFamily="34" charset="0"/>
                <a:cs typeface="Calibri" panose="020F0502020204030204" pitchFamily="34" charset="0"/>
              </a:rPr>
              <a:t>+ Làm cho con người bị lệ thuộc vào công nghệ</a:t>
            </a:r>
          </a:p>
          <a:p>
            <a:pPr lvl="0" algn="just">
              <a:defRPr/>
            </a:pPr>
            <a:r>
              <a:rPr lang="vi-VN" sz="4000" kern="0">
                <a:solidFill>
                  <a:prstClr val="black"/>
                </a:solidFill>
                <a:latin typeface="#9Slide02 Noi dung dai"/>
                <a:ea typeface="Calibri" panose="020F0502020204030204" pitchFamily="34" charset="0"/>
                <a:cs typeface="Calibri" panose="020F0502020204030204" pitchFamily="34" charset="0"/>
              </a:rPr>
              <a:t>+ Bị đánh cắp thông tin cá nhân cho mục đích xấu.</a:t>
            </a:r>
          </a:p>
        </p:txBody>
      </p:sp>
    </p:spTree>
    <p:extLst>
      <p:ext uri="{BB962C8B-B14F-4D97-AF65-F5344CB8AC3E}">
        <p14:creationId xmlns:p14="http://schemas.microsoft.com/office/powerpoint/2010/main" val="1240573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E072439-0078-4FCF-BC9F-E1514964E80D}"/>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176FF56D-C725-4896-94E9-AC0A9A3D2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833E975D-5A44-4545-BAA3-05DD9DF602FC}"/>
                </a:ext>
              </a:extLst>
            </p:cNvPr>
            <p:cNvSpPr/>
            <p:nvPr/>
          </p:nvSpPr>
          <p:spPr>
            <a:xfrm>
              <a:off x="4191000" y="2286000"/>
              <a:ext cx="3810000" cy="1981200"/>
            </a:xfrm>
            <a:prstGeom prst="rect">
              <a:avLst/>
            </a:prstGeom>
            <a:solidFill>
              <a:srgbClr val="94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5644A86B-D72E-4C68-8E80-E57D96DABBF7}"/>
              </a:ext>
            </a:extLst>
          </p:cNvPr>
          <p:cNvGrpSpPr/>
          <p:nvPr/>
        </p:nvGrpSpPr>
        <p:grpSpPr>
          <a:xfrm>
            <a:off x="175260" y="140494"/>
            <a:ext cx="11841480" cy="6577012"/>
            <a:chOff x="259080" y="263901"/>
            <a:chExt cx="11734800" cy="6386251"/>
          </a:xfrm>
        </p:grpSpPr>
        <p:sp>
          <p:nvSpPr>
            <p:cNvPr id="7" name="Hình chữ nhật: Góc Tròn 77">
              <a:extLst>
                <a:ext uri="{FF2B5EF4-FFF2-40B4-BE49-F238E27FC236}">
                  <a16:creationId xmlns:a16="http://schemas.microsoft.com/office/drawing/2014/main" id="{FDB73CAA-76D8-4EF3-BE5D-61BBEA3413DD}"/>
                </a:ext>
              </a:extLst>
            </p:cNvPr>
            <p:cNvSpPr/>
            <p:nvPr/>
          </p:nvSpPr>
          <p:spPr>
            <a:xfrm>
              <a:off x="466930" y="491959"/>
              <a:ext cx="11526950" cy="6158193"/>
            </a:xfrm>
            <a:prstGeom prst="roundRect">
              <a:avLst/>
            </a:prstGeom>
            <a:solidFill>
              <a:srgbClr val="386641"/>
            </a:solidFill>
            <a:ln>
              <a:noFill/>
            </a:ln>
            <a:effectLst>
              <a:outerShdw blurRad="317500" dist="38100" dir="16200000" sx="98000" sy="98000" algn="tl" rotWithShape="0">
                <a:srgbClr val="F6E8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ình chữ nhật: Góc Tròn 35">
              <a:extLst>
                <a:ext uri="{FF2B5EF4-FFF2-40B4-BE49-F238E27FC236}">
                  <a16:creationId xmlns:a16="http://schemas.microsoft.com/office/drawing/2014/main" id="{E9176647-5F45-441A-9292-077414F9C276}"/>
                </a:ext>
              </a:extLst>
            </p:cNvPr>
            <p:cNvSpPr/>
            <p:nvPr/>
          </p:nvSpPr>
          <p:spPr>
            <a:xfrm>
              <a:off x="259080" y="263901"/>
              <a:ext cx="11526950" cy="6158193"/>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D85FF4E2-8796-441B-90AB-5A0B5EBCC032}"/>
              </a:ext>
            </a:extLst>
          </p:cNvPr>
          <p:cNvSpPr txBox="1"/>
          <p:nvPr/>
        </p:nvSpPr>
        <p:spPr>
          <a:xfrm>
            <a:off x="41574" y="592393"/>
            <a:ext cx="11959400" cy="830997"/>
          </a:xfrm>
          <a:prstGeom prst="rect">
            <a:avLst/>
          </a:prstGeom>
          <a:noFill/>
        </p:spPr>
        <p:txBody>
          <a:bodyPr wrap="square">
            <a:spAutoFit/>
          </a:bodyPr>
          <a:lstStyle>
            <a:defPPr>
              <a:defRPr lang="en-US"/>
            </a:defPPr>
            <a:lvl1pPr lvl="0" algn="ctr">
              <a:defRPr kumimoji="0" sz="6000" b="1" i="0" u="none" strike="noStrike" kern="0" cap="none" spc="0" normalizeH="0" baseline="0">
                <a:ln>
                  <a:noFill/>
                </a:ln>
                <a:solidFill>
                  <a:srgbClr val="00B050"/>
                </a:solidFill>
                <a:effectLst/>
                <a:uLnTx/>
                <a:uFillTx/>
                <a:latin typeface="#9Slide07 SVNBeachwood Sans" pitchFamily="2"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00B050"/>
                </a:solidFill>
                <a:effectLst/>
                <a:uLnTx/>
                <a:uFillTx/>
                <a:latin typeface="#9Slide07 SVNBeachwood Sans" pitchFamily="2" charset="0"/>
                <a:cs typeface="Calibri" panose="020F0502020204030204" pitchFamily="34" charset="0"/>
              </a:rPr>
              <a:t>Câu 3. Em hãy nêu vai trò của sáng chế.</a:t>
            </a:r>
            <a:endParaRPr kumimoji="0" lang="en-US" sz="4800" b="1" i="0" u="none" strike="noStrike" kern="0" cap="none" spc="0" normalizeH="0" baseline="0" noProof="0" dirty="0" err="1">
              <a:ln>
                <a:noFill/>
              </a:ln>
              <a:solidFill>
                <a:srgbClr val="00B050"/>
              </a:solidFill>
              <a:effectLst/>
              <a:uLnTx/>
              <a:uFillTx/>
              <a:latin typeface="#9Slide07 SVNBeachwood Sans" pitchFamily="2" charset="0"/>
              <a:cs typeface="Calibri" panose="020F0502020204030204" pitchFamily="34" charset="0"/>
            </a:endParaRPr>
          </a:p>
        </p:txBody>
      </p:sp>
      <p:sp>
        <p:nvSpPr>
          <p:cNvPr id="9" name="Rectangle 8">
            <a:extLst>
              <a:ext uri="{FF2B5EF4-FFF2-40B4-BE49-F238E27FC236}">
                <a16:creationId xmlns:a16="http://schemas.microsoft.com/office/drawing/2014/main" id="{F0F50A37-C46A-4F1A-95C5-D0BB9851C993}"/>
              </a:ext>
            </a:extLst>
          </p:cNvPr>
          <p:cNvSpPr/>
          <p:nvPr/>
        </p:nvSpPr>
        <p:spPr>
          <a:xfrm>
            <a:off x="609600" y="2334801"/>
            <a:ext cx="10439400" cy="2895600"/>
          </a:xfrm>
          <a:prstGeom prst="rect">
            <a:avLst/>
          </a:prstGeom>
          <a:noFill/>
          <a:ln w="12700" cap="flat" cmpd="sng" algn="ctr">
            <a:noFill/>
            <a:prstDash val="solid"/>
            <a:miter lim="800000"/>
          </a:ln>
          <a:effectLst/>
        </p:spPr>
        <p:txBody>
          <a:bodyPr rtlCol="0" anchor="ctr"/>
          <a:lstStyle/>
          <a:p>
            <a:pPr lvl="0" algn="just">
              <a:defRPr/>
            </a:pPr>
            <a:r>
              <a:rPr lang="vi-VN" sz="4000" kern="0">
                <a:solidFill>
                  <a:prstClr val="black"/>
                </a:solidFill>
                <a:latin typeface="#9Slide02 Noi dung dai"/>
                <a:ea typeface="Calibri" panose="020F0502020204030204" pitchFamily="34" charset="0"/>
                <a:cs typeface="Calibri" panose="020F0502020204030204" pitchFamily="34" charset="0"/>
              </a:rPr>
              <a:t>Vai trò của sáng chế là tạo ra những ý tưởng mới và phát minh các sản phẩm hoặc công nghệ mới mà chưa ai từng nghĩ đến trước đó. Sáng chế giúp chúng ta giải quyết các vấn đề và thách thức trong cuộc sống hàng ngày.</a:t>
            </a:r>
            <a:endParaRPr kumimoji="0" lang="vi-VN" sz="4000" b="0" i="0" u="none" strike="noStrike" kern="0" cap="none" spc="0" normalizeH="0" baseline="0" noProof="0">
              <a:ln>
                <a:noFill/>
              </a:ln>
              <a:solidFill>
                <a:prstClr val="black"/>
              </a:solidFill>
              <a:effectLst/>
              <a:uLnTx/>
              <a:uFillTx/>
              <a:latin typeface="#9Slide02 Noi dung dai"/>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2258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E072439-0078-4FCF-BC9F-E1514964E80D}"/>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176FF56D-C725-4896-94E9-AC0A9A3D2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833E975D-5A44-4545-BAA3-05DD9DF602FC}"/>
                </a:ext>
              </a:extLst>
            </p:cNvPr>
            <p:cNvSpPr/>
            <p:nvPr/>
          </p:nvSpPr>
          <p:spPr>
            <a:xfrm>
              <a:off x="4191000" y="2286000"/>
              <a:ext cx="3810000" cy="1981200"/>
            </a:xfrm>
            <a:prstGeom prst="rect">
              <a:avLst/>
            </a:prstGeom>
            <a:solidFill>
              <a:srgbClr val="94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5644A86B-D72E-4C68-8E80-E57D96DABBF7}"/>
              </a:ext>
            </a:extLst>
          </p:cNvPr>
          <p:cNvGrpSpPr/>
          <p:nvPr/>
        </p:nvGrpSpPr>
        <p:grpSpPr>
          <a:xfrm>
            <a:off x="175260" y="140494"/>
            <a:ext cx="11841480" cy="6577012"/>
            <a:chOff x="259080" y="263901"/>
            <a:chExt cx="11734800" cy="6386251"/>
          </a:xfrm>
        </p:grpSpPr>
        <p:sp>
          <p:nvSpPr>
            <p:cNvPr id="7" name="Hình chữ nhật: Góc Tròn 77">
              <a:extLst>
                <a:ext uri="{FF2B5EF4-FFF2-40B4-BE49-F238E27FC236}">
                  <a16:creationId xmlns:a16="http://schemas.microsoft.com/office/drawing/2014/main" id="{FDB73CAA-76D8-4EF3-BE5D-61BBEA3413DD}"/>
                </a:ext>
              </a:extLst>
            </p:cNvPr>
            <p:cNvSpPr/>
            <p:nvPr/>
          </p:nvSpPr>
          <p:spPr>
            <a:xfrm>
              <a:off x="466930" y="491959"/>
              <a:ext cx="11526950" cy="6158193"/>
            </a:xfrm>
            <a:prstGeom prst="roundRect">
              <a:avLst/>
            </a:prstGeom>
            <a:solidFill>
              <a:srgbClr val="386641"/>
            </a:solidFill>
            <a:ln>
              <a:noFill/>
            </a:ln>
            <a:effectLst>
              <a:outerShdw blurRad="317500" dist="38100" dir="16200000" sx="98000" sy="98000" algn="tl" rotWithShape="0">
                <a:srgbClr val="F6E8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ình chữ nhật: Góc Tròn 35">
              <a:extLst>
                <a:ext uri="{FF2B5EF4-FFF2-40B4-BE49-F238E27FC236}">
                  <a16:creationId xmlns:a16="http://schemas.microsoft.com/office/drawing/2014/main" id="{E9176647-5F45-441A-9292-077414F9C276}"/>
                </a:ext>
              </a:extLst>
            </p:cNvPr>
            <p:cNvSpPr/>
            <p:nvPr/>
          </p:nvSpPr>
          <p:spPr>
            <a:xfrm>
              <a:off x="259080" y="263901"/>
              <a:ext cx="11526950" cy="6158193"/>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D85FF4E2-8796-441B-90AB-5A0B5EBCC032}"/>
              </a:ext>
            </a:extLst>
          </p:cNvPr>
          <p:cNvSpPr txBox="1"/>
          <p:nvPr/>
        </p:nvSpPr>
        <p:spPr>
          <a:xfrm>
            <a:off x="41574" y="592393"/>
            <a:ext cx="11959400" cy="830997"/>
          </a:xfrm>
          <a:prstGeom prst="rect">
            <a:avLst/>
          </a:prstGeom>
          <a:noFill/>
        </p:spPr>
        <p:txBody>
          <a:bodyPr wrap="square">
            <a:spAutoFit/>
          </a:bodyPr>
          <a:lstStyle>
            <a:defPPr>
              <a:defRPr lang="en-US"/>
            </a:defPPr>
            <a:lvl1pPr lvl="0" algn="ctr">
              <a:defRPr kumimoji="0" sz="6000" b="1" i="0" u="none" strike="noStrike" kern="0" cap="none" spc="0" normalizeH="0" baseline="0">
                <a:ln>
                  <a:noFill/>
                </a:ln>
                <a:solidFill>
                  <a:srgbClr val="00B050"/>
                </a:solidFill>
                <a:effectLst/>
                <a:uLnTx/>
                <a:uFillTx/>
                <a:latin typeface="#9Slide07 SVNBeachwood Sans" pitchFamily="2"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00B050"/>
                </a:solidFill>
                <a:effectLst/>
                <a:uLnTx/>
                <a:uFillTx/>
                <a:latin typeface="#9Slide07 SVNBeachwood Sans" pitchFamily="2" charset="0"/>
                <a:cs typeface="Calibri" panose="020F0502020204030204" pitchFamily="34" charset="0"/>
              </a:rPr>
              <a:t>Câu 4. Em hãy kể về một nhà sáng chế mà em biết.</a:t>
            </a:r>
            <a:endParaRPr kumimoji="0" lang="en-US" sz="4800" b="1" i="0" u="none" strike="noStrike" kern="0" cap="none" spc="0" normalizeH="0" baseline="0" noProof="0" dirty="0" err="1">
              <a:ln>
                <a:noFill/>
              </a:ln>
              <a:solidFill>
                <a:srgbClr val="00B050"/>
              </a:solidFill>
              <a:effectLst/>
              <a:uLnTx/>
              <a:uFillTx/>
              <a:latin typeface="#9Slide07 SVNBeachwood Sans" pitchFamily="2" charset="0"/>
              <a:cs typeface="Calibri" panose="020F0502020204030204" pitchFamily="34" charset="0"/>
            </a:endParaRPr>
          </a:p>
        </p:txBody>
      </p:sp>
      <p:sp>
        <p:nvSpPr>
          <p:cNvPr id="9" name="Rectangle 8">
            <a:extLst>
              <a:ext uri="{FF2B5EF4-FFF2-40B4-BE49-F238E27FC236}">
                <a16:creationId xmlns:a16="http://schemas.microsoft.com/office/drawing/2014/main" id="{F0F50A37-C46A-4F1A-95C5-D0BB9851C993}"/>
              </a:ext>
            </a:extLst>
          </p:cNvPr>
          <p:cNvSpPr/>
          <p:nvPr/>
        </p:nvSpPr>
        <p:spPr>
          <a:xfrm>
            <a:off x="609600" y="2334801"/>
            <a:ext cx="10439400" cy="2895600"/>
          </a:xfrm>
          <a:prstGeom prst="rect">
            <a:avLst/>
          </a:prstGeom>
          <a:noFill/>
          <a:ln w="12700" cap="flat" cmpd="sng" algn="ctr">
            <a:noFill/>
            <a:prstDash val="solid"/>
            <a:miter lim="800000"/>
          </a:ln>
          <a:effectLst/>
        </p:spPr>
        <p:txBody>
          <a:bodyPr rtlCol="0" anchor="ctr"/>
          <a:lstStyle/>
          <a:p>
            <a:pPr lvl="0" algn="just">
              <a:defRPr/>
            </a:pPr>
            <a:r>
              <a:rPr lang="vi-VN" sz="3200" kern="0">
                <a:solidFill>
                  <a:prstClr val="black"/>
                </a:solidFill>
                <a:latin typeface="#9Slide02 Noi dung dai"/>
                <a:ea typeface="Calibri" panose="020F0502020204030204" pitchFamily="34" charset="0"/>
                <a:cs typeface="Calibri" panose="020F0502020204030204" pitchFamily="34" charset="0"/>
              </a:rPr>
              <a:t>James Watt (19 tháng 1 năm 1736 - 5 tháng 8 năm 1819) là một nhà phát minh và kỹ sư người Scotland, nổi tiếng với việc cải tiến động cơ hơi nước, phát minh máy hơi nước của Watt. Đến năm 1769, Watt đã phát triển động cơ hơi nước có hiệu suất vượt trội so với những mô hình động cơ trước đó, có tính ứng dụng cao trong nhiều loại máy móc khác nhau nên còn được gọi là động cơ hơi nước vạn năng.</a:t>
            </a:r>
            <a:endParaRPr kumimoji="0" lang="vi-VN" sz="3200" b="0" i="0" u="none" strike="noStrike" kern="0" cap="none" spc="0" normalizeH="0" baseline="0" noProof="0">
              <a:ln>
                <a:noFill/>
              </a:ln>
              <a:solidFill>
                <a:prstClr val="black"/>
              </a:solidFill>
              <a:effectLst/>
              <a:uLnTx/>
              <a:uFillTx/>
              <a:latin typeface="#9Slide02 Noi dung dai"/>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33872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E072439-0078-4FCF-BC9F-E1514964E80D}"/>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176FF56D-C725-4896-94E9-AC0A9A3D2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833E975D-5A44-4545-BAA3-05DD9DF602FC}"/>
                </a:ext>
              </a:extLst>
            </p:cNvPr>
            <p:cNvSpPr/>
            <p:nvPr/>
          </p:nvSpPr>
          <p:spPr>
            <a:xfrm>
              <a:off x="4191000" y="2286000"/>
              <a:ext cx="3810000" cy="1981200"/>
            </a:xfrm>
            <a:prstGeom prst="rect">
              <a:avLst/>
            </a:prstGeom>
            <a:solidFill>
              <a:srgbClr val="94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5644A86B-D72E-4C68-8E80-E57D96DABBF7}"/>
              </a:ext>
            </a:extLst>
          </p:cNvPr>
          <p:cNvGrpSpPr/>
          <p:nvPr/>
        </p:nvGrpSpPr>
        <p:grpSpPr>
          <a:xfrm>
            <a:off x="175260" y="140494"/>
            <a:ext cx="11841480" cy="6577012"/>
            <a:chOff x="259080" y="263901"/>
            <a:chExt cx="11734800" cy="6386251"/>
          </a:xfrm>
        </p:grpSpPr>
        <p:sp>
          <p:nvSpPr>
            <p:cNvPr id="7" name="Hình chữ nhật: Góc Tròn 77">
              <a:extLst>
                <a:ext uri="{FF2B5EF4-FFF2-40B4-BE49-F238E27FC236}">
                  <a16:creationId xmlns:a16="http://schemas.microsoft.com/office/drawing/2014/main" id="{FDB73CAA-76D8-4EF3-BE5D-61BBEA3413DD}"/>
                </a:ext>
              </a:extLst>
            </p:cNvPr>
            <p:cNvSpPr/>
            <p:nvPr/>
          </p:nvSpPr>
          <p:spPr>
            <a:xfrm>
              <a:off x="466930" y="491959"/>
              <a:ext cx="11526950" cy="6158193"/>
            </a:xfrm>
            <a:prstGeom prst="roundRect">
              <a:avLst/>
            </a:prstGeom>
            <a:solidFill>
              <a:srgbClr val="386641"/>
            </a:solidFill>
            <a:ln>
              <a:noFill/>
            </a:ln>
            <a:effectLst>
              <a:outerShdw blurRad="317500" dist="38100" dir="16200000" sx="98000" sy="98000" algn="tl" rotWithShape="0">
                <a:srgbClr val="F6E8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ình chữ nhật: Góc Tròn 35">
              <a:extLst>
                <a:ext uri="{FF2B5EF4-FFF2-40B4-BE49-F238E27FC236}">
                  <a16:creationId xmlns:a16="http://schemas.microsoft.com/office/drawing/2014/main" id="{E9176647-5F45-441A-9292-077414F9C276}"/>
                </a:ext>
              </a:extLst>
            </p:cNvPr>
            <p:cNvSpPr/>
            <p:nvPr/>
          </p:nvSpPr>
          <p:spPr>
            <a:xfrm>
              <a:off x="259080" y="263901"/>
              <a:ext cx="11526950" cy="6158193"/>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D85FF4E2-8796-441B-90AB-5A0B5EBCC032}"/>
              </a:ext>
            </a:extLst>
          </p:cNvPr>
          <p:cNvSpPr txBox="1"/>
          <p:nvPr/>
        </p:nvSpPr>
        <p:spPr>
          <a:xfrm>
            <a:off x="41574" y="592393"/>
            <a:ext cx="11959400" cy="830997"/>
          </a:xfrm>
          <a:prstGeom prst="rect">
            <a:avLst/>
          </a:prstGeom>
          <a:noFill/>
        </p:spPr>
        <p:txBody>
          <a:bodyPr wrap="square">
            <a:spAutoFit/>
          </a:bodyPr>
          <a:lstStyle>
            <a:defPPr>
              <a:defRPr lang="en-US"/>
            </a:defPPr>
            <a:lvl1pPr lvl="0" algn="ctr">
              <a:defRPr kumimoji="0" sz="6000" b="1" i="0" u="none" strike="noStrike" kern="0" cap="none" spc="0" normalizeH="0" baseline="0">
                <a:ln>
                  <a:noFill/>
                </a:ln>
                <a:solidFill>
                  <a:srgbClr val="00B050"/>
                </a:solidFill>
                <a:effectLst/>
                <a:uLnTx/>
                <a:uFillTx/>
                <a:latin typeface="#9Slide07 SVNBeachwood Sans" pitchFamily="2"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00B050"/>
                </a:solidFill>
                <a:effectLst/>
                <a:uLnTx/>
                <a:uFillTx/>
                <a:latin typeface="#9Slide07 SVNBeachwood Sans" pitchFamily="2" charset="0"/>
                <a:cs typeface="Calibri" panose="020F0502020204030204" pitchFamily="34" charset="0"/>
              </a:rPr>
              <a:t>Câu 5. Em hãy nêu các công việc chính của thiết kế.</a:t>
            </a:r>
            <a:endParaRPr kumimoji="0" lang="en-US" sz="4800" b="1" i="0" u="none" strike="noStrike" kern="0" cap="none" spc="0" normalizeH="0" baseline="0" noProof="0" dirty="0" err="1">
              <a:ln>
                <a:noFill/>
              </a:ln>
              <a:solidFill>
                <a:srgbClr val="00B050"/>
              </a:solidFill>
              <a:effectLst/>
              <a:uLnTx/>
              <a:uFillTx/>
              <a:latin typeface="#9Slide07 SVNBeachwood Sans" pitchFamily="2" charset="0"/>
              <a:cs typeface="Calibri" panose="020F0502020204030204" pitchFamily="34" charset="0"/>
            </a:endParaRPr>
          </a:p>
        </p:txBody>
      </p:sp>
      <p:sp>
        <p:nvSpPr>
          <p:cNvPr id="9" name="Rectangle 8">
            <a:extLst>
              <a:ext uri="{FF2B5EF4-FFF2-40B4-BE49-F238E27FC236}">
                <a16:creationId xmlns:a16="http://schemas.microsoft.com/office/drawing/2014/main" id="{F0F50A37-C46A-4F1A-95C5-D0BB9851C993}"/>
              </a:ext>
            </a:extLst>
          </p:cNvPr>
          <p:cNvSpPr/>
          <p:nvPr/>
        </p:nvSpPr>
        <p:spPr>
          <a:xfrm>
            <a:off x="609600" y="2334801"/>
            <a:ext cx="10439400" cy="2895600"/>
          </a:xfrm>
          <a:prstGeom prst="rect">
            <a:avLst/>
          </a:prstGeom>
          <a:noFill/>
          <a:ln w="12700" cap="flat" cmpd="sng" algn="ctr">
            <a:noFill/>
            <a:prstDash val="solid"/>
            <a:miter lim="800000"/>
          </a:ln>
          <a:effectLst/>
        </p:spPr>
        <p:txBody>
          <a:bodyPr rtlCol="0" anchor="ctr"/>
          <a:lstStyle/>
          <a:p>
            <a:pPr lvl="0" algn="just">
              <a:defRPr/>
            </a:pPr>
            <a:r>
              <a:rPr lang="vi-VN" sz="4000" kern="0">
                <a:solidFill>
                  <a:prstClr val="black"/>
                </a:solidFill>
                <a:latin typeface="#9Slide02 Noi dung dai"/>
                <a:ea typeface="Calibri" panose="020F0502020204030204" pitchFamily="34" charset="0"/>
                <a:cs typeface="Calibri" panose="020F0502020204030204" pitchFamily="34" charset="0"/>
              </a:rPr>
              <a:t>Bước 1: Hình thành ý tưởng về sản phẩm</a:t>
            </a:r>
          </a:p>
          <a:p>
            <a:pPr lvl="0" algn="just">
              <a:defRPr/>
            </a:pPr>
            <a:r>
              <a:rPr lang="vi-VN" sz="4000" kern="0">
                <a:solidFill>
                  <a:prstClr val="black"/>
                </a:solidFill>
                <a:latin typeface="#9Slide02 Noi dung dai"/>
                <a:ea typeface="Calibri" panose="020F0502020204030204" pitchFamily="34" charset="0"/>
                <a:cs typeface="Calibri" panose="020F0502020204030204" pitchFamily="34" charset="0"/>
              </a:rPr>
              <a:t>Bước 2: Vẽ phác thảo sản phẩm và lựa chọn vật liệu, dụng cụ</a:t>
            </a:r>
          </a:p>
          <a:p>
            <a:pPr lvl="0" algn="just">
              <a:defRPr/>
            </a:pPr>
            <a:r>
              <a:rPr lang="vi-VN" sz="4000" kern="0">
                <a:solidFill>
                  <a:prstClr val="black"/>
                </a:solidFill>
                <a:latin typeface="#9Slide02 Noi dung dai"/>
                <a:ea typeface="Calibri" panose="020F0502020204030204" pitchFamily="34" charset="0"/>
                <a:cs typeface="Calibri" panose="020F0502020204030204" pitchFamily="34" charset="0"/>
              </a:rPr>
              <a:t>Bước 3: Làm sản phẩm mẫu</a:t>
            </a:r>
          </a:p>
          <a:p>
            <a:pPr lvl="0" algn="just">
              <a:defRPr/>
            </a:pPr>
            <a:r>
              <a:rPr lang="vi-VN" sz="4000" kern="0">
                <a:solidFill>
                  <a:prstClr val="black"/>
                </a:solidFill>
                <a:latin typeface="#9Slide02 Noi dung dai"/>
                <a:ea typeface="Calibri" panose="020F0502020204030204" pitchFamily="34" charset="0"/>
                <a:cs typeface="Calibri" panose="020F0502020204030204" pitchFamily="34" charset="0"/>
              </a:rPr>
              <a:t>Bước 4: Đánh giá và hoàn thiện sản phẩm</a:t>
            </a:r>
          </a:p>
        </p:txBody>
      </p:sp>
    </p:spTree>
    <p:extLst>
      <p:ext uri="{BB962C8B-B14F-4D97-AF65-F5344CB8AC3E}">
        <p14:creationId xmlns:p14="http://schemas.microsoft.com/office/powerpoint/2010/main" val="2341337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E072439-0078-4FCF-BC9F-E1514964E80D}"/>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176FF56D-C725-4896-94E9-AC0A9A3D2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833E975D-5A44-4545-BAA3-05DD9DF602FC}"/>
                </a:ext>
              </a:extLst>
            </p:cNvPr>
            <p:cNvSpPr/>
            <p:nvPr/>
          </p:nvSpPr>
          <p:spPr>
            <a:xfrm>
              <a:off x="4191000" y="2286000"/>
              <a:ext cx="3810000" cy="1981200"/>
            </a:xfrm>
            <a:prstGeom prst="rect">
              <a:avLst/>
            </a:prstGeom>
            <a:solidFill>
              <a:srgbClr val="94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5644A86B-D72E-4C68-8E80-E57D96DABBF7}"/>
              </a:ext>
            </a:extLst>
          </p:cNvPr>
          <p:cNvGrpSpPr/>
          <p:nvPr/>
        </p:nvGrpSpPr>
        <p:grpSpPr>
          <a:xfrm>
            <a:off x="175260" y="140494"/>
            <a:ext cx="11841480" cy="6577012"/>
            <a:chOff x="259080" y="263901"/>
            <a:chExt cx="11734800" cy="6386251"/>
          </a:xfrm>
        </p:grpSpPr>
        <p:sp>
          <p:nvSpPr>
            <p:cNvPr id="7" name="Hình chữ nhật: Góc Tròn 77">
              <a:extLst>
                <a:ext uri="{FF2B5EF4-FFF2-40B4-BE49-F238E27FC236}">
                  <a16:creationId xmlns:a16="http://schemas.microsoft.com/office/drawing/2014/main" id="{FDB73CAA-76D8-4EF3-BE5D-61BBEA3413DD}"/>
                </a:ext>
              </a:extLst>
            </p:cNvPr>
            <p:cNvSpPr/>
            <p:nvPr/>
          </p:nvSpPr>
          <p:spPr>
            <a:xfrm>
              <a:off x="466930" y="491959"/>
              <a:ext cx="11526950" cy="6158193"/>
            </a:xfrm>
            <a:prstGeom prst="roundRect">
              <a:avLst/>
            </a:prstGeom>
            <a:solidFill>
              <a:srgbClr val="386641"/>
            </a:solidFill>
            <a:ln>
              <a:noFill/>
            </a:ln>
            <a:effectLst>
              <a:outerShdw blurRad="317500" dist="38100" dir="16200000" sx="98000" sy="98000" algn="tl" rotWithShape="0">
                <a:srgbClr val="F6E8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ình chữ nhật: Góc Tròn 35">
              <a:extLst>
                <a:ext uri="{FF2B5EF4-FFF2-40B4-BE49-F238E27FC236}">
                  <a16:creationId xmlns:a16="http://schemas.microsoft.com/office/drawing/2014/main" id="{E9176647-5F45-441A-9292-077414F9C276}"/>
                </a:ext>
              </a:extLst>
            </p:cNvPr>
            <p:cNvSpPr/>
            <p:nvPr/>
          </p:nvSpPr>
          <p:spPr>
            <a:xfrm>
              <a:off x="259080" y="263901"/>
              <a:ext cx="11526950" cy="6158193"/>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D85FF4E2-8796-441B-90AB-5A0B5EBCC032}"/>
              </a:ext>
            </a:extLst>
          </p:cNvPr>
          <p:cNvSpPr txBox="1"/>
          <p:nvPr/>
        </p:nvSpPr>
        <p:spPr>
          <a:xfrm>
            <a:off x="1706617" y="240735"/>
            <a:ext cx="8569026" cy="1569660"/>
          </a:xfrm>
          <a:prstGeom prst="rect">
            <a:avLst/>
          </a:prstGeom>
          <a:noFill/>
        </p:spPr>
        <p:txBody>
          <a:bodyPr wrap="square">
            <a:spAutoFit/>
          </a:bodyPr>
          <a:lstStyle>
            <a:defPPr>
              <a:defRPr lang="en-US"/>
            </a:defPPr>
            <a:lvl1pPr lvl="0" algn="ctr">
              <a:defRPr kumimoji="0" sz="6000" b="1" i="0" u="none" strike="noStrike" kern="0" cap="none" spc="0" normalizeH="0" baseline="0">
                <a:ln>
                  <a:noFill/>
                </a:ln>
                <a:solidFill>
                  <a:srgbClr val="00B050"/>
                </a:solidFill>
                <a:effectLst/>
                <a:uLnTx/>
                <a:uFillTx/>
                <a:latin typeface="#9Slide07 SVNBeachwood Sans" pitchFamily="2"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a:ln>
                  <a:noFill/>
                </a:ln>
                <a:solidFill>
                  <a:srgbClr val="00B050"/>
                </a:solidFill>
                <a:effectLst/>
                <a:uLnTx/>
                <a:uFillTx/>
                <a:latin typeface="#9Slide07 SVNBeachwood Sans" pitchFamily="2" charset="0"/>
                <a:cs typeface="Calibri" panose="020F0502020204030204" pitchFamily="34" charset="0"/>
              </a:rPr>
              <a:t>Câu 6. Em hãy mô tả các công việc chính thiết kế nhà đồ chơi.</a:t>
            </a:r>
            <a:endParaRPr kumimoji="0" lang="en-US" sz="4800" b="1" i="0" u="none" strike="noStrike" kern="0" cap="none" spc="0" normalizeH="0" baseline="0" noProof="0" dirty="0" err="1">
              <a:ln>
                <a:noFill/>
              </a:ln>
              <a:solidFill>
                <a:srgbClr val="00B050"/>
              </a:solidFill>
              <a:effectLst/>
              <a:uLnTx/>
              <a:uFillTx/>
              <a:latin typeface="#9Slide07 SVNBeachwood Sans" pitchFamily="2" charset="0"/>
              <a:cs typeface="Calibri" panose="020F0502020204030204" pitchFamily="34" charset="0"/>
            </a:endParaRPr>
          </a:p>
        </p:txBody>
      </p:sp>
      <p:sp>
        <p:nvSpPr>
          <p:cNvPr id="9" name="Rectangle 8">
            <a:extLst>
              <a:ext uri="{FF2B5EF4-FFF2-40B4-BE49-F238E27FC236}">
                <a16:creationId xmlns:a16="http://schemas.microsoft.com/office/drawing/2014/main" id="{F0F50A37-C46A-4F1A-95C5-D0BB9851C993}"/>
              </a:ext>
            </a:extLst>
          </p:cNvPr>
          <p:cNvSpPr/>
          <p:nvPr/>
        </p:nvSpPr>
        <p:spPr>
          <a:xfrm>
            <a:off x="771430" y="2632035"/>
            <a:ext cx="10439400" cy="2895600"/>
          </a:xfrm>
          <a:prstGeom prst="rect">
            <a:avLst/>
          </a:prstGeom>
          <a:noFill/>
          <a:ln w="12700" cap="flat" cmpd="sng" algn="ctr">
            <a:noFill/>
            <a:prstDash val="solid"/>
            <a:miter lim="800000"/>
          </a:ln>
          <a:effectLst/>
        </p:spPr>
        <p:txBody>
          <a:bodyPr rtlCol="0" anchor="ctr"/>
          <a:lstStyle/>
          <a:p>
            <a:pPr lvl="0" algn="just">
              <a:defRPr/>
            </a:pPr>
            <a:r>
              <a:rPr lang="vi-VN" sz="4000" kern="0">
                <a:solidFill>
                  <a:prstClr val="black"/>
                </a:solidFill>
                <a:latin typeface="#9Slide02 Noi dung dai"/>
                <a:ea typeface="Calibri" panose="020F0502020204030204" pitchFamily="34" charset="0"/>
                <a:cs typeface="Calibri" panose="020F0502020204030204" pitchFamily="34" charset="0"/>
              </a:rPr>
              <a:t>Những công việc chính cần thực hiện để thiết kế mô hình nhà đồ chơi: </a:t>
            </a:r>
          </a:p>
          <a:p>
            <a:pPr lvl="0" algn="just">
              <a:defRPr/>
            </a:pPr>
            <a:r>
              <a:rPr lang="en-US" sz="4000" kern="0">
                <a:solidFill>
                  <a:prstClr val="black"/>
                </a:solidFill>
                <a:latin typeface="#9Slide02 Noi dung dai"/>
                <a:ea typeface="Calibri" panose="020F0502020204030204" pitchFamily="34" charset="0"/>
                <a:cs typeface="Calibri" panose="020F0502020204030204" pitchFamily="34" charset="0"/>
              </a:rPr>
              <a:t>-</a:t>
            </a:r>
            <a:r>
              <a:rPr lang="vi-VN" sz="4000" kern="0">
                <a:solidFill>
                  <a:prstClr val="black"/>
                </a:solidFill>
                <a:latin typeface="#9Slide02 Noi dung dai"/>
                <a:ea typeface="Calibri" panose="020F0502020204030204" pitchFamily="34" charset="0"/>
                <a:cs typeface="Calibri" panose="020F0502020204030204" pitchFamily="34" charset="0"/>
              </a:rPr>
              <a:t>Vẽ phác thảo hình ảnh ngôi nhà muốn làm lên tờ giấy A4</a:t>
            </a:r>
          </a:p>
          <a:p>
            <a:pPr lvl="0" algn="just">
              <a:defRPr/>
            </a:pPr>
            <a:r>
              <a:rPr lang="en-US" sz="4000" kern="0">
                <a:solidFill>
                  <a:prstClr val="black"/>
                </a:solidFill>
                <a:latin typeface="#9Slide02 Noi dung dai"/>
                <a:ea typeface="Calibri" panose="020F0502020204030204" pitchFamily="34" charset="0"/>
                <a:cs typeface="Calibri" panose="020F0502020204030204" pitchFamily="34" charset="0"/>
              </a:rPr>
              <a:t>-</a:t>
            </a:r>
            <a:r>
              <a:rPr lang="vi-VN" sz="4000" kern="0">
                <a:solidFill>
                  <a:prstClr val="black"/>
                </a:solidFill>
                <a:latin typeface="#9Slide02 Noi dung dai"/>
                <a:ea typeface="Calibri" panose="020F0502020204030204" pitchFamily="34" charset="0"/>
                <a:cs typeface="Calibri" panose="020F0502020204030204" pitchFamily="34" charset="0"/>
              </a:rPr>
              <a:t>Chuẩn bị dụng cụ và vật liệu làm mô hình </a:t>
            </a:r>
          </a:p>
          <a:p>
            <a:pPr lvl="0" algn="just">
              <a:defRPr/>
            </a:pPr>
            <a:r>
              <a:rPr lang="en-US" sz="4000" kern="0">
                <a:solidFill>
                  <a:prstClr val="black"/>
                </a:solidFill>
                <a:latin typeface="#9Slide02 Noi dung dai"/>
                <a:ea typeface="Calibri" panose="020F0502020204030204" pitchFamily="34" charset="0"/>
                <a:cs typeface="Calibri" panose="020F0502020204030204" pitchFamily="34" charset="0"/>
              </a:rPr>
              <a:t>-</a:t>
            </a:r>
            <a:r>
              <a:rPr lang="vi-VN" sz="4000" kern="0">
                <a:solidFill>
                  <a:prstClr val="black"/>
                </a:solidFill>
                <a:latin typeface="#9Slide02 Noi dung dai"/>
                <a:ea typeface="Calibri" panose="020F0502020204030204" pitchFamily="34" charset="0"/>
                <a:cs typeface="Calibri" panose="020F0502020204030204" pitchFamily="34" charset="0"/>
              </a:rPr>
              <a:t>Làm sản phẩm mẫu</a:t>
            </a:r>
          </a:p>
          <a:p>
            <a:pPr lvl="0" algn="just">
              <a:defRPr/>
            </a:pPr>
            <a:r>
              <a:rPr lang="en-US" sz="4000" kern="0">
                <a:solidFill>
                  <a:prstClr val="black"/>
                </a:solidFill>
                <a:latin typeface="#9Slide02 Noi dung dai"/>
                <a:ea typeface="Calibri" panose="020F0502020204030204" pitchFamily="34" charset="0"/>
                <a:cs typeface="Calibri" panose="020F0502020204030204" pitchFamily="34" charset="0"/>
              </a:rPr>
              <a:t>-</a:t>
            </a:r>
            <a:r>
              <a:rPr lang="vi-VN" sz="4000" kern="0">
                <a:solidFill>
                  <a:prstClr val="black"/>
                </a:solidFill>
                <a:latin typeface="#9Slide02 Noi dung dai"/>
                <a:ea typeface="Calibri" panose="020F0502020204030204" pitchFamily="34" charset="0"/>
                <a:cs typeface="Calibri" panose="020F0502020204030204" pitchFamily="34" charset="0"/>
              </a:rPr>
              <a:t>Đánh giá và hoàn thiện sản phẩm</a:t>
            </a:r>
          </a:p>
        </p:txBody>
      </p:sp>
    </p:spTree>
    <p:extLst>
      <p:ext uri="{BB962C8B-B14F-4D97-AF65-F5344CB8AC3E}">
        <p14:creationId xmlns:p14="http://schemas.microsoft.com/office/powerpoint/2010/main" val="1959346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E072439-0078-4FCF-BC9F-E1514964E80D}"/>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176FF56D-C725-4896-94E9-AC0A9A3D2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833E975D-5A44-4545-BAA3-05DD9DF602FC}"/>
                </a:ext>
              </a:extLst>
            </p:cNvPr>
            <p:cNvSpPr/>
            <p:nvPr/>
          </p:nvSpPr>
          <p:spPr>
            <a:xfrm>
              <a:off x="4191000" y="2286000"/>
              <a:ext cx="3810000" cy="1981200"/>
            </a:xfrm>
            <a:prstGeom prst="rect">
              <a:avLst/>
            </a:prstGeom>
            <a:solidFill>
              <a:srgbClr val="94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5644A86B-D72E-4C68-8E80-E57D96DABBF7}"/>
              </a:ext>
            </a:extLst>
          </p:cNvPr>
          <p:cNvGrpSpPr/>
          <p:nvPr/>
        </p:nvGrpSpPr>
        <p:grpSpPr>
          <a:xfrm>
            <a:off x="175260" y="140494"/>
            <a:ext cx="11841480" cy="6577012"/>
            <a:chOff x="259080" y="263901"/>
            <a:chExt cx="11734800" cy="6386251"/>
          </a:xfrm>
        </p:grpSpPr>
        <p:sp>
          <p:nvSpPr>
            <p:cNvPr id="7" name="Hình chữ nhật: Góc Tròn 77">
              <a:extLst>
                <a:ext uri="{FF2B5EF4-FFF2-40B4-BE49-F238E27FC236}">
                  <a16:creationId xmlns:a16="http://schemas.microsoft.com/office/drawing/2014/main" id="{FDB73CAA-76D8-4EF3-BE5D-61BBEA3413DD}"/>
                </a:ext>
              </a:extLst>
            </p:cNvPr>
            <p:cNvSpPr/>
            <p:nvPr/>
          </p:nvSpPr>
          <p:spPr>
            <a:xfrm>
              <a:off x="466930" y="491959"/>
              <a:ext cx="11526950" cy="6158193"/>
            </a:xfrm>
            <a:prstGeom prst="roundRect">
              <a:avLst/>
            </a:prstGeom>
            <a:solidFill>
              <a:srgbClr val="386641"/>
            </a:solidFill>
            <a:ln>
              <a:noFill/>
            </a:ln>
            <a:effectLst>
              <a:outerShdw blurRad="317500" dist="38100" dir="16200000" sx="98000" sy="98000" algn="tl" rotWithShape="0">
                <a:srgbClr val="F6E8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ình chữ nhật: Góc Tròn 35">
              <a:extLst>
                <a:ext uri="{FF2B5EF4-FFF2-40B4-BE49-F238E27FC236}">
                  <a16:creationId xmlns:a16="http://schemas.microsoft.com/office/drawing/2014/main" id="{E9176647-5F45-441A-9292-077414F9C276}"/>
                </a:ext>
              </a:extLst>
            </p:cNvPr>
            <p:cNvSpPr/>
            <p:nvPr/>
          </p:nvSpPr>
          <p:spPr>
            <a:xfrm>
              <a:off x="259080" y="263901"/>
              <a:ext cx="11526950" cy="6158193"/>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D85FF4E2-8796-441B-90AB-5A0B5EBCC032}"/>
              </a:ext>
            </a:extLst>
          </p:cNvPr>
          <p:cNvSpPr txBox="1"/>
          <p:nvPr/>
        </p:nvSpPr>
        <p:spPr>
          <a:xfrm>
            <a:off x="1091338" y="375364"/>
            <a:ext cx="9799583" cy="830997"/>
          </a:xfrm>
          <a:prstGeom prst="rect">
            <a:avLst/>
          </a:prstGeom>
          <a:noFill/>
        </p:spPr>
        <p:txBody>
          <a:bodyPr wrap="square">
            <a:spAutoFit/>
          </a:bodyPr>
          <a:lstStyle>
            <a:defPPr>
              <a:defRPr lang="en-US"/>
            </a:defPPr>
            <a:lvl1pPr lvl="0" algn="ctr">
              <a:defRPr kumimoji="0" sz="6000" b="1" i="0" u="none" strike="noStrike" kern="0" cap="none" spc="0" normalizeH="0" baseline="0">
                <a:ln>
                  <a:noFill/>
                </a:ln>
                <a:solidFill>
                  <a:srgbClr val="00B050"/>
                </a:solidFill>
                <a:effectLst/>
                <a:uLnTx/>
                <a:uFillTx/>
                <a:latin typeface="#9Slide07 SVNBeachwood Sans" pitchFamily="2"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a:ln>
                  <a:noFill/>
                </a:ln>
                <a:solidFill>
                  <a:srgbClr val="00B050"/>
                </a:solidFill>
                <a:effectLst/>
                <a:uLnTx/>
                <a:uFillTx/>
                <a:latin typeface="#9Slide07 SVNBeachwood Sans" pitchFamily="2" charset="0"/>
                <a:cs typeface="Calibri" panose="020F0502020204030204" pitchFamily="34" charset="0"/>
              </a:rPr>
              <a:t>Câu 7. Em hãy nêu tác dụng của điện thoại.</a:t>
            </a:r>
            <a:endParaRPr kumimoji="0" lang="en-US" sz="4800" b="1" i="0" u="none" strike="noStrike" kern="0" cap="none" spc="0" normalizeH="0" baseline="0" noProof="0" dirty="0" err="1">
              <a:ln>
                <a:noFill/>
              </a:ln>
              <a:solidFill>
                <a:srgbClr val="00B050"/>
              </a:solidFill>
              <a:effectLst/>
              <a:uLnTx/>
              <a:uFillTx/>
              <a:latin typeface="#9Slide07 SVNBeachwood Sans" pitchFamily="2" charset="0"/>
              <a:cs typeface="Calibri" panose="020F0502020204030204" pitchFamily="34" charset="0"/>
            </a:endParaRPr>
          </a:p>
        </p:txBody>
      </p:sp>
      <p:sp>
        <p:nvSpPr>
          <p:cNvPr id="9" name="Rectangle 8">
            <a:extLst>
              <a:ext uri="{FF2B5EF4-FFF2-40B4-BE49-F238E27FC236}">
                <a16:creationId xmlns:a16="http://schemas.microsoft.com/office/drawing/2014/main" id="{F0F50A37-C46A-4F1A-95C5-D0BB9851C993}"/>
              </a:ext>
            </a:extLst>
          </p:cNvPr>
          <p:cNvSpPr/>
          <p:nvPr/>
        </p:nvSpPr>
        <p:spPr>
          <a:xfrm>
            <a:off x="876300" y="1863765"/>
            <a:ext cx="10439400" cy="2895600"/>
          </a:xfrm>
          <a:prstGeom prst="rect">
            <a:avLst/>
          </a:prstGeom>
          <a:noFill/>
          <a:ln w="12700" cap="flat" cmpd="sng" algn="ctr">
            <a:noFill/>
            <a:prstDash val="solid"/>
            <a:miter lim="800000"/>
          </a:ln>
          <a:effectLst/>
        </p:spPr>
        <p:txBody>
          <a:bodyPr rtlCol="0" anchor="ctr"/>
          <a:lstStyle/>
          <a:p>
            <a:pPr lvl="0" algn="just">
              <a:defRPr/>
            </a:pPr>
            <a:r>
              <a:rPr lang="vi-VN" sz="4000" kern="0">
                <a:solidFill>
                  <a:prstClr val="black"/>
                </a:solidFill>
                <a:latin typeface="#9Slide02 Noi dung dai"/>
                <a:ea typeface="Calibri" panose="020F0502020204030204" pitchFamily="34" charset="0"/>
                <a:cs typeface="Calibri" panose="020F0502020204030204" pitchFamily="34" charset="0"/>
              </a:rPr>
              <a:t>Điện thoại có tác dụng: dùng để liên lạc, dùng để giải trí, dùng</a:t>
            </a:r>
            <a:r>
              <a:rPr lang="en-US" sz="4000" kern="0">
                <a:solidFill>
                  <a:prstClr val="black"/>
                </a:solidFill>
                <a:latin typeface="#9Slide02 Noi dung dai"/>
                <a:ea typeface="Calibri" panose="020F0502020204030204" pitchFamily="34" charset="0"/>
                <a:cs typeface="Calibri" panose="020F0502020204030204" pitchFamily="34" charset="0"/>
              </a:rPr>
              <a:t> </a:t>
            </a:r>
            <a:r>
              <a:rPr lang="vi-VN" sz="4000" kern="0">
                <a:solidFill>
                  <a:prstClr val="black"/>
                </a:solidFill>
                <a:latin typeface="#9Slide02 Noi dung dai"/>
                <a:ea typeface="Calibri" panose="020F0502020204030204" pitchFamily="34" charset="0"/>
                <a:cs typeface="Calibri" panose="020F0502020204030204" pitchFamily="34" charset="0"/>
              </a:rPr>
              <a:t>để truy cập Internet,...</a:t>
            </a:r>
            <a:endParaRPr kumimoji="0" lang="vi-VN" sz="4000" b="0" i="0" u="none" strike="noStrike" kern="0" cap="none" spc="0" normalizeH="0" baseline="0" noProof="0">
              <a:ln>
                <a:noFill/>
              </a:ln>
              <a:solidFill>
                <a:prstClr val="black"/>
              </a:solidFill>
              <a:effectLst/>
              <a:uLnTx/>
              <a:uFillTx/>
              <a:latin typeface="#9Slide02 Noi dung dai"/>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1584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E072439-0078-4FCF-BC9F-E1514964E80D}"/>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176FF56D-C725-4896-94E9-AC0A9A3D2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833E975D-5A44-4545-BAA3-05DD9DF602FC}"/>
                </a:ext>
              </a:extLst>
            </p:cNvPr>
            <p:cNvSpPr/>
            <p:nvPr/>
          </p:nvSpPr>
          <p:spPr>
            <a:xfrm>
              <a:off x="4191000" y="2286000"/>
              <a:ext cx="3810000" cy="1981200"/>
            </a:xfrm>
            <a:prstGeom prst="rect">
              <a:avLst/>
            </a:prstGeom>
            <a:solidFill>
              <a:srgbClr val="94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5644A86B-D72E-4C68-8E80-E57D96DABBF7}"/>
              </a:ext>
            </a:extLst>
          </p:cNvPr>
          <p:cNvGrpSpPr/>
          <p:nvPr/>
        </p:nvGrpSpPr>
        <p:grpSpPr>
          <a:xfrm>
            <a:off x="175260" y="140494"/>
            <a:ext cx="11841480" cy="6577012"/>
            <a:chOff x="259080" y="263901"/>
            <a:chExt cx="11734800" cy="6386251"/>
          </a:xfrm>
        </p:grpSpPr>
        <p:sp>
          <p:nvSpPr>
            <p:cNvPr id="7" name="Hình chữ nhật: Góc Tròn 77">
              <a:extLst>
                <a:ext uri="{FF2B5EF4-FFF2-40B4-BE49-F238E27FC236}">
                  <a16:creationId xmlns:a16="http://schemas.microsoft.com/office/drawing/2014/main" id="{FDB73CAA-76D8-4EF3-BE5D-61BBEA3413DD}"/>
                </a:ext>
              </a:extLst>
            </p:cNvPr>
            <p:cNvSpPr/>
            <p:nvPr/>
          </p:nvSpPr>
          <p:spPr>
            <a:xfrm>
              <a:off x="466930" y="491959"/>
              <a:ext cx="11526950" cy="6158193"/>
            </a:xfrm>
            <a:prstGeom prst="roundRect">
              <a:avLst/>
            </a:prstGeom>
            <a:solidFill>
              <a:srgbClr val="386641"/>
            </a:solidFill>
            <a:ln>
              <a:noFill/>
            </a:ln>
            <a:effectLst>
              <a:outerShdw blurRad="317500" dist="38100" dir="16200000" sx="98000" sy="98000" algn="tl" rotWithShape="0">
                <a:srgbClr val="F6E8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ình chữ nhật: Góc Tròn 35">
              <a:extLst>
                <a:ext uri="{FF2B5EF4-FFF2-40B4-BE49-F238E27FC236}">
                  <a16:creationId xmlns:a16="http://schemas.microsoft.com/office/drawing/2014/main" id="{E9176647-5F45-441A-9292-077414F9C276}"/>
                </a:ext>
              </a:extLst>
            </p:cNvPr>
            <p:cNvSpPr/>
            <p:nvPr/>
          </p:nvSpPr>
          <p:spPr>
            <a:xfrm>
              <a:off x="259080" y="263901"/>
              <a:ext cx="11526950" cy="6158193"/>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D85FF4E2-8796-441B-90AB-5A0B5EBCC032}"/>
              </a:ext>
            </a:extLst>
          </p:cNvPr>
          <p:cNvSpPr txBox="1"/>
          <p:nvPr/>
        </p:nvSpPr>
        <p:spPr>
          <a:xfrm>
            <a:off x="633299" y="442345"/>
            <a:ext cx="10925402" cy="830997"/>
          </a:xfrm>
          <a:prstGeom prst="rect">
            <a:avLst/>
          </a:prstGeom>
          <a:noFill/>
        </p:spPr>
        <p:txBody>
          <a:bodyPr wrap="square">
            <a:spAutoFit/>
          </a:bodyPr>
          <a:lstStyle>
            <a:defPPr>
              <a:defRPr lang="en-US"/>
            </a:defPPr>
            <a:lvl1pPr lvl="0" algn="ctr">
              <a:defRPr kumimoji="0" sz="6000" b="1" i="0" u="none" strike="noStrike" kern="0" cap="none" spc="0" normalizeH="0" baseline="0">
                <a:ln>
                  <a:noFill/>
                </a:ln>
                <a:solidFill>
                  <a:srgbClr val="00B050"/>
                </a:solidFill>
                <a:effectLst/>
                <a:uLnTx/>
                <a:uFillTx/>
                <a:latin typeface="#9Slide07 SVNBeachwood Sans" pitchFamily="2"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a:ln>
                  <a:noFill/>
                </a:ln>
                <a:solidFill>
                  <a:srgbClr val="00B050"/>
                </a:solidFill>
                <a:effectLst/>
                <a:uLnTx/>
                <a:uFillTx/>
                <a:latin typeface="#9Slide07 SVNBeachwood Sans" pitchFamily="2" charset="0"/>
                <a:cs typeface="Calibri" panose="020F0502020204030204" pitchFamily="34" charset="0"/>
              </a:rPr>
              <a:t>Câu 8. Em hãy nêu các bộ phận chính của điện thoại.</a:t>
            </a:r>
            <a:endParaRPr kumimoji="0" lang="en-US" sz="4800" b="1" i="0" u="none" strike="noStrike" kern="0" cap="none" spc="0" normalizeH="0" baseline="0" noProof="0" dirty="0" err="1">
              <a:ln>
                <a:noFill/>
              </a:ln>
              <a:solidFill>
                <a:srgbClr val="00B050"/>
              </a:solidFill>
              <a:effectLst/>
              <a:uLnTx/>
              <a:uFillTx/>
              <a:latin typeface="#9Slide07 SVNBeachwood Sans" pitchFamily="2" charset="0"/>
              <a:cs typeface="Calibri" panose="020F0502020204030204" pitchFamily="34" charset="0"/>
            </a:endParaRPr>
          </a:p>
        </p:txBody>
      </p:sp>
      <p:sp>
        <p:nvSpPr>
          <p:cNvPr id="9" name="Rectangle 8">
            <a:extLst>
              <a:ext uri="{FF2B5EF4-FFF2-40B4-BE49-F238E27FC236}">
                <a16:creationId xmlns:a16="http://schemas.microsoft.com/office/drawing/2014/main" id="{F0F50A37-C46A-4F1A-95C5-D0BB9851C993}"/>
              </a:ext>
            </a:extLst>
          </p:cNvPr>
          <p:cNvSpPr/>
          <p:nvPr/>
        </p:nvSpPr>
        <p:spPr>
          <a:xfrm>
            <a:off x="2438400" y="2193717"/>
            <a:ext cx="6903720" cy="2895600"/>
          </a:xfrm>
          <a:prstGeom prst="rect">
            <a:avLst/>
          </a:prstGeom>
          <a:noFill/>
          <a:ln w="12700" cap="flat" cmpd="sng" algn="ctr">
            <a:noFill/>
            <a:prstDash val="solid"/>
            <a:miter lim="800000"/>
          </a:ln>
          <a:effectLst/>
        </p:spPr>
        <p:txBody>
          <a:bodyPr rtlCol="0" anchor="ctr"/>
          <a:lstStyle/>
          <a:p>
            <a:pPr lvl="0" algn="just">
              <a:defRPr/>
            </a:pPr>
            <a:r>
              <a:rPr lang="vi-VN" sz="5400" kern="0">
                <a:solidFill>
                  <a:prstClr val="black"/>
                </a:solidFill>
                <a:latin typeface="#9Slide02 Noi dung dai"/>
                <a:ea typeface="Calibri" panose="020F0502020204030204" pitchFamily="34" charset="0"/>
                <a:cs typeface="Calibri" panose="020F0502020204030204" pitchFamily="34" charset="0"/>
              </a:rPr>
              <a:t>– Bàn phím.</a:t>
            </a:r>
          </a:p>
          <a:p>
            <a:pPr lvl="0" algn="just">
              <a:defRPr/>
            </a:pPr>
            <a:r>
              <a:rPr lang="vi-VN" sz="5400" kern="0">
                <a:solidFill>
                  <a:prstClr val="black"/>
                </a:solidFill>
                <a:latin typeface="#9Slide02 Noi dung dai"/>
                <a:ea typeface="Calibri" panose="020F0502020204030204" pitchFamily="34" charset="0"/>
                <a:cs typeface="Calibri" panose="020F0502020204030204" pitchFamily="34" charset="0"/>
              </a:rPr>
              <a:t>– Màn hình hiển thị.</a:t>
            </a:r>
          </a:p>
          <a:p>
            <a:pPr lvl="0" algn="just">
              <a:defRPr/>
            </a:pPr>
            <a:r>
              <a:rPr lang="vi-VN" sz="5400" kern="0">
                <a:solidFill>
                  <a:prstClr val="black"/>
                </a:solidFill>
                <a:latin typeface="#9Slide02 Noi dung dai"/>
                <a:ea typeface="Calibri" panose="020F0502020204030204" pitchFamily="34" charset="0"/>
                <a:cs typeface="Calibri" panose="020F0502020204030204" pitchFamily="34" charset="0"/>
              </a:rPr>
              <a:t>– Loa.</a:t>
            </a:r>
          </a:p>
          <a:p>
            <a:pPr lvl="0" algn="just">
              <a:defRPr/>
            </a:pPr>
            <a:r>
              <a:rPr lang="vi-VN" sz="5400" kern="0">
                <a:solidFill>
                  <a:prstClr val="black"/>
                </a:solidFill>
                <a:latin typeface="#9Slide02 Noi dung dai"/>
                <a:ea typeface="Calibri" panose="020F0502020204030204" pitchFamily="34" charset="0"/>
                <a:cs typeface="Calibri" panose="020F0502020204030204" pitchFamily="34" charset="0"/>
              </a:rPr>
              <a:t>– Micro.</a:t>
            </a:r>
          </a:p>
        </p:txBody>
      </p:sp>
    </p:spTree>
    <p:extLst>
      <p:ext uri="{BB962C8B-B14F-4D97-AF65-F5344CB8AC3E}">
        <p14:creationId xmlns:p14="http://schemas.microsoft.com/office/powerpoint/2010/main" val="11152616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E072439-0078-4FCF-BC9F-E1514964E80D}"/>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176FF56D-C725-4896-94E9-AC0A9A3D2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833E975D-5A44-4545-BAA3-05DD9DF602FC}"/>
                </a:ext>
              </a:extLst>
            </p:cNvPr>
            <p:cNvSpPr/>
            <p:nvPr/>
          </p:nvSpPr>
          <p:spPr>
            <a:xfrm>
              <a:off x="4191000" y="2286000"/>
              <a:ext cx="3810000" cy="1981200"/>
            </a:xfrm>
            <a:prstGeom prst="rect">
              <a:avLst/>
            </a:prstGeom>
            <a:solidFill>
              <a:srgbClr val="94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5644A86B-D72E-4C68-8E80-E57D96DABBF7}"/>
              </a:ext>
            </a:extLst>
          </p:cNvPr>
          <p:cNvGrpSpPr/>
          <p:nvPr/>
        </p:nvGrpSpPr>
        <p:grpSpPr>
          <a:xfrm>
            <a:off x="175260" y="140494"/>
            <a:ext cx="11841480" cy="6577012"/>
            <a:chOff x="259080" y="263901"/>
            <a:chExt cx="11734800" cy="6386251"/>
          </a:xfrm>
        </p:grpSpPr>
        <p:sp>
          <p:nvSpPr>
            <p:cNvPr id="7" name="Hình chữ nhật: Góc Tròn 77">
              <a:extLst>
                <a:ext uri="{FF2B5EF4-FFF2-40B4-BE49-F238E27FC236}">
                  <a16:creationId xmlns:a16="http://schemas.microsoft.com/office/drawing/2014/main" id="{FDB73CAA-76D8-4EF3-BE5D-61BBEA3413DD}"/>
                </a:ext>
              </a:extLst>
            </p:cNvPr>
            <p:cNvSpPr/>
            <p:nvPr/>
          </p:nvSpPr>
          <p:spPr>
            <a:xfrm>
              <a:off x="466930" y="491959"/>
              <a:ext cx="11526950" cy="6158193"/>
            </a:xfrm>
            <a:prstGeom prst="roundRect">
              <a:avLst/>
            </a:prstGeom>
            <a:solidFill>
              <a:srgbClr val="386641"/>
            </a:solidFill>
            <a:ln>
              <a:noFill/>
            </a:ln>
            <a:effectLst>
              <a:outerShdw blurRad="317500" dist="38100" dir="16200000" sx="98000" sy="98000" algn="tl" rotWithShape="0">
                <a:srgbClr val="F6E8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ình chữ nhật: Góc Tròn 35">
              <a:extLst>
                <a:ext uri="{FF2B5EF4-FFF2-40B4-BE49-F238E27FC236}">
                  <a16:creationId xmlns:a16="http://schemas.microsoft.com/office/drawing/2014/main" id="{E9176647-5F45-441A-9292-077414F9C276}"/>
                </a:ext>
              </a:extLst>
            </p:cNvPr>
            <p:cNvSpPr/>
            <p:nvPr/>
          </p:nvSpPr>
          <p:spPr>
            <a:xfrm>
              <a:off x="259080" y="263901"/>
              <a:ext cx="11526950" cy="6158193"/>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D85FF4E2-8796-441B-90AB-5A0B5EBCC032}"/>
              </a:ext>
            </a:extLst>
          </p:cNvPr>
          <p:cNvSpPr txBox="1"/>
          <p:nvPr/>
        </p:nvSpPr>
        <p:spPr>
          <a:xfrm>
            <a:off x="633299" y="442345"/>
            <a:ext cx="10925402" cy="830997"/>
          </a:xfrm>
          <a:prstGeom prst="rect">
            <a:avLst/>
          </a:prstGeom>
          <a:noFill/>
        </p:spPr>
        <p:txBody>
          <a:bodyPr wrap="square">
            <a:spAutoFit/>
          </a:bodyPr>
          <a:lstStyle>
            <a:defPPr>
              <a:defRPr lang="en-US"/>
            </a:defPPr>
            <a:lvl1pPr lvl="0" algn="ctr">
              <a:defRPr kumimoji="0" sz="6000" b="1" i="0" u="none" strike="noStrike" kern="0" cap="none" spc="0" normalizeH="0" baseline="0">
                <a:ln>
                  <a:noFill/>
                </a:ln>
                <a:solidFill>
                  <a:srgbClr val="00B050"/>
                </a:solidFill>
                <a:effectLst/>
                <a:uLnTx/>
                <a:uFillTx/>
                <a:latin typeface="#9Slide07 SVNBeachwood Sans" pitchFamily="2"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a:ln>
                  <a:noFill/>
                </a:ln>
                <a:solidFill>
                  <a:srgbClr val="00B050"/>
                </a:solidFill>
                <a:effectLst/>
                <a:uLnTx/>
                <a:uFillTx/>
                <a:latin typeface="#9Slide07 SVNBeachwood Sans" pitchFamily="2" charset="0"/>
                <a:cs typeface="Calibri" panose="020F0502020204030204" pitchFamily="34" charset="0"/>
              </a:rPr>
              <a:t>Câu 9. Em hãy nêu các bước sử dụng điện thoại.</a:t>
            </a:r>
            <a:endParaRPr kumimoji="0" lang="en-US" sz="4800" b="1" i="0" u="none" strike="noStrike" kern="0" cap="none" spc="0" normalizeH="0" baseline="0" noProof="0" dirty="0" err="1">
              <a:ln>
                <a:noFill/>
              </a:ln>
              <a:solidFill>
                <a:srgbClr val="00B050"/>
              </a:solidFill>
              <a:effectLst/>
              <a:uLnTx/>
              <a:uFillTx/>
              <a:latin typeface="#9Slide07 SVNBeachwood Sans" pitchFamily="2" charset="0"/>
              <a:cs typeface="Calibri" panose="020F0502020204030204" pitchFamily="34" charset="0"/>
            </a:endParaRPr>
          </a:p>
        </p:txBody>
      </p:sp>
      <p:sp>
        <p:nvSpPr>
          <p:cNvPr id="9" name="Rectangle 8">
            <a:extLst>
              <a:ext uri="{FF2B5EF4-FFF2-40B4-BE49-F238E27FC236}">
                <a16:creationId xmlns:a16="http://schemas.microsoft.com/office/drawing/2014/main" id="{F0F50A37-C46A-4F1A-95C5-D0BB9851C993}"/>
              </a:ext>
            </a:extLst>
          </p:cNvPr>
          <p:cNvSpPr/>
          <p:nvPr/>
        </p:nvSpPr>
        <p:spPr>
          <a:xfrm>
            <a:off x="2188779" y="2209483"/>
            <a:ext cx="9348901" cy="2895600"/>
          </a:xfrm>
          <a:prstGeom prst="rect">
            <a:avLst/>
          </a:prstGeom>
          <a:noFill/>
          <a:ln w="12700" cap="flat" cmpd="sng" algn="ctr">
            <a:noFill/>
            <a:prstDash val="solid"/>
            <a:miter lim="800000"/>
          </a:ln>
          <a:effectLst/>
        </p:spPr>
        <p:txBody>
          <a:bodyPr rtlCol="0" anchor="ctr"/>
          <a:lstStyle/>
          <a:p>
            <a:pPr lvl="0" algn="just">
              <a:defRPr/>
            </a:pPr>
            <a:r>
              <a:rPr lang="vi-VN" sz="4400" kern="0">
                <a:solidFill>
                  <a:prstClr val="black"/>
                </a:solidFill>
                <a:latin typeface="#9Slide02 Noi dung dai"/>
                <a:ea typeface="Calibri" panose="020F0502020204030204" pitchFamily="34" charset="0"/>
                <a:cs typeface="Calibri" panose="020F0502020204030204" pitchFamily="34" charset="0"/>
              </a:rPr>
              <a:t>·   Bật điện thoại</a:t>
            </a:r>
          </a:p>
          <a:p>
            <a:pPr lvl="0" algn="just">
              <a:defRPr/>
            </a:pPr>
            <a:r>
              <a:rPr lang="vi-VN" sz="4400" kern="0">
                <a:solidFill>
                  <a:prstClr val="black"/>
                </a:solidFill>
                <a:latin typeface="#9Slide02 Noi dung dai"/>
                <a:ea typeface="Calibri" panose="020F0502020204030204" pitchFamily="34" charset="0"/>
                <a:cs typeface="Calibri" panose="020F0502020204030204" pitchFamily="34" charset="0"/>
              </a:rPr>
              <a:t>·   Mở khóa màn hình</a:t>
            </a:r>
          </a:p>
          <a:p>
            <a:pPr lvl="0" algn="just">
              <a:defRPr/>
            </a:pPr>
            <a:r>
              <a:rPr lang="vi-VN" sz="4400" kern="0">
                <a:solidFill>
                  <a:prstClr val="black"/>
                </a:solidFill>
                <a:latin typeface="#9Slide02 Noi dung dai"/>
                <a:ea typeface="Calibri" panose="020F0502020204030204" pitchFamily="34" charset="0"/>
                <a:cs typeface="Calibri" panose="020F0502020204030204" pitchFamily="34" charset="0"/>
              </a:rPr>
              <a:t>·   Sử dụng giao diện</a:t>
            </a:r>
          </a:p>
          <a:p>
            <a:pPr lvl="0" algn="just">
              <a:defRPr/>
            </a:pPr>
            <a:r>
              <a:rPr lang="vi-VN" sz="4400" kern="0">
                <a:solidFill>
                  <a:prstClr val="black"/>
                </a:solidFill>
                <a:latin typeface="#9Slide02 Noi dung dai"/>
                <a:ea typeface="Calibri" panose="020F0502020204030204" pitchFamily="34" charset="0"/>
                <a:cs typeface="Calibri" panose="020F0502020204030204" pitchFamily="34" charset="0"/>
              </a:rPr>
              <a:t>·  Thực hiện cuộc gọi, Gửi và nhận tin nhắn, Sử dụng ứng dụng</a:t>
            </a:r>
          </a:p>
          <a:p>
            <a:pPr lvl="0" algn="just">
              <a:defRPr/>
            </a:pPr>
            <a:r>
              <a:rPr lang="vi-VN" sz="4400" kern="0">
                <a:solidFill>
                  <a:prstClr val="black"/>
                </a:solidFill>
                <a:latin typeface="#9Slide02 Noi dung dai"/>
                <a:ea typeface="Calibri" panose="020F0502020204030204" pitchFamily="34" charset="0"/>
                <a:cs typeface="Calibri" panose="020F0502020204030204" pitchFamily="34" charset="0"/>
              </a:rPr>
              <a:t>·  Quản lý cài đặt</a:t>
            </a:r>
          </a:p>
        </p:txBody>
      </p:sp>
    </p:spTree>
    <p:extLst>
      <p:ext uri="{BB962C8B-B14F-4D97-AF65-F5344CB8AC3E}">
        <p14:creationId xmlns:p14="http://schemas.microsoft.com/office/powerpoint/2010/main" val="2219983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E072439-0078-4FCF-BC9F-E1514964E80D}"/>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176FF56D-C725-4896-94E9-AC0A9A3D2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833E975D-5A44-4545-BAA3-05DD9DF602FC}"/>
                </a:ext>
              </a:extLst>
            </p:cNvPr>
            <p:cNvSpPr/>
            <p:nvPr/>
          </p:nvSpPr>
          <p:spPr>
            <a:xfrm>
              <a:off x="4191000" y="2286000"/>
              <a:ext cx="3810000" cy="1981200"/>
            </a:xfrm>
            <a:prstGeom prst="rect">
              <a:avLst/>
            </a:prstGeom>
            <a:solidFill>
              <a:srgbClr val="94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5644A86B-D72E-4C68-8E80-E57D96DABBF7}"/>
              </a:ext>
            </a:extLst>
          </p:cNvPr>
          <p:cNvGrpSpPr/>
          <p:nvPr/>
        </p:nvGrpSpPr>
        <p:grpSpPr>
          <a:xfrm>
            <a:off x="175260" y="140494"/>
            <a:ext cx="11841480" cy="6577012"/>
            <a:chOff x="259080" y="263901"/>
            <a:chExt cx="11734800" cy="6386251"/>
          </a:xfrm>
        </p:grpSpPr>
        <p:sp>
          <p:nvSpPr>
            <p:cNvPr id="7" name="Hình chữ nhật: Góc Tròn 77">
              <a:extLst>
                <a:ext uri="{FF2B5EF4-FFF2-40B4-BE49-F238E27FC236}">
                  <a16:creationId xmlns:a16="http://schemas.microsoft.com/office/drawing/2014/main" id="{FDB73CAA-76D8-4EF3-BE5D-61BBEA3413DD}"/>
                </a:ext>
              </a:extLst>
            </p:cNvPr>
            <p:cNvSpPr/>
            <p:nvPr/>
          </p:nvSpPr>
          <p:spPr>
            <a:xfrm>
              <a:off x="466930" y="491959"/>
              <a:ext cx="11526950" cy="6158193"/>
            </a:xfrm>
            <a:prstGeom prst="roundRect">
              <a:avLst/>
            </a:prstGeom>
            <a:solidFill>
              <a:srgbClr val="386641"/>
            </a:solidFill>
            <a:ln>
              <a:noFill/>
            </a:ln>
            <a:effectLst>
              <a:outerShdw blurRad="317500" dist="38100" dir="16200000" sx="98000" sy="98000" algn="tl" rotWithShape="0">
                <a:srgbClr val="F6E8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ình chữ nhật: Góc Tròn 35">
              <a:extLst>
                <a:ext uri="{FF2B5EF4-FFF2-40B4-BE49-F238E27FC236}">
                  <a16:creationId xmlns:a16="http://schemas.microsoft.com/office/drawing/2014/main" id="{E9176647-5F45-441A-9292-077414F9C276}"/>
                </a:ext>
              </a:extLst>
            </p:cNvPr>
            <p:cNvSpPr/>
            <p:nvPr/>
          </p:nvSpPr>
          <p:spPr>
            <a:xfrm>
              <a:off x="259080" y="263901"/>
              <a:ext cx="11526950" cy="6158193"/>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D85FF4E2-8796-441B-90AB-5A0B5EBCC032}"/>
              </a:ext>
            </a:extLst>
          </p:cNvPr>
          <p:cNvSpPr txBox="1"/>
          <p:nvPr/>
        </p:nvSpPr>
        <p:spPr>
          <a:xfrm>
            <a:off x="633299" y="442345"/>
            <a:ext cx="10925402" cy="830997"/>
          </a:xfrm>
          <a:prstGeom prst="rect">
            <a:avLst/>
          </a:prstGeom>
          <a:noFill/>
        </p:spPr>
        <p:txBody>
          <a:bodyPr wrap="square">
            <a:spAutoFit/>
          </a:bodyPr>
          <a:lstStyle>
            <a:defPPr>
              <a:defRPr lang="en-US"/>
            </a:defPPr>
            <a:lvl1pPr lvl="0" algn="ctr">
              <a:defRPr kumimoji="0" sz="6000" b="1" i="0" u="none" strike="noStrike" kern="0" cap="none" spc="0" normalizeH="0" baseline="0">
                <a:ln>
                  <a:noFill/>
                </a:ln>
                <a:solidFill>
                  <a:srgbClr val="00B050"/>
                </a:solidFill>
                <a:effectLst/>
                <a:uLnTx/>
                <a:uFillTx/>
                <a:latin typeface="#9Slide07 SVNBeachwood Sans" pitchFamily="2"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a:ln>
                  <a:noFill/>
                </a:ln>
                <a:solidFill>
                  <a:srgbClr val="00B050"/>
                </a:solidFill>
                <a:effectLst/>
                <a:uLnTx/>
                <a:uFillTx/>
                <a:latin typeface="#9Slide07 SVNBeachwood Sans" pitchFamily="2" charset="0"/>
                <a:cs typeface="Calibri" panose="020F0502020204030204" pitchFamily="34" charset="0"/>
              </a:rPr>
              <a:t>Câu 10. Em hãy nêu tác dụng chính của tủ lạnh.</a:t>
            </a:r>
            <a:endParaRPr kumimoji="0" lang="en-US" sz="4800" b="1" i="0" u="none" strike="noStrike" kern="0" cap="none" spc="0" normalizeH="0" baseline="0" noProof="0" dirty="0" err="1">
              <a:ln>
                <a:noFill/>
              </a:ln>
              <a:solidFill>
                <a:srgbClr val="00B050"/>
              </a:solidFill>
              <a:effectLst/>
              <a:uLnTx/>
              <a:uFillTx/>
              <a:latin typeface="#9Slide07 SVNBeachwood Sans" pitchFamily="2" charset="0"/>
              <a:cs typeface="Calibri" panose="020F0502020204030204" pitchFamily="34" charset="0"/>
            </a:endParaRPr>
          </a:p>
        </p:txBody>
      </p:sp>
      <p:sp>
        <p:nvSpPr>
          <p:cNvPr id="9" name="Rectangle 8">
            <a:extLst>
              <a:ext uri="{FF2B5EF4-FFF2-40B4-BE49-F238E27FC236}">
                <a16:creationId xmlns:a16="http://schemas.microsoft.com/office/drawing/2014/main" id="{F0F50A37-C46A-4F1A-95C5-D0BB9851C993}"/>
              </a:ext>
            </a:extLst>
          </p:cNvPr>
          <p:cNvSpPr/>
          <p:nvPr/>
        </p:nvSpPr>
        <p:spPr>
          <a:xfrm>
            <a:off x="3709207" y="1992239"/>
            <a:ext cx="7977301" cy="2895600"/>
          </a:xfrm>
          <a:prstGeom prst="rect">
            <a:avLst/>
          </a:prstGeom>
          <a:noFill/>
          <a:ln w="12700" cap="flat" cmpd="sng" algn="ctr">
            <a:noFill/>
            <a:prstDash val="solid"/>
            <a:miter lim="800000"/>
          </a:ln>
          <a:effectLst/>
        </p:spPr>
        <p:txBody>
          <a:bodyPr rtlCol="0" anchor="ctr"/>
          <a:lstStyle/>
          <a:p>
            <a:pPr lvl="0" algn="ctr">
              <a:defRPr/>
            </a:pPr>
            <a:r>
              <a:rPr lang="vi-VN" sz="4400" kern="0">
                <a:solidFill>
                  <a:prstClr val="black"/>
                </a:solidFill>
                <a:latin typeface="#9Slide02 Noi dung dai"/>
                <a:ea typeface="Calibri" panose="020F0502020204030204" pitchFamily="34" charset="0"/>
                <a:cs typeface="Calibri" panose="020F0502020204030204" pitchFamily="34" charset="0"/>
              </a:rPr>
              <a:t>Tủ lạnh giúp dự trữ và bảo quản thực phẩm.</a:t>
            </a:r>
            <a:endParaRPr kumimoji="0" lang="vi-VN" sz="4400" b="0" i="0" u="none" strike="noStrike" kern="0" cap="none" spc="0" normalizeH="0" baseline="0" noProof="0">
              <a:ln>
                <a:noFill/>
              </a:ln>
              <a:solidFill>
                <a:prstClr val="black"/>
              </a:solidFill>
              <a:effectLst/>
              <a:uLnTx/>
              <a:uFillTx/>
              <a:latin typeface="#9Slide02 Noi dung dai"/>
              <a:ea typeface="Calibri" panose="020F0502020204030204" pitchFamily="34" charset="0"/>
              <a:cs typeface="Calibri" panose="020F0502020204030204" pitchFamily="34" charset="0"/>
            </a:endParaRPr>
          </a:p>
        </p:txBody>
      </p:sp>
      <p:pic>
        <p:nvPicPr>
          <p:cNvPr id="1026" name="Picture 2" descr="Tủ lạnh LG Inverter 264 Lít GV-D262BL">
            <a:extLst>
              <a:ext uri="{FF2B5EF4-FFF2-40B4-BE49-F238E27FC236}">
                <a16:creationId xmlns:a16="http://schemas.microsoft.com/office/drawing/2014/main" id="{340A524C-3F83-EFE9-0FE2-3DAE67DC9E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5681"/>
          <a:stretch/>
        </p:blipFill>
        <p:spPr bwMode="auto">
          <a:xfrm>
            <a:off x="570974" y="2106193"/>
            <a:ext cx="3177011" cy="3292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064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6FF56D-C725-4896-94E9-AC0A9A3D2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833E975D-5A44-4545-BAA3-05DD9DF602FC}"/>
              </a:ext>
            </a:extLst>
          </p:cNvPr>
          <p:cNvSpPr/>
          <p:nvPr/>
        </p:nvSpPr>
        <p:spPr>
          <a:xfrm>
            <a:off x="4305720" y="2430189"/>
            <a:ext cx="3810000" cy="1981200"/>
          </a:xfrm>
          <a:prstGeom prst="rect">
            <a:avLst/>
          </a:prstGeom>
          <a:solidFill>
            <a:srgbClr val="94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5644A86B-D72E-4C68-8E80-E57D96DABBF7}"/>
              </a:ext>
            </a:extLst>
          </p:cNvPr>
          <p:cNvGrpSpPr/>
          <p:nvPr/>
        </p:nvGrpSpPr>
        <p:grpSpPr>
          <a:xfrm>
            <a:off x="175260" y="140494"/>
            <a:ext cx="11841480" cy="6577012"/>
            <a:chOff x="259080" y="263901"/>
            <a:chExt cx="11734800" cy="6386251"/>
          </a:xfrm>
        </p:grpSpPr>
        <p:sp>
          <p:nvSpPr>
            <p:cNvPr id="7" name="Hình chữ nhật: Góc Tròn 77">
              <a:extLst>
                <a:ext uri="{FF2B5EF4-FFF2-40B4-BE49-F238E27FC236}">
                  <a16:creationId xmlns:a16="http://schemas.microsoft.com/office/drawing/2014/main" id="{FDB73CAA-76D8-4EF3-BE5D-61BBEA3413DD}"/>
                </a:ext>
              </a:extLst>
            </p:cNvPr>
            <p:cNvSpPr/>
            <p:nvPr/>
          </p:nvSpPr>
          <p:spPr>
            <a:xfrm>
              <a:off x="466930" y="491959"/>
              <a:ext cx="11526950" cy="6158193"/>
            </a:xfrm>
            <a:prstGeom prst="roundRect">
              <a:avLst/>
            </a:prstGeom>
            <a:solidFill>
              <a:srgbClr val="386641"/>
            </a:solidFill>
            <a:ln>
              <a:noFill/>
            </a:ln>
            <a:effectLst>
              <a:outerShdw blurRad="317500" dist="38100" dir="16200000" sx="98000" sy="98000" algn="tl" rotWithShape="0">
                <a:srgbClr val="F6E8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ình chữ nhật: Góc Tròn 35">
              <a:extLst>
                <a:ext uri="{FF2B5EF4-FFF2-40B4-BE49-F238E27FC236}">
                  <a16:creationId xmlns:a16="http://schemas.microsoft.com/office/drawing/2014/main" id="{E9176647-5F45-441A-9292-077414F9C276}"/>
                </a:ext>
              </a:extLst>
            </p:cNvPr>
            <p:cNvSpPr/>
            <p:nvPr/>
          </p:nvSpPr>
          <p:spPr>
            <a:xfrm>
              <a:off x="259080" y="263901"/>
              <a:ext cx="11526950" cy="6158193"/>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D85FF4E2-8796-441B-90AB-5A0B5EBCC032}"/>
              </a:ext>
            </a:extLst>
          </p:cNvPr>
          <p:cNvSpPr txBox="1"/>
          <p:nvPr/>
        </p:nvSpPr>
        <p:spPr>
          <a:xfrm>
            <a:off x="633299" y="442345"/>
            <a:ext cx="10925402" cy="830997"/>
          </a:xfrm>
          <a:prstGeom prst="rect">
            <a:avLst/>
          </a:prstGeom>
          <a:noFill/>
        </p:spPr>
        <p:txBody>
          <a:bodyPr wrap="square">
            <a:spAutoFit/>
          </a:bodyPr>
          <a:lstStyle>
            <a:defPPr>
              <a:defRPr lang="en-US"/>
            </a:defPPr>
            <a:lvl1pPr lvl="0" algn="ctr">
              <a:defRPr kumimoji="0" sz="6000" b="1" i="0" u="none" strike="noStrike" kern="0" cap="none" spc="0" normalizeH="0" baseline="0">
                <a:ln>
                  <a:noFill/>
                </a:ln>
                <a:solidFill>
                  <a:srgbClr val="00B050"/>
                </a:solidFill>
                <a:effectLst/>
                <a:uLnTx/>
                <a:uFillTx/>
                <a:latin typeface="#9Slide07 SVNBeachwood Sans" pitchFamily="2" charset="0"/>
                <a:ea typeface="Calibri" panose="020F0502020204030204" pitchFamily="34" charset="0"/>
                <a:cs typeface="Calibri" panose="020F0502020204030204" pitchFamily="34" charset="0"/>
              </a:defRPr>
            </a:lvl1pPr>
          </a:lstStyle>
          <a:p>
            <a:pPr lvl="0"/>
            <a:r>
              <a:rPr lang="vi-VN" sz="4800"/>
              <a:t>Câu 11. Em hãy mô tả các khoang của tủ lạnh. </a:t>
            </a:r>
            <a:endParaRPr kumimoji="0" lang="en-US" sz="4800" b="1" i="0" u="none" strike="noStrike" kern="0" cap="none" spc="0" normalizeH="0" baseline="0" noProof="0" dirty="0" err="1">
              <a:ln>
                <a:noFill/>
              </a:ln>
              <a:solidFill>
                <a:srgbClr val="00B050"/>
              </a:solidFill>
              <a:effectLst/>
              <a:uLnTx/>
              <a:uFillTx/>
              <a:latin typeface="#9Slide07 SVNBeachwood Sans" pitchFamily="2" charset="0"/>
              <a:cs typeface="Calibri" panose="020F0502020204030204" pitchFamily="34" charset="0"/>
            </a:endParaRPr>
          </a:p>
        </p:txBody>
      </p:sp>
      <p:pic>
        <p:nvPicPr>
          <p:cNvPr id="3" name="Picture 2">
            <a:extLst>
              <a:ext uri="{FF2B5EF4-FFF2-40B4-BE49-F238E27FC236}">
                <a16:creationId xmlns:a16="http://schemas.microsoft.com/office/drawing/2014/main" id="{0CDDD2BE-9C9A-ABF0-250D-0909B9C79526}"/>
              </a:ext>
            </a:extLst>
          </p:cNvPr>
          <p:cNvPicPr>
            <a:picLocks noChangeAspect="1"/>
          </p:cNvPicPr>
          <p:nvPr/>
        </p:nvPicPr>
        <p:blipFill>
          <a:blip r:embed="rId3"/>
          <a:stretch>
            <a:fillRect/>
          </a:stretch>
        </p:blipFill>
        <p:spPr>
          <a:xfrm>
            <a:off x="2133600" y="1508212"/>
            <a:ext cx="7446021" cy="4701133"/>
          </a:xfrm>
          <a:prstGeom prst="rect">
            <a:avLst/>
          </a:prstGeom>
        </p:spPr>
      </p:pic>
      <p:sp>
        <p:nvSpPr>
          <p:cNvPr id="10" name="Rectangle 9">
            <a:extLst>
              <a:ext uri="{FF2B5EF4-FFF2-40B4-BE49-F238E27FC236}">
                <a16:creationId xmlns:a16="http://schemas.microsoft.com/office/drawing/2014/main" id="{ED5E6CB2-CC94-466A-40AD-3CF50C50933B}"/>
              </a:ext>
            </a:extLst>
          </p:cNvPr>
          <p:cNvSpPr/>
          <p:nvPr/>
        </p:nvSpPr>
        <p:spPr>
          <a:xfrm>
            <a:off x="2133600" y="1508212"/>
            <a:ext cx="2971800" cy="2443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4850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A5860B-8F97-46BF-A6D4-A97631C437DF}"/>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1516FAFB-CFFF-8B3B-F4F6-AE7AC4562D1E}"/>
              </a:ext>
            </a:extLst>
          </p:cNvPr>
          <p:cNvGrpSpPr/>
          <p:nvPr/>
        </p:nvGrpSpPr>
        <p:grpSpPr>
          <a:xfrm>
            <a:off x="2362200" y="76200"/>
            <a:ext cx="7315200" cy="1943311"/>
            <a:chOff x="2552700" y="0"/>
            <a:chExt cx="7315200" cy="1943311"/>
          </a:xfrm>
        </p:grpSpPr>
        <p:sp>
          <p:nvSpPr>
            <p:cNvPr id="3" name="Rectangle: Rounded Corners 2">
              <a:extLst>
                <a:ext uri="{FF2B5EF4-FFF2-40B4-BE49-F238E27FC236}">
                  <a16:creationId xmlns:a16="http://schemas.microsoft.com/office/drawing/2014/main" id="{DF63DCE6-E903-8AEF-4F24-14D22A3ECF1C}"/>
                </a:ext>
              </a:extLst>
            </p:cNvPr>
            <p:cNvSpPr/>
            <p:nvPr/>
          </p:nvSpPr>
          <p:spPr>
            <a:xfrm>
              <a:off x="2552700" y="152400"/>
              <a:ext cx="7315200" cy="1790911"/>
            </a:xfrm>
            <a:prstGeom prst="roundRect">
              <a:avLst/>
            </a:prstGeom>
            <a:solidFill>
              <a:srgbClr val="BAE7F9"/>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A819539-3F93-6CDE-3D45-3C2F175FC6B5}"/>
                </a:ext>
              </a:extLst>
            </p:cNvPr>
            <p:cNvGrpSpPr/>
            <p:nvPr/>
          </p:nvGrpSpPr>
          <p:grpSpPr>
            <a:xfrm>
              <a:off x="3048000" y="0"/>
              <a:ext cx="6324600" cy="1569660"/>
              <a:chOff x="1056920" y="-59491"/>
              <a:chExt cx="6324600" cy="1569660"/>
            </a:xfrm>
          </p:grpSpPr>
          <p:sp>
            <p:nvSpPr>
              <p:cNvPr id="6" name="TextBox 5">
                <a:extLst>
                  <a:ext uri="{FF2B5EF4-FFF2-40B4-BE49-F238E27FC236}">
                    <a16:creationId xmlns:a16="http://schemas.microsoft.com/office/drawing/2014/main" id="{E4FF8429-8329-4742-9FDC-CC8ED5A177E8}"/>
                  </a:ext>
                </a:extLst>
              </p:cNvPr>
              <p:cNvSpPr txBox="1"/>
              <p:nvPr/>
            </p:nvSpPr>
            <p:spPr>
              <a:xfrm>
                <a:off x="2166575" y="0"/>
                <a:ext cx="4105291" cy="1477328"/>
              </a:xfrm>
              <a:prstGeom prst="rect">
                <a:avLst/>
              </a:prstGeom>
              <a:noFill/>
              <a:ln w="25400">
                <a:noFill/>
              </a:ln>
            </p:spPr>
            <p:txBody>
              <a:bodyPr wrap="none" lIns="0" tIns="0" rIns="0" bIns="0" rtlCol="0">
                <a:spAutoFit/>
              </a:bodyPr>
              <a:lstStyle/>
              <a:p>
                <a:pPr algn="ctr"/>
                <a:r>
                  <a:rPr lang="en-US" sz="9600" dirty="0">
                    <a:ln w="352425">
                      <a:solidFill>
                        <a:schemeClr val="bg1"/>
                      </a:solidFill>
                    </a:ln>
                    <a:solidFill>
                      <a:schemeClr val="bg1"/>
                    </a:solidFill>
                    <a:effectLst>
                      <a:glow>
                        <a:schemeClr val="accent1">
                          <a:lumMod val="75000"/>
                          <a:alpha val="66000"/>
                        </a:schemeClr>
                      </a:glow>
                      <a:outerShdw dist="25400" algn="tl">
                        <a:srgbClr val="000000">
                          <a:alpha val="49000"/>
                        </a:srgbClr>
                      </a:outerShdw>
                    </a:effectLst>
                    <a:latin typeface="#9Slide07 SVNBeachwood Sans" pitchFamily="2" charset="0"/>
                  </a:rPr>
                  <a:t>KHỞI ĐỘNG</a:t>
                </a:r>
              </a:p>
            </p:txBody>
          </p:sp>
          <p:sp>
            <p:nvSpPr>
              <p:cNvPr id="7" name="TextBox 6">
                <a:extLst>
                  <a:ext uri="{FF2B5EF4-FFF2-40B4-BE49-F238E27FC236}">
                    <a16:creationId xmlns:a16="http://schemas.microsoft.com/office/drawing/2014/main" id="{851FB65B-5B93-48E2-BEFF-D2424AA735C2}"/>
                  </a:ext>
                </a:extLst>
              </p:cNvPr>
              <p:cNvSpPr txBox="1"/>
              <p:nvPr/>
            </p:nvSpPr>
            <p:spPr>
              <a:xfrm>
                <a:off x="1056920" y="-59491"/>
                <a:ext cx="6324600" cy="1569660"/>
              </a:xfrm>
              <a:prstGeom prst="rect">
                <a:avLst/>
              </a:prstGeom>
              <a:noFill/>
            </p:spPr>
            <p:txBody>
              <a:bodyPr wrap="square">
                <a:spAutoFit/>
              </a:bodyPr>
              <a:lstStyle/>
              <a:p>
                <a:pPr algn="ctr"/>
                <a:r>
                  <a:rPr lang="en-US" sz="9600" dirty="0">
                    <a:solidFill>
                      <a:srgbClr val="FF0066"/>
                    </a:solidFill>
                    <a:latin typeface="#9Slide07 SVNBeachwood Sans" pitchFamily="2" charset="0"/>
                  </a:rPr>
                  <a:t>KHỞI ĐỘNG</a:t>
                </a:r>
              </a:p>
            </p:txBody>
          </p:sp>
        </p:grpSp>
      </p:grpSp>
    </p:spTree>
    <p:extLst>
      <p:ext uri="{BB962C8B-B14F-4D97-AF65-F5344CB8AC3E}">
        <p14:creationId xmlns:p14="http://schemas.microsoft.com/office/powerpoint/2010/main" val="4433937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F6D71ED-8BF4-4296-A14D-029A301782BE}"/>
              </a:ext>
            </a:extLst>
          </p:cNvPr>
          <p:cNvPicPr>
            <a:picLocks noChangeAspect="1"/>
          </p:cNvPicPr>
          <p:nvPr/>
        </p:nvPicPr>
        <p:blipFill>
          <a:blip r:embed="rId3"/>
          <a:stretch>
            <a:fillRect/>
          </a:stretch>
        </p:blipFill>
        <p:spPr>
          <a:xfrm>
            <a:off x="0" y="1"/>
            <a:ext cx="12192000" cy="6857999"/>
          </a:xfrm>
          <a:prstGeom prst="rect">
            <a:avLst/>
          </a:prstGeom>
        </p:spPr>
      </p:pic>
      <p:grpSp>
        <p:nvGrpSpPr>
          <p:cNvPr id="38" name="Group 37"/>
          <p:cNvGrpSpPr/>
          <p:nvPr/>
        </p:nvGrpSpPr>
        <p:grpSpPr>
          <a:xfrm>
            <a:off x="-73550" y="1101181"/>
            <a:ext cx="6646497" cy="6890142"/>
            <a:chOff x="-1018981" y="590578"/>
            <a:chExt cx="6646497" cy="6890142"/>
          </a:xfrm>
        </p:grpSpPr>
        <p:pic>
          <p:nvPicPr>
            <p:cNvPr id="39" name="Picture 38"/>
            <p:cNvPicPr>
              <a:picLocks noChangeAspect="1"/>
            </p:cNvPicPr>
            <p:nvPr/>
          </p:nvPicPr>
          <p:blipFill rotWithShape="1">
            <a:blip r:embed="rId4" cstate="print">
              <a:extLst>
                <a:ext uri="{28A0092B-C50C-407E-A947-70E740481C1C}">
                  <a14:useLocalDpi xmlns:a14="http://schemas.microsoft.com/office/drawing/2010/main" val="0"/>
                </a:ext>
              </a:extLst>
            </a:blip>
            <a:srcRect t="11007" r="51712"/>
            <a:stretch/>
          </p:blipFill>
          <p:spPr>
            <a:xfrm>
              <a:off x="-1018981" y="590578"/>
              <a:ext cx="6646497" cy="6890142"/>
            </a:xfrm>
            <a:prstGeom prst="rect">
              <a:avLst/>
            </a:prstGeom>
          </p:spPr>
        </p:pic>
        <p:grpSp>
          <p:nvGrpSpPr>
            <p:cNvPr id="51" name="Group 50"/>
            <p:cNvGrpSpPr/>
            <p:nvPr/>
          </p:nvGrpSpPr>
          <p:grpSpPr>
            <a:xfrm>
              <a:off x="991192" y="4555727"/>
              <a:ext cx="3540850" cy="1109404"/>
              <a:chOff x="43728" y="-837090"/>
              <a:chExt cx="6335193" cy="1109404"/>
            </a:xfrm>
          </p:grpSpPr>
          <p:sp>
            <p:nvSpPr>
              <p:cNvPr id="52" name="Rectangle: Rounded Corners 5">
                <a:extLst>
                  <a:ext uri="{FF2B5EF4-FFF2-40B4-BE49-F238E27FC236}">
                    <a16:creationId xmlns:a16="http://schemas.microsoft.com/office/drawing/2014/main" id="{375B7F41-B6BC-4285-A5D4-E61F19FAE58E}"/>
                  </a:ext>
                </a:extLst>
              </p:cNvPr>
              <p:cNvSpPr/>
              <p:nvPr/>
            </p:nvSpPr>
            <p:spPr>
              <a:xfrm>
                <a:off x="43728" y="-780149"/>
                <a:ext cx="6275643" cy="1052463"/>
              </a:xfrm>
              <a:custGeom>
                <a:avLst/>
                <a:gdLst>
                  <a:gd name="connsiteX0" fmla="*/ 0 w 6275643"/>
                  <a:gd name="connsiteY0" fmla="*/ 526232 h 1052463"/>
                  <a:gd name="connsiteX1" fmla="*/ 526232 w 6275643"/>
                  <a:gd name="connsiteY1" fmla="*/ 0 h 1052463"/>
                  <a:gd name="connsiteX2" fmla="*/ 949890 w 6275643"/>
                  <a:gd name="connsiteY2" fmla="*/ 0 h 1052463"/>
                  <a:gd name="connsiteX3" fmla="*/ 1530243 w 6275643"/>
                  <a:gd name="connsiteY3" fmla="*/ 0 h 1052463"/>
                  <a:gd name="connsiteX4" fmla="*/ 2110597 w 6275643"/>
                  <a:gd name="connsiteY4" fmla="*/ 0 h 1052463"/>
                  <a:gd name="connsiteX5" fmla="*/ 2690950 w 6275643"/>
                  <a:gd name="connsiteY5" fmla="*/ 0 h 1052463"/>
                  <a:gd name="connsiteX6" fmla="*/ 3166840 w 6275643"/>
                  <a:gd name="connsiteY6" fmla="*/ 0 h 1052463"/>
                  <a:gd name="connsiteX7" fmla="*/ 3642729 w 6275643"/>
                  <a:gd name="connsiteY7" fmla="*/ 0 h 1052463"/>
                  <a:gd name="connsiteX8" fmla="*/ 4327546 w 6275643"/>
                  <a:gd name="connsiteY8" fmla="*/ 0 h 1052463"/>
                  <a:gd name="connsiteX9" fmla="*/ 4960131 w 6275643"/>
                  <a:gd name="connsiteY9" fmla="*/ 0 h 1052463"/>
                  <a:gd name="connsiteX10" fmla="*/ 5749412 w 6275643"/>
                  <a:gd name="connsiteY10" fmla="*/ 0 h 1052463"/>
                  <a:gd name="connsiteX11" fmla="*/ 6275644 w 6275643"/>
                  <a:gd name="connsiteY11" fmla="*/ 526232 h 1052463"/>
                  <a:gd name="connsiteX12" fmla="*/ 6275643 w 6275643"/>
                  <a:gd name="connsiteY12" fmla="*/ 526232 h 1052463"/>
                  <a:gd name="connsiteX13" fmla="*/ 5749411 w 6275643"/>
                  <a:gd name="connsiteY13" fmla="*/ 1052464 h 1052463"/>
                  <a:gd name="connsiteX14" fmla="*/ 5064594 w 6275643"/>
                  <a:gd name="connsiteY14" fmla="*/ 1052464 h 1052463"/>
                  <a:gd name="connsiteX15" fmla="*/ 4432009 w 6275643"/>
                  <a:gd name="connsiteY15" fmla="*/ 1052464 h 1052463"/>
                  <a:gd name="connsiteX16" fmla="*/ 3747192 w 6275643"/>
                  <a:gd name="connsiteY16" fmla="*/ 1052464 h 1052463"/>
                  <a:gd name="connsiteX17" fmla="*/ 3271303 w 6275643"/>
                  <a:gd name="connsiteY17" fmla="*/ 1052464 h 1052463"/>
                  <a:gd name="connsiteX18" fmla="*/ 2847645 w 6275643"/>
                  <a:gd name="connsiteY18" fmla="*/ 1052463 h 1052463"/>
                  <a:gd name="connsiteX19" fmla="*/ 2162828 w 6275643"/>
                  <a:gd name="connsiteY19" fmla="*/ 1052463 h 1052463"/>
                  <a:gd name="connsiteX20" fmla="*/ 1686938 w 6275643"/>
                  <a:gd name="connsiteY20" fmla="*/ 1052463 h 1052463"/>
                  <a:gd name="connsiteX21" fmla="*/ 526232 w 6275643"/>
                  <a:gd name="connsiteY21" fmla="*/ 1052463 h 1052463"/>
                  <a:gd name="connsiteX22" fmla="*/ 0 w 6275643"/>
                  <a:gd name="connsiteY22" fmla="*/ 526231 h 1052463"/>
                  <a:gd name="connsiteX23" fmla="*/ 0 w 6275643"/>
                  <a:gd name="connsiteY23" fmla="*/ 526232 h 10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75643" h="1052463" fill="none" extrusionOk="0">
                    <a:moveTo>
                      <a:pt x="0" y="526232"/>
                    </a:moveTo>
                    <a:cubicBezTo>
                      <a:pt x="3752" y="211391"/>
                      <a:pt x="235409" y="-11360"/>
                      <a:pt x="526232" y="0"/>
                    </a:cubicBezTo>
                    <a:cubicBezTo>
                      <a:pt x="614031" y="-21503"/>
                      <a:pt x="828433" y="23445"/>
                      <a:pt x="949890" y="0"/>
                    </a:cubicBezTo>
                    <a:cubicBezTo>
                      <a:pt x="1071347" y="-23445"/>
                      <a:pt x="1308256" y="64156"/>
                      <a:pt x="1530243" y="0"/>
                    </a:cubicBezTo>
                    <a:cubicBezTo>
                      <a:pt x="1752230" y="-64156"/>
                      <a:pt x="1899969" y="23837"/>
                      <a:pt x="2110597" y="0"/>
                    </a:cubicBezTo>
                    <a:cubicBezTo>
                      <a:pt x="2321225" y="-23837"/>
                      <a:pt x="2564079" y="20178"/>
                      <a:pt x="2690950" y="0"/>
                    </a:cubicBezTo>
                    <a:cubicBezTo>
                      <a:pt x="2817821" y="-20178"/>
                      <a:pt x="3024209" y="52497"/>
                      <a:pt x="3166840" y="0"/>
                    </a:cubicBezTo>
                    <a:cubicBezTo>
                      <a:pt x="3309471" y="-52497"/>
                      <a:pt x="3412138" y="55960"/>
                      <a:pt x="3642729" y="0"/>
                    </a:cubicBezTo>
                    <a:cubicBezTo>
                      <a:pt x="3873320" y="-55960"/>
                      <a:pt x="4138094" y="65594"/>
                      <a:pt x="4327546" y="0"/>
                    </a:cubicBezTo>
                    <a:cubicBezTo>
                      <a:pt x="4516998" y="-65594"/>
                      <a:pt x="4737408" y="63711"/>
                      <a:pt x="4960131" y="0"/>
                    </a:cubicBezTo>
                    <a:cubicBezTo>
                      <a:pt x="5182854" y="-63711"/>
                      <a:pt x="5479977" y="35305"/>
                      <a:pt x="5749412" y="0"/>
                    </a:cubicBezTo>
                    <a:cubicBezTo>
                      <a:pt x="5979738" y="442"/>
                      <a:pt x="6269560" y="216298"/>
                      <a:pt x="6275644" y="526232"/>
                    </a:cubicBezTo>
                    <a:lnTo>
                      <a:pt x="6275643" y="526232"/>
                    </a:lnTo>
                    <a:cubicBezTo>
                      <a:pt x="6261056" y="830179"/>
                      <a:pt x="6038053" y="1000111"/>
                      <a:pt x="5749411" y="1052464"/>
                    </a:cubicBezTo>
                    <a:cubicBezTo>
                      <a:pt x="5542531" y="1102280"/>
                      <a:pt x="5332021" y="1005599"/>
                      <a:pt x="5064594" y="1052464"/>
                    </a:cubicBezTo>
                    <a:cubicBezTo>
                      <a:pt x="4797167" y="1099329"/>
                      <a:pt x="4655047" y="984183"/>
                      <a:pt x="4432009" y="1052464"/>
                    </a:cubicBezTo>
                    <a:cubicBezTo>
                      <a:pt x="4208972" y="1120745"/>
                      <a:pt x="4020443" y="1049545"/>
                      <a:pt x="3747192" y="1052464"/>
                    </a:cubicBezTo>
                    <a:cubicBezTo>
                      <a:pt x="3473941" y="1055383"/>
                      <a:pt x="3428078" y="1040954"/>
                      <a:pt x="3271303" y="1052464"/>
                    </a:cubicBezTo>
                    <a:cubicBezTo>
                      <a:pt x="3114528" y="1063973"/>
                      <a:pt x="2978588" y="1014716"/>
                      <a:pt x="2847645" y="1052463"/>
                    </a:cubicBezTo>
                    <a:cubicBezTo>
                      <a:pt x="2716702" y="1090210"/>
                      <a:pt x="2410700" y="974369"/>
                      <a:pt x="2162828" y="1052463"/>
                    </a:cubicBezTo>
                    <a:cubicBezTo>
                      <a:pt x="1914956" y="1130557"/>
                      <a:pt x="1787209" y="998064"/>
                      <a:pt x="1686938" y="1052463"/>
                    </a:cubicBezTo>
                    <a:cubicBezTo>
                      <a:pt x="1586667" y="1106862"/>
                      <a:pt x="815362" y="1025608"/>
                      <a:pt x="526232" y="1052463"/>
                    </a:cubicBezTo>
                    <a:cubicBezTo>
                      <a:pt x="204830" y="1047771"/>
                      <a:pt x="38942" y="783403"/>
                      <a:pt x="0" y="526231"/>
                    </a:cubicBezTo>
                    <a:lnTo>
                      <a:pt x="0" y="526232"/>
                    </a:lnTo>
                    <a:close/>
                  </a:path>
                  <a:path w="6275643" h="1052463" stroke="0" extrusionOk="0">
                    <a:moveTo>
                      <a:pt x="0" y="526232"/>
                    </a:moveTo>
                    <a:cubicBezTo>
                      <a:pt x="33702" y="198110"/>
                      <a:pt x="179237" y="-21267"/>
                      <a:pt x="526232" y="0"/>
                    </a:cubicBezTo>
                    <a:cubicBezTo>
                      <a:pt x="634651" y="-55170"/>
                      <a:pt x="790745" y="24472"/>
                      <a:pt x="1002122" y="0"/>
                    </a:cubicBezTo>
                    <a:cubicBezTo>
                      <a:pt x="1213499" y="-24472"/>
                      <a:pt x="1447563" y="19918"/>
                      <a:pt x="1582475" y="0"/>
                    </a:cubicBezTo>
                    <a:cubicBezTo>
                      <a:pt x="1717387" y="-19918"/>
                      <a:pt x="2063374" y="64088"/>
                      <a:pt x="2215060" y="0"/>
                    </a:cubicBezTo>
                    <a:cubicBezTo>
                      <a:pt x="2366747" y="-64088"/>
                      <a:pt x="2517264" y="55108"/>
                      <a:pt x="2690950" y="0"/>
                    </a:cubicBezTo>
                    <a:cubicBezTo>
                      <a:pt x="2864636" y="-55108"/>
                      <a:pt x="2931039" y="44799"/>
                      <a:pt x="3166840" y="0"/>
                    </a:cubicBezTo>
                    <a:cubicBezTo>
                      <a:pt x="3402641" y="-44799"/>
                      <a:pt x="3506280" y="32650"/>
                      <a:pt x="3694961" y="0"/>
                    </a:cubicBezTo>
                    <a:cubicBezTo>
                      <a:pt x="3883642" y="-32650"/>
                      <a:pt x="3950775" y="974"/>
                      <a:pt x="4118619" y="0"/>
                    </a:cubicBezTo>
                    <a:cubicBezTo>
                      <a:pt x="4286463" y="-974"/>
                      <a:pt x="4595509" y="55976"/>
                      <a:pt x="4803436" y="0"/>
                    </a:cubicBezTo>
                    <a:cubicBezTo>
                      <a:pt x="5011363" y="-55976"/>
                      <a:pt x="5466082" y="16027"/>
                      <a:pt x="5749412" y="0"/>
                    </a:cubicBezTo>
                    <a:cubicBezTo>
                      <a:pt x="6044434" y="-28980"/>
                      <a:pt x="6324370" y="214228"/>
                      <a:pt x="6275644" y="526232"/>
                    </a:cubicBezTo>
                    <a:lnTo>
                      <a:pt x="6275643" y="526232"/>
                    </a:lnTo>
                    <a:cubicBezTo>
                      <a:pt x="6257592" y="842241"/>
                      <a:pt x="5983532" y="999320"/>
                      <a:pt x="5749411" y="1052464"/>
                    </a:cubicBezTo>
                    <a:cubicBezTo>
                      <a:pt x="5541168" y="1102035"/>
                      <a:pt x="5391831" y="1006388"/>
                      <a:pt x="5169058" y="1052464"/>
                    </a:cubicBezTo>
                    <a:cubicBezTo>
                      <a:pt x="4946285" y="1098540"/>
                      <a:pt x="4666283" y="1003945"/>
                      <a:pt x="4536473" y="1052464"/>
                    </a:cubicBezTo>
                    <a:cubicBezTo>
                      <a:pt x="4406664" y="1100983"/>
                      <a:pt x="4218350" y="1024539"/>
                      <a:pt x="4112815" y="1052464"/>
                    </a:cubicBezTo>
                    <a:cubicBezTo>
                      <a:pt x="4007280" y="1080389"/>
                      <a:pt x="3697082" y="988308"/>
                      <a:pt x="3480230" y="1052464"/>
                    </a:cubicBezTo>
                    <a:cubicBezTo>
                      <a:pt x="3263378" y="1116619"/>
                      <a:pt x="3058322" y="996227"/>
                      <a:pt x="2847645" y="1052463"/>
                    </a:cubicBezTo>
                    <a:cubicBezTo>
                      <a:pt x="2636968" y="1108699"/>
                      <a:pt x="2481892" y="1029448"/>
                      <a:pt x="2371755" y="1052463"/>
                    </a:cubicBezTo>
                    <a:cubicBezTo>
                      <a:pt x="2261618" y="1075478"/>
                      <a:pt x="2053692" y="1040483"/>
                      <a:pt x="1791402" y="1052463"/>
                    </a:cubicBezTo>
                    <a:cubicBezTo>
                      <a:pt x="1529112" y="1064443"/>
                      <a:pt x="1488018" y="1002061"/>
                      <a:pt x="1367744" y="1052463"/>
                    </a:cubicBezTo>
                    <a:cubicBezTo>
                      <a:pt x="1247470" y="1102865"/>
                      <a:pt x="707128" y="971863"/>
                      <a:pt x="526232" y="1052463"/>
                    </a:cubicBezTo>
                    <a:cubicBezTo>
                      <a:pt x="233079" y="1069157"/>
                      <a:pt x="-28812" y="837167"/>
                      <a:pt x="0" y="526231"/>
                    </a:cubicBezTo>
                    <a:lnTo>
                      <a:pt x="0" y="526232"/>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accent1">
                      <a:lumMod val="50000"/>
                    </a:schemeClr>
                  </a:solidFill>
                  <a:latin typeface="Calibri" panose="020F0502020204030204" pitchFamily="34" charset="0"/>
                  <a:cs typeface="Calibri" panose="020F0502020204030204" pitchFamily="34" charset="0"/>
                </a:endParaRPr>
              </a:p>
            </p:txBody>
          </p:sp>
          <p:sp>
            <p:nvSpPr>
              <p:cNvPr id="53" name="TextBox 47">
                <a:extLst>
                  <a:ext uri="{FF2B5EF4-FFF2-40B4-BE49-F238E27FC236}">
                    <a16:creationId xmlns:a16="http://schemas.microsoft.com/office/drawing/2014/main" id="{B80138F7-4E41-D56C-8B11-2F19F0D81CCA}"/>
                  </a:ext>
                </a:extLst>
              </p:cNvPr>
              <p:cNvSpPr txBox="1"/>
              <p:nvPr/>
            </p:nvSpPr>
            <p:spPr>
              <a:xfrm>
                <a:off x="132959" y="-837090"/>
                <a:ext cx="6245962" cy="1004057"/>
              </a:xfrm>
              <a:prstGeom prst="rect">
                <a:avLst/>
              </a:prstGeom>
              <a:noFill/>
            </p:spPr>
            <p:txBody>
              <a:bodyPr wrap="square" rtlCol="0">
                <a:spAutoFit/>
              </a:bodyPr>
              <a:lstStyle/>
              <a:p>
                <a:pPr algn="ctr">
                  <a:lnSpc>
                    <a:spcPct val="120000"/>
                  </a:lnSpc>
                </a:pPr>
                <a:r>
                  <a:rPr lang="en-US" sz="5500" b="1" dirty="0" err="1">
                    <a:solidFill>
                      <a:srgbClr val="385723"/>
                    </a:solidFill>
                    <a:latin typeface="UTM Avo" panose="02040603050506020204" pitchFamily="18" charset="0"/>
                  </a:rPr>
                  <a:t>rất</a:t>
                </a:r>
                <a:r>
                  <a:rPr lang="en-US" sz="5500" b="1" dirty="0">
                    <a:solidFill>
                      <a:srgbClr val="385723"/>
                    </a:solidFill>
                    <a:latin typeface="UTM Avo" panose="02040603050506020204" pitchFamily="18" charset="0"/>
                  </a:rPr>
                  <a:t> </a:t>
                </a:r>
                <a:r>
                  <a:rPr lang="en-US" sz="5500" b="1" dirty="0" err="1">
                    <a:solidFill>
                      <a:srgbClr val="385723"/>
                    </a:solidFill>
                    <a:latin typeface="UTM Avo" panose="02040603050506020204" pitchFamily="18" charset="0"/>
                  </a:rPr>
                  <a:t>vui</a:t>
                </a:r>
                <a:endParaRPr lang="en-US" sz="5500" dirty="0">
                  <a:solidFill>
                    <a:srgbClr val="C00000"/>
                  </a:solidFill>
                  <a:latin typeface="UTM Avo" panose="02040603050506020204" pitchFamily="18" charset="0"/>
                  <a:cs typeface="Calibri" panose="020F0502020204030204" pitchFamily="34" charset="0"/>
                </a:endParaRPr>
              </a:p>
            </p:txBody>
          </p:sp>
        </p:grpSp>
      </p:grpSp>
      <p:grpSp>
        <p:nvGrpSpPr>
          <p:cNvPr id="54" name="Group 53"/>
          <p:cNvGrpSpPr/>
          <p:nvPr/>
        </p:nvGrpSpPr>
        <p:grpSpPr>
          <a:xfrm>
            <a:off x="6400800" y="304800"/>
            <a:ext cx="4807132" cy="5884519"/>
            <a:chOff x="6963358" y="-98895"/>
            <a:chExt cx="4807132" cy="5884519"/>
          </a:xfrm>
        </p:grpSpPr>
        <p:pic>
          <p:nvPicPr>
            <p:cNvPr id="55" name="Picture 54"/>
            <p:cNvPicPr>
              <a:picLocks noChangeAspect="1"/>
            </p:cNvPicPr>
            <p:nvPr/>
          </p:nvPicPr>
          <p:blipFill rotWithShape="1">
            <a:blip r:embed="rId5">
              <a:extLst>
                <a:ext uri="{28A0092B-C50C-407E-A947-70E740481C1C}">
                  <a14:useLocalDpi xmlns:a14="http://schemas.microsoft.com/office/drawing/2010/main" val="0"/>
                </a:ext>
              </a:extLst>
            </a:blip>
            <a:srcRect l="55505" r="7468" b="19422"/>
            <a:stretch/>
          </p:blipFill>
          <p:spPr>
            <a:xfrm>
              <a:off x="6963358" y="-98895"/>
              <a:ext cx="4807132" cy="5884519"/>
            </a:xfrm>
            <a:prstGeom prst="rect">
              <a:avLst/>
            </a:prstGeom>
          </p:spPr>
        </p:pic>
        <p:grpSp>
          <p:nvGrpSpPr>
            <p:cNvPr id="56" name="Group 55"/>
            <p:cNvGrpSpPr/>
            <p:nvPr/>
          </p:nvGrpSpPr>
          <p:grpSpPr>
            <a:xfrm>
              <a:off x="7793195" y="4608110"/>
              <a:ext cx="3540850" cy="1109404"/>
              <a:chOff x="1447360" y="-784707"/>
              <a:chExt cx="6335194" cy="1109404"/>
            </a:xfrm>
          </p:grpSpPr>
          <p:sp>
            <p:nvSpPr>
              <p:cNvPr id="57" name="Rectangle: Rounded Corners 5">
                <a:extLst>
                  <a:ext uri="{FF2B5EF4-FFF2-40B4-BE49-F238E27FC236}">
                    <a16:creationId xmlns:a16="http://schemas.microsoft.com/office/drawing/2014/main" id="{375B7F41-B6BC-4285-A5D4-E61F19FAE58E}"/>
                  </a:ext>
                </a:extLst>
              </p:cNvPr>
              <p:cNvSpPr/>
              <p:nvPr/>
            </p:nvSpPr>
            <p:spPr>
              <a:xfrm>
                <a:off x="1447360" y="-727766"/>
                <a:ext cx="6275643" cy="1052463"/>
              </a:xfrm>
              <a:custGeom>
                <a:avLst/>
                <a:gdLst>
                  <a:gd name="connsiteX0" fmla="*/ 0 w 6275643"/>
                  <a:gd name="connsiteY0" fmla="*/ 526232 h 1052463"/>
                  <a:gd name="connsiteX1" fmla="*/ 526232 w 6275643"/>
                  <a:gd name="connsiteY1" fmla="*/ 0 h 1052463"/>
                  <a:gd name="connsiteX2" fmla="*/ 949890 w 6275643"/>
                  <a:gd name="connsiteY2" fmla="*/ 0 h 1052463"/>
                  <a:gd name="connsiteX3" fmla="*/ 1530243 w 6275643"/>
                  <a:gd name="connsiteY3" fmla="*/ 0 h 1052463"/>
                  <a:gd name="connsiteX4" fmla="*/ 2110597 w 6275643"/>
                  <a:gd name="connsiteY4" fmla="*/ 0 h 1052463"/>
                  <a:gd name="connsiteX5" fmla="*/ 2690950 w 6275643"/>
                  <a:gd name="connsiteY5" fmla="*/ 0 h 1052463"/>
                  <a:gd name="connsiteX6" fmla="*/ 3166840 w 6275643"/>
                  <a:gd name="connsiteY6" fmla="*/ 0 h 1052463"/>
                  <a:gd name="connsiteX7" fmla="*/ 3642729 w 6275643"/>
                  <a:gd name="connsiteY7" fmla="*/ 0 h 1052463"/>
                  <a:gd name="connsiteX8" fmla="*/ 4327546 w 6275643"/>
                  <a:gd name="connsiteY8" fmla="*/ 0 h 1052463"/>
                  <a:gd name="connsiteX9" fmla="*/ 4960131 w 6275643"/>
                  <a:gd name="connsiteY9" fmla="*/ 0 h 1052463"/>
                  <a:gd name="connsiteX10" fmla="*/ 5749412 w 6275643"/>
                  <a:gd name="connsiteY10" fmla="*/ 0 h 1052463"/>
                  <a:gd name="connsiteX11" fmla="*/ 6275644 w 6275643"/>
                  <a:gd name="connsiteY11" fmla="*/ 526232 h 1052463"/>
                  <a:gd name="connsiteX12" fmla="*/ 6275643 w 6275643"/>
                  <a:gd name="connsiteY12" fmla="*/ 526232 h 1052463"/>
                  <a:gd name="connsiteX13" fmla="*/ 5749411 w 6275643"/>
                  <a:gd name="connsiteY13" fmla="*/ 1052464 h 1052463"/>
                  <a:gd name="connsiteX14" fmla="*/ 5064594 w 6275643"/>
                  <a:gd name="connsiteY14" fmla="*/ 1052464 h 1052463"/>
                  <a:gd name="connsiteX15" fmla="*/ 4432009 w 6275643"/>
                  <a:gd name="connsiteY15" fmla="*/ 1052464 h 1052463"/>
                  <a:gd name="connsiteX16" fmla="*/ 3747192 w 6275643"/>
                  <a:gd name="connsiteY16" fmla="*/ 1052464 h 1052463"/>
                  <a:gd name="connsiteX17" fmla="*/ 3271303 w 6275643"/>
                  <a:gd name="connsiteY17" fmla="*/ 1052464 h 1052463"/>
                  <a:gd name="connsiteX18" fmla="*/ 2847645 w 6275643"/>
                  <a:gd name="connsiteY18" fmla="*/ 1052463 h 1052463"/>
                  <a:gd name="connsiteX19" fmla="*/ 2162828 w 6275643"/>
                  <a:gd name="connsiteY19" fmla="*/ 1052463 h 1052463"/>
                  <a:gd name="connsiteX20" fmla="*/ 1686938 w 6275643"/>
                  <a:gd name="connsiteY20" fmla="*/ 1052463 h 1052463"/>
                  <a:gd name="connsiteX21" fmla="*/ 526232 w 6275643"/>
                  <a:gd name="connsiteY21" fmla="*/ 1052463 h 1052463"/>
                  <a:gd name="connsiteX22" fmla="*/ 0 w 6275643"/>
                  <a:gd name="connsiteY22" fmla="*/ 526231 h 1052463"/>
                  <a:gd name="connsiteX23" fmla="*/ 0 w 6275643"/>
                  <a:gd name="connsiteY23" fmla="*/ 526232 h 10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75643" h="1052463" fill="none" extrusionOk="0">
                    <a:moveTo>
                      <a:pt x="0" y="526232"/>
                    </a:moveTo>
                    <a:cubicBezTo>
                      <a:pt x="3752" y="211391"/>
                      <a:pt x="235409" y="-11360"/>
                      <a:pt x="526232" y="0"/>
                    </a:cubicBezTo>
                    <a:cubicBezTo>
                      <a:pt x="614031" y="-21503"/>
                      <a:pt x="828433" y="23445"/>
                      <a:pt x="949890" y="0"/>
                    </a:cubicBezTo>
                    <a:cubicBezTo>
                      <a:pt x="1071347" y="-23445"/>
                      <a:pt x="1308256" y="64156"/>
                      <a:pt x="1530243" y="0"/>
                    </a:cubicBezTo>
                    <a:cubicBezTo>
                      <a:pt x="1752230" y="-64156"/>
                      <a:pt x="1899969" y="23837"/>
                      <a:pt x="2110597" y="0"/>
                    </a:cubicBezTo>
                    <a:cubicBezTo>
                      <a:pt x="2321225" y="-23837"/>
                      <a:pt x="2564079" y="20178"/>
                      <a:pt x="2690950" y="0"/>
                    </a:cubicBezTo>
                    <a:cubicBezTo>
                      <a:pt x="2817821" y="-20178"/>
                      <a:pt x="3024209" y="52497"/>
                      <a:pt x="3166840" y="0"/>
                    </a:cubicBezTo>
                    <a:cubicBezTo>
                      <a:pt x="3309471" y="-52497"/>
                      <a:pt x="3412138" y="55960"/>
                      <a:pt x="3642729" y="0"/>
                    </a:cubicBezTo>
                    <a:cubicBezTo>
                      <a:pt x="3873320" y="-55960"/>
                      <a:pt x="4138094" y="65594"/>
                      <a:pt x="4327546" y="0"/>
                    </a:cubicBezTo>
                    <a:cubicBezTo>
                      <a:pt x="4516998" y="-65594"/>
                      <a:pt x="4737408" y="63711"/>
                      <a:pt x="4960131" y="0"/>
                    </a:cubicBezTo>
                    <a:cubicBezTo>
                      <a:pt x="5182854" y="-63711"/>
                      <a:pt x="5479977" y="35305"/>
                      <a:pt x="5749412" y="0"/>
                    </a:cubicBezTo>
                    <a:cubicBezTo>
                      <a:pt x="5979738" y="442"/>
                      <a:pt x="6269560" y="216298"/>
                      <a:pt x="6275644" y="526232"/>
                    </a:cubicBezTo>
                    <a:lnTo>
                      <a:pt x="6275643" y="526232"/>
                    </a:lnTo>
                    <a:cubicBezTo>
                      <a:pt x="6261056" y="830179"/>
                      <a:pt x="6038053" y="1000111"/>
                      <a:pt x="5749411" y="1052464"/>
                    </a:cubicBezTo>
                    <a:cubicBezTo>
                      <a:pt x="5542531" y="1102280"/>
                      <a:pt x="5332021" y="1005599"/>
                      <a:pt x="5064594" y="1052464"/>
                    </a:cubicBezTo>
                    <a:cubicBezTo>
                      <a:pt x="4797167" y="1099329"/>
                      <a:pt x="4655047" y="984183"/>
                      <a:pt x="4432009" y="1052464"/>
                    </a:cubicBezTo>
                    <a:cubicBezTo>
                      <a:pt x="4208972" y="1120745"/>
                      <a:pt x="4020443" y="1049545"/>
                      <a:pt x="3747192" y="1052464"/>
                    </a:cubicBezTo>
                    <a:cubicBezTo>
                      <a:pt x="3473941" y="1055383"/>
                      <a:pt x="3428078" y="1040954"/>
                      <a:pt x="3271303" y="1052464"/>
                    </a:cubicBezTo>
                    <a:cubicBezTo>
                      <a:pt x="3114528" y="1063973"/>
                      <a:pt x="2978588" y="1014716"/>
                      <a:pt x="2847645" y="1052463"/>
                    </a:cubicBezTo>
                    <a:cubicBezTo>
                      <a:pt x="2716702" y="1090210"/>
                      <a:pt x="2410700" y="974369"/>
                      <a:pt x="2162828" y="1052463"/>
                    </a:cubicBezTo>
                    <a:cubicBezTo>
                      <a:pt x="1914956" y="1130557"/>
                      <a:pt x="1787209" y="998064"/>
                      <a:pt x="1686938" y="1052463"/>
                    </a:cubicBezTo>
                    <a:cubicBezTo>
                      <a:pt x="1586667" y="1106862"/>
                      <a:pt x="815362" y="1025608"/>
                      <a:pt x="526232" y="1052463"/>
                    </a:cubicBezTo>
                    <a:cubicBezTo>
                      <a:pt x="204830" y="1047771"/>
                      <a:pt x="38942" y="783403"/>
                      <a:pt x="0" y="526231"/>
                    </a:cubicBezTo>
                    <a:lnTo>
                      <a:pt x="0" y="526232"/>
                    </a:lnTo>
                    <a:close/>
                  </a:path>
                  <a:path w="6275643" h="1052463" stroke="0" extrusionOk="0">
                    <a:moveTo>
                      <a:pt x="0" y="526232"/>
                    </a:moveTo>
                    <a:cubicBezTo>
                      <a:pt x="33702" y="198110"/>
                      <a:pt x="179237" y="-21267"/>
                      <a:pt x="526232" y="0"/>
                    </a:cubicBezTo>
                    <a:cubicBezTo>
                      <a:pt x="634651" y="-55170"/>
                      <a:pt x="790745" y="24472"/>
                      <a:pt x="1002122" y="0"/>
                    </a:cubicBezTo>
                    <a:cubicBezTo>
                      <a:pt x="1213499" y="-24472"/>
                      <a:pt x="1447563" y="19918"/>
                      <a:pt x="1582475" y="0"/>
                    </a:cubicBezTo>
                    <a:cubicBezTo>
                      <a:pt x="1717387" y="-19918"/>
                      <a:pt x="2063374" y="64088"/>
                      <a:pt x="2215060" y="0"/>
                    </a:cubicBezTo>
                    <a:cubicBezTo>
                      <a:pt x="2366747" y="-64088"/>
                      <a:pt x="2517264" y="55108"/>
                      <a:pt x="2690950" y="0"/>
                    </a:cubicBezTo>
                    <a:cubicBezTo>
                      <a:pt x="2864636" y="-55108"/>
                      <a:pt x="2931039" y="44799"/>
                      <a:pt x="3166840" y="0"/>
                    </a:cubicBezTo>
                    <a:cubicBezTo>
                      <a:pt x="3402641" y="-44799"/>
                      <a:pt x="3506280" y="32650"/>
                      <a:pt x="3694961" y="0"/>
                    </a:cubicBezTo>
                    <a:cubicBezTo>
                      <a:pt x="3883642" y="-32650"/>
                      <a:pt x="3950775" y="974"/>
                      <a:pt x="4118619" y="0"/>
                    </a:cubicBezTo>
                    <a:cubicBezTo>
                      <a:pt x="4286463" y="-974"/>
                      <a:pt x="4595509" y="55976"/>
                      <a:pt x="4803436" y="0"/>
                    </a:cubicBezTo>
                    <a:cubicBezTo>
                      <a:pt x="5011363" y="-55976"/>
                      <a:pt x="5466082" y="16027"/>
                      <a:pt x="5749412" y="0"/>
                    </a:cubicBezTo>
                    <a:cubicBezTo>
                      <a:pt x="6044434" y="-28980"/>
                      <a:pt x="6324370" y="214228"/>
                      <a:pt x="6275644" y="526232"/>
                    </a:cubicBezTo>
                    <a:lnTo>
                      <a:pt x="6275643" y="526232"/>
                    </a:lnTo>
                    <a:cubicBezTo>
                      <a:pt x="6257592" y="842241"/>
                      <a:pt x="5983532" y="999320"/>
                      <a:pt x="5749411" y="1052464"/>
                    </a:cubicBezTo>
                    <a:cubicBezTo>
                      <a:pt x="5541168" y="1102035"/>
                      <a:pt x="5391831" y="1006388"/>
                      <a:pt x="5169058" y="1052464"/>
                    </a:cubicBezTo>
                    <a:cubicBezTo>
                      <a:pt x="4946285" y="1098540"/>
                      <a:pt x="4666283" y="1003945"/>
                      <a:pt x="4536473" y="1052464"/>
                    </a:cubicBezTo>
                    <a:cubicBezTo>
                      <a:pt x="4406664" y="1100983"/>
                      <a:pt x="4218350" y="1024539"/>
                      <a:pt x="4112815" y="1052464"/>
                    </a:cubicBezTo>
                    <a:cubicBezTo>
                      <a:pt x="4007280" y="1080389"/>
                      <a:pt x="3697082" y="988308"/>
                      <a:pt x="3480230" y="1052464"/>
                    </a:cubicBezTo>
                    <a:cubicBezTo>
                      <a:pt x="3263378" y="1116619"/>
                      <a:pt x="3058322" y="996227"/>
                      <a:pt x="2847645" y="1052463"/>
                    </a:cubicBezTo>
                    <a:cubicBezTo>
                      <a:pt x="2636968" y="1108699"/>
                      <a:pt x="2481892" y="1029448"/>
                      <a:pt x="2371755" y="1052463"/>
                    </a:cubicBezTo>
                    <a:cubicBezTo>
                      <a:pt x="2261618" y="1075478"/>
                      <a:pt x="2053692" y="1040483"/>
                      <a:pt x="1791402" y="1052463"/>
                    </a:cubicBezTo>
                    <a:cubicBezTo>
                      <a:pt x="1529112" y="1064443"/>
                      <a:pt x="1488018" y="1002061"/>
                      <a:pt x="1367744" y="1052463"/>
                    </a:cubicBezTo>
                    <a:cubicBezTo>
                      <a:pt x="1247470" y="1102865"/>
                      <a:pt x="707128" y="971863"/>
                      <a:pt x="526232" y="1052463"/>
                    </a:cubicBezTo>
                    <a:cubicBezTo>
                      <a:pt x="233079" y="1069157"/>
                      <a:pt x="-28812" y="837167"/>
                      <a:pt x="0" y="526231"/>
                    </a:cubicBezTo>
                    <a:lnTo>
                      <a:pt x="0" y="526232"/>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accent1">
                      <a:lumMod val="50000"/>
                    </a:schemeClr>
                  </a:solidFill>
                  <a:latin typeface="Calibri" panose="020F0502020204030204" pitchFamily="34" charset="0"/>
                  <a:cs typeface="Calibri" panose="020F0502020204030204" pitchFamily="34" charset="0"/>
                </a:endParaRPr>
              </a:p>
            </p:txBody>
          </p:sp>
          <p:sp>
            <p:nvSpPr>
              <p:cNvPr id="58" name="TextBox 47">
                <a:extLst>
                  <a:ext uri="{FF2B5EF4-FFF2-40B4-BE49-F238E27FC236}">
                    <a16:creationId xmlns:a16="http://schemas.microsoft.com/office/drawing/2014/main" id="{B80138F7-4E41-D56C-8B11-2F19F0D81CCA}"/>
                  </a:ext>
                </a:extLst>
              </p:cNvPr>
              <p:cNvSpPr txBox="1"/>
              <p:nvPr/>
            </p:nvSpPr>
            <p:spPr>
              <a:xfrm>
                <a:off x="1536592" y="-784707"/>
                <a:ext cx="6245962" cy="1004057"/>
              </a:xfrm>
              <a:prstGeom prst="rect">
                <a:avLst/>
              </a:prstGeom>
              <a:noFill/>
            </p:spPr>
            <p:txBody>
              <a:bodyPr wrap="square" rtlCol="0">
                <a:spAutoFit/>
              </a:bodyPr>
              <a:lstStyle/>
              <a:p>
                <a:pPr algn="ctr">
                  <a:lnSpc>
                    <a:spcPct val="120000"/>
                  </a:lnSpc>
                </a:pPr>
                <a:r>
                  <a:rPr lang="en-US" sz="5500" b="1" dirty="0" err="1">
                    <a:solidFill>
                      <a:srgbClr val="385723"/>
                    </a:solidFill>
                    <a:latin typeface="UTM Avo" panose="02040603050506020204" pitchFamily="18" charset="0"/>
                  </a:rPr>
                  <a:t>vui</a:t>
                </a:r>
                <a:endParaRPr lang="en-US" sz="5500" dirty="0">
                  <a:solidFill>
                    <a:srgbClr val="C00000"/>
                  </a:solidFill>
                  <a:latin typeface="UTM Avo" panose="02040603050506020204" pitchFamily="18" charset="0"/>
                  <a:cs typeface="Calibri" panose="020F0502020204030204" pitchFamily="34" charset="0"/>
                </a:endParaRPr>
              </a:p>
            </p:txBody>
          </p:sp>
        </p:grpSp>
      </p:grpSp>
      <p:sp>
        <p:nvSpPr>
          <p:cNvPr id="20" name="TextBox 19">
            <a:extLst>
              <a:ext uri="{FF2B5EF4-FFF2-40B4-BE49-F238E27FC236}">
                <a16:creationId xmlns:a16="http://schemas.microsoft.com/office/drawing/2014/main" id="{B4E37775-A1B9-40D2-A2F9-99D8C46859FF}"/>
              </a:ext>
            </a:extLst>
          </p:cNvPr>
          <p:cNvSpPr txBox="1"/>
          <p:nvPr/>
        </p:nvSpPr>
        <p:spPr>
          <a:xfrm>
            <a:off x="1063371" y="437852"/>
            <a:ext cx="10065256" cy="2000548"/>
          </a:xfrm>
          <a:prstGeom prst="rect">
            <a:avLst/>
          </a:prstGeom>
          <a:noFill/>
          <a:ln w="25400">
            <a:noFill/>
          </a:ln>
        </p:spPr>
        <p:txBody>
          <a:bodyPr wrap="none" lIns="0" tIns="0" rIns="0" bIns="0" rtlCol="0">
            <a:spAutoFit/>
          </a:bodyPr>
          <a:lstStyle/>
          <a:p>
            <a:pPr algn="ctr">
              <a:spcBef>
                <a:spcPts val="1200"/>
              </a:spcBef>
            </a:pPr>
            <a:r>
              <a:rPr lang="en-US" sz="6000">
                <a:ln w="568325">
                  <a:solidFill>
                    <a:schemeClr val="bg1"/>
                  </a:solidFill>
                </a:ln>
                <a:solidFill>
                  <a:schemeClr val="bg1"/>
                </a:solidFill>
                <a:effectLst>
                  <a:glow>
                    <a:schemeClr val="accent1">
                      <a:lumMod val="75000"/>
                      <a:alpha val="66000"/>
                    </a:schemeClr>
                  </a:glow>
                  <a:outerShdw dist="25400" algn="tl">
                    <a:srgbClr val="000000">
                      <a:alpha val="49000"/>
                    </a:srgbClr>
                  </a:outerShdw>
                </a:effectLst>
                <a:latin typeface="#9Slide07 SVNBeachwood Sans" pitchFamily="2" charset="0"/>
              </a:rPr>
              <a:t>CÁC BẠN ĐÁNH GIÁ TIẾT HỌC CỦA CHÚNG TA</a:t>
            </a:r>
          </a:p>
          <a:p>
            <a:pPr algn="ctr">
              <a:spcBef>
                <a:spcPts val="1200"/>
              </a:spcBef>
            </a:pPr>
            <a:r>
              <a:rPr lang="en-US" sz="6000">
                <a:ln w="568325">
                  <a:solidFill>
                    <a:schemeClr val="bg1"/>
                  </a:solidFill>
                </a:ln>
                <a:solidFill>
                  <a:schemeClr val="bg1"/>
                </a:solidFill>
                <a:effectLst>
                  <a:glow>
                    <a:schemeClr val="accent1">
                      <a:lumMod val="75000"/>
                      <a:alpha val="66000"/>
                    </a:schemeClr>
                  </a:glow>
                  <a:outerShdw dist="25400" algn="tl">
                    <a:srgbClr val="000000">
                      <a:alpha val="49000"/>
                    </a:srgbClr>
                  </a:outerShdw>
                </a:effectLst>
                <a:latin typeface="#9Slide07 SVNBeachwood Sans" pitchFamily="2" charset="0"/>
              </a:rPr>
              <a:t>NHƯ THẾ NÀO?</a:t>
            </a:r>
            <a:endParaRPr lang="en-US" sz="4400">
              <a:ln w="568325">
                <a:solidFill>
                  <a:schemeClr val="bg1"/>
                </a:solidFill>
              </a:ln>
              <a:solidFill>
                <a:schemeClr val="bg1"/>
              </a:solidFill>
              <a:effectLst>
                <a:glow>
                  <a:schemeClr val="accent1">
                    <a:lumMod val="75000"/>
                    <a:alpha val="66000"/>
                  </a:schemeClr>
                </a:glow>
                <a:outerShdw dist="25400" algn="tl">
                  <a:srgbClr val="000000">
                    <a:alpha val="49000"/>
                  </a:srgbClr>
                </a:outerShdw>
              </a:effectLst>
              <a:latin typeface="#9Slide07 SVNBeachwood Sans" pitchFamily="2" charset="0"/>
            </a:endParaRPr>
          </a:p>
        </p:txBody>
      </p:sp>
      <p:sp>
        <p:nvSpPr>
          <p:cNvPr id="19" name="TextBox 18">
            <a:extLst>
              <a:ext uri="{FF2B5EF4-FFF2-40B4-BE49-F238E27FC236}">
                <a16:creationId xmlns:a16="http://schemas.microsoft.com/office/drawing/2014/main" id="{F6E93D17-0D15-4A44-A000-6FE722AEB2EA}"/>
              </a:ext>
            </a:extLst>
          </p:cNvPr>
          <p:cNvSpPr txBox="1"/>
          <p:nvPr/>
        </p:nvSpPr>
        <p:spPr>
          <a:xfrm>
            <a:off x="986428" y="361652"/>
            <a:ext cx="10219144" cy="2000548"/>
          </a:xfrm>
          <a:prstGeom prst="rect">
            <a:avLst/>
          </a:prstGeom>
          <a:noFill/>
        </p:spPr>
        <p:txBody>
          <a:bodyPr wrap="none" lIns="0" tIns="0" rIns="0" bIns="0" rtlCol="0">
            <a:spAutoFit/>
          </a:bodyPr>
          <a:lstStyle/>
          <a:p>
            <a:pPr algn="ctr">
              <a:spcBef>
                <a:spcPts val="1200"/>
              </a:spcBef>
            </a:pPr>
            <a:r>
              <a:rPr lang="en-US" sz="6000" dirty="0">
                <a:solidFill>
                  <a:schemeClr val="accent5">
                    <a:lumMod val="75000"/>
                  </a:schemeClr>
                </a:solidFill>
                <a:latin typeface="#9Slide07 SVNBeachwood Sans" pitchFamily="2" charset="0"/>
              </a:rPr>
              <a:t>CÁC BẠN ĐÁNH GIÁ TIẾT HỌC CỦA CHÚNG TA </a:t>
            </a:r>
          </a:p>
          <a:p>
            <a:pPr algn="ctr">
              <a:spcBef>
                <a:spcPts val="1200"/>
              </a:spcBef>
            </a:pPr>
            <a:r>
              <a:rPr lang="en-US" sz="6000" dirty="0">
                <a:solidFill>
                  <a:schemeClr val="accent5">
                    <a:lumMod val="75000"/>
                  </a:schemeClr>
                </a:solidFill>
                <a:latin typeface="#9Slide07 SVNBeachwood Sans" pitchFamily="2" charset="0"/>
              </a:rPr>
              <a:t>NHƯ THẾ NÀO?</a:t>
            </a:r>
          </a:p>
        </p:txBody>
      </p:sp>
    </p:spTree>
    <p:extLst>
      <p:ext uri="{BB962C8B-B14F-4D97-AF65-F5344CB8AC3E}">
        <p14:creationId xmlns:p14="http://schemas.microsoft.com/office/powerpoint/2010/main" val="17031513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32" presetClass="emph" presetSubtype="0" fill="hold" nodeType="withEffect">
                                  <p:stCondLst>
                                    <p:cond delay="500"/>
                                  </p:stCondLst>
                                  <p:childTnLst>
                                    <p:animRot by="120000">
                                      <p:cBhvr>
                                        <p:cTn id="16" dur="100" fill="hold">
                                          <p:stCondLst>
                                            <p:cond delay="0"/>
                                          </p:stCondLst>
                                        </p:cTn>
                                        <p:tgtEl>
                                          <p:spTgt spid="38"/>
                                        </p:tgtEl>
                                        <p:attrNameLst>
                                          <p:attrName>r</p:attrName>
                                        </p:attrNameLst>
                                      </p:cBhvr>
                                    </p:animRot>
                                    <p:animRot by="-240000">
                                      <p:cBhvr>
                                        <p:cTn id="17" dur="200" fill="hold">
                                          <p:stCondLst>
                                            <p:cond delay="200"/>
                                          </p:stCondLst>
                                        </p:cTn>
                                        <p:tgtEl>
                                          <p:spTgt spid="38"/>
                                        </p:tgtEl>
                                        <p:attrNameLst>
                                          <p:attrName>r</p:attrName>
                                        </p:attrNameLst>
                                      </p:cBhvr>
                                    </p:animRot>
                                    <p:animRot by="240000">
                                      <p:cBhvr>
                                        <p:cTn id="18" dur="200" fill="hold">
                                          <p:stCondLst>
                                            <p:cond delay="400"/>
                                          </p:stCondLst>
                                        </p:cTn>
                                        <p:tgtEl>
                                          <p:spTgt spid="38"/>
                                        </p:tgtEl>
                                        <p:attrNameLst>
                                          <p:attrName>r</p:attrName>
                                        </p:attrNameLst>
                                      </p:cBhvr>
                                    </p:animRot>
                                    <p:animRot by="-240000">
                                      <p:cBhvr>
                                        <p:cTn id="19" dur="200" fill="hold">
                                          <p:stCondLst>
                                            <p:cond delay="600"/>
                                          </p:stCondLst>
                                        </p:cTn>
                                        <p:tgtEl>
                                          <p:spTgt spid="38"/>
                                        </p:tgtEl>
                                        <p:attrNameLst>
                                          <p:attrName>r</p:attrName>
                                        </p:attrNameLst>
                                      </p:cBhvr>
                                    </p:animRot>
                                    <p:animRot by="120000">
                                      <p:cBhvr>
                                        <p:cTn id="20" dur="200" fill="hold">
                                          <p:stCondLst>
                                            <p:cond delay="800"/>
                                          </p:stCondLst>
                                        </p:cTn>
                                        <p:tgtEl>
                                          <p:spTgt spid="38"/>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1" presetID="32" presetClass="emph" presetSubtype="0" fill="hold" nodeType="withEffect">
                                  <p:stCondLst>
                                    <p:cond delay="500"/>
                                  </p:stCondLst>
                                  <p:childTnLst>
                                    <p:animRot by="120000">
                                      <p:cBhvr>
                                        <p:cTn id="22" dur="100" fill="hold">
                                          <p:stCondLst>
                                            <p:cond delay="0"/>
                                          </p:stCondLst>
                                        </p:cTn>
                                        <p:tgtEl>
                                          <p:spTgt spid="54"/>
                                        </p:tgtEl>
                                        <p:attrNameLst>
                                          <p:attrName>r</p:attrName>
                                        </p:attrNameLst>
                                      </p:cBhvr>
                                    </p:animRot>
                                    <p:animRot by="-240000">
                                      <p:cBhvr>
                                        <p:cTn id="23" dur="200" fill="hold">
                                          <p:stCondLst>
                                            <p:cond delay="200"/>
                                          </p:stCondLst>
                                        </p:cTn>
                                        <p:tgtEl>
                                          <p:spTgt spid="54"/>
                                        </p:tgtEl>
                                        <p:attrNameLst>
                                          <p:attrName>r</p:attrName>
                                        </p:attrNameLst>
                                      </p:cBhvr>
                                    </p:animRot>
                                    <p:animRot by="240000">
                                      <p:cBhvr>
                                        <p:cTn id="24" dur="200" fill="hold">
                                          <p:stCondLst>
                                            <p:cond delay="400"/>
                                          </p:stCondLst>
                                        </p:cTn>
                                        <p:tgtEl>
                                          <p:spTgt spid="54"/>
                                        </p:tgtEl>
                                        <p:attrNameLst>
                                          <p:attrName>r</p:attrName>
                                        </p:attrNameLst>
                                      </p:cBhvr>
                                    </p:animRot>
                                    <p:animRot by="-240000">
                                      <p:cBhvr>
                                        <p:cTn id="25" dur="200" fill="hold">
                                          <p:stCondLst>
                                            <p:cond delay="600"/>
                                          </p:stCondLst>
                                        </p:cTn>
                                        <p:tgtEl>
                                          <p:spTgt spid="54"/>
                                        </p:tgtEl>
                                        <p:attrNameLst>
                                          <p:attrName>r</p:attrName>
                                        </p:attrNameLst>
                                      </p:cBhvr>
                                    </p:animRot>
                                    <p:animRot by="120000">
                                      <p:cBhvr>
                                        <p:cTn id="26" dur="200" fill="hold">
                                          <p:stCondLst>
                                            <p:cond delay="800"/>
                                          </p:stCondLst>
                                        </p:cTn>
                                        <p:tgtEl>
                                          <p:spTgt spid="54"/>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BDD400-D4E3-4864-8B6F-8A16F6640978}"/>
              </a:ext>
            </a:extLst>
          </p:cNvPr>
          <p:cNvPicPr>
            <a:picLocks noChangeAspect="1"/>
          </p:cNvPicPr>
          <p:nvPr/>
        </p:nvPicPr>
        <p:blipFill rotWithShape="1">
          <a:blip r:embed="rId2">
            <a:extLst>
              <a:ext uri="{28A0092B-C50C-407E-A947-70E740481C1C}">
                <a14:useLocalDpi xmlns:a14="http://schemas.microsoft.com/office/drawing/2010/main" val="0"/>
              </a:ext>
            </a:extLst>
          </a:blip>
          <a:srcRect t="4255"/>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3C608C19-B51F-4BB8-AF24-3D69425D6E99}"/>
              </a:ext>
            </a:extLst>
          </p:cNvPr>
          <p:cNvSpPr/>
          <p:nvPr/>
        </p:nvSpPr>
        <p:spPr>
          <a:xfrm>
            <a:off x="2438400" y="5276850"/>
            <a:ext cx="7609066" cy="1428750"/>
          </a:xfrm>
          <a:prstGeom prst="roundRect">
            <a:avLst/>
          </a:prstGeom>
          <a:solidFill>
            <a:srgbClr val="FF1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48BA8B2-F778-4FA7-89F4-A63BAB270987}"/>
              </a:ext>
            </a:extLst>
          </p:cNvPr>
          <p:cNvGrpSpPr/>
          <p:nvPr/>
        </p:nvGrpSpPr>
        <p:grpSpPr>
          <a:xfrm>
            <a:off x="234692" y="228601"/>
            <a:ext cx="11722616" cy="6430090"/>
            <a:chOff x="881520" y="643200"/>
            <a:chExt cx="10636811" cy="5799658"/>
          </a:xfrm>
        </p:grpSpPr>
        <p:sp>
          <p:nvSpPr>
            <p:cNvPr id="9" name="Hình chữ nhật: Góc Tròn 77">
              <a:extLst>
                <a:ext uri="{FF2B5EF4-FFF2-40B4-BE49-F238E27FC236}">
                  <a16:creationId xmlns:a16="http://schemas.microsoft.com/office/drawing/2014/main" id="{0CAEAEAD-0EF6-41D6-BC1B-C5E104CC0A5A}"/>
                </a:ext>
              </a:extLst>
            </p:cNvPr>
            <p:cNvSpPr/>
            <p:nvPr/>
          </p:nvSpPr>
          <p:spPr>
            <a:xfrm>
              <a:off x="1089370" y="871258"/>
              <a:ext cx="10428961" cy="5571600"/>
            </a:xfrm>
            <a:prstGeom prst="roundRect">
              <a:avLst/>
            </a:prstGeom>
            <a:solidFill>
              <a:srgbClr val="386641"/>
            </a:solidFill>
            <a:ln>
              <a:noFill/>
            </a:ln>
            <a:effectLst>
              <a:outerShdw blurRad="317500" dist="38100" dir="16200000" sx="98000" sy="98000" algn="tl" rotWithShape="0">
                <a:srgbClr val="F6E8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35">
              <a:extLst>
                <a:ext uri="{FF2B5EF4-FFF2-40B4-BE49-F238E27FC236}">
                  <a16:creationId xmlns:a16="http://schemas.microsoft.com/office/drawing/2014/main" id="{DDAD5CF0-5404-4A7A-BFEC-34D27EB05F3E}"/>
                </a:ext>
              </a:extLst>
            </p:cNvPr>
            <p:cNvSpPr/>
            <p:nvPr/>
          </p:nvSpPr>
          <p:spPr>
            <a:xfrm>
              <a:off x="881520" y="643200"/>
              <a:ext cx="10428961" cy="5571600"/>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35BFCF7E-B42D-4A0D-BC7E-7B41D1330E16}"/>
              </a:ext>
            </a:extLst>
          </p:cNvPr>
          <p:cNvSpPr txBox="1"/>
          <p:nvPr/>
        </p:nvSpPr>
        <p:spPr>
          <a:xfrm>
            <a:off x="3776817" y="1455174"/>
            <a:ext cx="4638365" cy="1862048"/>
          </a:xfrm>
          <a:prstGeom prst="rect">
            <a:avLst/>
          </a:prstGeom>
          <a:noFill/>
        </p:spPr>
        <p:txBody>
          <a:bodyPr wrap="square">
            <a:spAutoFit/>
          </a:bodyPr>
          <a:lstStyle/>
          <a:p>
            <a:pPr algn="ctr"/>
            <a:r>
              <a:rPr lang="en-US" sz="11500">
                <a:solidFill>
                  <a:srgbClr val="92D050"/>
                </a:solidFill>
                <a:latin typeface="#9Slide07 SVNBeachwood Sans" pitchFamily="2" charset="0"/>
              </a:rPr>
              <a:t>TẠM BIỆT</a:t>
            </a:r>
            <a:endParaRPr lang="en-US" sz="11500" dirty="0">
              <a:solidFill>
                <a:srgbClr val="92D050"/>
              </a:solidFill>
              <a:latin typeface="#9Slide07 SVNBeachwood Sans" pitchFamily="2" charset="0"/>
            </a:endParaRPr>
          </a:p>
        </p:txBody>
      </p:sp>
      <p:pic>
        <p:nvPicPr>
          <p:cNvPr id="19" name="Picture 18">
            <a:extLst>
              <a:ext uri="{FF2B5EF4-FFF2-40B4-BE49-F238E27FC236}">
                <a16:creationId xmlns:a16="http://schemas.microsoft.com/office/drawing/2014/main" id="{61296D15-C159-4054-8999-B026FA733B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850" b="87700" l="11905" r="47774">
                        <a14:foregroundMark x1="32039" y1="65500" x2="40450" y2="74400"/>
                        <a14:foregroundMark x1="40450" y1="74400" x2="40631" y2="74500"/>
                        <a14:foregroundMark x1="43530" y1="48900" x2="43297" y2="81750"/>
                        <a14:foregroundMark x1="37319" y1="61450" x2="38276" y2="63950"/>
                        <a14:foregroundMark x1="38276" y1="63950" x2="39363" y2="64500"/>
                        <a14:foregroundMark x1="41201" y1="58800" x2="42314" y2="63850"/>
                        <a14:foregroundMark x1="42314" y1="63850" x2="42314" y2="64400"/>
                        <a14:foregroundMark x1="42029" y1="45750" x2="43866" y2="50350"/>
                        <a14:foregroundMark x1="44591" y1="46850" x2="44255" y2="53750"/>
                        <a14:foregroundMark x1="45859" y1="51800" x2="46584" y2="53200"/>
                        <a14:foregroundMark x1="38509" y1="86600" x2="42081" y2="86300"/>
                        <a14:foregroundMark x1="42081" y1="86300" x2="44720" y2="86400"/>
                        <a14:foregroundMark x1="44720" y1="86400" x2="44720" y2="86450"/>
                        <a14:foregroundMark x1="46144" y1="71550" x2="45471" y2="79450"/>
                        <a14:foregroundMark x1="45471" y1="79450" x2="45497" y2="79750"/>
                        <a14:foregroundMark x1="45497" y1="69350" x2="46480" y2="72300"/>
                        <a14:foregroundMark x1="46480" y1="72300" x2="47076" y2="77250"/>
                        <a14:foregroundMark x1="47076" y1="77250" x2="46920" y2="80300"/>
                        <a14:foregroundMark x1="46920" y1="80300" x2="46817" y2="80750"/>
                        <a14:foregroundMark x1="34938" y1="87700" x2="36025" y2="87150"/>
                        <a14:foregroundMark x1="32842" y1="72100" x2="33100" y2="80850"/>
                        <a14:foregroundMark x1="33100" y1="80850" x2="32997" y2="81650"/>
                        <a14:foregroundMark x1="45730" y1="68550" x2="47774" y2="74500"/>
                        <a14:foregroundMark x1="47774" y1="74500" x2="47774" y2="74700"/>
                        <a14:backgroundMark x1="27614" y1="35000" x2="16460" y2="74700"/>
                        <a14:backgroundMark x1="26527" y1="59350" x2="26863" y2="78650"/>
                        <a14:backgroundMark x1="26863" y1="78650" x2="26812" y2="78900"/>
                        <a14:backgroundMark x1="45859" y1="64750" x2="47334" y2="65850"/>
                        <a14:backgroundMark x1="47334" y1="65850" x2="47334" y2="65850"/>
                      </a14:backgroundRemoval>
                    </a14:imgEffect>
                  </a14:imgLayer>
                </a14:imgProps>
              </a:ext>
              <a:ext uri="{28A0092B-C50C-407E-A947-70E740481C1C}">
                <a14:useLocalDpi xmlns:a14="http://schemas.microsoft.com/office/drawing/2010/main" val="0"/>
              </a:ext>
            </a:extLst>
          </a:blip>
          <a:srcRect l="27642" t="42943" r="51599" b="10571"/>
          <a:stretch/>
        </p:blipFill>
        <p:spPr>
          <a:xfrm>
            <a:off x="8451502" y="3283270"/>
            <a:ext cx="3067810" cy="3555876"/>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1C80C4DB-0FD3-4646-9808-5D94E45088C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000" b="60100" l="20700" r="71950">
                        <a14:foregroundMark x1="20850" y1="14000" x2="23900" y2="23150"/>
                        <a14:foregroundMark x1="25850" y1="22600" x2="30000" y2="35950"/>
                        <a14:foregroundMark x1="24150" y1="14850" x2="31100" y2="40400"/>
                        <a14:foregroundMark x1="30550" y1="44850" x2="34450" y2="46250"/>
                        <a14:foregroundMark x1="35550" y1="46800" x2="47750" y2="56250"/>
                        <a14:foregroundMark x1="33350" y1="39300" x2="45700" y2="48600"/>
                        <a14:foregroundMark x1="45700" y1="48600" x2="53600" y2="51250"/>
                        <a14:foregroundMark x1="53600" y1="51250" x2="53600" y2="50400"/>
                        <a14:foregroundMark x1="33900" y1="38450" x2="35000" y2="39550"/>
                        <a14:foregroundMark x1="54450" y1="42600" x2="60850" y2="57050"/>
                        <a14:foregroundMark x1="65550" y1="59300" x2="71950" y2="60100"/>
                      </a14:backgroundRemoval>
                    </a14:imgEffect>
                  </a14:imgLayer>
                </a14:imgProps>
              </a:ext>
              <a:ext uri="{28A0092B-C50C-407E-A947-70E740481C1C}">
                <a14:useLocalDpi xmlns:a14="http://schemas.microsoft.com/office/drawing/2010/main" val="0"/>
              </a:ext>
            </a:extLst>
          </a:blip>
          <a:srcRect l="14719" t="-1" r="25281" b="40000"/>
          <a:stretch/>
        </p:blipFill>
        <p:spPr>
          <a:xfrm flipH="1">
            <a:off x="374832" y="3131423"/>
            <a:ext cx="3791146" cy="379114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548730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M BUM - KHỞI ĐỘNG ĐẦU GIỜ - Body Percussion - Lớp 5_6 - Trường Tiểu Học Đinh Bộ Lĩnh.">
            <a:hlinkClick r:id="" action="ppaction://media"/>
            <a:extLst>
              <a:ext uri="{FF2B5EF4-FFF2-40B4-BE49-F238E27FC236}">
                <a16:creationId xmlns:a16="http://schemas.microsoft.com/office/drawing/2014/main" id="{0B5039ED-EE81-9C9F-B0A7-9800DAAF81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62683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8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BDD400-D4E3-4864-8B6F-8A16F6640978}"/>
              </a:ext>
            </a:extLst>
          </p:cNvPr>
          <p:cNvPicPr>
            <a:picLocks noChangeAspect="1"/>
          </p:cNvPicPr>
          <p:nvPr/>
        </p:nvPicPr>
        <p:blipFill rotWithShape="1">
          <a:blip r:embed="rId2">
            <a:extLst>
              <a:ext uri="{28A0092B-C50C-407E-A947-70E740481C1C}">
                <a14:useLocalDpi xmlns:a14="http://schemas.microsoft.com/office/drawing/2010/main" val="0"/>
              </a:ext>
            </a:extLst>
          </a:blip>
          <a:srcRect t="4255"/>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6F7B5F57-9771-40CE-8835-11EEAD722CB6}"/>
              </a:ext>
            </a:extLst>
          </p:cNvPr>
          <p:cNvSpPr/>
          <p:nvPr/>
        </p:nvSpPr>
        <p:spPr>
          <a:xfrm>
            <a:off x="2438400" y="5276850"/>
            <a:ext cx="7609066" cy="1428750"/>
          </a:xfrm>
          <a:prstGeom prst="roundRect">
            <a:avLst/>
          </a:prstGeom>
          <a:solidFill>
            <a:srgbClr val="FF1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5 SVNClementine" panose="020F0502020204030203" pitchFamily="34" charset="0"/>
            </a:endParaRPr>
          </a:p>
        </p:txBody>
      </p:sp>
      <p:sp>
        <p:nvSpPr>
          <p:cNvPr id="6" name="TextBox 5">
            <a:extLst>
              <a:ext uri="{FF2B5EF4-FFF2-40B4-BE49-F238E27FC236}">
                <a16:creationId xmlns:a16="http://schemas.microsoft.com/office/drawing/2014/main" id="{E130079D-A787-4276-8D5B-975EA99F705E}"/>
              </a:ext>
            </a:extLst>
          </p:cNvPr>
          <p:cNvSpPr txBox="1"/>
          <p:nvPr/>
        </p:nvSpPr>
        <p:spPr>
          <a:xfrm>
            <a:off x="3804508" y="5163741"/>
            <a:ext cx="4582985" cy="1231106"/>
          </a:xfrm>
          <a:prstGeom prst="rect">
            <a:avLst/>
          </a:prstGeom>
          <a:noFill/>
          <a:ln w="25400">
            <a:noFill/>
          </a:ln>
        </p:spPr>
        <p:txBody>
          <a:bodyPr wrap="none" lIns="0" tIns="0" rIns="0" bIns="0" rtlCol="0">
            <a:spAutoFit/>
          </a:bodyPr>
          <a:lstStyle/>
          <a:p>
            <a:pPr algn="ctr"/>
            <a:r>
              <a:rPr lang="en-US" sz="8000" dirty="0">
                <a:ln w="568325">
                  <a:solidFill>
                    <a:schemeClr val="bg1"/>
                  </a:solidFill>
                </a:ln>
                <a:solidFill>
                  <a:schemeClr val="bg1"/>
                </a:solidFill>
                <a:effectLst>
                  <a:glow>
                    <a:schemeClr val="accent1">
                      <a:lumMod val="75000"/>
                      <a:alpha val="66000"/>
                    </a:schemeClr>
                  </a:glow>
                  <a:outerShdw dist="25400" algn="tl">
                    <a:srgbClr val="000000">
                      <a:alpha val="49000"/>
                    </a:srgbClr>
                  </a:outerShdw>
                </a:effectLst>
                <a:latin typeface="#9Slide05 SVNClementine" panose="020F0502020204030203" pitchFamily="34" charset="0"/>
              </a:rPr>
              <a:t>HOẠT ĐỘNG 1</a:t>
            </a:r>
          </a:p>
        </p:txBody>
      </p:sp>
      <p:sp>
        <p:nvSpPr>
          <p:cNvPr id="7" name="TextBox 6">
            <a:extLst>
              <a:ext uri="{FF2B5EF4-FFF2-40B4-BE49-F238E27FC236}">
                <a16:creationId xmlns:a16="http://schemas.microsoft.com/office/drawing/2014/main" id="{35BFCF7E-B42D-4A0D-BC7E-7B41D1330E16}"/>
              </a:ext>
            </a:extLst>
          </p:cNvPr>
          <p:cNvSpPr txBox="1"/>
          <p:nvPr/>
        </p:nvSpPr>
        <p:spPr>
          <a:xfrm>
            <a:off x="2144533" y="5163741"/>
            <a:ext cx="7902933" cy="1323439"/>
          </a:xfrm>
          <a:prstGeom prst="rect">
            <a:avLst/>
          </a:prstGeom>
          <a:noFill/>
        </p:spPr>
        <p:txBody>
          <a:bodyPr wrap="square">
            <a:spAutoFit/>
          </a:bodyPr>
          <a:lstStyle/>
          <a:p>
            <a:pPr algn="ctr"/>
            <a:r>
              <a:rPr lang="en-US" sz="8000" dirty="0">
                <a:solidFill>
                  <a:srgbClr val="92D050"/>
                </a:solidFill>
                <a:latin typeface="#9Slide05 SVNClementine" panose="020F0502020204030203" pitchFamily="34" charset="0"/>
              </a:rPr>
              <a:t>HOẠT ĐỘNG 1</a:t>
            </a:r>
          </a:p>
        </p:txBody>
      </p:sp>
    </p:spTree>
    <p:extLst>
      <p:ext uri="{BB962C8B-B14F-4D97-AF65-F5344CB8AC3E}">
        <p14:creationId xmlns:p14="http://schemas.microsoft.com/office/powerpoint/2010/main" val="3169659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BDD400-D4E3-4864-8B6F-8A16F6640978}"/>
              </a:ext>
            </a:extLst>
          </p:cNvPr>
          <p:cNvPicPr>
            <a:picLocks noChangeAspect="1"/>
          </p:cNvPicPr>
          <p:nvPr/>
        </p:nvPicPr>
        <p:blipFill rotWithShape="1">
          <a:blip r:embed="rId2">
            <a:extLst>
              <a:ext uri="{28A0092B-C50C-407E-A947-70E740481C1C}">
                <a14:useLocalDpi xmlns:a14="http://schemas.microsoft.com/office/drawing/2010/main" val="0"/>
              </a:ext>
            </a:extLst>
          </a:blip>
          <a:srcRect t="4255"/>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3C608C19-B51F-4BB8-AF24-3D69425D6E99}"/>
              </a:ext>
            </a:extLst>
          </p:cNvPr>
          <p:cNvSpPr/>
          <p:nvPr/>
        </p:nvSpPr>
        <p:spPr>
          <a:xfrm>
            <a:off x="2438400" y="5276850"/>
            <a:ext cx="7609066" cy="1428750"/>
          </a:xfrm>
          <a:prstGeom prst="roundRect">
            <a:avLst/>
          </a:prstGeom>
          <a:solidFill>
            <a:srgbClr val="FF1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48BA8B2-F778-4FA7-89F4-A63BAB270987}"/>
              </a:ext>
            </a:extLst>
          </p:cNvPr>
          <p:cNvGrpSpPr/>
          <p:nvPr/>
        </p:nvGrpSpPr>
        <p:grpSpPr>
          <a:xfrm>
            <a:off x="234692" y="440877"/>
            <a:ext cx="11722616" cy="6217813"/>
            <a:chOff x="881520" y="643200"/>
            <a:chExt cx="10636811" cy="5799658"/>
          </a:xfrm>
        </p:grpSpPr>
        <p:sp>
          <p:nvSpPr>
            <p:cNvPr id="9" name="Hình chữ nhật: Góc Tròn 77">
              <a:extLst>
                <a:ext uri="{FF2B5EF4-FFF2-40B4-BE49-F238E27FC236}">
                  <a16:creationId xmlns:a16="http://schemas.microsoft.com/office/drawing/2014/main" id="{0CAEAEAD-0EF6-41D6-BC1B-C5E104CC0A5A}"/>
                </a:ext>
              </a:extLst>
            </p:cNvPr>
            <p:cNvSpPr/>
            <p:nvPr/>
          </p:nvSpPr>
          <p:spPr>
            <a:xfrm>
              <a:off x="1089370" y="871258"/>
              <a:ext cx="10428961" cy="5571600"/>
            </a:xfrm>
            <a:prstGeom prst="roundRect">
              <a:avLst/>
            </a:prstGeom>
            <a:solidFill>
              <a:srgbClr val="386641"/>
            </a:solidFill>
            <a:ln>
              <a:noFill/>
            </a:ln>
            <a:effectLst>
              <a:outerShdw blurRad="317500" dist="38100" dir="16200000" sx="98000" sy="98000" algn="tl" rotWithShape="0">
                <a:srgbClr val="F6E8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35">
              <a:extLst>
                <a:ext uri="{FF2B5EF4-FFF2-40B4-BE49-F238E27FC236}">
                  <a16:creationId xmlns:a16="http://schemas.microsoft.com/office/drawing/2014/main" id="{DDAD5CF0-5404-4A7A-BFEC-34D27EB05F3E}"/>
                </a:ext>
              </a:extLst>
            </p:cNvPr>
            <p:cNvSpPr/>
            <p:nvPr/>
          </p:nvSpPr>
          <p:spPr>
            <a:xfrm>
              <a:off x="881520" y="643200"/>
              <a:ext cx="10428961" cy="5571600"/>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E130079D-A787-4276-8D5B-975EA99F705E}"/>
              </a:ext>
            </a:extLst>
          </p:cNvPr>
          <p:cNvSpPr txBox="1"/>
          <p:nvPr/>
        </p:nvSpPr>
        <p:spPr>
          <a:xfrm>
            <a:off x="361166" y="346312"/>
            <a:ext cx="3710632" cy="615553"/>
          </a:xfrm>
          <a:prstGeom prst="rect">
            <a:avLst/>
          </a:prstGeom>
          <a:noFill/>
          <a:ln w="25400">
            <a:noFill/>
          </a:ln>
        </p:spPr>
        <p:txBody>
          <a:bodyPr wrap="none" lIns="0" tIns="0" rIns="0" bIns="0" rtlCol="0">
            <a:spAutoFit/>
          </a:bodyPr>
          <a:lstStyle/>
          <a:p>
            <a:pPr algn="ctr"/>
            <a:r>
              <a:rPr lang="en-US" sz="4000">
                <a:ln w="568325">
                  <a:solidFill>
                    <a:schemeClr val="bg1"/>
                  </a:solidFill>
                </a:ln>
                <a:solidFill>
                  <a:schemeClr val="bg1"/>
                </a:solidFill>
                <a:effectLst>
                  <a:glow>
                    <a:schemeClr val="accent1">
                      <a:lumMod val="75000"/>
                      <a:alpha val="66000"/>
                    </a:schemeClr>
                  </a:glow>
                  <a:outerShdw dist="25400" algn="tl">
                    <a:srgbClr val="000000">
                      <a:alpha val="49000"/>
                    </a:srgbClr>
                  </a:outerShdw>
                </a:effectLst>
                <a:latin typeface="#9Slide07 Stormtrooper" panose="020B0500000000000000" pitchFamily="34" charset="0"/>
              </a:rPr>
              <a:t>HOẠT ĐỘNG  1</a:t>
            </a:r>
          </a:p>
        </p:txBody>
      </p:sp>
      <p:sp>
        <p:nvSpPr>
          <p:cNvPr id="7" name="TextBox 6">
            <a:extLst>
              <a:ext uri="{FF2B5EF4-FFF2-40B4-BE49-F238E27FC236}">
                <a16:creationId xmlns:a16="http://schemas.microsoft.com/office/drawing/2014/main" id="{35BFCF7E-B42D-4A0D-BC7E-7B41D1330E16}"/>
              </a:ext>
            </a:extLst>
          </p:cNvPr>
          <p:cNvSpPr txBox="1"/>
          <p:nvPr/>
        </p:nvSpPr>
        <p:spPr>
          <a:xfrm>
            <a:off x="-117346" y="209776"/>
            <a:ext cx="4638365" cy="769441"/>
          </a:xfrm>
          <a:prstGeom prst="rect">
            <a:avLst/>
          </a:prstGeom>
          <a:noFill/>
        </p:spPr>
        <p:txBody>
          <a:bodyPr wrap="square">
            <a:spAutoFit/>
          </a:bodyPr>
          <a:lstStyle/>
          <a:p>
            <a:pPr algn="ctr"/>
            <a:r>
              <a:rPr lang="en-US" sz="4400">
                <a:solidFill>
                  <a:srgbClr val="92D050"/>
                </a:solidFill>
                <a:latin typeface="#9Slide07 Stormtrooper" panose="020B0500000000000000" pitchFamily="34" charset="0"/>
              </a:rPr>
              <a:t>HOẠT ĐỘNG 1</a:t>
            </a:r>
          </a:p>
        </p:txBody>
      </p:sp>
      <p:pic>
        <p:nvPicPr>
          <p:cNvPr id="13" name="Picture 12">
            <a:extLst>
              <a:ext uri="{FF2B5EF4-FFF2-40B4-BE49-F238E27FC236}">
                <a16:creationId xmlns:a16="http://schemas.microsoft.com/office/drawing/2014/main" id="{60694822-0C5B-47C7-8F6D-170D0B0D4EF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000" b="60100" l="20700" r="71950">
                        <a14:foregroundMark x1="20850" y1="14000" x2="23900" y2="23150"/>
                        <a14:foregroundMark x1="25850" y1="22600" x2="30000" y2="35950"/>
                        <a14:foregroundMark x1="24150" y1="14850" x2="31100" y2="40400"/>
                        <a14:foregroundMark x1="30550" y1="44850" x2="34450" y2="46250"/>
                        <a14:foregroundMark x1="35550" y1="46800" x2="47750" y2="56250"/>
                        <a14:foregroundMark x1="33350" y1="39300" x2="45700" y2="48600"/>
                        <a14:foregroundMark x1="45700" y1="48600" x2="53600" y2="51250"/>
                        <a14:foregroundMark x1="53600" y1="51250" x2="53600" y2="50400"/>
                        <a14:foregroundMark x1="33900" y1="38450" x2="35000" y2="39550"/>
                        <a14:foregroundMark x1="54450" y1="42600" x2="60850" y2="57050"/>
                        <a14:foregroundMark x1="65550" y1="59300" x2="71950" y2="60100"/>
                      </a14:backgroundRemoval>
                    </a14:imgEffect>
                  </a14:imgLayer>
                </a14:imgProps>
              </a:ext>
              <a:ext uri="{28A0092B-C50C-407E-A947-70E740481C1C}">
                <a14:useLocalDpi xmlns:a14="http://schemas.microsoft.com/office/drawing/2010/main" val="0"/>
              </a:ext>
            </a:extLst>
          </a:blip>
          <a:srcRect l="14719" t="-1" r="25281" b="40000"/>
          <a:stretch/>
        </p:blipFill>
        <p:spPr>
          <a:xfrm>
            <a:off x="7816480" y="2362200"/>
            <a:ext cx="4492866" cy="4492866"/>
          </a:xfrm>
          <a:prstGeom prst="rect">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id="{C3138AD6-CAFA-4963-87D9-8CED4DF1EEA6}"/>
              </a:ext>
            </a:extLst>
          </p:cNvPr>
          <p:cNvSpPr/>
          <p:nvPr/>
        </p:nvSpPr>
        <p:spPr>
          <a:xfrm>
            <a:off x="1409700" y="1584376"/>
            <a:ext cx="9372600" cy="1371600"/>
          </a:xfrm>
          <a:prstGeom prst="rect">
            <a:avLst/>
          </a:prstGeom>
          <a:no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prstClr val="black"/>
                </a:solidFill>
                <a:effectLst/>
                <a:uLnTx/>
                <a:uFillTx/>
                <a:latin typeface="#9Slide02 Noi dung dai"/>
                <a:ea typeface="Calibri" panose="020F0502020204030204" pitchFamily="34" charset="0"/>
                <a:cs typeface="Calibri" panose="020F0502020204030204" pitchFamily="34" charset="0"/>
              </a:rPr>
              <a:t>Tóm tắt nội dung chính đã học ở Phần 1 theo dạng sơ đồ tư duy.</a:t>
            </a:r>
          </a:p>
        </p:txBody>
      </p:sp>
      <p:sp>
        <p:nvSpPr>
          <p:cNvPr id="15" name="Rectangle 14">
            <a:extLst>
              <a:ext uri="{FF2B5EF4-FFF2-40B4-BE49-F238E27FC236}">
                <a16:creationId xmlns:a16="http://schemas.microsoft.com/office/drawing/2014/main" id="{D087676B-9E1E-4C34-8174-D0C25B277D8E}"/>
              </a:ext>
            </a:extLst>
          </p:cNvPr>
          <p:cNvSpPr/>
          <p:nvPr/>
        </p:nvSpPr>
        <p:spPr>
          <a:xfrm>
            <a:off x="1416844" y="3844950"/>
            <a:ext cx="6539425" cy="1371600"/>
          </a:xfrm>
          <a:prstGeom prst="rect">
            <a:avLst/>
          </a:prstGeom>
          <a:no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prstClr val="black"/>
                </a:solidFill>
                <a:effectLst/>
                <a:uLnTx/>
                <a:uFillTx/>
                <a:latin typeface="#9Slide02 Noi dung dai"/>
                <a:ea typeface="Calibri" panose="020F0502020204030204" pitchFamily="34" charset="0"/>
                <a:cs typeface="Calibri" panose="020F0502020204030204" pitchFamily="34" charset="0"/>
              </a:rPr>
              <a:t>Cho ví dụ minh họa đối với mỗi nội dung (ghi tên hoặc vẽ).</a:t>
            </a:r>
          </a:p>
        </p:txBody>
      </p:sp>
      <p:pic>
        <p:nvPicPr>
          <p:cNvPr id="16" name="Đồ họa 4745">
            <a:extLst>
              <a:ext uri="{FF2B5EF4-FFF2-40B4-BE49-F238E27FC236}">
                <a16:creationId xmlns:a16="http://schemas.microsoft.com/office/drawing/2014/main" id="{DE2115E1-1D47-46B8-B8FC-5B84007F0E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94573" y="3545216"/>
            <a:ext cx="948134" cy="1053482"/>
          </a:xfrm>
          <a:prstGeom prst="rect">
            <a:avLst/>
          </a:prstGeom>
          <a:effectLst>
            <a:outerShdw blurRad="63500" sx="102000" sy="102000" algn="ctr" rotWithShape="0">
              <a:prstClr val="black">
                <a:alpha val="40000"/>
              </a:prstClr>
            </a:outerShdw>
          </a:effectLst>
        </p:spPr>
      </p:pic>
      <p:pic>
        <p:nvPicPr>
          <p:cNvPr id="17" name="Đồ họa 4749">
            <a:extLst>
              <a:ext uri="{FF2B5EF4-FFF2-40B4-BE49-F238E27FC236}">
                <a16:creationId xmlns:a16="http://schemas.microsoft.com/office/drawing/2014/main" id="{05FF3171-5638-4E9D-8EA5-06D9E72A82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94573" y="1866946"/>
            <a:ext cx="1039608" cy="8687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30422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fill="hold" nodeType="withEffect" p14:presetBounceEnd="60000">
                                      <p:stCondLst>
                                        <p:cond delay="300"/>
                                      </p:stCondLst>
                                      <p:childTnLst>
                                        <p:animMotion origin="layout" path="M 1.04167E-6 3.33333E-6 L 0.1569 0.00902 " pathEditMode="relative" rAng="0" ptsTypes="AA" p14:bounceEnd="60000">
                                          <p:cBhvr>
                                            <p:cTn id="6" dur="1750" fill="hold"/>
                                            <p:tgtEl>
                                              <p:spTgt spid="17"/>
                                            </p:tgtEl>
                                            <p:attrNameLst>
                                              <p:attrName>ppt_x</p:attrName>
                                              <p:attrName>ppt_y</p:attrName>
                                            </p:attrNameLst>
                                          </p:cBhvr>
                                          <p:rCtr x="7852" y="440"/>
                                        </p:animMotion>
                                      </p:childTnLst>
                                    </p:cTn>
                                  </p:par>
                                  <p:par>
                                    <p:cTn id="7" presetID="42" presetClass="path" presetSubtype="0" accel="50000" fill="hold" nodeType="withEffect" p14:presetBounceEnd="60000">
                                      <p:stCondLst>
                                        <p:cond delay="0"/>
                                      </p:stCondLst>
                                      <p:childTnLst>
                                        <p:animMotion origin="layout" path="M -3.125E-6 1.11022E-16 L 0.16055 0.02847 " pathEditMode="relative" rAng="0" ptsTypes="AA" p14:bounceEnd="60000">
                                          <p:cBhvr>
                                            <p:cTn id="8" dur="1750" fill="hold"/>
                                            <p:tgtEl>
                                              <p:spTgt spid="16"/>
                                            </p:tgtEl>
                                            <p:attrNameLst>
                                              <p:attrName>ppt_x</p:attrName>
                                              <p:attrName>ppt_y</p:attrName>
                                            </p:attrNameLst>
                                          </p:cBhvr>
                                          <p:rCtr x="8034"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fill="hold" nodeType="withEffect">
                                      <p:stCondLst>
                                        <p:cond delay="300"/>
                                      </p:stCondLst>
                                      <p:childTnLst>
                                        <p:animMotion origin="layout" path="M 1.04167E-6 3.33333E-6 L 0.1569 0.00902 " pathEditMode="relative" rAng="0" ptsTypes="AA">
                                          <p:cBhvr>
                                            <p:cTn id="6" dur="1750" fill="hold"/>
                                            <p:tgtEl>
                                              <p:spTgt spid="17"/>
                                            </p:tgtEl>
                                            <p:attrNameLst>
                                              <p:attrName>ppt_x</p:attrName>
                                              <p:attrName>ppt_y</p:attrName>
                                            </p:attrNameLst>
                                          </p:cBhvr>
                                          <p:rCtr x="7852" y="440"/>
                                        </p:animMotion>
                                      </p:childTnLst>
                                    </p:cTn>
                                  </p:par>
                                  <p:par>
                                    <p:cTn id="7" presetID="42" presetClass="path" presetSubtype="0" accel="50000" fill="hold" nodeType="withEffect">
                                      <p:stCondLst>
                                        <p:cond delay="0"/>
                                      </p:stCondLst>
                                      <p:childTnLst>
                                        <p:animMotion origin="layout" path="M -3.125E-6 1.11022E-16 L 0.16055 0.02847 " pathEditMode="relative" rAng="0" ptsTypes="AA">
                                          <p:cBhvr>
                                            <p:cTn id="8" dur="1750" fill="hold"/>
                                            <p:tgtEl>
                                              <p:spTgt spid="16"/>
                                            </p:tgtEl>
                                            <p:attrNameLst>
                                              <p:attrName>ppt_x</p:attrName>
                                              <p:attrName>ppt_y</p:attrName>
                                            </p:attrNameLst>
                                          </p:cBhvr>
                                          <p:rCtr x="8034"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C6882F-C226-4708-BE0B-4C2A4CA5B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AC24762-A209-4784-870E-C241670D30D1}"/>
              </a:ext>
            </a:extLst>
          </p:cNvPr>
          <p:cNvSpPr txBox="1"/>
          <p:nvPr/>
        </p:nvSpPr>
        <p:spPr>
          <a:xfrm>
            <a:off x="480953" y="346310"/>
            <a:ext cx="5183791" cy="615553"/>
          </a:xfrm>
          <a:prstGeom prst="rect">
            <a:avLst/>
          </a:prstGeom>
          <a:noFill/>
          <a:ln w="25400">
            <a:noFill/>
          </a:ln>
        </p:spPr>
        <p:txBody>
          <a:bodyPr wrap="none" lIns="0" tIns="0" rIns="0" bIns="0" rtlCol="0">
            <a:spAutoFit/>
          </a:bodyPr>
          <a:lstStyle/>
          <a:p>
            <a:pPr algn="ctr"/>
            <a:r>
              <a:rPr lang="en-US" sz="4000">
                <a:ln w="568325">
                  <a:solidFill>
                    <a:schemeClr val="bg1"/>
                  </a:solidFill>
                </a:ln>
                <a:solidFill>
                  <a:schemeClr val="bg1"/>
                </a:solidFill>
                <a:effectLst>
                  <a:glow>
                    <a:schemeClr val="accent1">
                      <a:lumMod val="75000"/>
                      <a:alpha val="66000"/>
                    </a:schemeClr>
                  </a:glow>
                  <a:outerShdw dist="25400" algn="tl">
                    <a:srgbClr val="000000">
                      <a:alpha val="49000"/>
                    </a:srgbClr>
                  </a:outerShdw>
                </a:effectLst>
                <a:latin typeface="#9Slide07 Stormtrooper" panose="020B0500000000000000" pitchFamily="34" charset="0"/>
              </a:rPr>
              <a:t>HOẠT ĐỘNG  nhóm</a:t>
            </a:r>
          </a:p>
        </p:txBody>
      </p:sp>
      <p:sp>
        <p:nvSpPr>
          <p:cNvPr id="5" name="TextBox 4">
            <a:extLst>
              <a:ext uri="{FF2B5EF4-FFF2-40B4-BE49-F238E27FC236}">
                <a16:creationId xmlns:a16="http://schemas.microsoft.com/office/drawing/2014/main" id="{FD72A070-0CEE-4634-BD6E-13631DC67C12}"/>
              </a:ext>
            </a:extLst>
          </p:cNvPr>
          <p:cNvSpPr txBox="1"/>
          <p:nvPr/>
        </p:nvSpPr>
        <p:spPr>
          <a:xfrm>
            <a:off x="-102702" y="269367"/>
            <a:ext cx="6351102" cy="769441"/>
          </a:xfrm>
          <a:prstGeom prst="rect">
            <a:avLst/>
          </a:prstGeom>
          <a:noFill/>
        </p:spPr>
        <p:txBody>
          <a:bodyPr wrap="square">
            <a:spAutoFit/>
          </a:bodyPr>
          <a:lstStyle/>
          <a:p>
            <a:pPr algn="ctr"/>
            <a:r>
              <a:rPr lang="en-US" sz="4400">
                <a:solidFill>
                  <a:srgbClr val="FF0066"/>
                </a:solidFill>
                <a:latin typeface="#9Slide07 Stormtrooper" panose="020B0500000000000000" pitchFamily="34" charset="0"/>
              </a:rPr>
              <a:t>HOẠT ĐỘNG nhóm</a:t>
            </a:r>
          </a:p>
        </p:txBody>
      </p:sp>
    </p:spTree>
    <p:extLst>
      <p:ext uri="{BB962C8B-B14F-4D97-AF65-F5344CB8AC3E}">
        <p14:creationId xmlns:p14="http://schemas.microsoft.com/office/powerpoint/2010/main" val="271540822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5E8D3"/>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71EFFA8B-C531-4E20-B99A-82D7A70680E2}"/>
              </a:ext>
            </a:extLst>
          </p:cNvPr>
          <p:cNvSpPr/>
          <p:nvPr/>
        </p:nvSpPr>
        <p:spPr>
          <a:xfrm>
            <a:off x="0" y="0"/>
            <a:ext cx="12192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 name="Freeform 2"/>
          <p:cNvSpPr/>
          <p:nvPr/>
        </p:nvSpPr>
        <p:spPr>
          <a:xfrm>
            <a:off x="-393683" y="4466971"/>
            <a:ext cx="1847613" cy="2391029"/>
          </a:xfrm>
          <a:custGeom>
            <a:avLst/>
            <a:gdLst/>
            <a:ahLst/>
            <a:cxnLst/>
            <a:rect l="l" t="t" r="r" b="b"/>
            <a:pathLst>
              <a:path w="4228510" h="5472190">
                <a:moveTo>
                  <a:pt x="0" y="0"/>
                </a:moveTo>
                <a:lnTo>
                  <a:pt x="4228510" y="0"/>
                </a:lnTo>
                <a:lnTo>
                  <a:pt x="4228510" y="5472190"/>
                </a:lnTo>
                <a:lnTo>
                  <a:pt x="0" y="5472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60122" y="5471024"/>
            <a:ext cx="1071754" cy="1386976"/>
          </a:xfrm>
          <a:custGeom>
            <a:avLst/>
            <a:gdLst/>
            <a:ahLst/>
            <a:cxnLst/>
            <a:rect l="l" t="t" r="r" b="b"/>
            <a:pathLst>
              <a:path w="2452852" h="3174280">
                <a:moveTo>
                  <a:pt x="0" y="0"/>
                </a:moveTo>
                <a:lnTo>
                  <a:pt x="2452853" y="0"/>
                </a:lnTo>
                <a:lnTo>
                  <a:pt x="2452853" y="3174280"/>
                </a:lnTo>
                <a:lnTo>
                  <a:pt x="0" y="31742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84470" y="-269860"/>
            <a:ext cx="4876800" cy="1409839"/>
          </a:xfrm>
          <a:custGeom>
            <a:avLst/>
            <a:gdLst/>
            <a:ahLst/>
            <a:cxnLst/>
            <a:rect l="l" t="t" r="r" b="b"/>
            <a:pathLst>
              <a:path w="7315200" h="2114758">
                <a:moveTo>
                  <a:pt x="0" y="0"/>
                </a:moveTo>
                <a:lnTo>
                  <a:pt x="7315200" y="0"/>
                </a:lnTo>
                <a:lnTo>
                  <a:pt x="7315200" y="2114757"/>
                </a:lnTo>
                <a:lnTo>
                  <a:pt x="0" y="2114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3684386" y="-269860"/>
            <a:ext cx="4876800" cy="1409839"/>
          </a:xfrm>
          <a:custGeom>
            <a:avLst/>
            <a:gdLst/>
            <a:ahLst/>
            <a:cxnLst/>
            <a:rect l="l" t="t" r="r" b="b"/>
            <a:pathLst>
              <a:path w="7315200" h="2114758">
                <a:moveTo>
                  <a:pt x="0" y="0"/>
                </a:moveTo>
                <a:lnTo>
                  <a:pt x="7315200" y="0"/>
                </a:lnTo>
                <a:lnTo>
                  <a:pt x="7315200" y="2114757"/>
                </a:lnTo>
                <a:lnTo>
                  <a:pt x="0" y="2114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8299670" y="-269860"/>
            <a:ext cx="4876800" cy="1409839"/>
          </a:xfrm>
          <a:custGeom>
            <a:avLst/>
            <a:gdLst/>
            <a:ahLst/>
            <a:cxnLst/>
            <a:rect l="l" t="t" r="r" b="b"/>
            <a:pathLst>
              <a:path w="7315200" h="2114758">
                <a:moveTo>
                  <a:pt x="0" y="0"/>
                </a:moveTo>
                <a:lnTo>
                  <a:pt x="7315200" y="0"/>
                </a:lnTo>
                <a:lnTo>
                  <a:pt x="7315200" y="2114757"/>
                </a:lnTo>
                <a:lnTo>
                  <a:pt x="0" y="2114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18" name="Group 17">
            <a:extLst>
              <a:ext uri="{FF2B5EF4-FFF2-40B4-BE49-F238E27FC236}">
                <a16:creationId xmlns:a16="http://schemas.microsoft.com/office/drawing/2014/main" id="{C77B3C31-5735-4D99-80EF-01E2E4853416}"/>
              </a:ext>
            </a:extLst>
          </p:cNvPr>
          <p:cNvGrpSpPr/>
          <p:nvPr/>
        </p:nvGrpSpPr>
        <p:grpSpPr>
          <a:xfrm>
            <a:off x="9503338" y="4810711"/>
            <a:ext cx="2794253" cy="2100029"/>
            <a:chOff x="11664377" y="5494632"/>
            <a:chExt cx="6753345" cy="5075497"/>
          </a:xfrm>
        </p:grpSpPr>
        <p:sp>
          <p:nvSpPr>
            <p:cNvPr id="7" name="Freeform 7"/>
            <p:cNvSpPr/>
            <p:nvPr/>
          </p:nvSpPr>
          <p:spPr>
            <a:xfrm>
              <a:off x="14154304" y="5494632"/>
              <a:ext cx="4263418" cy="5075497"/>
            </a:xfrm>
            <a:custGeom>
              <a:avLst/>
              <a:gdLst/>
              <a:ahLst/>
              <a:cxnLst/>
              <a:rect l="l" t="t" r="r" b="b"/>
              <a:pathLst>
                <a:path w="4263418" h="5075497">
                  <a:moveTo>
                    <a:pt x="0" y="0"/>
                  </a:moveTo>
                  <a:lnTo>
                    <a:pt x="4263417" y="0"/>
                  </a:lnTo>
                  <a:lnTo>
                    <a:pt x="4263417" y="5075498"/>
                  </a:lnTo>
                  <a:lnTo>
                    <a:pt x="0" y="50754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2350554" y="7604916"/>
              <a:ext cx="2799664" cy="2886251"/>
            </a:xfrm>
            <a:custGeom>
              <a:avLst/>
              <a:gdLst/>
              <a:ahLst/>
              <a:cxnLst/>
              <a:rect l="l" t="t" r="r" b="b"/>
              <a:pathLst>
                <a:path w="2799664" h="2886251">
                  <a:moveTo>
                    <a:pt x="0" y="0"/>
                  </a:moveTo>
                  <a:lnTo>
                    <a:pt x="2799664" y="0"/>
                  </a:lnTo>
                  <a:lnTo>
                    <a:pt x="2799664" y="2886251"/>
                  </a:lnTo>
                  <a:lnTo>
                    <a:pt x="0" y="2886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1664377" y="8733007"/>
              <a:ext cx="1570257" cy="1758161"/>
            </a:xfrm>
            <a:custGeom>
              <a:avLst/>
              <a:gdLst/>
              <a:ahLst/>
              <a:cxnLst/>
              <a:rect l="l" t="t" r="r" b="b"/>
              <a:pathLst>
                <a:path w="1570257" h="1758161">
                  <a:moveTo>
                    <a:pt x="0" y="0"/>
                  </a:moveTo>
                  <a:lnTo>
                    <a:pt x="1570257" y="0"/>
                  </a:lnTo>
                  <a:lnTo>
                    <a:pt x="1570257" y="1758160"/>
                  </a:lnTo>
                  <a:lnTo>
                    <a:pt x="0" y="17581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sp>
        <p:nvSpPr>
          <p:cNvPr id="10" name="Freeform 10"/>
          <p:cNvSpPr/>
          <p:nvPr/>
        </p:nvSpPr>
        <p:spPr>
          <a:xfrm>
            <a:off x="157959" y="1067441"/>
            <a:ext cx="970210" cy="944742"/>
          </a:xfrm>
          <a:custGeom>
            <a:avLst/>
            <a:gdLst/>
            <a:ahLst/>
            <a:cxnLst/>
            <a:rect l="l" t="t" r="r" b="b"/>
            <a:pathLst>
              <a:path w="1455315" h="1417113">
                <a:moveTo>
                  <a:pt x="0" y="0"/>
                </a:moveTo>
                <a:lnTo>
                  <a:pt x="1455315" y="0"/>
                </a:lnTo>
                <a:lnTo>
                  <a:pt x="1455315" y="1417113"/>
                </a:lnTo>
                <a:lnTo>
                  <a:pt x="0" y="1417113"/>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11116245" y="1280192"/>
            <a:ext cx="516894" cy="503325"/>
          </a:xfrm>
          <a:custGeom>
            <a:avLst/>
            <a:gdLst/>
            <a:ahLst/>
            <a:cxnLst/>
            <a:rect l="l" t="t" r="r" b="b"/>
            <a:pathLst>
              <a:path w="775341" h="754988">
                <a:moveTo>
                  <a:pt x="0" y="0"/>
                </a:moveTo>
                <a:lnTo>
                  <a:pt x="775341" y="0"/>
                </a:lnTo>
                <a:lnTo>
                  <a:pt x="775341" y="754988"/>
                </a:lnTo>
                <a:lnTo>
                  <a:pt x="0" y="754988"/>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0064246" y="1902552"/>
            <a:ext cx="938641" cy="914002"/>
          </a:xfrm>
          <a:custGeom>
            <a:avLst/>
            <a:gdLst/>
            <a:ahLst/>
            <a:cxnLst/>
            <a:rect l="l" t="t" r="r" b="b"/>
            <a:pathLst>
              <a:path w="1407962" h="1371003">
                <a:moveTo>
                  <a:pt x="0" y="0"/>
                </a:moveTo>
                <a:lnTo>
                  <a:pt x="1407961" y="0"/>
                </a:lnTo>
                <a:lnTo>
                  <a:pt x="1407961" y="1371003"/>
                </a:lnTo>
                <a:lnTo>
                  <a:pt x="0" y="1371003"/>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11374692" y="3097969"/>
            <a:ext cx="589617" cy="574140"/>
          </a:xfrm>
          <a:custGeom>
            <a:avLst/>
            <a:gdLst/>
            <a:ahLst/>
            <a:cxnLst/>
            <a:rect l="l" t="t" r="r" b="b"/>
            <a:pathLst>
              <a:path w="884426" h="861210">
                <a:moveTo>
                  <a:pt x="0" y="0"/>
                </a:moveTo>
                <a:lnTo>
                  <a:pt x="884426" y="0"/>
                </a:lnTo>
                <a:lnTo>
                  <a:pt x="884426" y="861210"/>
                </a:lnTo>
                <a:lnTo>
                  <a:pt x="0" y="861210"/>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1022804" y="4136295"/>
            <a:ext cx="570099" cy="555135"/>
          </a:xfrm>
          <a:custGeom>
            <a:avLst/>
            <a:gdLst/>
            <a:ahLst/>
            <a:cxnLst/>
            <a:rect l="l" t="t" r="r" b="b"/>
            <a:pathLst>
              <a:path w="855149" h="832702">
                <a:moveTo>
                  <a:pt x="0" y="0"/>
                </a:moveTo>
                <a:lnTo>
                  <a:pt x="855149" y="0"/>
                </a:lnTo>
                <a:lnTo>
                  <a:pt x="855149" y="832702"/>
                </a:lnTo>
                <a:lnTo>
                  <a:pt x="0" y="832702"/>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grpSp>
        <p:nvGrpSpPr>
          <p:cNvPr id="34" name="Group 33">
            <a:extLst>
              <a:ext uri="{FF2B5EF4-FFF2-40B4-BE49-F238E27FC236}">
                <a16:creationId xmlns:a16="http://schemas.microsoft.com/office/drawing/2014/main" id="{BE853DE9-46BC-4778-93D0-3F9F690ADCCA}"/>
              </a:ext>
            </a:extLst>
          </p:cNvPr>
          <p:cNvGrpSpPr/>
          <p:nvPr/>
        </p:nvGrpSpPr>
        <p:grpSpPr>
          <a:xfrm>
            <a:off x="8645923" y="1932460"/>
            <a:ext cx="3555743" cy="1733363"/>
            <a:chOff x="11707964" y="863485"/>
            <a:chExt cx="4198557" cy="2600044"/>
          </a:xfrm>
        </p:grpSpPr>
        <p:sp>
          <p:nvSpPr>
            <p:cNvPr id="35" name="Freeform 22">
              <a:extLst>
                <a:ext uri="{FF2B5EF4-FFF2-40B4-BE49-F238E27FC236}">
                  <a16:creationId xmlns:a16="http://schemas.microsoft.com/office/drawing/2014/main" id="{9AF130B5-8DF1-42DE-830C-AB73919C09AD}"/>
                </a:ext>
              </a:extLst>
            </p:cNvPr>
            <p:cNvSpPr/>
            <p:nvPr/>
          </p:nvSpPr>
          <p:spPr>
            <a:xfrm>
              <a:off x="11707964" y="863485"/>
              <a:ext cx="4198557" cy="2600044"/>
            </a:xfrm>
            <a:custGeom>
              <a:avLst/>
              <a:gdLst/>
              <a:ahLst/>
              <a:cxnLst/>
              <a:rect l="l" t="t" r="r" b="b"/>
              <a:pathLst>
                <a:path w="4198557" h="2959542">
                  <a:moveTo>
                    <a:pt x="0" y="0"/>
                  </a:moveTo>
                  <a:lnTo>
                    <a:pt x="4198557" y="0"/>
                  </a:lnTo>
                  <a:lnTo>
                    <a:pt x="4198557" y="2959542"/>
                  </a:lnTo>
                  <a:lnTo>
                    <a:pt x="0" y="29595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b="1">
                <a:solidFill>
                  <a:prstClr val="black"/>
                </a:solidFill>
                <a:latin typeface="Calibri"/>
              </a:endParaRPr>
            </a:p>
          </p:txBody>
        </p:sp>
        <p:sp>
          <p:nvSpPr>
            <p:cNvPr id="37" name="TextBox 45">
              <a:extLst>
                <a:ext uri="{FF2B5EF4-FFF2-40B4-BE49-F238E27FC236}">
                  <a16:creationId xmlns:a16="http://schemas.microsoft.com/office/drawing/2014/main" id="{B8A0DA9E-9BCD-4938-98EB-DA7EEA948664}"/>
                </a:ext>
              </a:extLst>
            </p:cNvPr>
            <p:cNvSpPr txBox="1"/>
            <p:nvPr/>
          </p:nvSpPr>
          <p:spPr>
            <a:xfrm rot="21538821">
              <a:off x="12273588" y="1711390"/>
              <a:ext cx="3000359" cy="1118095"/>
            </a:xfrm>
            <a:prstGeom prst="rect">
              <a:avLst/>
            </a:prstGeom>
          </p:spPr>
          <p:txBody>
            <a:bodyPr wrap="square" lIns="0" tIns="0" rIns="0" bIns="0" rtlCol="0" anchor="t">
              <a:spAutoFit/>
            </a:bodyPr>
            <a:lstStyle/>
            <a:p>
              <a:pPr algn="ctr" defTabSz="609630">
                <a:lnSpc>
                  <a:spcPts val="3013"/>
                </a:lnSpc>
              </a:pPr>
              <a:r>
                <a:rPr lang="vi-VN" sz="2400" b="1">
                  <a:solidFill>
                    <a:prstClr val="black"/>
                  </a:solidFill>
                  <a:latin typeface="Times New Roman" panose="02020603050405020304" pitchFamily="18" charset="0"/>
                  <a:cs typeface="Times New Roman" panose="02020603050405020304" pitchFamily="18" charset="0"/>
                </a:rPr>
                <a:t>Những mặt trái khi sử dụng công nghệ.</a:t>
              </a:r>
              <a:endParaRPr lang="en-US" sz="2400" b="1">
                <a:solidFill>
                  <a:srgbClr val="3B5060"/>
                </a:solidFill>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id="{1465B66D-6AF5-44CE-950B-2A50ACA84259}"/>
              </a:ext>
            </a:extLst>
          </p:cNvPr>
          <p:cNvGrpSpPr/>
          <p:nvPr/>
        </p:nvGrpSpPr>
        <p:grpSpPr>
          <a:xfrm>
            <a:off x="724167" y="2030227"/>
            <a:ext cx="3001885" cy="1572468"/>
            <a:chOff x="12799661" y="3894327"/>
            <a:chExt cx="4198557" cy="2683079"/>
          </a:xfrm>
        </p:grpSpPr>
        <p:sp>
          <p:nvSpPr>
            <p:cNvPr id="39" name="Freeform 23">
              <a:extLst>
                <a:ext uri="{FF2B5EF4-FFF2-40B4-BE49-F238E27FC236}">
                  <a16:creationId xmlns:a16="http://schemas.microsoft.com/office/drawing/2014/main" id="{89CB0055-0C32-414F-BF5D-8DEF64B6B09E}"/>
                </a:ext>
              </a:extLst>
            </p:cNvPr>
            <p:cNvSpPr/>
            <p:nvPr/>
          </p:nvSpPr>
          <p:spPr>
            <a:xfrm>
              <a:off x="12799661" y="3894327"/>
              <a:ext cx="4198557" cy="2683079"/>
            </a:xfrm>
            <a:custGeom>
              <a:avLst/>
              <a:gdLst/>
              <a:ahLst/>
              <a:cxnLst/>
              <a:rect l="l" t="t" r="r" b="b"/>
              <a:pathLst>
                <a:path w="4198557" h="2959542">
                  <a:moveTo>
                    <a:pt x="0" y="0"/>
                  </a:moveTo>
                  <a:lnTo>
                    <a:pt x="4198556" y="0"/>
                  </a:lnTo>
                  <a:lnTo>
                    <a:pt x="4198556" y="2959542"/>
                  </a:lnTo>
                  <a:lnTo>
                    <a:pt x="0" y="29595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b="1">
                <a:solidFill>
                  <a:prstClr val="black"/>
                </a:solidFill>
                <a:latin typeface="Calibri"/>
              </a:endParaRPr>
            </a:p>
          </p:txBody>
        </p:sp>
        <p:sp>
          <p:nvSpPr>
            <p:cNvPr id="41" name="TextBox 47">
              <a:extLst>
                <a:ext uri="{FF2B5EF4-FFF2-40B4-BE49-F238E27FC236}">
                  <a16:creationId xmlns:a16="http://schemas.microsoft.com/office/drawing/2014/main" id="{834F7E47-3F39-425A-AB1E-14AABB805851}"/>
                </a:ext>
              </a:extLst>
            </p:cNvPr>
            <p:cNvSpPr txBox="1"/>
            <p:nvPr/>
          </p:nvSpPr>
          <p:spPr>
            <a:xfrm>
              <a:off x="13549160" y="4548206"/>
              <a:ext cx="3085279" cy="1260372"/>
            </a:xfrm>
            <a:prstGeom prst="rect">
              <a:avLst/>
            </a:prstGeom>
          </p:spPr>
          <p:txBody>
            <a:bodyPr wrap="square" lIns="0" tIns="0" rIns="0" bIns="0" rtlCol="0" anchor="t">
              <a:spAutoFit/>
            </a:bodyPr>
            <a:lstStyle/>
            <a:p>
              <a:pPr defTabSz="609630"/>
              <a:r>
                <a:rPr lang="vi-VN" sz="2400" b="1">
                  <a:solidFill>
                    <a:prstClr val="black"/>
                  </a:solidFill>
                  <a:latin typeface="Times New Roman" panose="02020603050405020304" pitchFamily="18" charset="0"/>
                  <a:cs typeface="Times New Roman" panose="02020603050405020304" pitchFamily="18" charset="0"/>
                </a:rPr>
                <a:t>Công nghệ  trong đời sống</a:t>
              </a:r>
              <a:endParaRPr lang="en-US" sz="2400" b="1">
                <a:solidFill>
                  <a:prstClr val="black"/>
                </a:solidFill>
                <a:latin typeface="Times New Roman" panose="02020603050405020304" pitchFamily="18" charset="0"/>
                <a:cs typeface="Times New Roman" panose="02020603050405020304" pitchFamily="18" charset="0"/>
              </a:endParaRPr>
            </a:p>
          </p:txBody>
        </p:sp>
      </p:grpSp>
      <p:sp>
        <p:nvSpPr>
          <p:cNvPr id="46" name="Freeform 57">
            <a:extLst>
              <a:ext uri="{FF2B5EF4-FFF2-40B4-BE49-F238E27FC236}">
                <a16:creationId xmlns:a16="http://schemas.microsoft.com/office/drawing/2014/main" id="{75AE90C9-6A3D-4C33-A79B-E08CABD3C741}"/>
              </a:ext>
            </a:extLst>
          </p:cNvPr>
          <p:cNvSpPr/>
          <p:nvPr/>
        </p:nvSpPr>
        <p:spPr>
          <a:xfrm rot="-2035447">
            <a:off x="7616650" y="3935669"/>
            <a:ext cx="3135045" cy="748749"/>
          </a:xfrm>
          <a:custGeom>
            <a:avLst/>
            <a:gdLst/>
            <a:ahLst/>
            <a:cxnLst/>
            <a:rect l="l" t="t" r="r" b="b"/>
            <a:pathLst>
              <a:path w="2787131" h="699316">
                <a:moveTo>
                  <a:pt x="0" y="0"/>
                </a:moveTo>
                <a:lnTo>
                  <a:pt x="2787131" y="0"/>
                </a:lnTo>
                <a:lnTo>
                  <a:pt x="2787131" y="699317"/>
                </a:lnTo>
                <a:lnTo>
                  <a:pt x="0" y="699317"/>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47" name="Freeform 58">
            <a:extLst>
              <a:ext uri="{FF2B5EF4-FFF2-40B4-BE49-F238E27FC236}">
                <a16:creationId xmlns:a16="http://schemas.microsoft.com/office/drawing/2014/main" id="{B1B20BD4-23EF-43FE-A7E7-A1ABE8692048}"/>
              </a:ext>
            </a:extLst>
          </p:cNvPr>
          <p:cNvSpPr/>
          <p:nvPr/>
        </p:nvSpPr>
        <p:spPr>
          <a:xfrm rot="281360" flipH="1">
            <a:off x="2089829" y="3600477"/>
            <a:ext cx="3012785" cy="455023"/>
          </a:xfrm>
          <a:custGeom>
            <a:avLst/>
            <a:gdLst/>
            <a:ahLst/>
            <a:cxnLst/>
            <a:rect l="l" t="t" r="r" b="b"/>
            <a:pathLst>
              <a:path w="3822175" h="382217">
                <a:moveTo>
                  <a:pt x="0" y="0"/>
                </a:moveTo>
                <a:lnTo>
                  <a:pt x="3822175" y="0"/>
                </a:lnTo>
                <a:lnTo>
                  <a:pt x="3822175" y="382218"/>
                </a:lnTo>
                <a:lnTo>
                  <a:pt x="0" y="382218"/>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grpSp>
        <p:nvGrpSpPr>
          <p:cNvPr id="48" name="Group 47">
            <a:extLst>
              <a:ext uri="{FF2B5EF4-FFF2-40B4-BE49-F238E27FC236}">
                <a16:creationId xmlns:a16="http://schemas.microsoft.com/office/drawing/2014/main" id="{E754C6DD-705D-41E4-9CD6-5A43CE9F15A9}"/>
              </a:ext>
            </a:extLst>
          </p:cNvPr>
          <p:cNvGrpSpPr/>
          <p:nvPr/>
        </p:nvGrpSpPr>
        <p:grpSpPr>
          <a:xfrm>
            <a:off x="4014183" y="2359553"/>
            <a:ext cx="4905381" cy="5204638"/>
            <a:chOff x="5518791" y="1823139"/>
            <a:chExt cx="7358071" cy="7806957"/>
          </a:xfrm>
        </p:grpSpPr>
        <p:sp>
          <p:nvSpPr>
            <p:cNvPr id="49" name="Freeform 20">
              <a:extLst>
                <a:ext uri="{FF2B5EF4-FFF2-40B4-BE49-F238E27FC236}">
                  <a16:creationId xmlns:a16="http://schemas.microsoft.com/office/drawing/2014/main" id="{2BC6B3D6-4CA2-46A2-A5C3-7748325D9AC4}"/>
                </a:ext>
              </a:extLst>
            </p:cNvPr>
            <p:cNvSpPr/>
            <p:nvPr/>
          </p:nvSpPr>
          <p:spPr>
            <a:xfrm rot="-2867753">
              <a:off x="5849211" y="1787318"/>
              <a:ext cx="6923921" cy="7131380"/>
            </a:xfrm>
            <a:custGeom>
              <a:avLst/>
              <a:gdLst/>
              <a:ahLst/>
              <a:cxnLst/>
              <a:rect l="l" t="t" r="r" b="b"/>
              <a:pathLst>
                <a:path w="6923921" h="7131380">
                  <a:moveTo>
                    <a:pt x="0" y="0"/>
                  </a:moveTo>
                  <a:lnTo>
                    <a:pt x="6923922" y="0"/>
                  </a:lnTo>
                  <a:lnTo>
                    <a:pt x="6923922" y="7131380"/>
                  </a:lnTo>
                  <a:lnTo>
                    <a:pt x="0" y="713138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09630"/>
              <a:endParaRPr lang="en-US" sz="1200">
                <a:solidFill>
                  <a:prstClr val="black"/>
                </a:solidFill>
                <a:latin typeface="Calibri"/>
              </a:endParaRPr>
            </a:p>
          </p:txBody>
        </p:sp>
        <p:sp>
          <p:nvSpPr>
            <p:cNvPr id="50" name="TextBox 25">
              <a:extLst>
                <a:ext uri="{FF2B5EF4-FFF2-40B4-BE49-F238E27FC236}">
                  <a16:creationId xmlns:a16="http://schemas.microsoft.com/office/drawing/2014/main" id="{AB2FA69E-5493-4A57-8257-81F6024721C3}"/>
                </a:ext>
              </a:extLst>
            </p:cNvPr>
            <p:cNvSpPr txBox="1"/>
            <p:nvPr/>
          </p:nvSpPr>
          <p:spPr>
            <a:xfrm>
              <a:off x="6553564" y="3632879"/>
              <a:ext cx="5072454" cy="2577629"/>
            </a:xfrm>
            <a:prstGeom prst="rect">
              <a:avLst/>
            </a:prstGeom>
            <a:solidFill>
              <a:srgbClr val="C6E19F"/>
            </a:solidFill>
          </p:spPr>
          <p:txBody>
            <a:bodyPr wrap="square" lIns="0" tIns="0" rIns="0" bIns="0" rtlCol="0" anchor="t">
              <a:spAutoFit/>
            </a:bodyPr>
            <a:lstStyle/>
            <a:p>
              <a:pPr algn="ctr" defTabSz="609630">
                <a:lnSpc>
                  <a:spcPts val="6667"/>
                </a:lnSpc>
              </a:pPr>
              <a:r>
                <a:rPr lang="en-US" sz="6400" spc="64">
                  <a:solidFill>
                    <a:srgbClr val="FF0000"/>
                  </a:solidFill>
                  <a:latin typeface="UTM Iron Gothic" panose="02040603050506020204" pitchFamily="18" charset="0"/>
                  <a:cs typeface="Times New Roman" panose="02020603050405020304" pitchFamily="18" charset="0"/>
                </a:rPr>
                <a:t>Công nghệ  trong đời sống</a:t>
              </a:r>
            </a:p>
          </p:txBody>
        </p:sp>
        <p:sp>
          <p:nvSpPr>
            <p:cNvPr id="52" name="Freeform 59">
              <a:extLst>
                <a:ext uri="{FF2B5EF4-FFF2-40B4-BE49-F238E27FC236}">
                  <a16:creationId xmlns:a16="http://schemas.microsoft.com/office/drawing/2014/main" id="{27A08448-6A0B-4AAD-B3C0-211962A7873E}"/>
                </a:ext>
              </a:extLst>
            </p:cNvPr>
            <p:cNvSpPr/>
            <p:nvPr/>
          </p:nvSpPr>
          <p:spPr>
            <a:xfrm>
              <a:off x="5518791" y="4719728"/>
              <a:ext cx="1638565" cy="2121119"/>
            </a:xfrm>
            <a:custGeom>
              <a:avLst/>
              <a:gdLst/>
              <a:ahLst/>
              <a:cxnLst/>
              <a:rect l="l" t="t" r="r" b="b"/>
              <a:pathLst>
                <a:path w="1638565" h="2121119">
                  <a:moveTo>
                    <a:pt x="0" y="0"/>
                  </a:moveTo>
                  <a:lnTo>
                    <a:pt x="1638564" y="0"/>
                  </a:lnTo>
                  <a:lnTo>
                    <a:pt x="1638564" y="2121119"/>
                  </a:lnTo>
                  <a:lnTo>
                    <a:pt x="0" y="212111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609630"/>
              <a:endParaRPr lang="en-US" sz="1200">
                <a:solidFill>
                  <a:prstClr val="black"/>
                </a:solidFill>
                <a:latin typeface="Calibri"/>
              </a:endParaRPr>
            </a:p>
          </p:txBody>
        </p:sp>
        <p:sp>
          <p:nvSpPr>
            <p:cNvPr id="53" name="Oval 52">
              <a:extLst>
                <a:ext uri="{FF2B5EF4-FFF2-40B4-BE49-F238E27FC236}">
                  <a16:creationId xmlns:a16="http://schemas.microsoft.com/office/drawing/2014/main" id="{B4FF0E03-44C2-4535-976F-A0276F534A4A}"/>
                </a:ext>
              </a:extLst>
            </p:cNvPr>
            <p:cNvSpPr/>
            <p:nvPr/>
          </p:nvSpPr>
          <p:spPr>
            <a:xfrm>
              <a:off x="9263993" y="1823139"/>
              <a:ext cx="1257317" cy="784956"/>
            </a:xfrm>
            <a:prstGeom prst="ellipse">
              <a:avLst/>
            </a:prstGeom>
            <a:solidFill>
              <a:srgbClr val="D6F5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54" name="Oval 53">
              <a:extLst>
                <a:ext uri="{FF2B5EF4-FFF2-40B4-BE49-F238E27FC236}">
                  <a16:creationId xmlns:a16="http://schemas.microsoft.com/office/drawing/2014/main" id="{DF441339-33BD-45F7-A7F1-FDBE53C53DB5}"/>
                </a:ext>
              </a:extLst>
            </p:cNvPr>
            <p:cNvSpPr/>
            <p:nvPr/>
          </p:nvSpPr>
          <p:spPr>
            <a:xfrm>
              <a:off x="8771534" y="8845140"/>
              <a:ext cx="1167272" cy="78495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sp>
        <p:nvSpPr>
          <p:cNvPr id="57" name="Freeform 7">
            <a:extLst>
              <a:ext uri="{FF2B5EF4-FFF2-40B4-BE49-F238E27FC236}">
                <a16:creationId xmlns:a16="http://schemas.microsoft.com/office/drawing/2014/main" id="{59AB0641-5239-4BE7-B1C7-1A9988286CAC}"/>
              </a:ext>
            </a:extLst>
          </p:cNvPr>
          <p:cNvSpPr/>
          <p:nvPr/>
        </p:nvSpPr>
        <p:spPr>
          <a:xfrm>
            <a:off x="6040567" y="2666063"/>
            <a:ext cx="939395" cy="891571"/>
          </a:xfrm>
          <a:custGeom>
            <a:avLst/>
            <a:gdLst/>
            <a:ahLst/>
            <a:cxnLst/>
            <a:rect l="l" t="t" r="r" b="b"/>
            <a:pathLst>
              <a:path w="2167759" h="2057400">
                <a:moveTo>
                  <a:pt x="0" y="0"/>
                </a:moveTo>
                <a:lnTo>
                  <a:pt x="2167759" y="0"/>
                </a:lnTo>
                <a:lnTo>
                  <a:pt x="2167759" y="2057400"/>
                </a:lnTo>
                <a:lnTo>
                  <a:pt x="0" y="20574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4134234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fill="hold"/>
                                        <p:tgtEl>
                                          <p:spTgt spid="57"/>
                                        </p:tgtEl>
                                        <p:attrNameLst>
                                          <p:attrName>ppt_w</p:attrName>
                                        </p:attrNameLst>
                                      </p:cBhvr>
                                      <p:tavLst>
                                        <p:tav tm="0">
                                          <p:val>
                                            <p:fltVal val="0"/>
                                          </p:val>
                                        </p:tav>
                                        <p:tav tm="100000">
                                          <p:val>
                                            <p:strVal val="#ppt_w"/>
                                          </p:val>
                                        </p:tav>
                                      </p:tavLst>
                                    </p:anim>
                                    <p:anim calcmode="lin" valueType="num">
                                      <p:cBhvr>
                                        <p:cTn id="13" dur="500" fill="hold"/>
                                        <p:tgtEl>
                                          <p:spTgt spid="57"/>
                                        </p:tgtEl>
                                        <p:attrNameLst>
                                          <p:attrName>ppt_h</p:attrName>
                                        </p:attrNameLst>
                                      </p:cBhvr>
                                      <p:tavLst>
                                        <p:tav tm="0">
                                          <p:val>
                                            <p:fltVal val="0"/>
                                          </p:val>
                                        </p:tav>
                                        <p:tav tm="100000">
                                          <p:val>
                                            <p:strVal val="#ppt_h"/>
                                          </p:val>
                                        </p:tav>
                                      </p:tavLst>
                                    </p:anim>
                                    <p:animEffect transition="in" filter="fade">
                                      <p:cBhvr>
                                        <p:cTn id="14" dur="500"/>
                                        <p:tgtEl>
                                          <p:spTgt spid="5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left)">
                                      <p:cBhvr>
                                        <p:cTn id="19" dur="500"/>
                                        <p:tgtEl>
                                          <p:spTgt spid="46"/>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500"/>
                                        <p:tgtEl>
                                          <p:spTgt spid="47"/>
                                        </p:tgtEl>
                                      </p:cBhvr>
                                    </p:animEffect>
                                  </p:childTnLst>
                                </p:cTn>
                              </p:par>
                            </p:childTnLst>
                          </p:cTn>
                        </p:par>
                        <p:par>
                          <p:cTn id="31" fill="hold">
                            <p:stCondLst>
                              <p:cond delay="500"/>
                            </p:stCondLst>
                            <p:childTnLst>
                              <p:par>
                                <p:cTn id="32" presetID="21" presetClass="entr" presetSubtype="1"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heel(1)">
                                      <p:cBhvr>
                                        <p:cTn id="34"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5E8D3"/>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71EFFA8B-C531-4E20-B99A-82D7A70680E2}"/>
              </a:ext>
            </a:extLst>
          </p:cNvPr>
          <p:cNvSpPr/>
          <p:nvPr/>
        </p:nvSpPr>
        <p:spPr>
          <a:xfrm>
            <a:off x="0" y="0"/>
            <a:ext cx="12192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 name="Freeform 2"/>
          <p:cNvSpPr/>
          <p:nvPr/>
        </p:nvSpPr>
        <p:spPr>
          <a:xfrm>
            <a:off x="-393683" y="4466971"/>
            <a:ext cx="1847613" cy="2391029"/>
          </a:xfrm>
          <a:custGeom>
            <a:avLst/>
            <a:gdLst/>
            <a:ahLst/>
            <a:cxnLst/>
            <a:rect l="l" t="t" r="r" b="b"/>
            <a:pathLst>
              <a:path w="4228510" h="5472190">
                <a:moveTo>
                  <a:pt x="0" y="0"/>
                </a:moveTo>
                <a:lnTo>
                  <a:pt x="4228510" y="0"/>
                </a:lnTo>
                <a:lnTo>
                  <a:pt x="4228510" y="5472190"/>
                </a:lnTo>
                <a:lnTo>
                  <a:pt x="0" y="5472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60122" y="5471024"/>
            <a:ext cx="1071754" cy="1386976"/>
          </a:xfrm>
          <a:custGeom>
            <a:avLst/>
            <a:gdLst/>
            <a:ahLst/>
            <a:cxnLst/>
            <a:rect l="l" t="t" r="r" b="b"/>
            <a:pathLst>
              <a:path w="2452852" h="3174280">
                <a:moveTo>
                  <a:pt x="0" y="0"/>
                </a:moveTo>
                <a:lnTo>
                  <a:pt x="2452853" y="0"/>
                </a:lnTo>
                <a:lnTo>
                  <a:pt x="2452853" y="3174280"/>
                </a:lnTo>
                <a:lnTo>
                  <a:pt x="0" y="31742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84470" y="-269860"/>
            <a:ext cx="4876800" cy="1409839"/>
          </a:xfrm>
          <a:custGeom>
            <a:avLst/>
            <a:gdLst/>
            <a:ahLst/>
            <a:cxnLst/>
            <a:rect l="l" t="t" r="r" b="b"/>
            <a:pathLst>
              <a:path w="7315200" h="2114758">
                <a:moveTo>
                  <a:pt x="0" y="0"/>
                </a:moveTo>
                <a:lnTo>
                  <a:pt x="7315200" y="0"/>
                </a:lnTo>
                <a:lnTo>
                  <a:pt x="7315200" y="2114757"/>
                </a:lnTo>
                <a:lnTo>
                  <a:pt x="0" y="2114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684386" y="-269860"/>
            <a:ext cx="4876800" cy="1409839"/>
          </a:xfrm>
          <a:custGeom>
            <a:avLst/>
            <a:gdLst/>
            <a:ahLst/>
            <a:cxnLst/>
            <a:rect l="l" t="t" r="r" b="b"/>
            <a:pathLst>
              <a:path w="7315200" h="2114758">
                <a:moveTo>
                  <a:pt x="0" y="0"/>
                </a:moveTo>
                <a:lnTo>
                  <a:pt x="7315200" y="0"/>
                </a:lnTo>
                <a:lnTo>
                  <a:pt x="7315200" y="2114757"/>
                </a:lnTo>
                <a:lnTo>
                  <a:pt x="0" y="2114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299670" y="-269860"/>
            <a:ext cx="4876800" cy="1409839"/>
          </a:xfrm>
          <a:custGeom>
            <a:avLst/>
            <a:gdLst/>
            <a:ahLst/>
            <a:cxnLst/>
            <a:rect l="l" t="t" r="r" b="b"/>
            <a:pathLst>
              <a:path w="7315200" h="2114758">
                <a:moveTo>
                  <a:pt x="0" y="0"/>
                </a:moveTo>
                <a:lnTo>
                  <a:pt x="7315200" y="0"/>
                </a:lnTo>
                <a:lnTo>
                  <a:pt x="7315200" y="2114757"/>
                </a:lnTo>
                <a:lnTo>
                  <a:pt x="0" y="2114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C77B3C31-5735-4D99-80EF-01E2E4853416}"/>
              </a:ext>
            </a:extLst>
          </p:cNvPr>
          <p:cNvGrpSpPr/>
          <p:nvPr/>
        </p:nvGrpSpPr>
        <p:grpSpPr>
          <a:xfrm>
            <a:off x="9503338" y="4810711"/>
            <a:ext cx="2794253" cy="2100029"/>
            <a:chOff x="11664377" y="5494632"/>
            <a:chExt cx="6753345" cy="5075497"/>
          </a:xfrm>
        </p:grpSpPr>
        <p:sp>
          <p:nvSpPr>
            <p:cNvPr id="7" name="Freeform 7"/>
            <p:cNvSpPr/>
            <p:nvPr/>
          </p:nvSpPr>
          <p:spPr>
            <a:xfrm>
              <a:off x="14154304" y="5494632"/>
              <a:ext cx="4263418" cy="5075497"/>
            </a:xfrm>
            <a:custGeom>
              <a:avLst/>
              <a:gdLst/>
              <a:ahLst/>
              <a:cxnLst/>
              <a:rect l="l" t="t" r="r" b="b"/>
              <a:pathLst>
                <a:path w="4263418" h="5075497">
                  <a:moveTo>
                    <a:pt x="0" y="0"/>
                  </a:moveTo>
                  <a:lnTo>
                    <a:pt x="4263417" y="0"/>
                  </a:lnTo>
                  <a:lnTo>
                    <a:pt x="4263417" y="5075498"/>
                  </a:lnTo>
                  <a:lnTo>
                    <a:pt x="0" y="50754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2350554" y="7604916"/>
              <a:ext cx="2799664" cy="2886251"/>
            </a:xfrm>
            <a:custGeom>
              <a:avLst/>
              <a:gdLst/>
              <a:ahLst/>
              <a:cxnLst/>
              <a:rect l="l" t="t" r="r" b="b"/>
              <a:pathLst>
                <a:path w="2799664" h="2886251">
                  <a:moveTo>
                    <a:pt x="0" y="0"/>
                  </a:moveTo>
                  <a:lnTo>
                    <a:pt x="2799664" y="0"/>
                  </a:lnTo>
                  <a:lnTo>
                    <a:pt x="2799664" y="2886251"/>
                  </a:lnTo>
                  <a:lnTo>
                    <a:pt x="0" y="2886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1664377" y="8733007"/>
              <a:ext cx="1570257" cy="1758161"/>
            </a:xfrm>
            <a:custGeom>
              <a:avLst/>
              <a:gdLst/>
              <a:ahLst/>
              <a:cxnLst/>
              <a:rect l="l" t="t" r="r" b="b"/>
              <a:pathLst>
                <a:path w="1570257" h="1758161">
                  <a:moveTo>
                    <a:pt x="0" y="0"/>
                  </a:moveTo>
                  <a:lnTo>
                    <a:pt x="1570257" y="0"/>
                  </a:lnTo>
                  <a:lnTo>
                    <a:pt x="1570257" y="1758160"/>
                  </a:lnTo>
                  <a:lnTo>
                    <a:pt x="0" y="17581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57959" y="1067441"/>
            <a:ext cx="970210" cy="944742"/>
          </a:xfrm>
          <a:custGeom>
            <a:avLst/>
            <a:gdLst/>
            <a:ahLst/>
            <a:cxnLst/>
            <a:rect l="l" t="t" r="r" b="b"/>
            <a:pathLst>
              <a:path w="1455315" h="1417113">
                <a:moveTo>
                  <a:pt x="0" y="0"/>
                </a:moveTo>
                <a:lnTo>
                  <a:pt x="1455315" y="0"/>
                </a:lnTo>
                <a:lnTo>
                  <a:pt x="1455315" y="1417113"/>
                </a:lnTo>
                <a:lnTo>
                  <a:pt x="0" y="1417113"/>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116245" y="1280192"/>
            <a:ext cx="516894" cy="503325"/>
          </a:xfrm>
          <a:custGeom>
            <a:avLst/>
            <a:gdLst/>
            <a:ahLst/>
            <a:cxnLst/>
            <a:rect l="l" t="t" r="r" b="b"/>
            <a:pathLst>
              <a:path w="775341" h="754988">
                <a:moveTo>
                  <a:pt x="0" y="0"/>
                </a:moveTo>
                <a:lnTo>
                  <a:pt x="775341" y="0"/>
                </a:lnTo>
                <a:lnTo>
                  <a:pt x="775341" y="754988"/>
                </a:lnTo>
                <a:lnTo>
                  <a:pt x="0" y="754988"/>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0064246" y="1902552"/>
            <a:ext cx="938641" cy="914002"/>
          </a:xfrm>
          <a:custGeom>
            <a:avLst/>
            <a:gdLst/>
            <a:ahLst/>
            <a:cxnLst/>
            <a:rect l="l" t="t" r="r" b="b"/>
            <a:pathLst>
              <a:path w="1407962" h="1371003">
                <a:moveTo>
                  <a:pt x="0" y="0"/>
                </a:moveTo>
                <a:lnTo>
                  <a:pt x="1407961" y="0"/>
                </a:lnTo>
                <a:lnTo>
                  <a:pt x="1407961" y="1371003"/>
                </a:lnTo>
                <a:lnTo>
                  <a:pt x="0" y="1371003"/>
                </a:lnTo>
                <a:lnTo>
                  <a:pt x="0" y="0"/>
                </a:lnTo>
                <a:close/>
              </a:path>
            </a:pathLst>
          </a:custGeom>
          <a:blipFill>
            <a:blip r:embed="rId12"/>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1374692" y="3097969"/>
            <a:ext cx="589617" cy="574140"/>
          </a:xfrm>
          <a:custGeom>
            <a:avLst/>
            <a:gdLst/>
            <a:ahLst/>
            <a:cxnLst/>
            <a:rect l="l" t="t" r="r" b="b"/>
            <a:pathLst>
              <a:path w="884426" h="861210">
                <a:moveTo>
                  <a:pt x="0" y="0"/>
                </a:moveTo>
                <a:lnTo>
                  <a:pt x="884426" y="0"/>
                </a:lnTo>
                <a:lnTo>
                  <a:pt x="884426" y="861210"/>
                </a:lnTo>
                <a:lnTo>
                  <a:pt x="0" y="861210"/>
                </a:lnTo>
                <a:lnTo>
                  <a:pt x="0" y="0"/>
                </a:lnTo>
                <a:close/>
              </a:path>
            </a:pathLst>
          </a:custGeom>
          <a:blipFill>
            <a:blip r:embed="rId12"/>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022804" y="4136295"/>
            <a:ext cx="570099" cy="555135"/>
          </a:xfrm>
          <a:custGeom>
            <a:avLst/>
            <a:gdLst/>
            <a:ahLst/>
            <a:cxnLst/>
            <a:rect l="l" t="t" r="r" b="b"/>
            <a:pathLst>
              <a:path w="855149" h="832702">
                <a:moveTo>
                  <a:pt x="0" y="0"/>
                </a:moveTo>
                <a:lnTo>
                  <a:pt x="855149" y="0"/>
                </a:lnTo>
                <a:lnTo>
                  <a:pt x="855149" y="832702"/>
                </a:lnTo>
                <a:lnTo>
                  <a:pt x="0" y="83270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4" name="Group 33">
            <a:extLst>
              <a:ext uri="{FF2B5EF4-FFF2-40B4-BE49-F238E27FC236}">
                <a16:creationId xmlns:a16="http://schemas.microsoft.com/office/drawing/2014/main" id="{BE853DE9-46BC-4778-93D0-3F9F690ADCCA}"/>
              </a:ext>
            </a:extLst>
          </p:cNvPr>
          <p:cNvGrpSpPr/>
          <p:nvPr/>
        </p:nvGrpSpPr>
        <p:grpSpPr>
          <a:xfrm>
            <a:off x="8645923" y="1932460"/>
            <a:ext cx="3555743" cy="1733363"/>
            <a:chOff x="11707964" y="863485"/>
            <a:chExt cx="4198557" cy="2600044"/>
          </a:xfrm>
        </p:grpSpPr>
        <p:sp>
          <p:nvSpPr>
            <p:cNvPr id="35" name="Freeform 22">
              <a:extLst>
                <a:ext uri="{FF2B5EF4-FFF2-40B4-BE49-F238E27FC236}">
                  <a16:creationId xmlns:a16="http://schemas.microsoft.com/office/drawing/2014/main" id="{9AF130B5-8DF1-42DE-830C-AB73919C09AD}"/>
                </a:ext>
              </a:extLst>
            </p:cNvPr>
            <p:cNvSpPr/>
            <p:nvPr/>
          </p:nvSpPr>
          <p:spPr>
            <a:xfrm>
              <a:off x="11707964" y="863485"/>
              <a:ext cx="4198557" cy="2600044"/>
            </a:xfrm>
            <a:custGeom>
              <a:avLst/>
              <a:gdLst/>
              <a:ahLst/>
              <a:cxnLst/>
              <a:rect l="l" t="t" r="r" b="b"/>
              <a:pathLst>
                <a:path w="4198557" h="2959542">
                  <a:moveTo>
                    <a:pt x="0" y="0"/>
                  </a:moveTo>
                  <a:lnTo>
                    <a:pt x="4198557" y="0"/>
                  </a:lnTo>
                  <a:lnTo>
                    <a:pt x="4198557" y="2959542"/>
                  </a:lnTo>
                  <a:lnTo>
                    <a:pt x="0" y="29595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37" name="TextBox 45">
              <a:extLst>
                <a:ext uri="{FF2B5EF4-FFF2-40B4-BE49-F238E27FC236}">
                  <a16:creationId xmlns:a16="http://schemas.microsoft.com/office/drawing/2014/main" id="{B8A0DA9E-9BCD-4938-98EB-DA7EEA948664}"/>
                </a:ext>
              </a:extLst>
            </p:cNvPr>
            <p:cNvSpPr txBox="1"/>
            <p:nvPr/>
          </p:nvSpPr>
          <p:spPr>
            <a:xfrm rot="21538821">
              <a:off x="12273588" y="1711390"/>
              <a:ext cx="3000359" cy="1118095"/>
            </a:xfrm>
            <a:prstGeom prst="rect">
              <a:avLst/>
            </a:prstGeom>
          </p:spPr>
          <p:txBody>
            <a:bodyPr wrap="square" lIns="0" tIns="0" rIns="0" bIns="0" rtlCol="0" anchor="t">
              <a:spAutoFit/>
            </a:bodyPr>
            <a:lstStyle/>
            <a:p>
              <a:pPr marL="0" marR="0" lvl="0" indent="0" algn="ctr" defTabSz="609630" rtl="0" eaLnBrk="1" fontAlgn="auto" latinLnBrk="0" hangingPunct="1">
                <a:lnSpc>
                  <a:spcPts val="3013"/>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Một số nhà sáng chế.</a:t>
              </a:r>
              <a:endParaRPr kumimoji="0" lang="en-US" sz="2400" b="1" i="0" u="none" strike="noStrike" kern="1200" cap="none" spc="0" normalizeH="0" baseline="0" noProof="0">
                <a:ln>
                  <a:noFill/>
                </a:ln>
                <a:solidFill>
                  <a:srgbClr val="3B5060"/>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a:extLst>
              <a:ext uri="{FF2B5EF4-FFF2-40B4-BE49-F238E27FC236}">
                <a16:creationId xmlns:a16="http://schemas.microsoft.com/office/drawing/2014/main" id="{1465B66D-6AF5-44CE-950B-2A50ACA84259}"/>
              </a:ext>
            </a:extLst>
          </p:cNvPr>
          <p:cNvGrpSpPr/>
          <p:nvPr/>
        </p:nvGrpSpPr>
        <p:grpSpPr>
          <a:xfrm>
            <a:off x="724167" y="2030227"/>
            <a:ext cx="3001885" cy="1572468"/>
            <a:chOff x="12799661" y="3894327"/>
            <a:chExt cx="4198557" cy="2683079"/>
          </a:xfrm>
        </p:grpSpPr>
        <p:sp>
          <p:nvSpPr>
            <p:cNvPr id="39" name="Freeform 23">
              <a:extLst>
                <a:ext uri="{FF2B5EF4-FFF2-40B4-BE49-F238E27FC236}">
                  <a16:creationId xmlns:a16="http://schemas.microsoft.com/office/drawing/2014/main" id="{89CB0055-0C32-414F-BF5D-8DEF64B6B09E}"/>
                </a:ext>
              </a:extLst>
            </p:cNvPr>
            <p:cNvSpPr/>
            <p:nvPr/>
          </p:nvSpPr>
          <p:spPr>
            <a:xfrm>
              <a:off x="12799661" y="3894327"/>
              <a:ext cx="4198557" cy="2683079"/>
            </a:xfrm>
            <a:custGeom>
              <a:avLst/>
              <a:gdLst/>
              <a:ahLst/>
              <a:cxnLst/>
              <a:rect l="l" t="t" r="r" b="b"/>
              <a:pathLst>
                <a:path w="4198557" h="2959542">
                  <a:moveTo>
                    <a:pt x="0" y="0"/>
                  </a:moveTo>
                  <a:lnTo>
                    <a:pt x="4198556" y="0"/>
                  </a:lnTo>
                  <a:lnTo>
                    <a:pt x="4198556" y="2959542"/>
                  </a:lnTo>
                  <a:lnTo>
                    <a:pt x="0" y="29595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47">
              <a:extLst>
                <a:ext uri="{FF2B5EF4-FFF2-40B4-BE49-F238E27FC236}">
                  <a16:creationId xmlns:a16="http://schemas.microsoft.com/office/drawing/2014/main" id="{834F7E47-3F39-425A-AB1E-14AABB805851}"/>
                </a:ext>
              </a:extLst>
            </p:cNvPr>
            <p:cNvSpPr txBox="1"/>
            <p:nvPr/>
          </p:nvSpPr>
          <p:spPr>
            <a:xfrm>
              <a:off x="13549160" y="4548206"/>
              <a:ext cx="3085279" cy="126037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Vai trò của sáng chế. </a:t>
              </a: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Freeform 57">
            <a:extLst>
              <a:ext uri="{FF2B5EF4-FFF2-40B4-BE49-F238E27FC236}">
                <a16:creationId xmlns:a16="http://schemas.microsoft.com/office/drawing/2014/main" id="{75AE90C9-6A3D-4C33-A79B-E08CABD3C741}"/>
              </a:ext>
            </a:extLst>
          </p:cNvPr>
          <p:cNvSpPr/>
          <p:nvPr/>
        </p:nvSpPr>
        <p:spPr>
          <a:xfrm rot="-2035447">
            <a:off x="7616650" y="3935669"/>
            <a:ext cx="3135045" cy="748749"/>
          </a:xfrm>
          <a:custGeom>
            <a:avLst/>
            <a:gdLst/>
            <a:ahLst/>
            <a:cxnLst/>
            <a:rect l="l" t="t" r="r" b="b"/>
            <a:pathLst>
              <a:path w="2787131" h="699316">
                <a:moveTo>
                  <a:pt x="0" y="0"/>
                </a:moveTo>
                <a:lnTo>
                  <a:pt x="2787131" y="0"/>
                </a:lnTo>
                <a:lnTo>
                  <a:pt x="2787131" y="699317"/>
                </a:lnTo>
                <a:lnTo>
                  <a:pt x="0" y="699317"/>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58">
            <a:extLst>
              <a:ext uri="{FF2B5EF4-FFF2-40B4-BE49-F238E27FC236}">
                <a16:creationId xmlns:a16="http://schemas.microsoft.com/office/drawing/2014/main" id="{B1B20BD4-23EF-43FE-A7E7-A1ABE8692048}"/>
              </a:ext>
            </a:extLst>
          </p:cNvPr>
          <p:cNvSpPr/>
          <p:nvPr/>
        </p:nvSpPr>
        <p:spPr>
          <a:xfrm rot="281360" flipH="1">
            <a:off x="2089829" y="3600477"/>
            <a:ext cx="3012785" cy="455023"/>
          </a:xfrm>
          <a:custGeom>
            <a:avLst/>
            <a:gdLst/>
            <a:ahLst/>
            <a:cxnLst/>
            <a:rect l="l" t="t" r="r" b="b"/>
            <a:pathLst>
              <a:path w="3822175" h="382217">
                <a:moveTo>
                  <a:pt x="0" y="0"/>
                </a:moveTo>
                <a:lnTo>
                  <a:pt x="3822175" y="0"/>
                </a:lnTo>
                <a:lnTo>
                  <a:pt x="3822175" y="382218"/>
                </a:lnTo>
                <a:lnTo>
                  <a:pt x="0" y="382218"/>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8" name="Group 47">
            <a:extLst>
              <a:ext uri="{FF2B5EF4-FFF2-40B4-BE49-F238E27FC236}">
                <a16:creationId xmlns:a16="http://schemas.microsoft.com/office/drawing/2014/main" id="{E754C6DD-705D-41E4-9CD6-5A43CE9F15A9}"/>
              </a:ext>
            </a:extLst>
          </p:cNvPr>
          <p:cNvGrpSpPr/>
          <p:nvPr/>
        </p:nvGrpSpPr>
        <p:grpSpPr>
          <a:xfrm>
            <a:off x="4014183" y="2359553"/>
            <a:ext cx="4905381" cy="5204638"/>
            <a:chOff x="5518791" y="1823139"/>
            <a:chExt cx="7358071" cy="7806957"/>
          </a:xfrm>
        </p:grpSpPr>
        <p:sp>
          <p:nvSpPr>
            <p:cNvPr id="49" name="Freeform 20">
              <a:extLst>
                <a:ext uri="{FF2B5EF4-FFF2-40B4-BE49-F238E27FC236}">
                  <a16:creationId xmlns:a16="http://schemas.microsoft.com/office/drawing/2014/main" id="{2BC6B3D6-4CA2-46A2-A5C3-7748325D9AC4}"/>
                </a:ext>
              </a:extLst>
            </p:cNvPr>
            <p:cNvSpPr/>
            <p:nvPr/>
          </p:nvSpPr>
          <p:spPr>
            <a:xfrm rot="-2867753">
              <a:off x="5849211" y="1787318"/>
              <a:ext cx="6923921" cy="7131380"/>
            </a:xfrm>
            <a:custGeom>
              <a:avLst/>
              <a:gdLst/>
              <a:ahLst/>
              <a:cxnLst/>
              <a:rect l="l" t="t" r="r" b="b"/>
              <a:pathLst>
                <a:path w="6923921" h="7131380">
                  <a:moveTo>
                    <a:pt x="0" y="0"/>
                  </a:moveTo>
                  <a:lnTo>
                    <a:pt x="6923922" y="0"/>
                  </a:lnTo>
                  <a:lnTo>
                    <a:pt x="6923922" y="7131380"/>
                  </a:lnTo>
                  <a:lnTo>
                    <a:pt x="0" y="713138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 name="TextBox 25">
              <a:extLst>
                <a:ext uri="{FF2B5EF4-FFF2-40B4-BE49-F238E27FC236}">
                  <a16:creationId xmlns:a16="http://schemas.microsoft.com/office/drawing/2014/main" id="{AB2FA69E-5493-4A57-8257-81F6024721C3}"/>
                </a:ext>
              </a:extLst>
            </p:cNvPr>
            <p:cNvSpPr txBox="1"/>
            <p:nvPr/>
          </p:nvSpPr>
          <p:spPr>
            <a:xfrm>
              <a:off x="6676702" y="3965709"/>
              <a:ext cx="5072454" cy="1288815"/>
            </a:xfrm>
            <a:prstGeom prst="rect">
              <a:avLst/>
            </a:prstGeom>
            <a:solidFill>
              <a:srgbClr val="C6E19F"/>
            </a:solidFill>
          </p:spPr>
          <p:txBody>
            <a:bodyPr wrap="square" lIns="0" tIns="0" rIns="0" bIns="0" rtlCol="0" anchor="t">
              <a:spAutoFit/>
            </a:bodyPr>
            <a:lstStyle/>
            <a:p>
              <a:pPr marL="0" marR="0" lvl="0" indent="0" algn="ctr" defTabSz="609630" rtl="0" eaLnBrk="1" fontAlgn="auto" latinLnBrk="0" hangingPunct="1">
                <a:lnSpc>
                  <a:spcPts val="6667"/>
                </a:lnSpc>
                <a:spcBef>
                  <a:spcPts val="0"/>
                </a:spcBef>
                <a:spcAft>
                  <a:spcPts val="0"/>
                </a:spcAft>
                <a:buClrTx/>
                <a:buSzTx/>
                <a:buFontTx/>
                <a:buNone/>
                <a:tabLst/>
                <a:defRPr/>
              </a:pPr>
              <a:r>
                <a:rPr kumimoji="0" lang="en-US" sz="6400" b="0" i="0" u="none" strike="noStrike" kern="1200" cap="none" spc="64" normalizeH="0" baseline="0" noProof="0">
                  <a:ln>
                    <a:noFill/>
                  </a:ln>
                  <a:solidFill>
                    <a:srgbClr val="FF0000"/>
                  </a:solidFill>
                  <a:effectLst/>
                  <a:uLnTx/>
                  <a:uFillTx/>
                  <a:latin typeface="UTM Iron Gothic" panose="02040603050506020204" pitchFamily="18" charset="0"/>
                  <a:ea typeface="+mn-ea"/>
                  <a:cs typeface="Times New Roman" panose="02020603050405020304" pitchFamily="18" charset="0"/>
                </a:rPr>
                <a:t>Nhà sáng chế</a:t>
              </a:r>
            </a:p>
          </p:txBody>
        </p:sp>
        <p:sp>
          <p:nvSpPr>
            <p:cNvPr id="52" name="Freeform 59">
              <a:extLst>
                <a:ext uri="{FF2B5EF4-FFF2-40B4-BE49-F238E27FC236}">
                  <a16:creationId xmlns:a16="http://schemas.microsoft.com/office/drawing/2014/main" id="{27A08448-6A0B-4AAD-B3C0-211962A7873E}"/>
                </a:ext>
              </a:extLst>
            </p:cNvPr>
            <p:cNvSpPr/>
            <p:nvPr/>
          </p:nvSpPr>
          <p:spPr>
            <a:xfrm>
              <a:off x="5518791" y="4719728"/>
              <a:ext cx="1638565" cy="2121119"/>
            </a:xfrm>
            <a:custGeom>
              <a:avLst/>
              <a:gdLst/>
              <a:ahLst/>
              <a:cxnLst/>
              <a:rect l="l" t="t" r="r" b="b"/>
              <a:pathLst>
                <a:path w="1638565" h="2121119">
                  <a:moveTo>
                    <a:pt x="0" y="0"/>
                  </a:moveTo>
                  <a:lnTo>
                    <a:pt x="1638564" y="0"/>
                  </a:lnTo>
                  <a:lnTo>
                    <a:pt x="1638564" y="2121119"/>
                  </a:lnTo>
                  <a:lnTo>
                    <a:pt x="0" y="212111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a:extLst>
                <a:ext uri="{FF2B5EF4-FFF2-40B4-BE49-F238E27FC236}">
                  <a16:creationId xmlns:a16="http://schemas.microsoft.com/office/drawing/2014/main" id="{B4FF0E03-44C2-4535-976F-A0276F534A4A}"/>
                </a:ext>
              </a:extLst>
            </p:cNvPr>
            <p:cNvSpPr/>
            <p:nvPr/>
          </p:nvSpPr>
          <p:spPr>
            <a:xfrm>
              <a:off x="9263993" y="1823139"/>
              <a:ext cx="1257317" cy="784956"/>
            </a:xfrm>
            <a:prstGeom prst="ellipse">
              <a:avLst/>
            </a:prstGeom>
            <a:solidFill>
              <a:srgbClr val="D6F5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4" name="Oval 53">
              <a:extLst>
                <a:ext uri="{FF2B5EF4-FFF2-40B4-BE49-F238E27FC236}">
                  <a16:creationId xmlns:a16="http://schemas.microsoft.com/office/drawing/2014/main" id="{DF441339-33BD-45F7-A7F1-FDBE53C53DB5}"/>
                </a:ext>
              </a:extLst>
            </p:cNvPr>
            <p:cNvSpPr/>
            <p:nvPr/>
          </p:nvSpPr>
          <p:spPr>
            <a:xfrm>
              <a:off x="8771534" y="8845140"/>
              <a:ext cx="1167272" cy="78495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sp>
        <p:nvSpPr>
          <p:cNvPr id="57" name="Freeform 7">
            <a:extLst>
              <a:ext uri="{FF2B5EF4-FFF2-40B4-BE49-F238E27FC236}">
                <a16:creationId xmlns:a16="http://schemas.microsoft.com/office/drawing/2014/main" id="{59AB0641-5239-4BE7-B1C7-1A9988286CAC}"/>
              </a:ext>
            </a:extLst>
          </p:cNvPr>
          <p:cNvSpPr/>
          <p:nvPr/>
        </p:nvSpPr>
        <p:spPr>
          <a:xfrm>
            <a:off x="6040567" y="2666063"/>
            <a:ext cx="939395" cy="891571"/>
          </a:xfrm>
          <a:custGeom>
            <a:avLst/>
            <a:gdLst/>
            <a:ahLst/>
            <a:cxnLst/>
            <a:rect l="l" t="t" r="r" b="b"/>
            <a:pathLst>
              <a:path w="2167759" h="2057400">
                <a:moveTo>
                  <a:pt x="0" y="0"/>
                </a:moveTo>
                <a:lnTo>
                  <a:pt x="2167759" y="0"/>
                </a:lnTo>
                <a:lnTo>
                  <a:pt x="2167759" y="2057400"/>
                </a:lnTo>
                <a:lnTo>
                  <a:pt x="0" y="20574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17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fill="hold"/>
                                        <p:tgtEl>
                                          <p:spTgt spid="57"/>
                                        </p:tgtEl>
                                        <p:attrNameLst>
                                          <p:attrName>ppt_w</p:attrName>
                                        </p:attrNameLst>
                                      </p:cBhvr>
                                      <p:tavLst>
                                        <p:tav tm="0">
                                          <p:val>
                                            <p:fltVal val="0"/>
                                          </p:val>
                                        </p:tav>
                                        <p:tav tm="100000">
                                          <p:val>
                                            <p:strVal val="#ppt_w"/>
                                          </p:val>
                                        </p:tav>
                                      </p:tavLst>
                                    </p:anim>
                                    <p:anim calcmode="lin" valueType="num">
                                      <p:cBhvr>
                                        <p:cTn id="13" dur="500" fill="hold"/>
                                        <p:tgtEl>
                                          <p:spTgt spid="57"/>
                                        </p:tgtEl>
                                        <p:attrNameLst>
                                          <p:attrName>ppt_h</p:attrName>
                                        </p:attrNameLst>
                                      </p:cBhvr>
                                      <p:tavLst>
                                        <p:tav tm="0">
                                          <p:val>
                                            <p:fltVal val="0"/>
                                          </p:val>
                                        </p:tav>
                                        <p:tav tm="100000">
                                          <p:val>
                                            <p:strVal val="#ppt_h"/>
                                          </p:val>
                                        </p:tav>
                                      </p:tavLst>
                                    </p:anim>
                                    <p:animEffect transition="in" filter="fade">
                                      <p:cBhvr>
                                        <p:cTn id="14" dur="500"/>
                                        <p:tgtEl>
                                          <p:spTgt spid="5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left)">
                                      <p:cBhvr>
                                        <p:cTn id="19" dur="500"/>
                                        <p:tgtEl>
                                          <p:spTgt spid="46"/>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500"/>
                                        <p:tgtEl>
                                          <p:spTgt spid="47"/>
                                        </p:tgtEl>
                                      </p:cBhvr>
                                    </p:animEffect>
                                  </p:childTnLst>
                                </p:cTn>
                              </p:par>
                            </p:childTnLst>
                          </p:cTn>
                        </p:par>
                        <p:par>
                          <p:cTn id="31" fill="hold">
                            <p:stCondLst>
                              <p:cond delay="500"/>
                            </p:stCondLst>
                            <p:childTnLst>
                              <p:par>
                                <p:cTn id="32" presetID="21" presetClass="entr" presetSubtype="1"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heel(1)">
                                      <p:cBhvr>
                                        <p:cTn id="34"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57"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1745</TotalTime>
  <Words>1033</Words>
  <Application>Microsoft Office PowerPoint</Application>
  <PresentationFormat>Widescreen</PresentationFormat>
  <Paragraphs>103</Paragraphs>
  <Slides>31</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#9Slide02 Noi dung dai</vt:lpstr>
      <vt:lpstr>#9Slide03 SVNLifehack Sans</vt:lpstr>
      <vt:lpstr>#9Slide05 SVNClementine</vt:lpstr>
      <vt:lpstr>#9Slide07 Stormtrooper</vt:lpstr>
      <vt:lpstr>#9Slide07 SVNBeachwood Sans</vt:lpstr>
      <vt:lpstr>Arial</vt:lpstr>
      <vt:lpstr>Calibri</vt:lpstr>
      <vt:lpstr>Times New Roman</vt:lpstr>
      <vt:lpstr>UTM Avo</vt:lpstr>
      <vt:lpstr>UTM Iron Gothic</vt:lpstr>
      <vt:lpstr>UTM Showcard</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Hương</cp:lastModifiedBy>
  <cp:revision>88</cp:revision>
  <dcterms:created xsi:type="dcterms:W3CDTF">2021-11-23T14:19:45Z</dcterms:created>
  <dcterms:modified xsi:type="dcterms:W3CDTF">2024-08-07T15:04:03Z</dcterms:modified>
  <cp:category>9Slide.vn</cp:category>
</cp:coreProperties>
</file>