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651" r:id="rId4"/>
    <p:sldId id="2652" r:id="rId5"/>
    <p:sldId id="2646" r:id="rId6"/>
    <p:sldId id="263" r:id="rId7"/>
    <p:sldId id="262" r:id="rId8"/>
    <p:sldId id="2647" r:id="rId9"/>
    <p:sldId id="2648" r:id="rId10"/>
    <p:sldId id="2649" r:id="rId11"/>
    <p:sldId id="2691" r:id="rId12"/>
    <p:sldId id="298" r:id="rId13"/>
    <p:sldId id="303" r:id="rId14"/>
    <p:sldId id="2639" r:id="rId15"/>
    <p:sldId id="2640" r:id="rId16"/>
    <p:sldId id="2641" r:id="rId17"/>
    <p:sldId id="2642" r:id="rId18"/>
    <p:sldId id="310" r:id="rId19"/>
    <p:sldId id="311" r:id="rId20"/>
    <p:sldId id="2644" r:id="rId21"/>
    <p:sldId id="317" r:id="rId22"/>
    <p:sldId id="34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47E2"/>
    <a:srgbClr val="5DA4FE"/>
    <a:srgbClr val="87C6FB"/>
    <a:srgbClr val="CF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26" autoAdjust="0"/>
  </p:normalViewPr>
  <p:slideViewPr>
    <p:cSldViewPr snapToGrid="0" showGuides="1">
      <p:cViewPr varScale="1">
        <p:scale>
          <a:sx n="61" d="100"/>
          <a:sy n="61" d="100"/>
        </p:scale>
        <p:origin x="103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7F9F-630A-4D73-A809-A04207A6427C}" type="datetimeFigureOut">
              <a:rPr lang="zh-CN" altLang="en-US" smtClean="0"/>
              <a:pPr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795C-27D3-4404-9671-CD26A80278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0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305F-C0AA-4415-9875-62D4724BCC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414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0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51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70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F39C57-82A3-4836-B2E7-68716667A3D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61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48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9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6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E795C-27D3-4404-9671-CD26A802784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01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96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06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0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5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pPr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pPr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pPr/>
              <a:t>2025/1/21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 bwMode="auto">
          <a:xfrm>
            <a:off x="1" y="34926"/>
            <a:ext cx="342900" cy="6748463"/>
            <a:chOff x="228152" y="25657"/>
            <a:chExt cx="257539" cy="5061369"/>
          </a:xfrm>
        </p:grpSpPr>
        <p:pic>
          <p:nvPicPr>
            <p:cNvPr id="3" name="Picture 7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/>
          <p:nvPr userDrawn="1"/>
        </p:nvGrpSpPr>
        <p:grpSpPr bwMode="auto">
          <a:xfrm rot="10800000">
            <a:off x="11952818" y="422275"/>
            <a:ext cx="264583" cy="6407150"/>
            <a:chOff x="8912859" y="317293"/>
            <a:chExt cx="198086" cy="4804239"/>
          </a:xfrm>
        </p:grpSpPr>
        <p:grpSp>
          <p:nvGrpSpPr>
            <p:cNvPr id="6" name="组合 33"/>
            <p:cNvGrpSpPr/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/>
          <p:nvPr userDrawn="1"/>
        </p:nvGrpSpPr>
        <p:grpSpPr bwMode="auto">
          <a:xfrm>
            <a:off x="368301" y="0"/>
            <a:ext cx="11967633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/>
          <p:nvPr userDrawn="1"/>
        </p:nvGrpSpPr>
        <p:grpSpPr bwMode="auto">
          <a:xfrm>
            <a:off x="201085" y="6557964"/>
            <a:ext cx="11474449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2741-417C-422C-BC2E-3A5ABDA4210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6635-B7AA-46FD-BB54-9F91FF0FB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TextEdit="1"/>
          </p:cNvSpPr>
          <p:nvPr/>
        </p:nvSpPr>
        <p:spPr bwMode="auto">
          <a:xfrm>
            <a:off x="5222240" y="528320"/>
            <a:ext cx="1905000" cy="214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2057400" y="1884680"/>
            <a:ext cx="9794875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BẢNG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6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258356"/>
              </p:ext>
            </p:extLst>
          </p:nvPr>
        </p:nvGraphicFramePr>
        <p:xfrm>
          <a:off x="914400" y="2072898"/>
          <a:ext cx="10960100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154363" imgH="4708525" progId="MS_ClipArt_Gallery.2">
                  <p:embed/>
                </p:oleObj>
              </mc:Choice>
              <mc:Fallback>
                <p:oleObj r:id="rId4" imgW="3154363" imgH="4708525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72898"/>
                        <a:ext cx="10960100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751686" y="5883275"/>
            <a:ext cx="95853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 THỊ DIỆU HƯƠNG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3617843" y="2464904"/>
            <a:ext cx="5674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</a:rPr>
              <a:t>Khám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phá</a:t>
            </a:r>
            <a:r>
              <a:rPr lang="en-US" sz="9600" b="1" dirty="0">
                <a:solidFill>
                  <a:srgbClr val="FF0000"/>
                </a:solidFill>
              </a:rPr>
              <a:t>: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88159"/>
            <a:ext cx="12192000" cy="506984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2" y="2650314"/>
            <a:ext cx="6585414" cy="10559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2" y="4119201"/>
            <a:ext cx="6585414" cy="10559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2" y="5510389"/>
            <a:ext cx="6585414" cy="10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66" y="2772957"/>
            <a:ext cx="2186041" cy="70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46" y="4278090"/>
            <a:ext cx="2186041" cy="7028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65" y="5676840"/>
            <a:ext cx="2186041" cy="702857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310708" y="2308714"/>
            <a:ext cx="3890369" cy="1612905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492" y="1746570"/>
            <a:ext cx="6274025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>
              <a:defRPr/>
            </a:pP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13101" y="2769737"/>
            <a:ext cx="95564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3765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37880" y="3627862"/>
            <a:ext cx="3885294" cy="23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/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73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73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02487" y="4310742"/>
            <a:ext cx="759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3765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35448" y="5713747"/>
            <a:ext cx="759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3765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7" y="2732587"/>
            <a:ext cx="957012" cy="9010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4" y="4191710"/>
            <a:ext cx="957012" cy="9010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33" y="4206604"/>
            <a:ext cx="957012" cy="9010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4" y="5542913"/>
            <a:ext cx="957012" cy="9010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33" y="5557807"/>
            <a:ext cx="957012" cy="9010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08" y="5557807"/>
            <a:ext cx="957012" cy="901047"/>
          </a:xfrm>
          <a:prstGeom prst="rect">
            <a:avLst/>
          </a:prstGeom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1750601" y="246136"/>
            <a:ext cx="952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NHÂN 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463040"/>
            <a:ext cx="12192000" cy="53566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10708" y="1922634"/>
            <a:ext cx="3890369" cy="1713085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46" y="3083865"/>
            <a:ext cx="7160369" cy="3735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7" y="3083865"/>
            <a:ext cx="3140454" cy="11531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28" y="3083866"/>
            <a:ext cx="3140450" cy="1153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90" y="1487380"/>
            <a:ext cx="4104280" cy="1401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98880"/>
            <a:ext cx="12192000" cy="551922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52" y="1171875"/>
            <a:ext cx="3409327" cy="116425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451897" y="1589685"/>
            <a:ext cx="3890369" cy="1713085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36601" y="2082639"/>
            <a:ext cx="737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rgbClr val="C0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được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lấy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mấy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lần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6601" y="2922245"/>
            <a:ext cx="5696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được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lấy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4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lần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.</a:t>
            </a:r>
          </a:p>
        </p:txBody>
      </p:sp>
      <p:sp>
        <p:nvSpPr>
          <p:cNvPr id="2" name="Cube 1"/>
          <p:cNvSpPr/>
          <p:nvPr/>
        </p:nvSpPr>
        <p:spPr>
          <a:xfrm>
            <a:off x="3413870" y="4138767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4014146" y="4141149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3660" y="5122385"/>
            <a:ext cx="5696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5 + 5 + 5 + 5 = 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0395" y="5857635"/>
            <a:ext cx="3600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5 x 4 = 20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12064" y="1357195"/>
            <a:ext cx="107163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20</a:t>
            </a:r>
          </a:p>
        </p:txBody>
      </p:sp>
      <p:sp>
        <p:nvSpPr>
          <p:cNvPr id="25" name="Cube 24"/>
          <p:cNvSpPr/>
          <p:nvPr/>
        </p:nvSpPr>
        <p:spPr>
          <a:xfrm>
            <a:off x="3357849" y="4834085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4067093" y="4802258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3693166" y="4461276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5031054" y="4138767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5631330" y="4141149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4975033" y="4834085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684277" y="4802258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10350" y="4461276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609628" y="4138767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09904" y="4141149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6553607" y="4834085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7262851" y="4802258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888924" y="4461276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8520094" y="4087924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9120370" y="4090306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8464073" y="4783242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9173317" y="4751415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8799390" y="4410433"/>
            <a:ext cx="365535" cy="365535"/>
          </a:xfrm>
          <a:prstGeom prst="cube">
            <a:avLst/>
          </a:prstGeom>
          <a:solidFill>
            <a:srgbClr val="F747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10" grpId="0"/>
          <p:bldP spid="2" grpId="0" animBg="1"/>
          <p:bldP spid="13" grpId="0" animBg="1"/>
          <p:bldP spid="21" grpId="0"/>
          <p:bldP spid="22" grpId="0"/>
          <p:bldP spid="23" grpId="0" animBg="1"/>
          <p:bldP spid="25" grpId="0" animBg="1"/>
          <p:bldP spid="26" grpId="0" animBg="1"/>
          <p:bldP spid="27" grpId="0" animBg="1"/>
          <p:bldP spid="28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10" grpId="0"/>
          <p:bldP spid="2" grpId="0" animBg="1"/>
          <p:bldP spid="13" grpId="0" animBg="1"/>
          <p:bldP spid="21" grpId="0"/>
          <p:bldP spid="22" grpId="0"/>
          <p:bldP spid="23" grpId="0" animBg="1"/>
          <p:bldP spid="25" grpId="0" animBg="1"/>
          <p:bldP spid="26" grpId="0" animBg="1"/>
          <p:bldP spid="27" grpId="0" animBg="1"/>
          <p:bldP spid="28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2418130" y="1858455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bảng nhân 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4="http://schemas.microsoft.com/office/drawing/2010/main" xmlns:a16="http://schemas.microsoft.com/office/drawing/2014/main" xmlns:mc="http://schemas.openxmlformats.org/markup-compatibility/2006" id="{006B339B-F9C6-446E-B40E-70C2E872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14255"/>
              </p:ext>
            </p:extLst>
          </p:nvPr>
        </p:nvGraphicFramePr>
        <p:xfrm>
          <a:off x="8908445" y="288618"/>
          <a:ext cx="2951124" cy="611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1124">
                  <a:extLst>
                    <a:ext uri="{9D8B030D-6E8A-4147-A177-3AD203B41FA5}">
                      <a16:colId xmlns="" xmlns:a14="http://schemas.microsoft.com/office/drawing/2010/main" xmlns:a16="http://schemas.microsoft.com/office/drawing/2014/main" xmlns:mc="http://schemas.openxmlformats.org/markup-compatibility/2006" val="1880012416"/>
                    </a:ext>
                  </a:extLst>
                </a:gridCol>
              </a:tblGrid>
              <a:tr h="47360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 nhân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309694407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90217" b="-923913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234986537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192308" b="-834066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231548586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289130" b="-725000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365658476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389130" b="-625000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139652526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489130" b="-525000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70508429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589130" b="-425000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172841080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689130" b="-325000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2098177519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797802" b="-228571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314100139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888043" b="-126087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6109550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7" t="-988043" b="-26087"/>
                      </a:stretch>
                    </a:blipFill>
                  </a:tcPr>
                </a:tc>
                <a:extLst>
                  <a:ext uri="{0D108BD9-81ED-4DB2-BD59-A6C34878D82A}">
                    <a16:rowId xmlns="" xmlns:a14="http://schemas.microsoft.com/office/drawing/2010/main" xmlns:a16="http://schemas.microsoft.com/office/drawing/2014/main" xmlns:mc="http://schemas.openxmlformats.org/markup-compatibility/2006" val="312227283"/>
                  </a:ext>
                </a:extLst>
              </a:tr>
            </a:tbl>
          </a:graphicData>
        </a:graphic>
      </p:graphicFrame>
      <p:sp>
        <p:nvSpPr>
          <p:cNvPr id="10" name="Rectangle: Rounded Corners 29">
            <a:extLst>
              <a:ext uri="{FF2B5EF4-FFF2-40B4-BE49-F238E27FC236}">
                <a16:creationId xmlns=""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1104622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: Rounded Corners 31">
            <a:extLst>
              <a:ext uri="{FF2B5EF4-FFF2-40B4-BE49-F238E27FC236}">
                <a16:creationId xmlns=""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1104622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32">
            <a:extLst>
              <a:ext uri="{FF2B5EF4-FFF2-40B4-BE49-F238E27FC236}">
                <a16:creationId xmlns=""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1104622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33">
            <a:extLst>
              <a:ext uri="{FF2B5EF4-FFF2-40B4-BE49-F238E27FC236}">
                <a16:creationId xmlns=""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1104622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34">
            <a:extLst>
              <a:ext uri="{FF2B5EF4-FFF2-40B4-BE49-F238E27FC236}">
                <a16:creationId xmlns=""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1104622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: Rounded Corners 35">
            <a:extLst>
              <a:ext uri="{FF2B5EF4-FFF2-40B4-BE49-F238E27FC236}">
                <a16:creationId xmlns=""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1104622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926113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97156" y="2607999"/>
            <a:ext cx="20185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vi-VN" sz="3600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487680" y="3317667"/>
            <a:ext cx="833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là các số tăng dần hơn kém nhau 5 đơn vị từ 5 đến 50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999943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1092840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1" grpId="0" animBg="1"/>
      <p:bldP spid="22" grpId="0" build="p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78560"/>
            <a:ext cx="12192000" cy="570210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28" y="1763878"/>
            <a:ext cx="2847865" cy="48960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53" y="1658370"/>
            <a:ext cx="4037801" cy="50683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460019"/>
            <a:ext cx="3397081" cy="361863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-26302" y="1136677"/>
            <a:ext cx="8296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3" name="Star: 6 Points 2"/>
          <p:cNvSpPr/>
          <p:nvPr/>
        </p:nvSpPr>
        <p:spPr>
          <a:xfrm>
            <a:off x="5349414" y="172871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6 Points 16"/>
          <p:cNvSpPr/>
          <p:nvPr/>
        </p:nvSpPr>
        <p:spPr>
          <a:xfrm>
            <a:off x="5473731" y="37186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6 Points 17"/>
          <p:cNvSpPr/>
          <p:nvPr/>
        </p:nvSpPr>
        <p:spPr>
          <a:xfrm>
            <a:off x="5408689" y="580858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6 Points 18"/>
          <p:cNvSpPr/>
          <p:nvPr/>
        </p:nvSpPr>
        <p:spPr>
          <a:xfrm>
            <a:off x="9745351" y="27025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6 Points 19"/>
          <p:cNvSpPr/>
          <p:nvPr/>
        </p:nvSpPr>
        <p:spPr>
          <a:xfrm>
            <a:off x="9844433" y="474464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6 Points 20"/>
          <p:cNvSpPr/>
          <p:nvPr/>
        </p:nvSpPr>
        <p:spPr>
          <a:xfrm>
            <a:off x="4227231" y="2812413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6 Points 21"/>
          <p:cNvSpPr/>
          <p:nvPr/>
        </p:nvSpPr>
        <p:spPr>
          <a:xfrm>
            <a:off x="4315422" y="4872768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6 Points 22"/>
          <p:cNvSpPr/>
          <p:nvPr/>
        </p:nvSpPr>
        <p:spPr>
          <a:xfrm>
            <a:off x="8494118" y="160406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6 Points 23"/>
          <p:cNvSpPr/>
          <p:nvPr/>
        </p:nvSpPr>
        <p:spPr>
          <a:xfrm>
            <a:off x="8492187" y="3763489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6 Points 25"/>
          <p:cNvSpPr/>
          <p:nvPr/>
        </p:nvSpPr>
        <p:spPr>
          <a:xfrm>
            <a:off x="8724605" y="5905300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6 Points 33"/>
          <p:cNvSpPr/>
          <p:nvPr/>
        </p:nvSpPr>
        <p:spPr>
          <a:xfrm>
            <a:off x="5344572" y="172870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6 Points 35"/>
          <p:cNvSpPr/>
          <p:nvPr/>
        </p:nvSpPr>
        <p:spPr>
          <a:xfrm>
            <a:off x="5388572" y="272707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6 Points 37"/>
          <p:cNvSpPr/>
          <p:nvPr/>
        </p:nvSpPr>
        <p:spPr>
          <a:xfrm>
            <a:off x="5489059" y="370918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6 Points 39"/>
          <p:cNvSpPr/>
          <p:nvPr/>
        </p:nvSpPr>
        <p:spPr>
          <a:xfrm>
            <a:off x="5388996" y="47529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6 Points 41"/>
          <p:cNvSpPr/>
          <p:nvPr/>
        </p:nvSpPr>
        <p:spPr>
          <a:xfrm>
            <a:off x="5408689" y="578738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6 Points 42"/>
          <p:cNvSpPr/>
          <p:nvPr/>
        </p:nvSpPr>
        <p:spPr>
          <a:xfrm>
            <a:off x="9827155" y="16031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6 Points 43"/>
          <p:cNvSpPr/>
          <p:nvPr/>
        </p:nvSpPr>
        <p:spPr>
          <a:xfrm>
            <a:off x="9755176" y="26783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6 Points 44"/>
          <p:cNvSpPr/>
          <p:nvPr/>
        </p:nvSpPr>
        <p:spPr>
          <a:xfrm>
            <a:off x="9762355" y="3709182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6 Points 45"/>
          <p:cNvSpPr/>
          <p:nvPr/>
        </p:nvSpPr>
        <p:spPr>
          <a:xfrm>
            <a:off x="9877348" y="47529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6 Points 46"/>
          <p:cNvSpPr/>
          <p:nvPr/>
        </p:nvSpPr>
        <p:spPr>
          <a:xfrm>
            <a:off x="10181329" y="583048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3" grpId="0" animBg="1"/>
          <p:bldP spid="3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6" grpId="0" animBg="1"/>
          <p:bldP spid="26" grpId="1" animBg="1"/>
          <p:bldP spid="34" grpId="0" animBg="1"/>
          <p:bldP spid="36" grpId="0" animBg="1"/>
          <p:bldP spid="38" grpId="0" animBg="1"/>
          <p:bldP spid="40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3" grpId="0" animBg="1"/>
          <p:bldP spid="3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6" grpId="0" animBg="1"/>
          <p:bldP spid="26" grpId="1" animBg="1"/>
          <p:bldP spid="34" grpId="0" animBg="1"/>
          <p:bldP spid="36" grpId="0" animBg="1"/>
          <p:bldP spid="38" grpId="0" animBg="1"/>
          <p:bldP spid="40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323850" y="1524000"/>
            <a:ext cx="11544299" cy="49026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518" y="931173"/>
            <a:ext cx="2886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0653" y="2008013"/>
            <a:ext cx="1157330" cy="1056860"/>
            <a:chOff x="3890829" y="2666749"/>
            <a:chExt cx="1157330" cy="1056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829" y="2666749"/>
              <a:ext cx="1056860" cy="105686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976042" y="2833683"/>
              <a:ext cx="107211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10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2733" y="2015126"/>
            <a:ext cx="1307434" cy="1056860"/>
            <a:chOff x="5021333" y="2666749"/>
            <a:chExt cx="1307434" cy="10568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333" y="2666749"/>
              <a:ext cx="1056860" cy="105686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271907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07517" y="1997291"/>
            <a:ext cx="1178980" cy="1056860"/>
            <a:chOff x="7259723" y="2666749"/>
            <a:chExt cx="1178980" cy="105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723" y="2666749"/>
              <a:ext cx="1056860" cy="105686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38184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15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24381" y="2015126"/>
            <a:ext cx="1138514" cy="1056860"/>
            <a:chOff x="8351379" y="2666749"/>
            <a:chExt cx="1138514" cy="105686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379" y="2666749"/>
              <a:ext cx="1056860" cy="105686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843303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20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45310" y="2015126"/>
            <a:ext cx="1114010" cy="1056860"/>
            <a:chOff x="5004839" y="2666749"/>
            <a:chExt cx="1114010" cy="105686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39" y="2666749"/>
              <a:ext cx="1056860" cy="105686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5061989" y="2810458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25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07801" y="1963128"/>
            <a:ext cx="1076398" cy="1056860"/>
            <a:chOff x="3890829" y="2666749"/>
            <a:chExt cx="1076398" cy="105686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829" y="2666749"/>
              <a:ext cx="1056860" cy="1056860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4022145" y="2848165"/>
              <a:ext cx="94508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30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324665" y="1952406"/>
            <a:ext cx="1178980" cy="1056860"/>
            <a:chOff x="7259723" y="2666749"/>
            <a:chExt cx="1178980" cy="1056860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723" y="2666749"/>
              <a:ext cx="1056860" cy="105686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738184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35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441529" y="1970241"/>
            <a:ext cx="1138514" cy="1056860"/>
            <a:chOff x="8351379" y="2666749"/>
            <a:chExt cx="1138514" cy="105686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379" y="2666749"/>
              <a:ext cx="1056860" cy="1056860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843303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40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549878" y="1997289"/>
            <a:ext cx="1138514" cy="1056860"/>
            <a:chOff x="8351379" y="2666749"/>
            <a:chExt cx="1138514" cy="105686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379" y="2666749"/>
              <a:ext cx="1056860" cy="1056860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843303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45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639404" y="2031237"/>
            <a:ext cx="1114010" cy="1056860"/>
            <a:chOff x="5004839" y="2666749"/>
            <a:chExt cx="1114010" cy="105686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39" y="2666749"/>
              <a:ext cx="1056860" cy="105686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5061989" y="2810458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50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78852" y="4153336"/>
            <a:ext cx="1157330" cy="1056860"/>
            <a:chOff x="3890829" y="2666749"/>
            <a:chExt cx="1157330" cy="1056860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829" y="2666749"/>
              <a:ext cx="1056860" cy="105686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3976042" y="2833683"/>
              <a:ext cx="107211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45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0932" y="4160449"/>
            <a:ext cx="1203133" cy="1056860"/>
            <a:chOff x="5021333" y="2666749"/>
            <a:chExt cx="1203133" cy="105686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333" y="2666749"/>
              <a:ext cx="1056860" cy="105686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5167606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50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695716" y="4142614"/>
            <a:ext cx="1178980" cy="1056860"/>
            <a:chOff x="7259723" y="2666749"/>
            <a:chExt cx="1178980" cy="1056860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723" y="2666749"/>
              <a:ext cx="1056860" cy="1056860"/>
            </a:xfrm>
            <a:prstGeom prst="rect">
              <a:avLst/>
            </a:prstGeom>
          </p:spPr>
        </p:pic>
        <p:sp>
          <p:nvSpPr>
            <p:cNvPr id="101" name="Rectangle 100"/>
            <p:cNvSpPr/>
            <p:nvPr/>
          </p:nvSpPr>
          <p:spPr>
            <a:xfrm>
              <a:off x="738184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40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12580" y="4160449"/>
            <a:ext cx="1138514" cy="1056860"/>
            <a:chOff x="8351379" y="2666749"/>
            <a:chExt cx="1138514" cy="1056860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379" y="2666749"/>
              <a:ext cx="1056860" cy="1056860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843303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35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059159" y="4202501"/>
            <a:ext cx="1114010" cy="1056860"/>
            <a:chOff x="5004839" y="2666749"/>
            <a:chExt cx="1114010" cy="1056860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39" y="2666749"/>
              <a:ext cx="1056860" cy="1056860"/>
            </a:xfrm>
            <a:prstGeom prst="rect">
              <a:avLst/>
            </a:prstGeom>
          </p:spPr>
        </p:pic>
        <p:sp>
          <p:nvSpPr>
            <p:cNvPr id="107" name="Rectangle 106"/>
            <p:cNvSpPr/>
            <p:nvPr/>
          </p:nvSpPr>
          <p:spPr>
            <a:xfrm>
              <a:off x="5061989" y="2810458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25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937948" y="4180355"/>
            <a:ext cx="1076398" cy="1056860"/>
            <a:chOff x="3890829" y="2666749"/>
            <a:chExt cx="1076398" cy="1056860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829" y="2666749"/>
              <a:ext cx="1056860" cy="1056860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>
            <a:xfrm>
              <a:off x="4022145" y="2848165"/>
              <a:ext cx="94508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30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212864" y="4129653"/>
            <a:ext cx="1178980" cy="1056860"/>
            <a:chOff x="7259723" y="2666749"/>
            <a:chExt cx="1178980" cy="1056860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723" y="2666749"/>
              <a:ext cx="1056860" cy="1056860"/>
            </a:xfrm>
            <a:prstGeom prst="rect">
              <a:avLst/>
            </a:prstGeom>
          </p:spPr>
        </p:pic>
        <p:sp>
          <p:nvSpPr>
            <p:cNvPr id="113" name="Rectangle 112"/>
            <p:cNvSpPr/>
            <p:nvPr/>
          </p:nvSpPr>
          <p:spPr>
            <a:xfrm>
              <a:off x="738184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20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329728" y="4115564"/>
            <a:ext cx="1138514" cy="1056860"/>
            <a:chOff x="8351379" y="2666749"/>
            <a:chExt cx="1138514" cy="1056860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379" y="2666749"/>
              <a:ext cx="1056860" cy="1056860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843303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15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438077" y="4142612"/>
            <a:ext cx="1138514" cy="1056860"/>
            <a:chOff x="8351379" y="2666749"/>
            <a:chExt cx="1138514" cy="1056860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379" y="2666749"/>
              <a:ext cx="1056860" cy="1056860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8433033" y="2810457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 pitchFamily="34" charset="0"/>
                  <a:cs typeface="Arial" panose="020B0604020202090204" pitchFamily="34" charset="0"/>
                </a:rPr>
                <a:t>10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0582292" y="4160447"/>
            <a:ext cx="1305395" cy="1056860"/>
            <a:chOff x="5059528" y="2650636"/>
            <a:chExt cx="1305395" cy="105686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528" y="2650636"/>
              <a:ext cx="1056860" cy="1056860"/>
            </a:xfrm>
            <a:prstGeom prst="rect">
              <a:avLst/>
            </a:prstGeom>
          </p:spPr>
        </p:pic>
        <p:sp>
          <p:nvSpPr>
            <p:cNvPr id="122" name="Rectangle 121"/>
            <p:cNvSpPr/>
            <p:nvPr/>
          </p:nvSpPr>
          <p:spPr>
            <a:xfrm>
              <a:off x="5308063" y="2810458"/>
              <a:ext cx="10568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90204" pitchFamily="34" charset="0"/>
                  <a:cs typeface="Arial" panose="020B0604020202090204" pitchFamily="34" charset="0"/>
                </a:rPr>
                <a:t>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4201488" y="-1114818"/>
            <a:ext cx="3677105" cy="9633991"/>
          </a:xfrm>
          <a:prstGeom prst="rect">
            <a:avLst/>
          </a:prstGeom>
        </p:spPr>
      </p:pic>
      <p:pic>
        <p:nvPicPr>
          <p:cNvPr id="10" name="图片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606681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>
            <a:fillRect/>
          </a:stretch>
        </p:blipFill>
        <p:spPr>
          <a:xfrm>
            <a:off x="1778000" y="2681653"/>
            <a:ext cx="8602133" cy="2339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323850" y="1198880"/>
            <a:ext cx="11544299" cy="55529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3" y="949880"/>
            <a:ext cx="638753" cy="556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49" y="1396920"/>
            <a:ext cx="8312130" cy="3230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720"/>
            <a:ext cx="12192000" cy="2362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4047113" y="-514800"/>
            <a:ext cx="4446300" cy="963399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>
            <a:fillRect/>
          </a:stretch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4099055" y="-466385"/>
            <a:ext cx="4349230" cy="963399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>
            <a:fillRect/>
          </a:stretch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676400" y="0"/>
            <a:ext cx="952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algn="ctr"/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8"/>
          <p:cNvSpPr txBox="1"/>
          <p:nvPr/>
        </p:nvSpPr>
        <p:spPr>
          <a:xfrm>
            <a:off x="4236086" y="2427924"/>
            <a:ext cx="36045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5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này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bao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nhiêu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chân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53" y="2517503"/>
            <a:ext cx="2295243" cy="1569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91" y="4738141"/>
            <a:ext cx="2408997" cy="18275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2" y="4414294"/>
            <a:ext cx="2142444" cy="21091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81" y="620712"/>
            <a:ext cx="2408997" cy="1719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9" y="620712"/>
            <a:ext cx="2408997" cy="1569743"/>
          </a:xfrm>
          <a:prstGeom prst="rect">
            <a:avLst/>
          </a:prstGeom>
        </p:spPr>
      </p:pic>
      <p:sp>
        <p:nvSpPr>
          <p:cNvPr id="28" name="Hộp Văn bản 8"/>
          <p:cNvSpPr txBox="1"/>
          <p:nvPr/>
        </p:nvSpPr>
        <p:spPr>
          <a:xfrm>
            <a:off x="8122195" y="2356043"/>
            <a:ext cx="360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ĐỐ BẠN?</a:t>
            </a: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54" y="3115159"/>
            <a:ext cx="3950532" cy="34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ộp Văn bản 8"/>
          <p:cNvSpPr txBox="1"/>
          <p:nvPr/>
        </p:nvSpPr>
        <p:spPr>
          <a:xfrm>
            <a:off x="7949224" y="1089096"/>
            <a:ext cx="360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5 x 4 = 20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2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65462" y="1596805"/>
            <a:ext cx="609600" cy="6096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" y="334298"/>
            <a:ext cx="9387840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Ngộ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Không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thật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Ngộ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Không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giả</a:t>
            </a:r>
            <a:endParaRPr lang="en-US" sz="6000" b="1" dirty="0">
              <a:solidFill>
                <a:srgbClr val="0070C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02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7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64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A. 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2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B. 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3" y="334298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6000" b="1" dirty="0">
                <a:solidFill>
                  <a:srgbClr val="F747E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 x 5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4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64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B. 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90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A. 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3" y="334298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4800" b="1" dirty="0">
                <a:solidFill>
                  <a:srgbClr val="F747E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 x 8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7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64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4181582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A.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Đúng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2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B. Sai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44250" y="443753"/>
            <a:ext cx="7385539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2 x 7 = 14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Đúng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hay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sai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47E2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4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64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B. Sai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90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A.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Đúng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808893" y="334298"/>
            <a:ext cx="5774324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2 x 9 = 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noProof="0" dirty="0" err="1">
                <a:solidFill>
                  <a:srgbClr val="F747E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Đúng</a:t>
            </a:r>
            <a:r>
              <a:rPr lang="en-US" sz="4800" b="1" noProof="0" dirty="0">
                <a:solidFill>
                  <a:srgbClr val="F747E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hay </a:t>
            </a:r>
            <a:r>
              <a:rPr lang="en-US" sz="4800" b="1" noProof="0" dirty="0" err="1">
                <a:solidFill>
                  <a:srgbClr val="F747E2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sai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747E2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" y="4038266"/>
            <a:ext cx="3327693" cy="286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8333" l="4808" r="94712">
                        <a14:foregroundMark x1="37981" y1="26667" x2="31250" y2="58889"/>
                        <a14:foregroundMark x1="31250" y1="58889" x2="51923" y2="73333"/>
                        <a14:foregroundMark x1="51923" y1="73333" x2="56731" y2="41111"/>
                        <a14:foregroundMark x1="56731" y1="41111" x2="26923" y2="33333"/>
                        <a14:foregroundMark x1="26923" y1="33333" x2="19231" y2="63889"/>
                        <a14:foregroundMark x1="19231" y1="63889" x2="52885" y2="78889"/>
                        <a14:foregroundMark x1="52885" y1="78889" x2="65385" y2="41111"/>
                        <a14:foregroundMark x1="65385" y1="41111" x2="48558" y2="25556"/>
                        <a14:foregroundMark x1="48558" y1="25556" x2="19712" y2="30000"/>
                        <a14:foregroundMark x1="19712" y1="30000" x2="21154" y2="71111"/>
                        <a14:foregroundMark x1="21154" y1="71111" x2="42308" y2="81111"/>
                        <a14:foregroundMark x1="42308" y1="81111" x2="74038" y2="68333"/>
                        <a14:foregroundMark x1="74038" y1="68333" x2="80288" y2="46667"/>
                        <a14:foregroundMark x1="80288" y1="46667" x2="58654" y2="23889"/>
                        <a14:foregroundMark x1="58654" y1="23889" x2="31731" y2="30000"/>
                        <a14:foregroundMark x1="31731" y1="30000" x2="25000" y2="51111"/>
                        <a14:foregroundMark x1="25000" y1="51111" x2="32692" y2="85000"/>
                        <a14:foregroundMark x1="32692" y1="85000" x2="62019" y2="87778"/>
                        <a14:foregroundMark x1="62019" y1="87778" x2="83654" y2="73333"/>
                        <a14:foregroundMark x1="83654" y1="73333" x2="95192" y2="57222"/>
                        <a14:foregroundMark x1="95192" y1="57222" x2="86058" y2="34444"/>
                        <a14:foregroundMark x1="86058" y1="34444" x2="68269" y2="22222"/>
                        <a14:foregroundMark x1="68269" y1="22222" x2="49519" y2="17778"/>
                        <a14:foregroundMark x1="49519" y1="17778" x2="27885" y2="23889"/>
                        <a14:foregroundMark x1="27885" y1="23889" x2="20192" y2="61111"/>
                        <a14:foregroundMark x1="20192" y1="61111" x2="43750" y2="82778"/>
                        <a14:foregroundMark x1="43750" y1="82778" x2="53365" y2="74444"/>
                        <a14:foregroundMark x1="20192" y1="26667" x2="12981" y2="46111"/>
                        <a14:foregroundMark x1="12981" y1="46111" x2="18269" y2="75000"/>
                        <a14:foregroundMark x1="18269" y1="75000" x2="24038" y2="81111"/>
                        <a14:foregroundMark x1="481" y1="54444" x2="9615" y2="73333"/>
                        <a14:foregroundMark x1="9615" y1="73333" x2="25835" y2="86133"/>
                        <a14:foregroundMark x1="29327" y1="88889" x2="52885" y2="93889"/>
                        <a14:foregroundMark x1="52885" y1="93889" x2="71635" y2="93889"/>
                        <a14:foregroundMark x1="71635" y1="93889" x2="88462" y2="76667"/>
                        <a14:foregroundMark x1="88462" y1="76667" x2="98558" y2="57778"/>
                        <a14:foregroundMark x1="98558" y1="57778" x2="92308" y2="27778"/>
                        <a14:foregroundMark x1="92308" y1="27778" x2="73558" y2="15556"/>
                        <a14:foregroundMark x1="73558" y1="15556" x2="50000" y2="8889"/>
                        <a14:foregroundMark x1="50000" y1="8889" x2="29327" y2="11667"/>
                        <a14:foregroundMark x1="29327" y1="11667" x2="10577" y2="29444"/>
                        <a14:foregroundMark x1="10577" y1="29444" x2="6250" y2="62778"/>
                        <a14:foregroundMark x1="6250" y1="62778" x2="10577" y2="78889"/>
                        <a14:foregroundMark x1="3365" y1="46111" x2="9615" y2="26667"/>
                        <a14:foregroundMark x1="9615" y1="26667" x2="25000" y2="10000"/>
                        <a14:foregroundMark x1="25000" y1="10000" x2="47115" y2="2778"/>
                        <a14:foregroundMark x1="47115" y1="2778" x2="53757" y2="3289"/>
                        <a14:foregroundMark x1="70749" y1="6985" x2="78365" y2="16667"/>
                        <a14:foregroundMark x1="48077" y1="10000" x2="26442" y2="20000"/>
                        <a14:foregroundMark x1="26442" y1="20000" x2="12500" y2="43333"/>
                        <a14:foregroundMark x1="12500" y1="43333" x2="10577" y2="50000"/>
                        <a14:foregroundMark x1="4808" y1="43889" x2="5288" y2="63889"/>
                        <a14:foregroundMark x1="4808" y1="47778" x2="17788" y2="73889"/>
                        <a14:foregroundMark x1="17788" y1="73889" x2="37019" y2="85000"/>
                        <a14:foregroundMark x1="37019" y1="85000" x2="64904" y2="90556"/>
                        <a14:foregroundMark x1="64904" y1="90556" x2="63942" y2="90000"/>
                        <a14:foregroundMark x1="40842" y1="90725" x2="49519" y2="91111"/>
                        <a14:foregroundMark x1="13462" y1="72778" x2="38942" y2="87778"/>
                        <a14:foregroundMark x1="38942" y1="87778" x2="58654" y2="90000"/>
                        <a14:foregroundMark x1="42078" y1="92761" x2="54808" y2="95000"/>
                        <a14:foregroundMark x1="41164" y1="93984" x2="43269" y2="94444"/>
                        <a14:foregroundMark x1="40857" y1="94396" x2="52404" y2="96667"/>
                        <a14:foregroundMark x1="50481" y1="93889" x2="76442" y2="85000"/>
                        <a14:foregroundMark x1="76442" y1="85000" x2="91827" y2="67222"/>
                        <a14:foregroundMark x1="91827" y1="67222" x2="60577" y2="90000"/>
                        <a14:foregroundMark x1="60577" y1="90000" x2="40344" y2="95083"/>
                        <a14:foregroundMark x1="22566" y1="90508" x2="20192" y2="86667"/>
                        <a14:foregroundMark x1="31250" y1="24444" x2="47115" y2="60000"/>
                        <a14:backgroundMark x1="22115" y1="91111" x2="37500" y2="98889"/>
                        <a14:backgroundMark x1="55288" y1="556" x2="74038" y2="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3" y="1182510"/>
            <a:ext cx="2641600" cy="2286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67833" y="4199637"/>
            <a:ext cx="3084553" cy="7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…</a:t>
            </a:r>
            <a:r>
              <a:rPr lang="en-US" altLang="en-US" sz="44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quả</a:t>
            </a:r>
            <a:r>
              <a:rPr lang="en-US" altLang="en-US" sz="44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cam?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95838" y="5227039"/>
            <a:ext cx="5509896" cy="7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67" tIns="45734" rIns="91467" bIns="45734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làm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như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thế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?</a:t>
            </a:r>
            <a:endParaRPr lang="en-US" altLang="en-US" sz="4400" b="1" dirty="0">
              <a:solidFill>
                <a:srgbClr val="E80888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8333" l="4808" r="94712">
                        <a14:foregroundMark x1="37981" y1="26667" x2="31250" y2="58889"/>
                        <a14:foregroundMark x1="31250" y1="58889" x2="51923" y2="73333"/>
                        <a14:foregroundMark x1="51923" y1="73333" x2="56731" y2="41111"/>
                        <a14:foregroundMark x1="56731" y1="41111" x2="26923" y2="33333"/>
                        <a14:foregroundMark x1="26923" y1="33333" x2="19231" y2="63889"/>
                        <a14:foregroundMark x1="19231" y1="63889" x2="52885" y2="78889"/>
                        <a14:foregroundMark x1="52885" y1="78889" x2="65385" y2="41111"/>
                        <a14:foregroundMark x1="65385" y1="41111" x2="48558" y2="25556"/>
                        <a14:foregroundMark x1="48558" y1="25556" x2="19712" y2="30000"/>
                        <a14:foregroundMark x1="19712" y1="30000" x2="21154" y2="71111"/>
                        <a14:foregroundMark x1="21154" y1="71111" x2="42308" y2="81111"/>
                        <a14:foregroundMark x1="42308" y1="81111" x2="74038" y2="68333"/>
                        <a14:foregroundMark x1="74038" y1="68333" x2="80288" y2="46667"/>
                        <a14:foregroundMark x1="80288" y1="46667" x2="58654" y2="23889"/>
                        <a14:foregroundMark x1="58654" y1="23889" x2="31731" y2="30000"/>
                        <a14:foregroundMark x1="31731" y1="30000" x2="25000" y2="51111"/>
                        <a14:foregroundMark x1="25000" y1="51111" x2="32692" y2="85000"/>
                        <a14:foregroundMark x1="32692" y1="85000" x2="62019" y2="87778"/>
                        <a14:foregroundMark x1="62019" y1="87778" x2="83654" y2="73333"/>
                        <a14:foregroundMark x1="83654" y1="73333" x2="95192" y2="57222"/>
                        <a14:foregroundMark x1="95192" y1="57222" x2="86058" y2="34444"/>
                        <a14:foregroundMark x1="86058" y1="34444" x2="68269" y2="22222"/>
                        <a14:foregroundMark x1="68269" y1="22222" x2="49519" y2="17778"/>
                        <a14:foregroundMark x1="49519" y1="17778" x2="27885" y2="23889"/>
                        <a14:foregroundMark x1="27885" y1="23889" x2="20192" y2="61111"/>
                        <a14:foregroundMark x1="20192" y1="61111" x2="43750" y2="82778"/>
                        <a14:foregroundMark x1="43750" y1="82778" x2="53365" y2="74444"/>
                        <a14:foregroundMark x1="20192" y1="26667" x2="12981" y2="46111"/>
                        <a14:foregroundMark x1="12981" y1="46111" x2="18269" y2="75000"/>
                        <a14:foregroundMark x1="18269" y1="75000" x2="24038" y2="81111"/>
                        <a14:foregroundMark x1="481" y1="54444" x2="9615" y2="73333"/>
                        <a14:foregroundMark x1="9615" y1="73333" x2="25835" y2="86133"/>
                        <a14:foregroundMark x1="29327" y1="88889" x2="52885" y2="93889"/>
                        <a14:foregroundMark x1="52885" y1="93889" x2="71635" y2="93889"/>
                        <a14:foregroundMark x1="71635" y1="93889" x2="88462" y2="76667"/>
                        <a14:foregroundMark x1="88462" y1="76667" x2="98558" y2="57778"/>
                        <a14:foregroundMark x1="98558" y1="57778" x2="92308" y2="27778"/>
                        <a14:foregroundMark x1="92308" y1="27778" x2="73558" y2="15556"/>
                        <a14:foregroundMark x1="73558" y1="15556" x2="50000" y2="8889"/>
                        <a14:foregroundMark x1="50000" y1="8889" x2="29327" y2="11667"/>
                        <a14:foregroundMark x1="29327" y1="11667" x2="10577" y2="29444"/>
                        <a14:foregroundMark x1="10577" y1="29444" x2="6250" y2="62778"/>
                        <a14:foregroundMark x1="6250" y1="62778" x2="10577" y2="78889"/>
                        <a14:foregroundMark x1="3365" y1="46111" x2="9615" y2="26667"/>
                        <a14:foregroundMark x1="9615" y1="26667" x2="25000" y2="10000"/>
                        <a14:foregroundMark x1="25000" y1="10000" x2="47115" y2="2778"/>
                        <a14:foregroundMark x1="47115" y1="2778" x2="53757" y2="3289"/>
                        <a14:foregroundMark x1="70749" y1="6985" x2="78365" y2="16667"/>
                        <a14:foregroundMark x1="48077" y1="10000" x2="26442" y2="20000"/>
                        <a14:foregroundMark x1="26442" y1="20000" x2="12500" y2="43333"/>
                        <a14:foregroundMark x1="12500" y1="43333" x2="10577" y2="50000"/>
                        <a14:foregroundMark x1="4808" y1="43889" x2="5288" y2="63889"/>
                        <a14:foregroundMark x1="4808" y1="47778" x2="17788" y2="73889"/>
                        <a14:foregroundMark x1="17788" y1="73889" x2="37019" y2="85000"/>
                        <a14:foregroundMark x1="37019" y1="85000" x2="64904" y2="90556"/>
                        <a14:foregroundMark x1="64904" y1="90556" x2="63942" y2="90000"/>
                        <a14:foregroundMark x1="40842" y1="90725" x2="49519" y2="91111"/>
                        <a14:foregroundMark x1="13462" y1="72778" x2="38942" y2="87778"/>
                        <a14:foregroundMark x1="38942" y1="87778" x2="58654" y2="90000"/>
                        <a14:foregroundMark x1="42078" y1="92761" x2="54808" y2="95000"/>
                        <a14:foregroundMark x1="41164" y1="93984" x2="43269" y2="94444"/>
                        <a14:foregroundMark x1="40857" y1="94396" x2="52404" y2="96667"/>
                        <a14:foregroundMark x1="50481" y1="93889" x2="76442" y2="85000"/>
                        <a14:foregroundMark x1="76442" y1="85000" x2="91827" y2="67222"/>
                        <a14:foregroundMark x1="91827" y1="67222" x2="60577" y2="90000"/>
                        <a14:foregroundMark x1="60577" y1="90000" x2="40344" y2="95083"/>
                        <a14:foregroundMark x1="22566" y1="90508" x2="20192" y2="86667"/>
                        <a14:foregroundMark x1="31250" y1="24444" x2="47115" y2="60000"/>
                        <a14:backgroundMark x1="22115" y1="91111" x2="37500" y2="98889"/>
                        <a14:backgroundMark x1="55288" y1="556" x2="74038" y2="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33" y="1116469"/>
            <a:ext cx="26416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8333" l="4808" r="94712">
                        <a14:foregroundMark x1="37981" y1="26667" x2="31250" y2="58889"/>
                        <a14:foregroundMark x1="31250" y1="58889" x2="51923" y2="73333"/>
                        <a14:foregroundMark x1="51923" y1="73333" x2="56731" y2="41111"/>
                        <a14:foregroundMark x1="56731" y1="41111" x2="26923" y2="33333"/>
                        <a14:foregroundMark x1="26923" y1="33333" x2="19231" y2="63889"/>
                        <a14:foregroundMark x1="19231" y1="63889" x2="52885" y2="78889"/>
                        <a14:foregroundMark x1="52885" y1="78889" x2="65385" y2="41111"/>
                        <a14:foregroundMark x1="65385" y1="41111" x2="48558" y2="25556"/>
                        <a14:foregroundMark x1="48558" y1="25556" x2="19712" y2="30000"/>
                        <a14:foregroundMark x1="19712" y1="30000" x2="21154" y2="71111"/>
                        <a14:foregroundMark x1="21154" y1="71111" x2="42308" y2="81111"/>
                        <a14:foregroundMark x1="42308" y1="81111" x2="74038" y2="68333"/>
                        <a14:foregroundMark x1="74038" y1="68333" x2="80288" y2="46667"/>
                        <a14:foregroundMark x1="80288" y1="46667" x2="58654" y2="23889"/>
                        <a14:foregroundMark x1="58654" y1="23889" x2="31731" y2="30000"/>
                        <a14:foregroundMark x1="31731" y1="30000" x2="25000" y2="51111"/>
                        <a14:foregroundMark x1="25000" y1="51111" x2="32692" y2="85000"/>
                        <a14:foregroundMark x1="32692" y1="85000" x2="62019" y2="87778"/>
                        <a14:foregroundMark x1="62019" y1="87778" x2="83654" y2="73333"/>
                        <a14:foregroundMark x1="83654" y1="73333" x2="95192" y2="57222"/>
                        <a14:foregroundMark x1="95192" y1="57222" x2="86058" y2="34444"/>
                        <a14:foregroundMark x1="86058" y1="34444" x2="68269" y2="22222"/>
                        <a14:foregroundMark x1="68269" y1="22222" x2="49519" y2="17778"/>
                        <a14:foregroundMark x1="49519" y1="17778" x2="27885" y2="23889"/>
                        <a14:foregroundMark x1="27885" y1="23889" x2="20192" y2="61111"/>
                        <a14:foregroundMark x1="20192" y1="61111" x2="43750" y2="82778"/>
                        <a14:foregroundMark x1="43750" y1="82778" x2="53365" y2="74444"/>
                        <a14:foregroundMark x1="20192" y1="26667" x2="12981" y2="46111"/>
                        <a14:foregroundMark x1="12981" y1="46111" x2="18269" y2="75000"/>
                        <a14:foregroundMark x1="18269" y1="75000" x2="24038" y2="81111"/>
                        <a14:foregroundMark x1="481" y1="54444" x2="9615" y2="73333"/>
                        <a14:foregroundMark x1="9615" y1="73333" x2="25835" y2="86133"/>
                        <a14:foregroundMark x1="29327" y1="88889" x2="52885" y2="93889"/>
                        <a14:foregroundMark x1="52885" y1="93889" x2="71635" y2="93889"/>
                        <a14:foregroundMark x1="71635" y1="93889" x2="88462" y2="76667"/>
                        <a14:foregroundMark x1="88462" y1="76667" x2="98558" y2="57778"/>
                        <a14:foregroundMark x1="98558" y1="57778" x2="92308" y2="27778"/>
                        <a14:foregroundMark x1="92308" y1="27778" x2="73558" y2="15556"/>
                        <a14:foregroundMark x1="73558" y1="15556" x2="50000" y2="8889"/>
                        <a14:foregroundMark x1="50000" y1="8889" x2="29327" y2="11667"/>
                        <a14:foregroundMark x1="29327" y1="11667" x2="10577" y2="29444"/>
                        <a14:foregroundMark x1="10577" y1="29444" x2="6250" y2="62778"/>
                        <a14:foregroundMark x1="6250" y1="62778" x2="10577" y2="78889"/>
                        <a14:foregroundMark x1="3365" y1="46111" x2="9615" y2="26667"/>
                        <a14:foregroundMark x1="9615" y1="26667" x2="25000" y2="10000"/>
                        <a14:foregroundMark x1="25000" y1="10000" x2="47115" y2="2778"/>
                        <a14:foregroundMark x1="47115" y1="2778" x2="53757" y2="3289"/>
                        <a14:foregroundMark x1="70749" y1="6985" x2="78365" y2="16667"/>
                        <a14:foregroundMark x1="48077" y1="10000" x2="26442" y2="20000"/>
                        <a14:foregroundMark x1="26442" y1="20000" x2="12500" y2="43333"/>
                        <a14:foregroundMark x1="12500" y1="43333" x2="10577" y2="50000"/>
                        <a14:foregroundMark x1="4808" y1="43889" x2="5288" y2="63889"/>
                        <a14:foregroundMark x1="4808" y1="47778" x2="17788" y2="73889"/>
                        <a14:foregroundMark x1="17788" y1="73889" x2="37019" y2="85000"/>
                        <a14:foregroundMark x1="37019" y1="85000" x2="64904" y2="90556"/>
                        <a14:foregroundMark x1="64904" y1="90556" x2="63942" y2="90000"/>
                        <a14:foregroundMark x1="40842" y1="90725" x2="49519" y2="91111"/>
                        <a14:foregroundMark x1="13462" y1="72778" x2="38942" y2="87778"/>
                        <a14:foregroundMark x1="38942" y1="87778" x2="58654" y2="90000"/>
                        <a14:foregroundMark x1="42078" y1="92761" x2="54808" y2="95000"/>
                        <a14:foregroundMark x1="41164" y1="93984" x2="43269" y2="94444"/>
                        <a14:foregroundMark x1="40857" y1="94396" x2="52404" y2="96667"/>
                        <a14:foregroundMark x1="50481" y1="93889" x2="76442" y2="85000"/>
                        <a14:foregroundMark x1="76442" y1="85000" x2="91827" y2="67222"/>
                        <a14:foregroundMark x1="91827" y1="67222" x2="60577" y2="90000"/>
                        <a14:foregroundMark x1="60577" y1="90000" x2="40344" y2="95083"/>
                        <a14:foregroundMark x1="22566" y1="90508" x2="20192" y2="86667"/>
                        <a14:foregroundMark x1="31250" y1="24444" x2="47115" y2="60000"/>
                        <a14:backgroundMark x1="22115" y1="91111" x2="37500" y2="98889"/>
                        <a14:backgroundMark x1="55288" y1="556" x2="74038" y2="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25" y="1213360"/>
            <a:ext cx="26416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8333" l="4808" r="94712">
                        <a14:foregroundMark x1="37981" y1="26667" x2="31250" y2="58889"/>
                        <a14:foregroundMark x1="31250" y1="58889" x2="51923" y2="73333"/>
                        <a14:foregroundMark x1="51923" y1="73333" x2="56731" y2="41111"/>
                        <a14:foregroundMark x1="56731" y1="41111" x2="26923" y2="33333"/>
                        <a14:foregroundMark x1="26923" y1="33333" x2="19231" y2="63889"/>
                        <a14:foregroundMark x1="19231" y1="63889" x2="52885" y2="78889"/>
                        <a14:foregroundMark x1="52885" y1="78889" x2="65385" y2="41111"/>
                        <a14:foregroundMark x1="65385" y1="41111" x2="48558" y2="25556"/>
                        <a14:foregroundMark x1="48558" y1="25556" x2="19712" y2="30000"/>
                        <a14:foregroundMark x1="19712" y1="30000" x2="21154" y2="71111"/>
                        <a14:foregroundMark x1="21154" y1="71111" x2="42308" y2="81111"/>
                        <a14:foregroundMark x1="42308" y1="81111" x2="74038" y2="68333"/>
                        <a14:foregroundMark x1="74038" y1="68333" x2="80288" y2="46667"/>
                        <a14:foregroundMark x1="80288" y1="46667" x2="58654" y2="23889"/>
                        <a14:foregroundMark x1="58654" y1="23889" x2="31731" y2="30000"/>
                        <a14:foregroundMark x1="31731" y1="30000" x2="25000" y2="51111"/>
                        <a14:foregroundMark x1="25000" y1="51111" x2="32692" y2="85000"/>
                        <a14:foregroundMark x1="32692" y1="85000" x2="62019" y2="87778"/>
                        <a14:foregroundMark x1="62019" y1="87778" x2="83654" y2="73333"/>
                        <a14:foregroundMark x1="83654" y1="73333" x2="95192" y2="57222"/>
                        <a14:foregroundMark x1="95192" y1="57222" x2="86058" y2="34444"/>
                        <a14:foregroundMark x1="86058" y1="34444" x2="68269" y2="22222"/>
                        <a14:foregroundMark x1="68269" y1="22222" x2="49519" y2="17778"/>
                        <a14:foregroundMark x1="49519" y1="17778" x2="27885" y2="23889"/>
                        <a14:foregroundMark x1="27885" y1="23889" x2="20192" y2="61111"/>
                        <a14:foregroundMark x1="20192" y1="61111" x2="43750" y2="82778"/>
                        <a14:foregroundMark x1="43750" y1="82778" x2="53365" y2="74444"/>
                        <a14:foregroundMark x1="20192" y1="26667" x2="12981" y2="46111"/>
                        <a14:foregroundMark x1="12981" y1="46111" x2="18269" y2="75000"/>
                        <a14:foregroundMark x1="18269" y1="75000" x2="24038" y2="81111"/>
                        <a14:foregroundMark x1="481" y1="54444" x2="9615" y2="73333"/>
                        <a14:foregroundMark x1="9615" y1="73333" x2="25835" y2="86133"/>
                        <a14:foregroundMark x1="29327" y1="88889" x2="52885" y2="93889"/>
                        <a14:foregroundMark x1="52885" y1="93889" x2="71635" y2="93889"/>
                        <a14:foregroundMark x1="71635" y1="93889" x2="88462" y2="76667"/>
                        <a14:foregroundMark x1="88462" y1="76667" x2="98558" y2="57778"/>
                        <a14:foregroundMark x1="98558" y1="57778" x2="92308" y2="27778"/>
                        <a14:foregroundMark x1="92308" y1="27778" x2="73558" y2="15556"/>
                        <a14:foregroundMark x1="73558" y1="15556" x2="50000" y2="8889"/>
                        <a14:foregroundMark x1="50000" y1="8889" x2="29327" y2="11667"/>
                        <a14:foregroundMark x1="29327" y1="11667" x2="10577" y2="29444"/>
                        <a14:foregroundMark x1="10577" y1="29444" x2="6250" y2="62778"/>
                        <a14:foregroundMark x1="6250" y1="62778" x2="10577" y2="78889"/>
                        <a14:foregroundMark x1="3365" y1="46111" x2="9615" y2="26667"/>
                        <a14:foregroundMark x1="9615" y1="26667" x2="25000" y2="10000"/>
                        <a14:foregroundMark x1="25000" y1="10000" x2="47115" y2="2778"/>
                        <a14:foregroundMark x1="47115" y1="2778" x2="53757" y2="3289"/>
                        <a14:foregroundMark x1="70749" y1="6985" x2="78365" y2="16667"/>
                        <a14:foregroundMark x1="48077" y1="10000" x2="26442" y2="20000"/>
                        <a14:foregroundMark x1="26442" y1="20000" x2="12500" y2="43333"/>
                        <a14:foregroundMark x1="12500" y1="43333" x2="10577" y2="50000"/>
                        <a14:foregroundMark x1="4808" y1="43889" x2="5288" y2="63889"/>
                        <a14:foregroundMark x1="4808" y1="47778" x2="17788" y2="73889"/>
                        <a14:foregroundMark x1="17788" y1="73889" x2="37019" y2="85000"/>
                        <a14:foregroundMark x1="37019" y1="85000" x2="64904" y2="90556"/>
                        <a14:foregroundMark x1="64904" y1="90556" x2="63942" y2="90000"/>
                        <a14:foregroundMark x1="40842" y1="90725" x2="49519" y2="91111"/>
                        <a14:foregroundMark x1="13462" y1="72778" x2="38942" y2="87778"/>
                        <a14:foregroundMark x1="38942" y1="87778" x2="58654" y2="90000"/>
                        <a14:foregroundMark x1="42078" y1="92761" x2="54808" y2="95000"/>
                        <a14:foregroundMark x1="41164" y1="93984" x2="43269" y2="94444"/>
                        <a14:foregroundMark x1="40857" y1="94396" x2="52404" y2="96667"/>
                        <a14:foregroundMark x1="50481" y1="93889" x2="76442" y2="85000"/>
                        <a14:foregroundMark x1="76442" y1="85000" x2="91827" y2="67222"/>
                        <a14:foregroundMark x1="91827" y1="67222" x2="60577" y2="90000"/>
                        <a14:foregroundMark x1="60577" y1="90000" x2="40344" y2="95083"/>
                        <a14:foregroundMark x1="22566" y1="90508" x2="20192" y2="86667"/>
                        <a14:foregroundMark x1="31250" y1="24444" x2="47115" y2="60000"/>
                        <a14:backgroundMark x1="22115" y1="91111" x2="37500" y2="98889"/>
                        <a14:backgroundMark x1="55288" y1="556" x2="74038" y2="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23" y="1230945"/>
            <a:ext cx="2641600" cy="2286000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 rot="5400000">
            <a:off x="5744693" y="-1282513"/>
            <a:ext cx="1130479" cy="10153271"/>
          </a:xfrm>
          <a:prstGeom prst="rightBrace">
            <a:avLst/>
          </a:prstGeom>
          <a:noFill/>
          <a:ln w="34925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78765" y="462915"/>
            <a:ext cx="123628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Thứsáu</a:t>
            </a:r>
            <a:r>
              <a:rPr kumimoji="0" lang="vi-VN" alt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54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vi-VN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kumimoji="0" lang="vi-VN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kumimoji="0" lang="vi-VN" altLang="en-US" sz="6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60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8000" b="1" dirty="0" err="1" smtClean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BẢNG</a:t>
            </a:r>
            <a:r>
              <a:rPr lang="en-US" altLang="en-US" sz="8000" b="1" dirty="0" smtClean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r>
              <a:rPr lang="en-US" altLang="en-US" sz="8000" b="1" dirty="0" err="1" smtClean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NHÂN</a:t>
            </a:r>
            <a:r>
              <a:rPr lang="en-US" altLang="en-US" sz="8000" b="1" dirty="0" smtClean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 5</a:t>
            </a:r>
            <a:r>
              <a:rPr kumimoji="0" lang="vi-V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 Regular" panose="02020503050405090304" charset="0"/>
                <a:cs typeface="Times New Roman Regular" panose="02020503050405090304" charset="0"/>
              </a:rPr>
              <a:t>  </a:t>
            </a:r>
            <a:endParaRPr kumimoji="0" lang="vi-V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307</Words>
  <Application>Microsoft Office PowerPoint</Application>
  <PresentationFormat>Widescreen</PresentationFormat>
  <Paragraphs>92</Paragraphs>
  <Slides>20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SimSun</vt:lpstr>
      <vt:lpstr>SimSun</vt:lpstr>
      <vt:lpstr>Arial</vt:lpstr>
      <vt:lpstr>Calibri</vt:lpstr>
      <vt:lpstr>Calibri Light</vt:lpstr>
      <vt:lpstr>DengXian</vt:lpstr>
      <vt:lpstr>DFPOP1-W9</vt:lpstr>
      <vt:lpstr>Times New Roman</vt:lpstr>
      <vt:lpstr>Times New Roman Regular</vt:lpstr>
      <vt:lpstr>华康少女文字W5</vt:lpstr>
      <vt:lpstr>4_Office 主题</vt:lpstr>
      <vt:lpstr>1_Office Theme</vt:lpstr>
      <vt:lpstr>Office Theme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HUONG</cp:lastModifiedBy>
  <cp:revision>373</cp:revision>
  <dcterms:created xsi:type="dcterms:W3CDTF">2022-01-25T14:28:37Z</dcterms:created>
  <dcterms:modified xsi:type="dcterms:W3CDTF">2025-01-21T01:23:57Z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