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  <p:sldMasterId id="2147483670" r:id="rId4"/>
  </p:sldMasterIdLst>
  <p:notesMasterIdLst>
    <p:notesMasterId r:id="rId20"/>
  </p:notesMasterIdLst>
  <p:sldIdLst>
    <p:sldId id="281" r:id="rId5"/>
    <p:sldId id="334" r:id="rId6"/>
    <p:sldId id="324" r:id="rId7"/>
    <p:sldId id="332" r:id="rId8"/>
    <p:sldId id="333" r:id="rId9"/>
    <p:sldId id="2631" r:id="rId10"/>
    <p:sldId id="328" r:id="rId11"/>
    <p:sldId id="331" r:id="rId12"/>
    <p:sldId id="2632" r:id="rId13"/>
    <p:sldId id="2633" r:id="rId14"/>
    <p:sldId id="2634" r:id="rId15"/>
    <p:sldId id="2635" r:id="rId16"/>
    <p:sldId id="2636" r:id="rId17"/>
    <p:sldId id="2637" r:id="rId18"/>
    <p:sldId id="326" r:id="rId19"/>
  </p:sldIdLst>
  <p:sldSz cx="9144000" cy="5145088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B83"/>
    <a:srgbClr val="DC6540"/>
    <a:srgbClr val="669A9F"/>
    <a:srgbClr val="FFF560"/>
    <a:srgbClr val="BD7600"/>
    <a:srgbClr val="FFC400"/>
    <a:srgbClr val="FFEFBD"/>
    <a:srgbClr val="FFCD2D"/>
    <a:srgbClr val="CC8400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818" autoAdjust="0"/>
  </p:normalViewPr>
  <p:slideViewPr>
    <p:cSldViewPr>
      <p:cViewPr varScale="1">
        <p:scale>
          <a:sx n="78" d="100"/>
          <a:sy n="78" d="100"/>
        </p:scale>
        <p:origin x="1146" y="7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08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40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58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697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60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60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78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488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25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588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550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9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9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4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3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5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5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3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5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4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2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xmlns="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1542730" y="2454040"/>
            <a:ext cx="6058541" cy="124220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9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9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63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81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"/>
            <a:ext cx="9144000" cy="405446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"/>
            <a:ext cx="9144000" cy="365260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DBF9AB4-38FB-41A0-8FF5-FB6F623DCD41}"/>
              </a:ext>
            </a:extLst>
          </p:cNvPr>
          <p:cNvGrpSpPr/>
          <p:nvPr/>
        </p:nvGrpSpPr>
        <p:grpSpPr>
          <a:xfrm>
            <a:off x="0" y="3869517"/>
            <a:ext cx="9144000" cy="1274777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62" y="794"/>
            <a:ext cx="757238" cy="160734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94"/>
            <a:ext cx="1243013" cy="25146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1700213" y="794"/>
            <a:ext cx="1007269" cy="139698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46" y="1089834"/>
            <a:ext cx="4745118" cy="2413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1" y="2217918"/>
            <a:ext cx="4366967" cy="2911311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xmlns="" id="{D7354790-6D21-4D8F-9146-46AB9D6AE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43" y="1884662"/>
            <a:ext cx="4385916" cy="82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64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12FC-9D66-4B93-8143-2B02C9BD0521}"/>
              </a:ext>
            </a:extLst>
          </p:cNvPr>
          <p:cNvSpPr txBox="1"/>
          <p:nvPr/>
        </p:nvSpPr>
        <p:spPr>
          <a:xfrm>
            <a:off x="503548" y="460143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D</a:t>
            </a:r>
            <a:r>
              <a:rPr lang="vi-V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ùng từ ngữ </a:t>
            </a:r>
            <a:r>
              <a:rPr lang="vi-VN" sz="36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nào, lúc nào, bao giờ </a:t>
            </a:r>
            <a:r>
              <a:rPr lang="vi-V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các từ ngữ in đậm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49DB0A4-692A-4010-AA62-FE16B8909DA8}"/>
              </a:ext>
            </a:extLst>
          </p:cNvPr>
          <p:cNvSpPr/>
          <p:nvPr/>
        </p:nvSpPr>
        <p:spPr>
          <a:xfrm>
            <a:off x="503548" y="1996480"/>
            <a:ext cx="8244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sáng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ông em thường ra sân tập thể dục.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gọi Nam dậy </a:t>
            </a: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6 giờ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sau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lớp em thi văn nghệ.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0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12FC-9D66-4B93-8143-2B02C9BD0521}"/>
              </a:ext>
            </a:extLst>
          </p:cNvPr>
          <p:cNvSpPr txBox="1"/>
          <p:nvPr/>
        </p:nvSpPr>
        <p:spPr>
          <a:xfrm>
            <a:off x="611560" y="442995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vi-VN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sớm</a:t>
            </a:r>
            <a:r>
              <a:rPr lang="vi-VN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đường phố bắt đầu nhộn nhịp.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49DB0A4-692A-4010-AA62-FE16B8909DA8}"/>
              </a:ext>
            </a:extLst>
          </p:cNvPr>
          <p:cNvSpPr/>
          <p:nvPr/>
        </p:nvSpPr>
        <p:spPr>
          <a:xfrm>
            <a:off x="503548" y="2550288"/>
            <a:ext cx="8244916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nào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phố bắt đầu nhộn nhịp?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buFontTx/>
              <a:buChar char="-"/>
            </a:pP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Đường phố bắt đầu nhộn nhịp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nào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90E7B04-2784-4B2F-AD9A-E3B4ACFDC6C7}"/>
              </a:ext>
            </a:extLst>
          </p:cNvPr>
          <p:cNvCxnSpPr/>
          <p:nvPr/>
        </p:nvCxnSpPr>
        <p:spPr>
          <a:xfrm>
            <a:off x="1403648" y="1564432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23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12FC-9D66-4B93-8143-2B02C9BD0521}"/>
              </a:ext>
            </a:extLst>
          </p:cNvPr>
          <p:cNvSpPr txBox="1"/>
          <p:nvPr/>
        </p:nvSpPr>
        <p:spPr>
          <a:xfrm>
            <a:off x="503548" y="1723799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sáng</a:t>
            </a:r>
            <a:r>
              <a:rPr lang="vi-VN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ông em thường ra sân tập thể dục.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49DB0A4-692A-4010-AA62-FE16B8909DA8}"/>
              </a:ext>
            </a:extLst>
          </p:cNvPr>
          <p:cNvSpPr/>
          <p:nvPr/>
        </p:nvSpPr>
        <p:spPr>
          <a:xfrm>
            <a:off x="330569" y="2984587"/>
            <a:ext cx="8633919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nào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em thường ra sân tập thể dục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Ô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em thường ra sân tập thể dục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nào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90E7B04-2784-4B2F-AD9A-E3B4ACFDC6C7}"/>
              </a:ext>
            </a:extLst>
          </p:cNvPr>
          <p:cNvCxnSpPr>
            <a:cxnSpLocks/>
          </p:cNvCxnSpPr>
          <p:nvPr/>
        </p:nvCxnSpPr>
        <p:spPr>
          <a:xfrm>
            <a:off x="579076" y="2252245"/>
            <a:ext cx="1976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FE1ABA-A618-4E50-B3E5-00BA94A0BE0B}"/>
              </a:ext>
            </a:extLst>
          </p:cNvPr>
          <p:cNvSpPr txBox="1"/>
          <p:nvPr/>
        </p:nvSpPr>
        <p:spPr>
          <a:xfrm>
            <a:off x="579076" y="45121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D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ùng từ ngữ </a:t>
            </a:r>
            <a:r>
              <a:rPr lang="vi-V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nào, lúc nào, bao giờ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đặt câu hỏi cho các từ ngữ in đậm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6B64FC-2490-4A5F-B85C-226DA17D992C}"/>
              </a:ext>
            </a:extLst>
          </p:cNvPr>
          <p:cNvSpPr/>
          <p:nvPr/>
        </p:nvSpPr>
        <p:spPr>
          <a:xfrm>
            <a:off x="330568" y="2924128"/>
            <a:ext cx="8633919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nào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em thường ra sân tập thể dục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Ô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em thường ra sân tập thể dục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 build="allAtOnce"/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12FC-9D66-4B93-8143-2B02C9BD0521}"/>
              </a:ext>
            </a:extLst>
          </p:cNvPr>
          <p:cNvSpPr txBox="1"/>
          <p:nvPr/>
        </p:nvSpPr>
        <p:spPr>
          <a:xfrm>
            <a:off x="1187624" y="1924472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gọi Nam dậy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6 giờ</a:t>
            </a:r>
            <a:r>
              <a:rPr lang="vi-VN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49DB0A4-692A-4010-AA62-FE16B8909DA8}"/>
              </a:ext>
            </a:extLst>
          </p:cNvPr>
          <p:cNvSpPr/>
          <p:nvPr/>
        </p:nvSpPr>
        <p:spPr>
          <a:xfrm>
            <a:off x="1199674" y="2829543"/>
            <a:ext cx="8633919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Mẹ gọi Nam dậy </a:t>
            </a:r>
            <a:r>
              <a:rPr lang="pl-P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90E7B04-2784-4B2F-AD9A-E3B4ACFDC6C7}"/>
              </a:ext>
            </a:extLst>
          </p:cNvPr>
          <p:cNvCxnSpPr>
            <a:cxnSpLocks/>
          </p:cNvCxnSpPr>
          <p:nvPr/>
        </p:nvCxnSpPr>
        <p:spPr>
          <a:xfrm>
            <a:off x="4427984" y="254648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B4E9E3-DB86-4772-884C-C92AB57200A8}"/>
              </a:ext>
            </a:extLst>
          </p:cNvPr>
          <p:cNvSpPr txBox="1"/>
          <p:nvPr/>
        </p:nvSpPr>
        <p:spPr>
          <a:xfrm>
            <a:off x="579076" y="45121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D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ùng từ ngữ </a:t>
            </a:r>
            <a:r>
              <a:rPr lang="vi-V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nào, lúc nào, bao giờ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đặt câu hỏi cho các từ ngữ in đậm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5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32284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12FC-9D66-4B93-8143-2B02C9BD0521}"/>
              </a:ext>
            </a:extLst>
          </p:cNvPr>
          <p:cNvSpPr txBox="1"/>
          <p:nvPr/>
        </p:nvSpPr>
        <p:spPr>
          <a:xfrm>
            <a:off x="1171873" y="154094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sau</a:t>
            </a:r>
            <a:r>
              <a:rPr lang="vi-VN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lớp em thi văn nghệ.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49DB0A4-692A-4010-AA62-FE16B8909DA8}"/>
              </a:ext>
            </a:extLst>
          </p:cNvPr>
          <p:cNvSpPr/>
          <p:nvPr/>
        </p:nvSpPr>
        <p:spPr>
          <a:xfrm>
            <a:off x="923365" y="2325842"/>
            <a:ext cx="8633919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lớp em thi văn nghệ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lớp em thi văn nghệ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l-P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lớp em thi văn nghệ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l-P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90E7B04-2784-4B2F-AD9A-E3B4ACFDC6C7}"/>
              </a:ext>
            </a:extLst>
          </p:cNvPr>
          <p:cNvCxnSpPr>
            <a:cxnSpLocks/>
          </p:cNvCxnSpPr>
          <p:nvPr/>
        </p:nvCxnSpPr>
        <p:spPr>
          <a:xfrm>
            <a:off x="1259632" y="2112873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71627A-CA2C-4F97-B3B1-055366BDE814}"/>
              </a:ext>
            </a:extLst>
          </p:cNvPr>
          <p:cNvSpPr txBox="1"/>
          <p:nvPr/>
        </p:nvSpPr>
        <p:spPr>
          <a:xfrm>
            <a:off x="579076" y="45121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D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ùng từ ngữ </a:t>
            </a:r>
            <a:r>
              <a:rPr lang="vi-V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nào, lúc nào, bao giờ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đặt câu hỏi cho các từ ngữ in đậm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30" y="2620090"/>
            <a:ext cx="1905267" cy="2379864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57271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51" y="37426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820472" y="4300736"/>
            <a:ext cx="361422" cy="47545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41588" y="1865"/>
            <a:ext cx="1028328" cy="9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39" y="246525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93" y="426569"/>
            <a:ext cx="5840858" cy="2779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4" y="3538885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73104" y="2493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951678" y="1981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183429" y="2770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7582419" y="4270230"/>
            <a:ext cx="361422" cy="47545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7420701" y="4300736"/>
            <a:ext cx="361422" cy="47545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483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0" y="952270"/>
            <a:ext cx="8720136" cy="25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ỐNG BÔNG BANG BANG">
            <a:hlinkClick r:id="" action="ppaction://media"/>
            <a:extLst>
              <a:ext uri="{FF2B5EF4-FFF2-40B4-BE49-F238E27FC236}">
                <a16:creationId xmlns:a16="http://schemas.microsoft.com/office/drawing/2014/main" xmlns="" id="{57A81240-7646-4D2B-B33C-DD55B0385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930138" y="-246850"/>
            <a:ext cx="5920783" cy="468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AEAB8C9-6006-4D09-83CA-9B791C974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46" y="1573721"/>
            <a:ext cx="3160565" cy="11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AC3B31-BA47-47A2-A975-FD63D2DCBC31}"/>
              </a:ext>
            </a:extLst>
          </p:cNvPr>
          <p:cNvSpPr txBox="1"/>
          <p:nvPr/>
        </p:nvSpPr>
        <p:spPr>
          <a:xfrm>
            <a:off x="335254" y="504358"/>
            <a:ext cx="871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 các tiếng sau thành từ ngữ chỉ tình cảm với nơi thân quen.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7A48D9-C1D5-40C9-A2E4-D6B758C1F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786" b="68172"/>
          <a:stretch/>
        </p:blipFill>
        <p:spPr>
          <a:xfrm>
            <a:off x="778312" y="772344"/>
            <a:ext cx="8030434" cy="3240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A37361-ED03-4133-8AFE-0FD76FA4B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" y="3471768"/>
            <a:ext cx="9144222" cy="1656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314C7C-C94C-4AF5-AD21-B32B383CA31F}"/>
              </a:ext>
            </a:extLst>
          </p:cNvPr>
          <p:cNvSpPr txBox="1"/>
          <p:nvPr/>
        </p:nvSpPr>
        <p:spPr>
          <a:xfrm>
            <a:off x="2339752" y="1408363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CA986C-0163-4457-B15F-79CC4B254750}"/>
              </a:ext>
            </a:extLst>
          </p:cNvPr>
          <p:cNvSpPr txBox="1"/>
          <p:nvPr/>
        </p:nvSpPr>
        <p:spPr>
          <a:xfrm>
            <a:off x="2339752" y="2535414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D19A96-DEF0-4162-9F04-B207A91ADDE9}"/>
              </a:ext>
            </a:extLst>
          </p:cNvPr>
          <p:cNvSpPr txBox="1"/>
          <p:nvPr/>
        </p:nvSpPr>
        <p:spPr>
          <a:xfrm>
            <a:off x="4375786" y="1407473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0B082F2-003A-4876-9069-8E90BBD47810}"/>
              </a:ext>
            </a:extLst>
          </p:cNvPr>
          <p:cNvSpPr txBox="1"/>
          <p:nvPr/>
        </p:nvSpPr>
        <p:spPr>
          <a:xfrm>
            <a:off x="4375786" y="2448012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vi-VN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D43BB52-8346-4FE2-975C-6C42647F9D66}"/>
              </a:ext>
            </a:extLst>
          </p:cNvPr>
          <p:cNvSpPr txBox="1"/>
          <p:nvPr/>
        </p:nvSpPr>
        <p:spPr>
          <a:xfrm>
            <a:off x="6711797" y="1414086"/>
            <a:ext cx="79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2776E2-DE0A-4AAA-BE3E-99A9878F83F1}"/>
              </a:ext>
            </a:extLst>
          </p:cNvPr>
          <p:cNvSpPr txBox="1"/>
          <p:nvPr/>
        </p:nvSpPr>
        <p:spPr>
          <a:xfrm>
            <a:off x="6802245" y="2522878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34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99C6D1E-ACD8-4809-9361-8B26921B1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21" y="2509558"/>
            <a:ext cx="1757228" cy="2438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32DB23-D599-426F-AA4F-B3E52B6C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492424"/>
            <a:ext cx="6820218" cy="9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8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AB1A189-8301-454F-B68F-E25CC6F062C3}"/>
              </a:ext>
            </a:extLst>
          </p:cNvPr>
          <p:cNvSpPr/>
          <p:nvPr/>
        </p:nvSpPr>
        <p:spPr>
          <a:xfrm>
            <a:off x="611560" y="3508648"/>
            <a:ext cx="7920880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AC3B31-BA47-47A2-A975-FD63D2DCBC31}"/>
              </a:ext>
            </a:extLst>
          </p:cNvPr>
          <p:cNvSpPr txBox="1"/>
          <p:nvPr/>
        </p:nvSpPr>
        <p:spPr>
          <a:xfrm>
            <a:off x="335254" y="504358"/>
            <a:ext cx="871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Ghép các tiếng sau thành từ ngữ chỉ tình cảm với nơi thân quen.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7A48D9-C1D5-40C9-A2E4-D6B758C1F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786" b="68172"/>
          <a:stretch/>
        </p:blipFill>
        <p:spPr>
          <a:xfrm>
            <a:off x="778312" y="772344"/>
            <a:ext cx="8030434" cy="32401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314C7C-C94C-4AF5-AD21-B32B383CA31F}"/>
              </a:ext>
            </a:extLst>
          </p:cNvPr>
          <p:cNvSpPr txBox="1"/>
          <p:nvPr/>
        </p:nvSpPr>
        <p:spPr>
          <a:xfrm>
            <a:off x="2339752" y="1408363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CA986C-0163-4457-B15F-79CC4B254750}"/>
              </a:ext>
            </a:extLst>
          </p:cNvPr>
          <p:cNvSpPr txBox="1"/>
          <p:nvPr/>
        </p:nvSpPr>
        <p:spPr>
          <a:xfrm>
            <a:off x="2339752" y="2535414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D19A96-DEF0-4162-9F04-B207A91ADDE9}"/>
              </a:ext>
            </a:extLst>
          </p:cNvPr>
          <p:cNvSpPr txBox="1"/>
          <p:nvPr/>
        </p:nvSpPr>
        <p:spPr>
          <a:xfrm>
            <a:off x="4375786" y="1407473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0B082F2-003A-4876-9069-8E90BBD47810}"/>
              </a:ext>
            </a:extLst>
          </p:cNvPr>
          <p:cNvSpPr txBox="1"/>
          <p:nvPr/>
        </p:nvSpPr>
        <p:spPr>
          <a:xfrm>
            <a:off x="4375786" y="2448012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D43BB52-8346-4FE2-975C-6C42647F9D66}"/>
              </a:ext>
            </a:extLst>
          </p:cNvPr>
          <p:cNvSpPr txBox="1"/>
          <p:nvPr/>
        </p:nvSpPr>
        <p:spPr>
          <a:xfrm>
            <a:off x="6711797" y="1414086"/>
            <a:ext cx="79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2776E2-DE0A-4AAA-BE3E-99A9878F83F1}"/>
              </a:ext>
            </a:extLst>
          </p:cNvPr>
          <p:cNvSpPr txBox="1"/>
          <p:nvPr/>
        </p:nvSpPr>
        <p:spPr>
          <a:xfrm>
            <a:off x="6802245" y="2522878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F450F6-7905-4A85-9F81-D49C0A9D998F}"/>
              </a:ext>
            </a:extLst>
          </p:cNvPr>
          <p:cNvSpPr txBox="1"/>
          <p:nvPr/>
        </p:nvSpPr>
        <p:spPr>
          <a:xfrm>
            <a:off x="2339751" y="1400576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78BACD8-B907-4CDD-812B-F86979C6B504}"/>
              </a:ext>
            </a:extLst>
          </p:cNvPr>
          <p:cNvSpPr txBox="1"/>
          <p:nvPr/>
        </p:nvSpPr>
        <p:spPr>
          <a:xfrm>
            <a:off x="971600" y="3589921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7BB400-15F8-426E-A0F7-E1738FD8B95C}"/>
              </a:ext>
            </a:extLst>
          </p:cNvPr>
          <p:cNvSpPr txBox="1"/>
          <p:nvPr/>
        </p:nvSpPr>
        <p:spPr>
          <a:xfrm>
            <a:off x="3299208" y="3606751"/>
            <a:ext cx="182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3599218-0A1C-40E2-B274-FA0E0B52528A}"/>
              </a:ext>
            </a:extLst>
          </p:cNvPr>
          <p:cNvSpPr txBox="1"/>
          <p:nvPr/>
        </p:nvSpPr>
        <p:spPr>
          <a:xfrm>
            <a:off x="6030254" y="3606751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456946-9E82-48E2-9B54-FAF3E3DD685F}"/>
              </a:ext>
            </a:extLst>
          </p:cNvPr>
          <p:cNvSpPr txBox="1"/>
          <p:nvPr/>
        </p:nvSpPr>
        <p:spPr>
          <a:xfrm>
            <a:off x="2161979" y="4129663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9F16C60-71CB-4231-AA60-227863384384}"/>
              </a:ext>
            </a:extLst>
          </p:cNvPr>
          <p:cNvSpPr txBox="1"/>
          <p:nvPr/>
        </p:nvSpPr>
        <p:spPr>
          <a:xfrm>
            <a:off x="4333305" y="4150984"/>
            <a:ext cx="1287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E5B49EF-0599-4C2B-AF1A-A8E56810B9B8}"/>
              </a:ext>
            </a:extLst>
          </p:cNvPr>
          <p:cNvSpPr txBox="1"/>
          <p:nvPr/>
        </p:nvSpPr>
        <p:spPr>
          <a:xfrm>
            <a:off x="6982021" y="4105702"/>
            <a:ext cx="1287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0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930138" y="-246850"/>
            <a:ext cx="5920783" cy="468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CE3DA6-0930-462A-B601-944AFEAADFB8}"/>
              </a:ext>
            </a:extLst>
          </p:cNvPr>
          <p:cNvSpPr txBox="1"/>
          <p:nvPr/>
        </p:nvSpPr>
        <p:spPr>
          <a:xfrm>
            <a:off x="2766605" y="1774719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Luyện câu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3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AC3B31-BA47-47A2-A975-FD63D2DCBC31}"/>
              </a:ext>
            </a:extLst>
          </p:cNvPr>
          <p:cNvSpPr txBox="1"/>
          <p:nvPr/>
        </p:nvSpPr>
        <p:spPr>
          <a:xfrm>
            <a:off x="1189876" y="878294"/>
            <a:ext cx="7536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Chọn dấu câu phù hợp với mỗi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.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12FC-9D66-4B93-8143-2B02C9BD0521}"/>
              </a:ext>
            </a:extLst>
          </p:cNvPr>
          <p:cNvSpPr txBox="1"/>
          <p:nvPr/>
        </p:nvSpPr>
        <p:spPr>
          <a:xfrm>
            <a:off x="559447" y="2392065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Cò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vạc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. 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,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trêu ghẹo nhau váng cả một vùng sông 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49DB0A4-692A-4010-AA62-FE16B8909DA8}"/>
              </a:ext>
            </a:extLst>
          </p:cNvPr>
          <p:cNvSpPr/>
          <p:nvPr/>
        </p:nvSpPr>
        <p:spPr>
          <a:xfrm>
            <a:off x="4647744" y="3961725"/>
            <a:ext cx="281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C4959B9-CEB0-4EA6-8240-0B0623B30A4D}"/>
              </a:ext>
            </a:extLst>
          </p:cNvPr>
          <p:cNvSpPr txBox="1"/>
          <p:nvPr/>
        </p:nvSpPr>
        <p:spPr>
          <a:xfrm>
            <a:off x="867149" y="367186"/>
            <a:ext cx="753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các yêu cầu dưới đây: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2CEBF2-E30B-44AA-9645-3E0CB3BEBDD3}"/>
              </a:ext>
            </a:extLst>
          </p:cNvPr>
          <p:cNvSpPr/>
          <p:nvPr/>
        </p:nvSpPr>
        <p:spPr>
          <a:xfrm>
            <a:off x="6959281" y="967237"/>
            <a:ext cx="360040" cy="396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ECEF95-9259-445A-9DD2-09CEA3A33E73}"/>
              </a:ext>
            </a:extLst>
          </p:cNvPr>
          <p:cNvSpPr/>
          <p:nvPr/>
        </p:nvSpPr>
        <p:spPr>
          <a:xfrm>
            <a:off x="1108088" y="2524875"/>
            <a:ext cx="360040" cy="396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A750518-0EAC-41B6-8E06-406719776A89}"/>
              </a:ext>
            </a:extLst>
          </p:cNvPr>
          <p:cNvSpPr/>
          <p:nvPr/>
        </p:nvSpPr>
        <p:spPr>
          <a:xfrm>
            <a:off x="2116200" y="2497076"/>
            <a:ext cx="360040" cy="396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0194CD5-0A34-45C6-9576-DC1A15368ABD}"/>
              </a:ext>
            </a:extLst>
          </p:cNvPr>
          <p:cNvSpPr/>
          <p:nvPr/>
        </p:nvSpPr>
        <p:spPr>
          <a:xfrm>
            <a:off x="8389477" y="2497076"/>
            <a:ext cx="360040" cy="396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5BEA12D-F8D5-4BBF-94E6-B8B5356B565A}"/>
              </a:ext>
            </a:extLst>
          </p:cNvPr>
          <p:cNvSpPr/>
          <p:nvPr/>
        </p:nvSpPr>
        <p:spPr>
          <a:xfrm>
            <a:off x="3340336" y="2999496"/>
            <a:ext cx="360040" cy="396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256CFC6-EB3C-4F56-B93D-137028BCC928}"/>
              </a:ext>
            </a:extLst>
          </p:cNvPr>
          <p:cNvSpPr/>
          <p:nvPr/>
        </p:nvSpPr>
        <p:spPr>
          <a:xfrm>
            <a:off x="3340336" y="3472716"/>
            <a:ext cx="360040" cy="396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0BAA717-3066-4754-98A5-8D5E5ED78187}"/>
              </a:ext>
            </a:extLst>
          </p:cNvPr>
          <p:cNvSpPr/>
          <p:nvPr/>
        </p:nvSpPr>
        <p:spPr>
          <a:xfrm>
            <a:off x="179512" y="268288"/>
            <a:ext cx="8784976" cy="4680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12FC-9D66-4B93-8143-2B02C9BD0521}"/>
              </a:ext>
            </a:extLst>
          </p:cNvPr>
          <p:cNvSpPr txBox="1"/>
          <p:nvPr/>
        </p:nvSpPr>
        <p:spPr>
          <a:xfrm>
            <a:off x="503548" y="556320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trêu ghẹo nhau váng cả một vùng sông 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49DB0A4-692A-4010-AA62-FE16B8909DA8}"/>
              </a:ext>
            </a:extLst>
          </p:cNvPr>
          <p:cNvSpPr/>
          <p:nvPr/>
        </p:nvSpPr>
        <p:spPr>
          <a:xfrm>
            <a:off x="4716016" y="2283099"/>
            <a:ext cx="281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9D9AD3-4DDE-4631-B20E-A0B24FC98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51" y="2992618"/>
            <a:ext cx="2816027" cy="1689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7E66F8-2743-432C-8AA2-570FA3D54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11" y="2992618"/>
            <a:ext cx="2277780" cy="1708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7B2908-5611-4C52-8097-E61CF5A39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7" y="3009777"/>
            <a:ext cx="2543944" cy="1672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24283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444</Words>
  <Application>Microsoft Office PowerPoint</Application>
  <PresentationFormat>Custom</PresentationFormat>
  <Paragraphs>66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宋体</vt:lpstr>
      <vt:lpstr>Arial</vt:lpstr>
      <vt:lpstr>Calibri</vt:lpstr>
      <vt:lpstr>Coiny</vt:lpstr>
      <vt:lpstr>方正卡通简体</vt:lpstr>
      <vt:lpstr>等线</vt:lpstr>
      <vt:lpstr>第一PPT，www.1ppt.com</vt:lpstr>
      <vt:lpstr>自定义设计方案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Trang</cp:lastModifiedBy>
  <cp:revision>68</cp:revision>
  <dcterms:created xsi:type="dcterms:W3CDTF">2015-12-23T06:03:53Z</dcterms:created>
  <dcterms:modified xsi:type="dcterms:W3CDTF">2023-04-13T15:15:14Z</dcterms:modified>
</cp:coreProperties>
</file>