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88" r:id="rId5"/>
    <p:sldId id="266" r:id="rId6"/>
    <p:sldId id="289" r:id="rId7"/>
    <p:sldId id="271" r:id="rId8"/>
    <p:sldId id="267" r:id="rId9"/>
    <p:sldId id="260" r:id="rId10"/>
    <p:sldId id="268" r:id="rId11"/>
    <p:sldId id="269" r:id="rId12"/>
  </p:sldIdLst>
  <p:sldSz cx="13004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101"/>
    <a:srgbClr val="00B259"/>
    <a:srgbClr val="6C4796"/>
    <a:srgbClr val="00AAE5"/>
    <a:srgbClr val="65B33A"/>
    <a:srgbClr val="FFEE00"/>
    <a:srgbClr val="FBBA00"/>
    <a:srgbClr val="E94F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65FF-D464-44C3-A509-0BED6699533A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D8895-D2CF-42B3-AE3D-2328DB5A4D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1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308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139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72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47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8895-D2CF-42B3-AE3D-2328DB5A4DAD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56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94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83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97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78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2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68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8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79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4CF4-7970-420D-83E6-C3290C109F53}" type="datetimeFigureOut">
              <a:rPr lang="vi-VN" smtClean="0"/>
              <a:t>10/11/2020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E22F-2630-45EF-B3D1-0B22B97F3A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6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online.khangphuc.vn/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online.khangphuc.v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khangphuc.vn/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497B6-B642-4F00-8D90-F7D7D0DEA35B}"/>
              </a:ext>
            </a:extLst>
          </p:cNvPr>
          <p:cNvSpPr txBox="1"/>
          <p:nvPr/>
        </p:nvSpPr>
        <p:spPr>
          <a:xfrm>
            <a:off x="3945690" y="36097"/>
            <a:ext cx="511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7030A0"/>
                </a:solidFill>
                <a:latin typeface="Coiny" panose="02000903060500060000" pitchFamily="2" charset="0"/>
              </a:rPr>
              <a:t>Em vui học</a:t>
            </a:r>
            <a:endParaRPr lang="vi-VN" sz="600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B57D2-7189-4D36-9C40-0E9BC9CF6BDE}"/>
              </a:ext>
            </a:extLst>
          </p:cNvPr>
          <p:cNvSpPr txBox="1"/>
          <p:nvPr/>
        </p:nvSpPr>
        <p:spPr>
          <a:xfrm>
            <a:off x="3945690" y="1051760"/>
            <a:ext cx="511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Coiny" panose="02000903060500060000" pitchFamily="2" charset="0"/>
              </a:rPr>
              <a:t>TIN HỌC</a:t>
            </a:r>
            <a:endParaRPr lang="vi-VN" sz="6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4FD0F-5637-4EB9-929A-5C8DD9722234}"/>
              </a:ext>
            </a:extLst>
          </p:cNvPr>
          <p:cNvSpPr txBox="1"/>
          <p:nvPr/>
        </p:nvSpPr>
        <p:spPr>
          <a:xfrm>
            <a:off x="5569619" y="2005252"/>
            <a:ext cx="1865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latin typeface="Bevan" panose="00000500000000000000" pitchFamily="2" charset="0"/>
              </a:rPr>
              <a:t>2</a:t>
            </a:r>
            <a:endParaRPr lang="vi-VN" sz="6000">
              <a:solidFill>
                <a:srgbClr val="00B050"/>
              </a:solidFill>
              <a:latin typeface="Beva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992793"/>
            <a:ext cx="754499" cy="38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C427-F681-4B51-A2C0-DEFC00E19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821" y="1052543"/>
            <a:ext cx="530468" cy="4992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64AA0-F18C-46B2-B736-57C19834D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87170"/>
            <a:ext cx="13004800" cy="5619482"/>
          </a:xfrm>
          <a:prstGeom prst="rect">
            <a:avLst/>
          </a:prstGeom>
        </p:spPr>
      </p:pic>
      <p:sp>
        <p:nvSpPr>
          <p:cNvPr id="35" name="TextBox 34">
            <a:hlinkClick r:id="rId5"/>
            <a:extLst>
              <a:ext uri="{FF2B5EF4-FFF2-40B4-BE49-F238E27FC236}">
                <a16:creationId xmlns:a16="http://schemas.microsoft.com/office/drawing/2014/main" id="{C859A64F-36E7-4126-8091-4818C62CBD0A}"/>
              </a:ext>
            </a:extLst>
          </p:cNvPr>
          <p:cNvSpPr txBox="1"/>
          <p:nvPr/>
        </p:nvSpPr>
        <p:spPr>
          <a:xfrm>
            <a:off x="66884" y="257685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>
                <a:hlinkClick r:id="rId5"/>
              </a:rPr>
              <a:t>https://online.khangphuc.vn/</a:t>
            </a:r>
            <a:r>
              <a:rPr lang="vi-VN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629EC-6065-4843-92A6-FC323FE90FCD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39F517-C695-4C5D-A00E-19826083A835}"/>
              </a:ext>
            </a:extLst>
          </p:cNvPr>
          <p:cNvSpPr/>
          <p:nvPr/>
        </p:nvSpPr>
        <p:spPr>
          <a:xfrm>
            <a:off x="3623093" y="2254219"/>
            <a:ext cx="2758536" cy="2162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A189F-72A3-4A51-8B4B-11C2F686E8BC}"/>
              </a:ext>
            </a:extLst>
          </p:cNvPr>
          <p:cNvSpPr txBox="1"/>
          <p:nvPr/>
        </p:nvSpPr>
        <p:spPr>
          <a:xfrm>
            <a:off x="2057864" y="1090567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khiển, điền số thích hợp vào ô trống </a:t>
            </a:r>
            <a:endParaRPr lang="vi-VN" sz="2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C1D58A-A632-4196-B24B-2F9253002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9" y="1046944"/>
            <a:ext cx="612000" cy="552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AFA34D-7FBF-46BA-B472-6EA400FE8212}"/>
              </a:ext>
            </a:extLst>
          </p:cNvPr>
          <p:cNvSpPr/>
          <p:nvPr/>
        </p:nvSpPr>
        <p:spPr>
          <a:xfrm>
            <a:off x="8520531" y="2596504"/>
            <a:ext cx="966159" cy="8798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6787C1-9658-45D2-BF5A-B049D3B775A5}"/>
              </a:ext>
            </a:extLst>
          </p:cNvPr>
          <p:cNvSpPr/>
          <p:nvPr/>
        </p:nvSpPr>
        <p:spPr>
          <a:xfrm>
            <a:off x="5692025" y="5257095"/>
            <a:ext cx="2382300" cy="6088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 animBg="1"/>
      <p:bldP spid="13" grpId="0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8B785-9D5C-4C57-B463-1470170497EF}"/>
              </a:ext>
            </a:extLst>
          </p:cNvPr>
          <p:cNvSpPr txBox="1"/>
          <p:nvPr/>
        </p:nvSpPr>
        <p:spPr>
          <a:xfrm>
            <a:off x="2624363" y="2211050"/>
            <a:ext cx="7756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Coiny" panose="02000903060500060000" pitchFamily="2" charset="0"/>
              </a:rPr>
              <a:t>TIẾT HỌC KẾT THÚC</a:t>
            </a:r>
          </a:p>
          <a:p>
            <a:pPr algn="ctr"/>
            <a:r>
              <a:rPr lang="en-US" sz="4400">
                <a:solidFill>
                  <a:schemeClr val="bg1"/>
                </a:solidFill>
                <a:latin typeface="Coiny" panose="02000903060500060000" pitchFamily="2" charset="0"/>
              </a:rPr>
              <a:t>HẸN GẶP LẠI CÁC EM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41057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" y="718690"/>
            <a:ext cx="946576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219199" y="1073314"/>
            <a:ext cx="4496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EM CÓ BIẾT?</a:t>
            </a:r>
            <a:endParaRPr lang="vi-VN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D8D2C-56FE-4F32-9CED-45936B0B02B1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089C0-8E87-4B63-91C1-8C86E8E0D2B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FC64C-928B-4F65-A1C1-5AE611624EB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16699-1744-4B61-9E7F-052AD0336376}"/>
              </a:ext>
            </a:extLst>
          </p:cNvPr>
          <p:cNvSpPr txBox="1"/>
          <p:nvPr/>
        </p:nvSpPr>
        <p:spPr>
          <a:xfrm>
            <a:off x="1885724" y="3643213"/>
            <a:ext cx="120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apple</a:t>
            </a:r>
            <a:endParaRPr lang="vi-VN" sz="3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C861DA-2A67-40D2-B9E8-03880CE8246F}"/>
              </a:ext>
            </a:extLst>
          </p:cNvPr>
          <p:cNvSpPr txBox="1"/>
          <p:nvPr/>
        </p:nvSpPr>
        <p:spPr>
          <a:xfrm>
            <a:off x="3169095" y="6478511"/>
            <a:ext cx="174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mango</a:t>
            </a:r>
            <a:endParaRPr lang="vi-VN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9D55F6-5EF9-4020-AB60-D3E41E25096A}"/>
              </a:ext>
            </a:extLst>
          </p:cNvPr>
          <p:cNvSpPr txBox="1"/>
          <p:nvPr/>
        </p:nvSpPr>
        <p:spPr>
          <a:xfrm>
            <a:off x="9426645" y="3643213"/>
            <a:ext cx="149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banana</a:t>
            </a:r>
            <a:endParaRPr lang="vi-VN" sz="3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C365CC-56E6-4D9A-A000-230488BEC811}"/>
              </a:ext>
            </a:extLst>
          </p:cNvPr>
          <p:cNvSpPr txBox="1"/>
          <p:nvPr/>
        </p:nvSpPr>
        <p:spPr>
          <a:xfrm>
            <a:off x="7939495" y="6478511"/>
            <a:ext cx="161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pear</a:t>
            </a:r>
            <a:endParaRPr lang="vi-VN" sz="3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072DD5-F36E-4434-9263-AA9B6139B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6650" y="1815837"/>
            <a:ext cx="1698437" cy="18760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83BE80-3938-44A1-AF5F-A249B2FFDAB1}"/>
              </a:ext>
            </a:extLst>
          </p:cNvPr>
          <p:cNvSpPr txBox="1"/>
          <p:nvPr/>
        </p:nvSpPr>
        <p:spPr>
          <a:xfrm>
            <a:off x="5442436" y="3643213"/>
            <a:ext cx="161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orange</a:t>
            </a:r>
            <a:endParaRPr lang="vi-VN" sz="32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7280F99-3323-40FC-90CB-6DA26B6DB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2619" y="1605913"/>
            <a:ext cx="1933575" cy="20859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1C76D4-B832-4E91-9C5F-B3E691928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77375" y="2425063"/>
            <a:ext cx="2390775" cy="12668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27A7A5-7A87-4C96-AB33-0FD6A5FB6E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60751" y="4856968"/>
            <a:ext cx="2362200" cy="17240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EFC2B3C-6B89-46BB-A163-15B15086AA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6840" y="4409293"/>
            <a:ext cx="16192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9" grpId="0"/>
      <p:bldP spid="10" grpId="0"/>
      <p:bldP spid="24" grpId="0"/>
      <p:bldP spid="26" grpId="0"/>
      <p:bldP spid="2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561" y="1109289"/>
            <a:ext cx="478288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219776" y="1845299"/>
            <a:ext cx="856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1C87DB-38AB-45F5-86E3-F0E6E3587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501" y="4480710"/>
            <a:ext cx="7869799" cy="165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655DC2-9F31-47BD-A9DE-01594E55646E}"/>
              </a:ext>
            </a:extLst>
          </p:cNvPr>
          <p:cNvGrpSpPr/>
          <p:nvPr/>
        </p:nvGrpSpPr>
        <p:grpSpPr>
          <a:xfrm>
            <a:off x="4285412" y="2812211"/>
            <a:ext cx="4433977" cy="865736"/>
            <a:chOff x="4813540" y="2812211"/>
            <a:chExt cx="4433977" cy="8657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88BE77-4121-4239-A43D-328E02246ED8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apple</a:t>
              </a:r>
              <a:endParaRPr lang="vi-VN" sz="40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A2DF22F-A17E-4D4C-AAE3-4E1C09CFD248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FC82F5-96E7-497D-9B37-4A70DEBF9175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43069A-317A-4C3A-A7CD-300E4840D052}"/>
              </a:ext>
            </a:extLst>
          </p:cNvPr>
          <p:cNvSpPr/>
          <p:nvPr/>
        </p:nvSpPr>
        <p:spPr>
          <a:xfrm>
            <a:off x="5935230" y="6273005"/>
            <a:ext cx="1134341" cy="9214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40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9C8A5-8C95-434C-8FCE-2E09E1F25401}"/>
              </a:ext>
            </a:extLst>
          </p:cNvPr>
          <p:cNvSpPr txBox="1"/>
          <p:nvPr/>
        </p:nvSpPr>
        <p:spPr>
          <a:xfrm>
            <a:off x="6967895" y="2891136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1</a:t>
            </a:r>
            <a:endParaRPr lang="vi-VN" sz="4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6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561" y="1109289"/>
            <a:ext cx="478288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219776" y="1845299"/>
            <a:ext cx="856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Điền số thích hợp vào ô trống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1C87DB-38AB-45F5-86E3-F0E6E3587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501" y="4480710"/>
            <a:ext cx="7869799" cy="165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655DC2-9F31-47BD-A9DE-01594E55646E}"/>
              </a:ext>
            </a:extLst>
          </p:cNvPr>
          <p:cNvGrpSpPr/>
          <p:nvPr/>
        </p:nvGrpSpPr>
        <p:grpSpPr>
          <a:xfrm>
            <a:off x="4285412" y="2812211"/>
            <a:ext cx="4433977" cy="865736"/>
            <a:chOff x="4813540" y="2812211"/>
            <a:chExt cx="4433977" cy="8657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88BE77-4121-4239-A43D-328E02246ED8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banana</a:t>
              </a:r>
              <a:endParaRPr lang="vi-VN" sz="40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A2DF22F-A17E-4D4C-AAE3-4E1C09CFD248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FC82F5-96E7-497D-9B37-4A70DEBF9175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43069A-317A-4C3A-A7CD-300E4840D052}"/>
              </a:ext>
            </a:extLst>
          </p:cNvPr>
          <p:cNvSpPr/>
          <p:nvPr/>
        </p:nvSpPr>
        <p:spPr>
          <a:xfrm>
            <a:off x="5935230" y="6273005"/>
            <a:ext cx="1134341" cy="9214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40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9C8A5-8C95-434C-8FCE-2E09E1F25401}"/>
              </a:ext>
            </a:extLst>
          </p:cNvPr>
          <p:cNvSpPr txBox="1"/>
          <p:nvPr/>
        </p:nvSpPr>
        <p:spPr>
          <a:xfrm>
            <a:off x="6967895" y="2891136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3</a:t>
            </a:r>
            <a:endParaRPr lang="vi-VN" sz="4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372F4-1BA5-4B89-9EE9-62E8FC06F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718690"/>
            <a:ext cx="485797" cy="866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6EA8C-D2A1-4FBD-81F1-A2AE7862D924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5BE39-4972-48CD-A611-A6B263C37819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89334-217C-4567-BC61-4E785C426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84769"/>
            <a:ext cx="13004800" cy="5615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0161F-BE9E-4B18-8EE0-B8A1A90B7481}"/>
              </a:ext>
            </a:extLst>
          </p:cNvPr>
          <p:cNvSpPr txBox="1"/>
          <p:nvPr/>
        </p:nvSpPr>
        <p:spPr>
          <a:xfrm>
            <a:off x="66884" y="257685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>
                <a:hlinkClick r:id="rId4"/>
              </a:rPr>
              <a:t>https://online.khangphuc.vn/</a:t>
            </a:r>
            <a:r>
              <a:rPr lang="vi-VN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32A49-50A1-4440-9B1B-56900F82256E}"/>
              </a:ext>
            </a:extLst>
          </p:cNvPr>
          <p:cNvSpPr txBox="1"/>
          <p:nvPr/>
        </p:nvSpPr>
        <p:spPr>
          <a:xfrm>
            <a:off x="1523028" y="1089080"/>
            <a:ext cx="10324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điền số thích hợp vào ô trống</a:t>
            </a:r>
            <a:endParaRPr lang="vi-VN" sz="2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CBE8F-A98D-48D2-92B2-6E1AA3BE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601" y="1040413"/>
            <a:ext cx="540000" cy="4877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86A496-4894-495B-A5EC-1011279F74B3}"/>
              </a:ext>
            </a:extLst>
          </p:cNvPr>
          <p:cNvSpPr/>
          <p:nvPr/>
        </p:nvSpPr>
        <p:spPr>
          <a:xfrm>
            <a:off x="4698334" y="3657600"/>
            <a:ext cx="3117197" cy="959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C66FBF-712E-4A47-AE2B-B3EF8CA59BB8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056C56-A49E-46D1-AB19-D8ECD0A7C1A0}"/>
              </a:ext>
            </a:extLst>
          </p:cNvPr>
          <p:cNvSpPr/>
          <p:nvPr/>
        </p:nvSpPr>
        <p:spPr>
          <a:xfrm>
            <a:off x="4468483" y="5150623"/>
            <a:ext cx="724619" cy="959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7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830418"/>
            <a:ext cx="485797" cy="642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968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điều khiển, sử dụng phím di chuyển để thực hiện yêu cầu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03" y="1035290"/>
            <a:ext cx="530468" cy="4992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386019" y="1845299"/>
            <a:ext cx="823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Chọn ô thích hợp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B78A05-F180-417F-8E96-4649F8FFFEC5}"/>
              </a:ext>
            </a:extLst>
          </p:cNvPr>
          <p:cNvGrpSpPr/>
          <p:nvPr/>
        </p:nvGrpSpPr>
        <p:grpSpPr>
          <a:xfrm>
            <a:off x="1273384" y="2232563"/>
            <a:ext cx="10396238" cy="3272519"/>
            <a:chOff x="988713" y="2232563"/>
            <a:chExt cx="10396238" cy="32725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067B5B-416B-49A6-9B19-54BE1D81569B}"/>
                </a:ext>
              </a:extLst>
            </p:cNvPr>
            <p:cNvGrpSpPr/>
            <p:nvPr/>
          </p:nvGrpSpPr>
          <p:grpSpPr>
            <a:xfrm>
              <a:off x="5018657" y="2232563"/>
              <a:ext cx="2398143" cy="1580312"/>
              <a:chOff x="4522631" y="2232563"/>
              <a:chExt cx="2398143" cy="158031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3FF4BA-96C1-4186-A14E-9FA2A12DD18C}"/>
                  </a:ext>
                </a:extLst>
              </p:cNvPr>
              <p:cNvSpPr/>
              <p:nvPr/>
            </p:nvSpPr>
            <p:spPr>
              <a:xfrm>
                <a:off x="5376646" y="3122762"/>
                <a:ext cx="690113" cy="69011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939F00-FE49-4171-9E70-C513C6261397}"/>
                  </a:ext>
                </a:extLst>
              </p:cNvPr>
              <p:cNvSpPr txBox="1"/>
              <p:nvPr/>
            </p:nvSpPr>
            <p:spPr>
              <a:xfrm>
                <a:off x="4522631" y="2232563"/>
                <a:ext cx="2398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/>
                  <a:t>apple</a:t>
                </a:r>
                <a:endParaRPr lang="vi-VN" sz="48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8EA254-F9F3-44E5-92AA-329C75F0F2F5}"/>
                </a:ext>
              </a:extLst>
            </p:cNvPr>
            <p:cNvGrpSpPr/>
            <p:nvPr/>
          </p:nvGrpSpPr>
          <p:grpSpPr>
            <a:xfrm>
              <a:off x="8296695" y="4674085"/>
              <a:ext cx="3088256" cy="830997"/>
              <a:chOff x="5376646" y="3052319"/>
              <a:chExt cx="3088256" cy="83099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D8D6D3F-1B64-4FBE-9EE3-761BC79B255A}"/>
                  </a:ext>
                </a:extLst>
              </p:cNvPr>
              <p:cNvSpPr/>
              <p:nvPr/>
            </p:nvSpPr>
            <p:spPr>
              <a:xfrm>
                <a:off x="5376646" y="3122762"/>
                <a:ext cx="690113" cy="69011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8148B6-34A1-44D6-8811-8CEDDDAEB6AB}"/>
                  </a:ext>
                </a:extLst>
              </p:cNvPr>
              <p:cNvSpPr txBox="1"/>
              <p:nvPr/>
            </p:nvSpPr>
            <p:spPr>
              <a:xfrm>
                <a:off x="6066759" y="3052319"/>
                <a:ext cx="2398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/>
                  <a:t>banana</a:t>
                </a:r>
                <a:endParaRPr lang="vi-VN" sz="48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83E581C-559A-478C-AB8E-1FF0BF9BF234}"/>
                </a:ext>
              </a:extLst>
            </p:cNvPr>
            <p:cNvGrpSpPr/>
            <p:nvPr/>
          </p:nvGrpSpPr>
          <p:grpSpPr>
            <a:xfrm>
              <a:off x="988713" y="4674085"/>
              <a:ext cx="3150050" cy="830997"/>
              <a:chOff x="2916709" y="3052319"/>
              <a:chExt cx="3150050" cy="83099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C86C4A-3761-46E0-9582-F190DBF79636}"/>
                  </a:ext>
                </a:extLst>
              </p:cNvPr>
              <p:cNvSpPr/>
              <p:nvPr/>
            </p:nvSpPr>
            <p:spPr>
              <a:xfrm>
                <a:off x="5376646" y="3122762"/>
                <a:ext cx="690113" cy="69011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3369FF-7829-48CB-9DE8-CCFB033405A9}"/>
                  </a:ext>
                </a:extLst>
              </p:cNvPr>
              <p:cNvSpPr txBox="1"/>
              <p:nvPr/>
            </p:nvSpPr>
            <p:spPr>
              <a:xfrm>
                <a:off x="2916709" y="3052319"/>
                <a:ext cx="2398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/>
                  <a:t>pear</a:t>
                </a:r>
                <a:endParaRPr lang="vi-VN" sz="4800"/>
              </a:p>
            </p:txBody>
          </p:sp>
        </p:grp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A0E82A7A-DA81-495F-A8E6-89A19CD5D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8667" y="4936876"/>
            <a:ext cx="987467" cy="1090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B2F76A-282D-44B8-A11A-1A3B138EC5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83" y="5967084"/>
            <a:ext cx="2299988" cy="12963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3D3313-E108-4899-B18B-F33710CE5D80}"/>
              </a:ext>
            </a:extLst>
          </p:cNvPr>
          <p:cNvSpPr/>
          <p:nvPr/>
        </p:nvSpPr>
        <p:spPr>
          <a:xfrm>
            <a:off x="6209102" y="5898072"/>
            <a:ext cx="690113" cy="690113"/>
          </a:xfrm>
          <a:prstGeom prst="rect">
            <a:avLst/>
          </a:prstGeom>
          <a:noFill/>
          <a:ln w="38100">
            <a:solidFill>
              <a:srgbClr val="E11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8AE9B70-2F39-4FFE-A948-B5014CF45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3300" y="3096342"/>
            <a:ext cx="8382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4167E-6 L 0 -0.1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73" y="830418"/>
            <a:ext cx="485797" cy="642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3538-2981-42BD-906A-B690EFA1E470}"/>
              </a:ext>
            </a:extLst>
          </p:cNvPr>
          <p:cNvSpPr txBox="1"/>
          <p:nvPr/>
        </p:nvSpPr>
        <p:spPr>
          <a:xfrm>
            <a:off x="1436763" y="1073314"/>
            <a:ext cx="10968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điều khiển, sử dụng phím di chuyển để thực hiện yêu cầu</a:t>
            </a:r>
            <a:endParaRPr lang="vi-VN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8BE52-B891-4388-97D9-35A87192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03" y="1035290"/>
            <a:ext cx="530468" cy="4992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A50936-B6B2-44DF-8AD7-F1540AEC75D8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18A6F-824F-418C-8030-EC6BD63D146A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6C31F-00B4-4508-8AB1-E04B56F7C3E7}"/>
              </a:ext>
            </a:extLst>
          </p:cNvPr>
          <p:cNvSpPr txBox="1"/>
          <p:nvPr/>
        </p:nvSpPr>
        <p:spPr>
          <a:xfrm>
            <a:off x="2386019" y="1845299"/>
            <a:ext cx="823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Chọn ô thích hợp</a:t>
            </a:r>
            <a:endParaRPr lang="vi-VN" sz="2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CCB72-B2D4-4053-A4F4-907F4CB0CE62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B78A05-F180-417F-8E96-4649F8FFFEC5}"/>
              </a:ext>
            </a:extLst>
          </p:cNvPr>
          <p:cNvGrpSpPr/>
          <p:nvPr/>
        </p:nvGrpSpPr>
        <p:grpSpPr>
          <a:xfrm>
            <a:off x="1273384" y="2232563"/>
            <a:ext cx="10396238" cy="3272519"/>
            <a:chOff x="988713" y="2232563"/>
            <a:chExt cx="10396238" cy="32725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067B5B-416B-49A6-9B19-54BE1D81569B}"/>
                </a:ext>
              </a:extLst>
            </p:cNvPr>
            <p:cNvGrpSpPr/>
            <p:nvPr/>
          </p:nvGrpSpPr>
          <p:grpSpPr>
            <a:xfrm>
              <a:off x="5018657" y="2232563"/>
              <a:ext cx="2398143" cy="1580312"/>
              <a:chOff x="4522631" y="2232563"/>
              <a:chExt cx="2398143" cy="158031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3FF4BA-96C1-4186-A14E-9FA2A12DD18C}"/>
                  </a:ext>
                </a:extLst>
              </p:cNvPr>
              <p:cNvSpPr/>
              <p:nvPr/>
            </p:nvSpPr>
            <p:spPr>
              <a:xfrm>
                <a:off x="5376646" y="3122762"/>
                <a:ext cx="690113" cy="69011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939F00-FE49-4171-9E70-C513C6261397}"/>
                  </a:ext>
                </a:extLst>
              </p:cNvPr>
              <p:cNvSpPr txBox="1"/>
              <p:nvPr/>
            </p:nvSpPr>
            <p:spPr>
              <a:xfrm>
                <a:off x="4522631" y="2232563"/>
                <a:ext cx="2398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/>
                  <a:t>apple</a:t>
                </a:r>
                <a:endParaRPr lang="vi-VN" sz="48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8EA254-F9F3-44E5-92AA-329C75F0F2F5}"/>
                </a:ext>
              </a:extLst>
            </p:cNvPr>
            <p:cNvGrpSpPr/>
            <p:nvPr/>
          </p:nvGrpSpPr>
          <p:grpSpPr>
            <a:xfrm>
              <a:off x="8296695" y="4674085"/>
              <a:ext cx="3088256" cy="830997"/>
              <a:chOff x="5376646" y="3052319"/>
              <a:chExt cx="3088256" cy="83099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D8D6D3F-1B64-4FBE-9EE3-761BC79B255A}"/>
                  </a:ext>
                </a:extLst>
              </p:cNvPr>
              <p:cNvSpPr/>
              <p:nvPr/>
            </p:nvSpPr>
            <p:spPr>
              <a:xfrm>
                <a:off x="5376646" y="3122762"/>
                <a:ext cx="690113" cy="69011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8148B6-34A1-44D6-8811-8CEDDDAEB6AB}"/>
                  </a:ext>
                </a:extLst>
              </p:cNvPr>
              <p:cNvSpPr txBox="1"/>
              <p:nvPr/>
            </p:nvSpPr>
            <p:spPr>
              <a:xfrm>
                <a:off x="6066759" y="3052319"/>
                <a:ext cx="2398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/>
                  <a:t>banana</a:t>
                </a:r>
                <a:endParaRPr lang="vi-VN" sz="48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83E581C-559A-478C-AB8E-1FF0BF9BF234}"/>
                </a:ext>
              </a:extLst>
            </p:cNvPr>
            <p:cNvGrpSpPr/>
            <p:nvPr/>
          </p:nvGrpSpPr>
          <p:grpSpPr>
            <a:xfrm>
              <a:off x="988713" y="4674085"/>
              <a:ext cx="3150050" cy="830997"/>
              <a:chOff x="2916709" y="3052319"/>
              <a:chExt cx="3150050" cy="83099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C86C4A-3761-46E0-9582-F190DBF79636}"/>
                  </a:ext>
                </a:extLst>
              </p:cNvPr>
              <p:cNvSpPr/>
              <p:nvPr/>
            </p:nvSpPr>
            <p:spPr>
              <a:xfrm>
                <a:off x="5376646" y="3122762"/>
                <a:ext cx="690113" cy="69011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3369FF-7829-48CB-9DE8-CCFB033405A9}"/>
                  </a:ext>
                </a:extLst>
              </p:cNvPr>
              <p:cNvSpPr txBox="1"/>
              <p:nvPr/>
            </p:nvSpPr>
            <p:spPr>
              <a:xfrm>
                <a:off x="2916709" y="3052319"/>
                <a:ext cx="2398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/>
                  <a:t>pear</a:t>
                </a:r>
                <a:endParaRPr lang="vi-VN" sz="4800"/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CB2F76A-282D-44B8-A11A-1A3B138EC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83" y="5967084"/>
            <a:ext cx="2299988" cy="12963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3D3313-E108-4899-B18B-F33710CE5D80}"/>
              </a:ext>
            </a:extLst>
          </p:cNvPr>
          <p:cNvSpPr/>
          <p:nvPr/>
        </p:nvSpPr>
        <p:spPr>
          <a:xfrm>
            <a:off x="5366977" y="6622691"/>
            <a:ext cx="690113" cy="690113"/>
          </a:xfrm>
          <a:prstGeom prst="rect">
            <a:avLst/>
          </a:prstGeom>
          <a:noFill/>
          <a:ln w="38100">
            <a:solidFill>
              <a:srgbClr val="E11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8AE9B70-2F39-4FFE-A948-B5014CF45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5140" y="4718108"/>
            <a:ext cx="838200" cy="74295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EA53072-BC75-4AB4-A95D-6EADCB46A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8667" y="4373891"/>
            <a:ext cx="987467" cy="13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4444E-6 L -0.13782 0.00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54C686-C0EE-46D6-934A-71F7284CF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4811"/>
          <a:stretch/>
        </p:blipFill>
        <p:spPr>
          <a:xfrm>
            <a:off x="0" y="1700031"/>
            <a:ext cx="13004800" cy="5621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73" y="741518"/>
            <a:ext cx="655521" cy="86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9CCF7-D24E-44FF-A852-79570E71F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419" y="1052000"/>
            <a:ext cx="535499" cy="5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37EA4-9C70-4C1E-B8B9-2A6EFB9EE406}"/>
              </a:ext>
            </a:extLst>
          </p:cNvPr>
          <p:cNvSpPr txBox="1"/>
          <p:nvPr/>
        </p:nvSpPr>
        <p:spPr>
          <a:xfrm>
            <a:off x="1436763" y="1090567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điều khiển, chọn từ thích hợp</a:t>
            </a:r>
            <a:endParaRPr lang="vi-VN" sz="2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59FD-ADF8-4E9A-BC67-A1E1BB40BFBA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D8A84-8684-4A0A-8E57-2583AD3B66A0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B722C738-3535-409D-A0E1-E7387DBD1B07}"/>
              </a:ext>
            </a:extLst>
          </p:cNvPr>
          <p:cNvSpPr txBox="1"/>
          <p:nvPr/>
        </p:nvSpPr>
        <p:spPr>
          <a:xfrm>
            <a:off x="66884" y="257685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 </a:t>
            </a:r>
            <a:r>
              <a:rPr lang="vi-VN">
                <a:hlinkClick r:id="rId5"/>
              </a:rPr>
              <a:t>https://online.khangphuc.vn/</a:t>
            </a:r>
            <a:r>
              <a:rPr lang="vi-VN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798DB-6BF1-4607-8213-490E11BCD2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E96883-4F93-4F98-ADDD-1AEB2A5117EE}"/>
              </a:ext>
            </a:extLst>
          </p:cNvPr>
          <p:cNvSpPr/>
          <p:nvPr/>
        </p:nvSpPr>
        <p:spPr>
          <a:xfrm>
            <a:off x="6236899" y="3657600"/>
            <a:ext cx="483078" cy="5336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0F74BA-4BB9-439D-97C4-22372A5B1A85}"/>
              </a:ext>
            </a:extLst>
          </p:cNvPr>
          <p:cNvSpPr/>
          <p:nvPr/>
        </p:nvSpPr>
        <p:spPr>
          <a:xfrm>
            <a:off x="6176514" y="4191206"/>
            <a:ext cx="603848" cy="530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1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31557-1821-4C0B-8761-CBF112BA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14" y="992793"/>
            <a:ext cx="754499" cy="384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C427-F681-4B51-A2C0-DEFC00E1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308" y="1026958"/>
            <a:ext cx="530467" cy="499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A189F-72A3-4A51-8B4B-11C2F686E8BC}"/>
              </a:ext>
            </a:extLst>
          </p:cNvPr>
          <p:cNvSpPr txBox="1"/>
          <p:nvPr/>
        </p:nvSpPr>
        <p:spPr>
          <a:xfrm>
            <a:off x="1954350" y="1073314"/>
            <a:ext cx="1127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Thực hành thao tác nhấn phím số, phím điều khiển, điền số thích hợp vào ô trống</a:t>
            </a:r>
            <a:endParaRPr lang="vi-VN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20831-D240-4B43-A348-D99C4EA9F4CB}"/>
              </a:ext>
            </a:extLst>
          </p:cNvPr>
          <p:cNvSpPr txBox="1"/>
          <p:nvPr/>
        </p:nvSpPr>
        <p:spPr>
          <a:xfrm>
            <a:off x="1273384" y="325110"/>
            <a:ext cx="82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EM HỌC TIẾNG ANH VỚI CHỦ ĐỀ TRÁI CÂY </a:t>
            </a:r>
            <a:endParaRPr lang="vi-VN" sz="28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BE6B-939F-490B-9A0D-4F294C22125B}"/>
              </a:ext>
            </a:extLst>
          </p:cNvPr>
          <p:cNvSpPr txBox="1"/>
          <p:nvPr/>
        </p:nvSpPr>
        <p:spPr>
          <a:xfrm>
            <a:off x="1386348" y="-24266"/>
            <a:ext cx="817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/>
              <a:t>Luyện tập thao tác nhấn phím số, phím điều khiển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9BABF6-56D8-41ED-92A0-D68FA5B5774B}"/>
              </a:ext>
            </a:extLst>
          </p:cNvPr>
          <p:cNvSpPr txBox="1"/>
          <p:nvPr/>
        </p:nvSpPr>
        <p:spPr>
          <a:xfrm>
            <a:off x="1608303" y="1832339"/>
            <a:ext cx="978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Đếm số quả có trong hình cho trước. Nhấn Enter để kiểm tra kết quả</a:t>
            </a:r>
            <a:endParaRPr lang="vi-VN" sz="24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96D5D-3FD8-4579-9A3D-8B3F52CB7551}"/>
              </a:ext>
            </a:extLst>
          </p:cNvPr>
          <p:cNvSpPr txBox="1"/>
          <p:nvPr/>
        </p:nvSpPr>
        <p:spPr>
          <a:xfrm>
            <a:off x="0" y="88900"/>
            <a:ext cx="101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Bài 4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2E36A-281E-428A-9507-46DA47CC69F7}"/>
              </a:ext>
            </a:extLst>
          </p:cNvPr>
          <p:cNvSpPr/>
          <p:nvPr/>
        </p:nvSpPr>
        <p:spPr>
          <a:xfrm>
            <a:off x="5952927" y="6024318"/>
            <a:ext cx="1098947" cy="10989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5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45F03-263C-493B-987A-2752E504B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9" y="1046944"/>
            <a:ext cx="612000" cy="5527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85553DE-E959-42B0-A397-9013068DC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308" y="2415106"/>
            <a:ext cx="3861552" cy="460415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857848-A1ED-4CED-9147-E06ABE5814E2}"/>
              </a:ext>
            </a:extLst>
          </p:cNvPr>
          <p:cNvGrpSpPr/>
          <p:nvPr/>
        </p:nvGrpSpPr>
        <p:grpSpPr>
          <a:xfrm>
            <a:off x="7520699" y="2331092"/>
            <a:ext cx="4433977" cy="865736"/>
            <a:chOff x="4813540" y="2812211"/>
            <a:chExt cx="4433977" cy="86573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668F18-1A33-414C-B7C5-5429DD68C976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apple</a:t>
              </a:r>
              <a:endParaRPr lang="vi-VN" sz="400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1BE64C2-FF5D-41AA-8515-FFCEAE89E0F1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9E86A6-F18F-4F52-AEEF-2703D6A6FCFC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ED56DC-A1AF-47ED-90F0-714C97F8331A}"/>
              </a:ext>
            </a:extLst>
          </p:cNvPr>
          <p:cNvSpPr txBox="1"/>
          <p:nvPr/>
        </p:nvSpPr>
        <p:spPr>
          <a:xfrm>
            <a:off x="10340543" y="2407677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4</a:t>
            </a:r>
            <a:endParaRPr lang="vi-VN" sz="4800">
              <a:solidFill>
                <a:srgbClr val="0070C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61C629-E712-4AE2-8C8E-3A007492E916}"/>
              </a:ext>
            </a:extLst>
          </p:cNvPr>
          <p:cNvGrpSpPr/>
          <p:nvPr/>
        </p:nvGrpSpPr>
        <p:grpSpPr>
          <a:xfrm>
            <a:off x="7520699" y="3287098"/>
            <a:ext cx="4433977" cy="865736"/>
            <a:chOff x="4813540" y="2812211"/>
            <a:chExt cx="4433977" cy="8657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BB1084-2D04-4436-8B84-D3C511173C73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orange</a:t>
              </a:r>
              <a:endParaRPr lang="vi-VN" sz="400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5F11BD6-AB9A-4320-BE5F-37D737A66E27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FDA912-6EB0-4CC9-B70B-55D40ECA940A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02CC37-D8C5-4C4A-9712-6AFD388F71B8}"/>
              </a:ext>
            </a:extLst>
          </p:cNvPr>
          <p:cNvSpPr txBox="1"/>
          <p:nvPr/>
        </p:nvSpPr>
        <p:spPr>
          <a:xfrm>
            <a:off x="10340543" y="3351872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7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7B8373-7F07-442F-9120-FCDEFC970197}"/>
              </a:ext>
            </a:extLst>
          </p:cNvPr>
          <p:cNvSpPr/>
          <p:nvPr/>
        </p:nvSpPr>
        <p:spPr>
          <a:xfrm>
            <a:off x="5952927" y="6024318"/>
            <a:ext cx="1098947" cy="10989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5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A1AD46-6D43-4DE9-A186-71938036B4E8}"/>
              </a:ext>
            </a:extLst>
          </p:cNvPr>
          <p:cNvGrpSpPr/>
          <p:nvPr/>
        </p:nvGrpSpPr>
        <p:grpSpPr>
          <a:xfrm>
            <a:off x="7520699" y="4243104"/>
            <a:ext cx="4433977" cy="865736"/>
            <a:chOff x="4813540" y="2812211"/>
            <a:chExt cx="4433977" cy="8657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A43CB6-1F64-4821-A57D-9870EB9DD7C3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banana</a:t>
              </a:r>
              <a:endParaRPr lang="vi-VN" sz="400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7A41420-1021-410F-A2F6-7424F662CF19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498EEC-01A9-487C-8A0E-2C60D42427C0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74DFE6D-99E0-4817-B1B8-8F262E614D3A}"/>
              </a:ext>
            </a:extLst>
          </p:cNvPr>
          <p:cNvSpPr txBox="1"/>
          <p:nvPr/>
        </p:nvSpPr>
        <p:spPr>
          <a:xfrm>
            <a:off x="10340543" y="4320185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6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344AB30-CD96-4A31-87F8-BDF068C3A817}"/>
              </a:ext>
            </a:extLst>
          </p:cNvPr>
          <p:cNvSpPr/>
          <p:nvPr/>
        </p:nvSpPr>
        <p:spPr>
          <a:xfrm>
            <a:off x="5952927" y="6024318"/>
            <a:ext cx="1098947" cy="10989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5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F7C00E-2841-477D-841F-44816E1ED0DD}"/>
              </a:ext>
            </a:extLst>
          </p:cNvPr>
          <p:cNvGrpSpPr/>
          <p:nvPr/>
        </p:nvGrpSpPr>
        <p:grpSpPr>
          <a:xfrm>
            <a:off x="7520699" y="5199110"/>
            <a:ext cx="4433977" cy="865736"/>
            <a:chOff x="4813540" y="2812211"/>
            <a:chExt cx="4433977" cy="86573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BA9520-B13A-45D8-A50B-EC05C9B99742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mango</a:t>
              </a:r>
              <a:endParaRPr lang="vi-VN" sz="400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4C3AC73-2A19-4BB6-BAC0-6CA1D6DAD61F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89E0B4-DE9C-48FE-8211-0F43DB641E10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10C2981-1AFE-4ABA-BD26-F413A0D262CE}"/>
              </a:ext>
            </a:extLst>
          </p:cNvPr>
          <p:cNvSpPr txBox="1"/>
          <p:nvPr/>
        </p:nvSpPr>
        <p:spPr>
          <a:xfrm>
            <a:off x="10340543" y="5272157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5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51A91D-146C-48BC-9F0D-A5C5729C395B}"/>
              </a:ext>
            </a:extLst>
          </p:cNvPr>
          <p:cNvSpPr/>
          <p:nvPr/>
        </p:nvSpPr>
        <p:spPr>
          <a:xfrm>
            <a:off x="5952927" y="6024318"/>
            <a:ext cx="1098947" cy="10989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5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0898F1-1130-4C98-A00F-01E0DC67C8CA}"/>
              </a:ext>
            </a:extLst>
          </p:cNvPr>
          <p:cNvGrpSpPr/>
          <p:nvPr/>
        </p:nvGrpSpPr>
        <p:grpSpPr>
          <a:xfrm>
            <a:off x="7520699" y="6155117"/>
            <a:ext cx="4433977" cy="865736"/>
            <a:chOff x="4813540" y="2812211"/>
            <a:chExt cx="4433977" cy="86573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03E50E7-E93F-4004-AA43-194A304B8B56}"/>
                </a:ext>
              </a:extLst>
            </p:cNvPr>
            <p:cNvSpPr txBox="1"/>
            <p:nvPr/>
          </p:nvSpPr>
          <p:spPr>
            <a:xfrm>
              <a:off x="4813540" y="2891136"/>
              <a:ext cx="1949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pear</a:t>
              </a:r>
              <a:endParaRPr lang="vi-VN" sz="400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1464CC4-95C2-43FE-AE5D-DC32E3CC75AF}"/>
                </a:ext>
              </a:extLst>
            </p:cNvPr>
            <p:cNvSpPr/>
            <p:nvPr/>
          </p:nvSpPr>
          <p:spPr>
            <a:xfrm>
              <a:off x="6883879" y="2812211"/>
              <a:ext cx="2363638" cy="865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2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30EEB9-9D2F-4810-8E55-0BCEAAB62E0D}"/>
                </a:ext>
              </a:extLst>
            </p:cNvPr>
            <p:cNvCxnSpPr/>
            <p:nvPr/>
          </p:nvCxnSpPr>
          <p:spPr>
            <a:xfrm>
              <a:off x="7159925" y="3547263"/>
              <a:ext cx="189781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B68DC23-19C7-4462-BD79-9CF685903C69}"/>
              </a:ext>
            </a:extLst>
          </p:cNvPr>
          <p:cNvSpPr txBox="1"/>
          <p:nvPr/>
        </p:nvSpPr>
        <p:spPr>
          <a:xfrm>
            <a:off x="10340543" y="6223654"/>
            <a:ext cx="113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</a:rPr>
              <a:t>9</a:t>
            </a:r>
            <a:endParaRPr lang="vi-VN" sz="4800">
              <a:solidFill>
                <a:srgbClr val="0070C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B5B696-2F41-4803-B20A-D1B43072FDC7}"/>
              </a:ext>
            </a:extLst>
          </p:cNvPr>
          <p:cNvSpPr/>
          <p:nvPr/>
        </p:nvSpPr>
        <p:spPr>
          <a:xfrm>
            <a:off x="5952927" y="6024318"/>
            <a:ext cx="1098947" cy="10989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5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E64CD7-896D-4B55-8466-2A7120679DAF}"/>
              </a:ext>
            </a:extLst>
          </p:cNvPr>
          <p:cNvSpPr/>
          <p:nvPr/>
        </p:nvSpPr>
        <p:spPr>
          <a:xfrm>
            <a:off x="5370842" y="6024318"/>
            <a:ext cx="2263117" cy="10989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>
                <a:latin typeface="Cambria" panose="02040503050406030204" pitchFamily="18" charset="0"/>
                <a:ea typeface="Cambria" panose="02040503050406030204" pitchFamily="18" charset="0"/>
              </a:rPr>
              <a:t>Enter</a:t>
            </a:r>
            <a:endParaRPr lang="vi-VN" sz="5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7" grpId="0" animBg="1"/>
      <p:bldP spid="25" grpId="0"/>
      <p:bldP spid="30" grpId="0"/>
      <p:bldP spid="31" grpId="0" animBg="1"/>
      <p:bldP spid="37" grpId="0"/>
      <p:bldP spid="38" grpId="0" animBg="1"/>
      <p:bldP spid="44" grpId="0"/>
      <p:bldP spid="45" grpId="0" animBg="1"/>
      <p:bldP spid="50" grpId="0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onstant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441</Words>
  <Application>Microsoft Office PowerPoint</Application>
  <PresentationFormat>Custom</PresentationFormat>
  <Paragraphs>87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Bevan</vt:lpstr>
      <vt:lpstr>Calibri</vt:lpstr>
      <vt:lpstr>Cambria</vt:lpstr>
      <vt:lpstr>Coiny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Tam.KhangPhuc</dc:creator>
  <cp:lastModifiedBy>DELL</cp:lastModifiedBy>
  <cp:revision>181</cp:revision>
  <dcterms:created xsi:type="dcterms:W3CDTF">2020-10-09T01:37:28Z</dcterms:created>
  <dcterms:modified xsi:type="dcterms:W3CDTF">2020-11-10T03:51:34Z</dcterms:modified>
</cp:coreProperties>
</file>