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82" r:id="rId4"/>
    <p:sldId id="273" r:id="rId5"/>
    <p:sldId id="283" r:id="rId6"/>
    <p:sldId id="284" r:id="rId7"/>
    <p:sldId id="266" r:id="rId8"/>
    <p:sldId id="259" r:id="rId9"/>
    <p:sldId id="285" r:id="rId10"/>
    <p:sldId id="267" r:id="rId11"/>
    <p:sldId id="260" r:id="rId12"/>
    <p:sldId id="286" r:id="rId13"/>
    <p:sldId id="287" r:id="rId14"/>
    <p:sldId id="288" r:id="rId15"/>
    <p:sldId id="268" r:id="rId16"/>
    <p:sldId id="269" r:id="rId17"/>
  </p:sldIdLst>
  <p:sldSz cx="130048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1101"/>
    <a:srgbClr val="25408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291" autoAdjust="0"/>
  </p:normalViewPr>
  <p:slideViewPr>
    <p:cSldViewPr snapToGrid="0">
      <p:cViewPr varScale="1">
        <p:scale>
          <a:sx n="56" d="100"/>
          <a:sy n="56" d="100"/>
        </p:scale>
        <p:origin x="90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65FF-D464-44C3-A509-0BED6699533A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D8895-D2CF-42B3-AE3D-2328DB5A4D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918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D8895-D2CF-42B3-AE3D-2328DB5A4DAD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308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D8895-D2CF-42B3-AE3D-2328DB5A4DAD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0873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D8895-D2CF-42B3-AE3D-2328DB5A4DAD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782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D8895-D2CF-42B3-AE3D-2328DB5A4DAD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1921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D8895-D2CF-42B3-AE3D-2328DB5A4DAD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6258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D8895-D2CF-42B3-AE3D-2328DB5A4DAD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727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894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63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389467"/>
            <a:ext cx="280416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389467"/>
            <a:ext cx="824992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483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537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1823721"/>
            <a:ext cx="1121664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4895428"/>
            <a:ext cx="1121664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097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1947333"/>
            <a:ext cx="55270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1947333"/>
            <a:ext cx="55270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784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1793241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2672080"/>
            <a:ext cx="550163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1793241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24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868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053254"/>
            <a:ext cx="6583680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582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053254"/>
            <a:ext cx="6583680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797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389467"/>
            <a:ext cx="1121664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1947333"/>
            <a:ext cx="1121664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6780107"/>
            <a:ext cx="4389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16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khangphuc.vn/" TargetMode="Externa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hyperlink" Target="https://online.khangphuc.vn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hyperlink" Target="https://online.khangphuc.v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1497B6-B642-4F00-8D90-F7D7D0DEA35B}"/>
              </a:ext>
            </a:extLst>
          </p:cNvPr>
          <p:cNvSpPr txBox="1"/>
          <p:nvPr/>
        </p:nvSpPr>
        <p:spPr>
          <a:xfrm>
            <a:off x="3945690" y="36097"/>
            <a:ext cx="5113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7030A0"/>
                </a:solidFill>
                <a:latin typeface="Coiny" panose="02000903060500060000" pitchFamily="2" charset="0"/>
              </a:rPr>
              <a:t>Em vui học</a:t>
            </a:r>
            <a:endParaRPr lang="vi-VN" sz="600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B57D2-7189-4D36-9C40-0E9BC9CF6BDE}"/>
              </a:ext>
            </a:extLst>
          </p:cNvPr>
          <p:cNvSpPr txBox="1"/>
          <p:nvPr/>
        </p:nvSpPr>
        <p:spPr>
          <a:xfrm>
            <a:off x="3945690" y="1051760"/>
            <a:ext cx="5113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chemeClr val="accent2">
                    <a:lumMod val="75000"/>
                  </a:schemeClr>
                </a:solidFill>
                <a:latin typeface="Coiny" panose="02000903060500060000" pitchFamily="2" charset="0"/>
              </a:rPr>
              <a:t>TIN HỌC</a:t>
            </a:r>
            <a:endParaRPr lang="vi-VN" sz="6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4FD0F-5637-4EB9-929A-5C8DD9722234}"/>
              </a:ext>
            </a:extLst>
          </p:cNvPr>
          <p:cNvSpPr txBox="1"/>
          <p:nvPr/>
        </p:nvSpPr>
        <p:spPr>
          <a:xfrm>
            <a:off x="5569619" y="2005252"/>
            <a:ext cx="1865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B050"/>
                </a:solidFill>
                <a:latin typeface="Bevan" panose="00000500000000000000" pitchFamily="2" charset="0"/>
              </a:rPr>
              <a:t>2</a:t>
            </a:r>
            <a:endParaRPr lang="vi-VN" sz="6000">
              <a:solidFill>
                <a:srgbClr val="00B050"/>
              </a:solidFill>
              <a:latin typeface="Beva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373" y="741518"/>
            <a:ext cx="655521" cy="86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39CCF7-D24E-44FF-A852-79570E71F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973" y="1086349"/>
            <a:ext cx="468000" cy="4404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437EA4-9C70-4C1E-B8B9-2A6EFB9EE406}"/>
              </a:ext>
            </a:extLst>
          </p:cNvPr>
          <p:cNvSpPr txBox="1"/>
          <p:nvPr/>
        </p:nvSpPr>
        <p:spPr>
          <a:xfrm>
            <a:off x="1436763" y="1073314"/>
            <a:ext cx="11667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điều khiển, sử dụng phím di chuyển điền số thích hợp vào ô trống</a:t>
            </a:r>
            <a:endParaRPr lang="vi-VN" sz="2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659FD-ADF8-4E9A-BC67-A1E1BB40BFBA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9 CỘNG VỚI MỘT SỐ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D8A84-8684-4A0A-8E57-2583AD3B66A0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54C686-C0EE-46D6-934A-71F7284CF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85576"/>
            <a:ext cx="13004800" cy="5621278"/>
          </a:xfrm>
          <a:prstGeom prst="rect">
            <a:avLst/>
          </a:prstGeom>
        </p:spPr>
      </p:pic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B722C738-3535-409D-A0E1-E7387DBD1B07}"/>
              </a:ext>
            </a:extLst>
          </p:cNvPr>
          <p:cNvSpPr txBox="1"/>
          <p:nvPr/>
        </p:nvSpPr>
        <p:spPr>
          <a:xfrm>
            <a:off x="66884" y="2576850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 </a:t>
            </a:r>
            <a:r>
              <a:rPr lang="vi-VN">
                <a:hlinkClick r:id="rId5"/>
              </a:rPr>
              <a:t>https://online.khangphuc.vn/</a:t>
            </a:r>
            <a:r>
              <a:rPr lang="vi-VN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036129-6628-4986-B0F6-51383A000400}"/>
              </a:ext>
            </a:extLst>
          </p:cNvPr>
          <p:cNvSpPr/>
          <p:nvPr/>
        </p:nvSpPr>
        <p:spPr>
          <a:xfrm>
            <a:off x="6219757" y="4174166"/>
            <a:ext cx="876854" cy="6233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0798DB-6BF1-4607-8213-490E11BCD251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1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4" y="1096311"/>
            <a:ext cx="754499" cy="384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46C427-F681-4B51-A2C0-DEFC00E19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498" y="1099586"/>
            <a:ext cx="458999" cy="43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1A189F-72A3-4A51-8B4B-11C2F686E8BC}"/>
              </a:ext>
            </a:extLst>
          </p:cNvPr>
          <p:cNvSpPr txBox="1"/>
          <p:nvPr/>
        </p:nvSpPr>
        <p:spPr>
          <a:xfrm>
            <a:off x="2144128" y="1073314"/>
            <a:ext cx="11270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số, phím điều khiển</a:t>
            </a:r>
            <a:endParaRPr lang="vi-VN" sz="2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E20831-D240-4B43-A348-D99C4EA9F4CB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9 CỘNG VỚI MỘT SỐ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CBE6B-939F-490B-9A0D-4F294C22125B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9BABF6-56D8-41ED-92A0-D68FA5B5774B}"/>
              </a:ext>
            </a:extLst>
          </p:cNvPr>
          <p:cNvSpPr txBox="1"/>
          <p:nvPr/>
        </p:nvSpPr>
        <p:spPr>
          <a:xfrm>
            <a:off x="1945077" y="1772769"/>
            <a:ext cx="91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Điền số thích hợp vào ô trống, nhấn Enter để kiểm tra kết quả</a:t>
            </a:r>
            <a:endParaRPr lang="vi-VN" sz="2400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E96D5D-3FD8-4579-9A3D-8B3F52CB7551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9BC0BC3-AD8D-406A-BB04-31214672B26C}"/>
              </a:ext>
            </a:extLst>
          </p:cNvPr>
          <p:cNvSpPr/>
          <p:nvPr/>
        </p:nvSpPr>
        <p:spPr>
          <a:xfrm>
            <a:off x="5861208" y="5975552"/>
            <a:ext cx="1282385" cy="120393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29A6256-9CAF-4976-B521-0104F612072E}"/>
              </a:ext>
            </a:extLst>
          </p:cNvPr>
          <p:cNvSpPr/>
          <p:nvPr/>
        </p:nvSpPr>
        <p:spPr>
          <a:xfrm>
            <a:off x="8952788" y="3328659"/>
            <a:ext cx="1775012" cy="11050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4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19B7C28-F97A-4932-96ED-5214CE745ADB}"/>
              </a:ext>
            </a:extLst>
          </p:cNvPr>
          <p:cNvSpPr/>
          <p:nvPr/>
        </p:nvSpPr>
        <p:spPr>
          <a:xfrm>
            <a:off x="2277001" y="3328659"/>
            <a:ext cx="1774800" cy="1105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/>
              <a:t>9</a:t>
            </a:r>
            <a:endParaRPr lang="vi-VN" sz="44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7513A62-320C-4F20-BB47-11DE243B15AC}"/>
              </a:ext>
            </a:extLst>
          </p:cNvPr>
          <p:cNvSpPr/>
          <p:nvPr/>
        </p:nvSpPr>
        <p:spPr>
          <a:xfrm>
            <a:off x="5614895" y="3328659"/>
            <a:ext cx="1774800" cy="1105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/>
              <a:t>5</a:t>
            </a:r>
            <a:endParaRPr lang="vi-VN" sz="44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D9EB3F-497C-484B-BA5C-C4041E20931F}"/>
              </a:ext>
            </a:extLst>
          </p:cNvPr>
          <p:cNvSpPr txBox="1"/>
          <p:nvPr/>
        </p:nvSpPr>
        <p:spPr>
          <a:xfrm>
            <a:off x="4519583" y="3465680"/>
            <a:ext cx="627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+</a:t>
            </a:r>
            <a:endParaRPr lang="vi-VN" sz="48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A1BD7B-0F52-4D49-9523-81EFF7DEECD5}"/>
              </a:ext>
            </a:extLst>
          </p:cNvPr>
          <p:cNvSpPr txBox="1"/>
          <p:nvPr/>
        </p:nvSpPr>
        <p:spPr>
          <a:xfrm>
            <a:off x="7857477" y="3465680"/>
            <a:ext cx="627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=</a:t>
            </a:r>
            <a:endParaRPr lang="vi-VN" sz="48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BAE10-E744-48D5-928F-B9D0484E1EE3}"/>
              </a:ext>
            </a:extLst>
          </p:cNvPr>
          <p:cNvSpPr txBox="1"/>
          <p:nvPr/>
        </p:nvSpPr>
        <p:spPr>
          <a:xfrm>
            <a:off x="9511794" y="3485990"/>
            <a:ext cx="887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0070C0"/>
                </a:solidFill>
              </a:defRPr>
            </a:lvl1pPr>
          </a:lstStyle>
          <a:p>
            <a:r>
              <a:rPr lang="en-US"/>
              <a:t>4</a:t>
            </a:r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777E43-057D-4C5F-A751-B89810E8AABC}"/>
              </a:ext>
            </a:extLst>
          </p:cNvPr>
          <p:cNvSpPr txBox="1"/>
          <p:nvPr/>
        </p:nvSpPr>
        <p:spPr>
          <a:xfrm>
            <a:off x="9257371" y="3485268"/>
            <a:ext cx="887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1</a:t>
            </a:r>
            <a:endParaRPr lang="vi-VN" sz="44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CBB3F-39DD-455C-9BFB-661284B6D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34" y="1039199"/>
            <a:ext cx="612000" cy="55277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459F901-F372-4F68-A4BB-DCEA3CF055C1}"/>
              </a:ext>
            </a:extLst>
          </p:cNvPr>
          <p:cNvSpPr/>
          <p:nvPr/>
        </p:nvSpPr>
        <p:spPr>
          <a:xfrm>
            <a:off x="5861208" y="5975552"/>
            <a:ext cx="1282385" cy="120393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E65E882-391E-4F78-9819-736166ED11EB}"/>
              </a:ext>
            </a:extLst>
          </p:cNvPr>
          <p:cNvSpPr/>
          <p:nvPr/>
        </p:nvSpPr>
        <p:spPr>
          <a:xfrm>
            <a:off x="5614894" y="5975552"/>
            <a:ext cx="1775012" cy="120393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Enter</a:t>
            </a:r>
            <a:endParaRPr lang="vi-VN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5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5" grpId="0"/>
      <p:bldP spid="41" grpId="0" animBg="1"/>
      <p:bldP spid="36" grpId="0" animBg="1"/>
      <p:bldP spid="37" grpId="0" animBg="1"/>
      <p:bldP spid="38" grpId="0" animBg="1"/>
      <p:bldP spid="42" grpId="0"/>
      <p:bldP spid="43" grpId="0"/>
      <p:bldP spid="44" grpId="0"/>
      <p:bldP spid="46" grpId="0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4" y="1096311"/>
            <a:ext cx="754499" cy="384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46C427-F681-4B51-A2C0-DEFC00E19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498" y="1099586"/>
            <a:ext cx="458999" cy="43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1A189F-72A3-4A51-8B4B-11C2F686E8BC}"/>
              </a:ext>
            </a:extLst>
          </p:cNvPr>
          <p:cNvSpPr txBox="1"/>
          <p:nvPr/>
        </p:nvSpPr>
        <p:spPr>
          <a:xfrm>
            <a:off x="2144128" y="1073314"/>
            <a:ext cx="11270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số, phím điều khiển</a:t>
            </a:r>
            <a:endParaRPr lang="vi-VN" sz="2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E20831-D240-4B43-A348-D99C4EA9F4CB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9 CỘNG VỚI MỘT SỐ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CBE6B-939F-490B-9A0D-4F294C22125B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9BABF6-56D8-41ED-92A0-D68FA5B5774B}"/>
              </a:ext>
            </a:extLst>
          </p:cNvPr>
          <p:cNvSpPr txBox="1"/>
          <p:nvPr/>
        </p:nvSpPr>
        <p:spPr>
          <a:xfrm>
            <a:off x="1945077" y="1772769"/>
            <a:ext cx="91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Điền số thích hợp vào ô trống, nhấn Enter để kiểm tra kết quả</a:t>
            </a:r>
            <a:endParaRPr lang="vi-VN" sz="2400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E96D5D-3FD8-4579-9A3D-8B3F52CB7551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9BC0BC3-AD8D-406A-BB04-31214672B26C}"/>
              </a:ext>
            </a:extLst>
          </p:cNvPr>
          <p:cNvSpPr/>
          <p:nvPr/>
        </p:nvSpPr>
        <p:spPr>
          <a:xfrm>
            <a:off x="5861208" y="5975552"/>
            <a:ext cx="1282385" cy="120393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29A6256-9CAF-4976-B521-0104F612072E}"/>
              </a:ext>
            </a:extLst>
          </p:cNvPr>
          <p:cNvSpPr/>
          <p:nvPr/>
        </p:nvSpPr>
        <p:spPr>
          <a:xfrm>
            <a:off x="8952788" y="3328659"/>
            <a:ext cx="1775012" cy="11050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4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19B7C28-F97A-4932-96ED-5214CE745ADB}"/>
              </a:ext>
            </a:extLst>
          </p:cNvPr>
          <p:cNvSpPr/>
          <p:nvPr/>
        </p:nvSpPr>
        <p:spPr>
          <a:xfrm>
            <a:off x="2277001" y="3328659"/>
            <a:ext cx="1774800" cy="1105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/>
              <a:t>9</a:t>
            </a:r>
            <a:endParaRPr lang="vi-VN" sz="44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7513A62-320C-4F20-BB47-11DE243B15AC}"/>
              </a:ext>
            </a:extLst>
          </p:cNvPr>
          <p:cNvSpPr/>
          <p:nvPr/>
        </p:nvSpPr>
        <p:spPr>
          <a:xfrm>
            <a:off x="5614895" y="3328659"/>
            <a:ext cx="1774800" cy="1105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/>
              <a:t>1</a:t>
            </a:r>
            <a:endParaRPr lang="vi-VN" sz="44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D9EB3F-497C-484B-BA5C-C4041E20931F}"/>
              </a:ext>
            </a:extLst>
          </p:cNvPr>
          <p:cNvSpPr txBox="1"/>
          <p:nvPr/>
        </p:nvSpPr>
        <p:spPr>
          <a:xfrm>
            <a:off x="4519583" y="3465680"/>
            <a:ext cx="627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+</a:t>
            </a:r>
            <a:endParaRPr lang="vi-VN" sz="48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A1BD7B-0F52-4D49-9523-81EFF7DEECD5}"/>
              </a:ext>
            </a:extLst>
          </p:cNvPr>
          <p:cNvSpPr txBox="1"/>
          <p:nvPr/>
        </p:nvSpPr>
        <p:spPr>
          <a:xfrm>
            <a:off x="7857477" y="3465680"/>
            <a:ext cx="627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=</a:t>
            </a:r>
            <a:endParaRPr lang="vi-VN" sz="48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BAE10-E744-48D5-928F-B9D0484E1EE3}"/>
              </a:ext>
            </a:extLst>
          </p:cNvPr>
          <p:cNvSpPr txBox="1"/>
          <p:nvPr/>
        </p:nvSpPr>
        <p:spPr>
          <a:xfrm>
            <a:off x="9511794" y="3485990"/>
            <a:ext cx="887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0070C0"/>
                </a:solidFill>
              </a:defRPr>
            </a:lvl1pPr>
          </a:lstStyle>
          <a:p>
            <a:r>
              <a:rPr lang="en-US"/>
              <a:t>0</a:t>
            </a:r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777E43-057D-4C5F-A751-B89810E8AABC}"/>
              </a:ext>
            </a:extLst>
          </p:cNvPr>
          <p:cNvSpPr txBox="1"/>
          <p:nvPr/>
        </p:nvSpPr>
        <p:spPr>
          <a:xfrm>
            <a:off x="9257371" y="3485268"/>
            <a:ext cx="887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1</a:t>
            </a:r>
            <a:endParaRPr lang="vi-VN" sz="44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CBB3F-39DD-455C-9BFB-661284B6D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34" y="1039199"/>
            <a:ext cx="612000" cy="55277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459F901-F372-4F68-A4BB-DCEA3CF055C1}"/>
              </a:ext>
            </a:extLst>
          </p:cNvPr>
          <p:cNvSpPr/>
          <p:nvPr/>
        </p:nvSpPr>
        <p:spPr>
          <a:xfrm>
            <a:off x="5861208" y="5975552"/>
            <a:ext cx="1282385" cy="120393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vi-VN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E65E882-391E-4F78-9819-736166ED11EB}"/>
              </a:ext>
            </a:extLst>
          </p:cNvPr>
          <p:cNvSpPr/>
          <p:nvPr/>
        </p:nvSpPr>
        <p:spPr>
          <a:xfrm>
            <a:off x="5614894" y="5975552"/>
            <a:ext cx="1775012" cy="120393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Enter</a:t>
            </a:r>
            <a:endParaRPr lang="vi-VN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 animBg="1"/>
      <p:bldP spid="36" grpId="0" animBg="1"/>
      <p:bldP spid="37" grpId="0" animBg="1"/>
      <p:bldP spid="38" grpId="0" animBg="1"/>
      <p:bldP spid="42" grpId="0"/>
      <p:bldP spid="43" grpId="0"/>
      <p:bldP spid="44" grpId="0"/>
      <p:bldP spid="46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4" y="1096311"/>
            <a:ext cx="754499" cy="384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46C427-F681-4B51-A2C0-DEFC00E19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498" y="1099586"/>
            <a:ext cx="458999" cy="43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1A189F-72A3-4A51-8B4B-11C2F686E8BC}"/>
              </a:ext>
            </a:extLst>
          </p:cNvPr>
          <p:cNvSpPr txBox="1"/>
          <p:nvPr/>
        </p:nvSpPr>
        <p:spPr>
          <a:xfrm>
            <a:off x="2144128" y="1073314"/>
            <a:ext cx="11270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số, phím điều khiển</a:t>
            </a:r>
            <a:endParaRPr lang="vi-VN" sz="2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E20831-D240-4B43-A348-D99C4EA9F4CB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9 CỘNG VỚI MỘT SỐ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CBE6B-939F-490B-9A0D-4F294C22125B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9BABF6-56D8-41ED-92A0-D68FA5B5774B}"/>
              </a:ext>
            </a:extLst>
          </p:cNvPr>
          <p:cNvSpPr txBox="1"/>
          <p:nvPr/>
        </p:nvSpPr>
        <p:spPr>
          <a:xfrm>
            <a:off x="1945077" y="1772769"/>
            <a:ext cx="91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Điền số thích hợp vào ô trống, nhấn Enter để kiểm tra kết quả</a:t>
            </a:r>
            <a:endParaRPr lang="vi-VN" sz="2400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E96D5D-3FD8-4579-9A3D-8B3F52CB7551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9BC0BC3-AD8D-406A-BB04-31214672B26C}"/>
              </a:ext>
            </a:extLst>
          </p:cNvPr>
          <p:cNvSpPr/>
          <p:nvPr/>
        </p:nvSpPr>
        <p:spPr>
          <a:xfrm>
            <a:off x="5861208" y="5975552"/>
            <a:ext cx="1282385" cy="120393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29A6256-9CAF-4976-B521-0104F612072E}"/>
              </a:ext>
            </a:extLst>
          </p:cNvPr>
          <p:cNvSpPr/>
          <p:nvPr/>
        </p:nvSpPr>
        <p:spPr>
          <a:xfrm>
            <a:off x="8952788" y="3328659"/>
            <a:ext cx="1775012" cy="11050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4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19B7C28-F97A-4932-96ED-5214CE745ADB}"/>
              </a:ext>
            </a:extLst>
          </p:cNvPr>
          <p:cNvSpPr/>
          <p:nvPr/>
        </p:nvSpPr>
        <p:spPr>
          <a:xfrm>
            <a:off x="2277001" y="3328659"/>
            <a:ext cx="1774800" cy="1105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/>
              <a:t>9</a:t>
            </a:r>
            <a:endParaRPr lang="vi-VN" sz="44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7513A62-320C-4F20-BB47-11DE243B15AC}"/>
              </a:ext>
            </a:extLst>
          </p:cNvPr>
          <p:cNvSpPr/>
          <p:nvPr/>
        </p:nvSpPr>
        <p:spPr>
          <a:xfrm>
            <a:off x="5614895" y="3328659"/>
            <a:ext cx="1774800" cy="1105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/>
              <a:t>6</a:t>
            </a:r>
            <a:endParaRPr lang="vi-VN" sz="44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D9EB3F-497C-484B-BA5C-C4041E20931F}"/>
              </a:ext>
            </a:extLst>
          </p:cNvPr>
          <p:cNvSpPr txBox="1"/>
          <p:nvPr/>
        </p:nvSpPr>
        <p:spPr>
          <a:xfrm>
            <a:off x="4519583" y="3465680"/>
            <a:ext cx="627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+</a:t>
            </a:r>
            <a:endParaRPr lang="vi-VN" sz="48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A1BD7B-0F52-4D49-9523-81EFF7DEECD5}"/>
              </a:ext>
            </a:extLst>
          </p:cNvPr>
          <p:cNvSpPr txBox="1"/>
          <p:nvPr/>
        </p:nvSpPr>
        <p:spPr>
          <a:xfrm>
            <a:off x="7857477" y="3465680"/>
            <a:ext cx="627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=</a:t>
            </a:r>
            <a:endParaRPr lang="vi-VN" sz="48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BAE10-E744-48D5-928F-B9D0484E1EE3}"/>
              </a:ext>
            </a:extLst>
          </p:cNvPr>
          <p:cNvSpPr txBox="1"/>
          <p:nvPr/>
        </p:nvSpPr>
        <p:spPr>
          <a:xfrm>
            <a:off x="9511794" y="3485990"/>
            <a:ext cx="887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0070C0"/>
                </a:solidFill>
              </a:defRPr>
            </a:lvl1pPr>
          </a:lstStyle>
          <a:p>
            <a:r>
              <a:rPr lang="en-US"/>
              <a:t>5</a:t>
            </a:r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777E43-057D-4C5F-A751-B89810E8AABC}"/>
              </a:ext>
            </a:extLst>
          </p:cNvPr>
          <p:cNvSpPr txBox="1"/>
          <p:nvPr/>
        </p:nvSpPr>
        <p:spPr>
          <a:xfrm>
            <a:off x="9257371" y="3485268"/>
            <a:ext cx="887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1</a:t>
            </a:r>
            <a:endParaRPr lang="vi-VN" sz="44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CBB3F-39DD-455C-9BFB-661284B6D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34" y="1039199"/>
            <a:ext cx="612000" cy="55277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459F901-F372-4F68-A4BB-DCEA3CF055C1}"/>
              </a:ext>
            </a:extLst>
          </p:cNvPr>
          <p:cNvSpPr/>
          <p:nvPr/>
        </p:nvSpPr>
        <p:spPr>
          <a:xfrm>
            <a:off x="5861208" y="5975552"/>
            <a:ext cx="1282385" cy="120393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E65E882-391E-4F78-9819-736166ED11EB}"/>
              </a:ext>
            </a:extLst>
          </p:cNvPr>
          <p:cNvSpPr/>
          <p:nvPr/>
        </p:nvSpPr>
        <p:spPr>
          <a:xfrm>
            <a:off x="5614894" y="5975552"/>
            <a:ext cx="1775012" cy="120393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Enter</a:t>
            </a:r>
            <a:endParaRPr lang="vi-VN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6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 animBg="1"/>
      <p:bldP spid="36" grpId="0" animBg="1"/>
      <p:bldP spid="37" grpId="0" animBg="1"/>
      <p:bldP spid="38" grpId="0" animBg="1"/>
      <p:bldP spid="42" grpId="0"/>
      <p:bldP spid="43" grpId="0"/>
      <p:bldP spid="44" grpId="0"/>
      <p:bldP spid="46" grpId="0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4" y="1096311"/>
            <a:ext cx="754499" cy="384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46C427-F681-4B51-A2C0-DEFC00E19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498" y="1099586"/>
            <a:ext cx="458999" cy="43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1A189F-72A3-4A51-8B4B-11C2F686E8BC}"/>
              </a:ext>
            </a:extLst>
          </p:cNvPr>
          <p:cNvSpPr txBox="1"/>
          <p:nvPr/>
        </p:nvSpPr>
        <p:spPr>
          <a:xfrm>
            <a:off x="2144128" y="1073314"/>
            <a:ext cx="11270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số, phím điều khiển</a:t>
            </a:r>
            <a:endParaRPr lang="vi-VN" sz="2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E20831-D240-4B43-A348-D99C4EA9F4CB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9 CỘNG VỚI MỘT SỐ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CBE6B-939F-490B-9A0D-4F294C22125B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9BABF6-56D8-41ED-92A0-D68FA5B5774B}"/>
              </a:ext>
            </a:extLst>
          </p:cNvPr>
          <p:cNvSpPr txBox="1"/>
          <p:nvPr/>
        </p:nvSpPr>
        <p:spPr>
          <a:xfrm>
            <a:off x="1945077" y="1772769"/>
            <a:ext cx="91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Điền số thích hợp vào ô trống, nhấn Enter để kiểm tra kết quả</a:t>
            </a:r>
            <a:endParaRPr lang="vi-VN" sz="2400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E96D5D-3FD8-4579-9A3D-8B3F52CB7551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9BC0BC3-AD8D-406A-BB04-31214672B26C}"/>
              </a:ext>
            </a:extLst>
          </p:cNvPr>
          <p:cNvSpPr/>
          <p:nvPr/>
        </p:nvSpPr>
        <p:spPr>
          <a:xfrm>
            <a:off x="5861208" y="5975552"/>
            <a:ext cx="1282385" cy="120393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29A6256-9CAF-4976-B521-0104F612072E}"/>
              </a:ext>
            </a:extLst>
          </p:cNvPr>
          <p:cNvSpPr/>
          <p:nvPr/>
        </p:nvSpPr>
        <p:spPr>
          <a:xfrm>
            <a:off x="8952788" y="3328659"/>
            <a:ext cx="1775012" cy="11050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4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19B7C28-F97A-4932-96ED-5214CE745ADB}"/>
              </a:ext>
            </a:extLst>
          </p:cNvPr>
          <p:cNvSpPr/>
          <p:nvPr/>
        </p:nvSpPr>
        <p:spPr>
          <a:xfrm>
            <a:off x="2277001" y="3328659"/>
            <a:ext cx="1774800" cy="1105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/>
              <a:t>9</a:t>
            </a:r>
            <a:endParaRPr lang="vi-VN" sz="44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7513A62-320C-4F20-BB47-11DE243B15AC}"/>
              </a:ext>
            </a:extLst>
          </p:cNvPr>
          <p:cNvSpPr/>
          <p:nvPr/>
        </p:nvSpPr>
        <p:spPr>
          <a:xfrm>
            <a:off x="5614895" y="3328659"/>
            <a:ext cx="1774800" cy="1105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/>
              <a:t>8</a:t>
            </a:r>
            <a:endParaRPr lang="vi-VN" sz="44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D9EB3F-497C-484B-BA5C-C4041E20931F}"/>
              </a:ext>
            </a:extLst>
          </p:cNvPr>
          <p:cNvSpPr txBox="1"/>
          <p:nvPr/>
        </p:nvSpPr>
        <p:spPr>
          <a:xfrm>
            <a:off x="4519583" y="3465680"/>
            <a:ext cx="627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+</a:t>
            </a:r>
            <a:endParaRPr lang="vi-VN" sz="48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A1BD7B-0F52-4D49-9523-81EFF7DEECD5}"/>
              </a:ext>
            </a:extLst>
          </p:cNvPr>
          <p:cNvSpPr txBox="1"/>
          <p:nvPr/>
        </p:nvSpPr>
        <p:spPr>
          <a:xfrm>
            <a:off x="7857477" y="3465680"/>
            <a:ext cx="627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=</a:t>
            </a:r>
            <a:endParaRPr lang="vi-VN" sz="48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BAE10-E744-48D5-928F-B9D0484E1EE3}"/>
              </a:ext>
            </a:extLst>
          </p:cNvPr>
          <p:cNvSpPr txBox="1"/>
          <p:nvPr/>
        </p:nvSpPr>
        <p:spPr>
          <a:xfrm>
            <a:off x="9511794" y="3485990"/>
            <a:ext cx="887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0070C0"/>
                </a:solidFill>
              </a:defRPr>
            </a:lvl1pPr>
          </a:lstStyle>
          <a:p>
            <a:r>
              <a:rPr lang="en-US"/>
              <a:t>7</a:t>
            </a:r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777E43-057D-4C5F-A751-B89810E8AABC}"/>
              </a:ext>
            </a:extLst>
          </p:cNvPr>
          <p:cNvSpPr txBox="1"/>
          <p:nvPr/>
        </p:nvSpPr>
        <p:spPr>
          <a:xfrm>
            <a:off x="9257371" y="3485268"/>
            <a:ext cx="887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1</a:t>
            </a:r>
            <a:endParaRPr lang="vi-VN" sz="44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CBB3F-39DD-455C-9BFB-661284B6D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34" y="1039199"/>
            <a:ext cx="612000" cy="55277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459F901-F372-4F68-A4BB-DCEA3CF055C1}"/>
              </a:ext>
            </a:extLst>
          </p:cNvPr>
          <p:cNvSpPr/>
          <p:nvPr/>
        </p:nvSpPr>
        <p:spPr>
          <a:xfrm>
            <a:off x="5861208" y="5975552"/>
            <a:ext cx="1282385" cy="120393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vi-VN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E65E882-391E-4F78-9819-736166ED11EB}"/>
              </a:ext>
            </a:extLst>
          </p:cNvPr>
          <p:cNvSpPr/>
          <p:nvPr/>
        </p:nvSpPr>
        <p:spPr>
          <a:xfrm>
            <a:off x="5614894" y="5975552"/>
            <a:ext cx="1775012" cy="120393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Enter</a:t>
            </a:r>
            <a:endParaRPr lang="vi-VN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 animBg="1"/>
      <p:bldP spid="36" grpId="0" animBg="1"/>
      <p:bldP spid="37" grpId="0" animBg="1"/>
      <p:bldP spid="38" grpId="0" animBg="1"/>
      <p:bldP spid="42" grpId="0"/>
      <p:bldP spid="43" grpId="0"/>
      <p:bldP spid="44" grpId="0"/>
      <p:bldP spid="46" grpId="0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CE20831-D240-4B43-A348-D99C4EA9F4CB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9 CỘNG VỚI MỘT SỐ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CBE6B-939F-490B-9A0D-4F294C22125B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364AA0-F18C-46B2-B736-57C19834D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69917"/>
            <a:ext cx="13004800" cy="5619482"/>
          </a:xfrm>
          <a:prstGeom prst="rect">
            <a:avLst/>
          </a:prstGeom>
        </p:spPr>
      </p:pic>
      <p:sp>
        <p:nvSpPr>
          <p:cNvPr id="35" name="TextBox 34">
            <a:hlinkClick r:id="rId4"/>
            <a:extLst>
              <a:ext uri="{FF2B5EF4-FFF2-40B4-BE49-F238E27FC236}">
                <a16:creationId xmlns:a16="http://schemas.microsoft.com/office/drawing/2014/main" id="{C859A64F-36E7-4126-8091-4818C62CBD0A}"/>
              </a:ext>
            </a:extLst>
          </p:cNvPr>
          <p:cNvSpPr txBox="1"/>
          <p:nvPr/>
        </p:nvSpPr>
        <p:spPr>
          <a:xfrm>
            <a:off x="66884" y="2576850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 </a:t>
            </a:r>
            <a:r>
              <a:rPr lang="vi-VN">
                <a:hlinkClick r:id="rId4"/>
              </a:rPr>
              <a:t>https://online.khangphuc.vn/</a:t>
            </a:r>
            <a:r>
              <a:rPr lang="vi-VN"/>
              <a:t>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D525353-898B-4B6E-960D-220BC628FC2F}"/>
              </a:ext>
            </a:extLst>
          </p:cNvPr>
          <p:cNvSpPr/>
          <p:nvPr/>
        </p:nvSpPr>
        <p:spPr>
          <a:xfrm>
            <a:off x="3712060" y="3539943"/>
            <a:ext cx="2946124" cy="12347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3629EC-6065-4843-92A6-FC323FE90FCD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051456-1B7B-44B7-B0AE-F817D5415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4" y="1096311"/>
            <a:ext cx="754499" cy="3843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027282-8D7E-42DC-9631-D168BFEB7C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303" y="1080567"/>
            <a:ext cx="483675" cy="4552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1D7320-92BF-4DBF-A55C-D3FFB640B677}"/>
              </a:ext>
            </a:extLst>
          </p:cNvPr>
          <p:cNvSpPr txBox="1"/>
          <p:nvPr/>
        </p:nvSpPr>
        <p:spPr>
          <a:xfrm>
            <a:off x="2023365" y="1073314"/>
            <a:ext cx="11270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số, phím điều khiển, điền số thích hợp vào ô trống</a:t>
            </a:r>
            <a:endParaRPr lang="vi-VN" sz="22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ED51C3-F7F7-44A8-9D11-9AD447E2AD35}"/>
              </a:ext>
            </a:extLst>
          </p:cNvPr>
          <p:cNvSpPr/>
          <p:nvPr/>
        </p:nvSpPr>
        <p:spPr>
          <a:xfrm>
            <a:off x="7124740" y="3115082"/>
            <a:ext cx="2191788" cy="21255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3F93C-AB05-4C7E-A102-59272FF5D8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34" y="1039199"/>
            <a:ext cx="612000" cy="5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6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2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A8B785-9D5C-4C57-B463-1470170497EF}"/>
              </a:ext>
            </a:extLst>
          </p:cNvPr>
          <p:cNvSpPr txBox="1"/>
          <p:nvPr/>
        </p:nvSpPr>
        <p:spPr>
          <a:xfrm>
            <a:off x="2624363" y="2211050"/>
            <a:ext cx="7756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Coiny" panose="02000903060500060000" pitchFamily="2" charset="0"/>
              </a:rPr>
              <a:t>TIẾT HỌC KẾT THÚC</a:t>
            </a:r>
          </a:p>
          <a:p>
            <a:pPr algn="ctr"/>
            <a:r>
              <a:rPr lang="en-US" sz="4400">
                <a:solidFill>
                  <a:schemeClr val="bg1"/>
                </a:solidFill>
                <a:latin typeface="Coiny" panose="02000903060500060000" pitchFamily="2" charset="0"/>
              </a:rPr>
              <a:t>HẸN GẶP LẠI CÁC EM TIẾT HỌC SAU</a:t>
            </a:r>
          </a:p>
        </p:txBody>
      </p:sp>
    </p:spTree>
    <p:extLst>
      <p:ext uri="{BB962C8B-B14F-4D97-AF65-F5344CB8AC3E}">
        <p14:creationId xmlns:p14="http://schemas.microsoft.com/office/powerpoint/2010/main" val="41057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" y="718690"/>
            <a:ext cx="946576" cy="866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03538-2981-42BD-906A-B690EFA1E470}"/>
              </a:ext>
            </a:extLst>
          </p:cNvPr>
          <p:cNvSpPr txBox="1"/>
          <p:nvPr/>
        </p:nvSpPr>
        <p:spPr>
          <a:xfrm>
            <a:off x="1219199" y="1073314"/>
            <a:ext cx="4496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ÔN LẠI KIẾN THỨC EM ĐÃ HỌC</a:t>
            </a:r>
            <a:endParaRPr lang="vi-VN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D8D2C-56FE-4F32-9CED-45936B0B02B1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9 CỘNG VỚI MỘT SỐ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7089C0-8E87-4B63-91C1-8C86E8E0D2BA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7FC64C-928B-4F65-A1C1-5AE611624EB2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E320F8D-990B-4333-BCD6-DA6A6075F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2321" y="2428407"/>
            <a:ext cx="1590332" cy="421783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8D331E9-A934-4117-B17A-7A74A04B5E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1173" y="2423868"/>
            <a:ext cx="720000" cy="422237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62B4052-BC43-463F-8684-2AC48377A754}"/>
              </a:ext>
            </a:extLst>
          </p:cNvPr>
          <p:cNvSpPr txBox="1"/>
          <p:nvPr/>
        </p:nvSpPr>
        <p:spPr>
          <a:xfrm>
            <a:off x="4254288" y="1626103"/>
            <a:ext cx="4496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9 + 5</a:t>
            </a:r>
            <a:endParaRPr lang="vi-VN" sz="4000" b="1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E13D7C-201F-4CA0-812B-93E55C5A4067}"/>
              </a:ext>
            </a:extLst>
          </p:cNvPr>
          <p:cNvSpPr txBox="1"/>
          <p:nvPr/>
        </p:nvSpPr>
        <p:spPr>
          <a:xfrm>
            <a:off x="3911913" y="3846426"/>
            <a:ext cx="7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+</a:t>
            </a:r>
            <a:endParaRPr lang="vi-VN" sz="4000" b="1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70F52B-B574-48D5-A953-E688334BEE97}"/>
              </a:ext>
            </a:extLst>
          </p:cNvPr>
          <p:cNvSpPr txBox="1"/>
          <p:nvPr/>
        </p:nvSpPr>
        <p:spPr>
          <a:xfrm>
            <a:off x="8946825" y="2908505"/>
            <a:ext cx="123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</a:rPr>
              <a:t>9</a:t>
            </a:r>
            <a:endParaRPr lang="vi-VN" sz="4000" b="1">
              <a:solidFill>
                <a:srgbClr val="00B05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D433C09-B066-45FF-9815-2E810D721D24}"/>
              </a:ext>
            </a:extLst>
          </p:cNvPr>
          <p:cNvSpPr txBox="1"/>
          <p:nvPr/>
        </p:nvSpPr>
        <p:spPr>
          <a:xfrm>
            <a:off x="8946825" y="4217567"/>
            <a:ext cx="123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</a:rPr>
              <a:t>5</a:t>
            </a:r>
            <a:endParaRPr lang="vi-VN" sz="4000" b="1">
              <a:solidFill>
                <a:srgbClr val="00B05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747B4A-4F82-405E-920E-CF4C93C8330F}"/>
              </a:ext>
            </a:extLst>
          </p:cNvPr>
          <p:cNvSpPr txBox="1"/>
          <p:nvPr/>
        </p:nvSpPr>
        <p:spPr>
          <a:xfrm>
            <a:off x="8946825" y="5218144"/>
            <a:ext cx="123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</a:rPr>
              <a:t>1</a:t>
            </a:r>
            <a:r>
              <a:rPr lang="en-US" sz="4000" b="1">
                <a:solidFill>
                  <a:srgbClr val="00B050"/>
                </a:solidFill>
              </a:rPr>
              <a:t>4</a:t>
            </a:r>
            <a:endParaRPr lang="vi-VN" sz="4000" b="1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27B9EED-F5F8-4190-8D0F-96C695170921}"/>
              </a:ext>
            </a:extLst>
          </p:cNvPr>
          <p:cNvSpPr txBox="1"/>
          <p:nvPr/>
        </p:nvSpPr>
        <p:spPr>
          <a:xfrm>
            <a:off x="8226825" y="3563036"/>
            <a:ext cx="7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+</a:t>
            </a:r>
            <a:endParaRPr lang="vi-VN" sz="4000" b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3BFA21-B5AE-480D-A0AA-E17D7CF53D2D}"/>
              </a:ext>
            </a:extLst>
          </p:cNvPr>
          <p:cNvCxnSpPr>
            <a:cxnSpLocks/>
          </p:cNvCxnSpPr>
          <p:nvPr/>
        </p:nvCxnSpPr>
        <p:spPr>
          <a:xfrm>
            <a:off x="8586825" y="5013991"/>
            <a:ext cx="13769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80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19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" y="718690"/>
            <a:ext cx="946576" cy="866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03538-2981-42BD-906A-B690EFA1E470}"/>
              </a:ext>
            </a:extLst>
          </p:cNvPr>
          <p:cNvSpPr txBox="1"/>
          <p:nvPr/>
        </p:nvSpPr>
        <p:spPr>
          <a:xfrm>
            <a:off x="1219199" y="1073314"/>
            <a:ext cx="4496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ÔN LẠI KIẾN THỨC EM ĐÃ HỌC</a:t>
            </a:r>
            <a:endParaRPr lang="vi-VN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D8D2C-56FE-4F32-9CED-45936B0B02B1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9 CỘNG VỚI MỘT SỐ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7089C0-8E87-4B63-91C1-8C86E8E0D2BA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7FC64C-928B-4F65-A1C1-5AE611624EB2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2B4052-BC43-463F-8684-2AC48377A754}"/>
              </a:ext>
            </a:extLst>
          </p:cNvPr>
          <p:cNvSpPr txBox="1"/>
          <p:nvPr/>
        </p:nvSpPr>
        <p:spPr>
          <a:xfrm>
            <a:off x="4254288" y="1626103"/>
            <a:ext cx="4496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9 + 5</a:t>
            </a:r>
            <a:endParaRPr lang="vi-VN" sz="4000" b="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5BCB99-B05A-4FC6-A0E0-A921D6DD92B7}"/>
              </a:ext>
            </a:extLst>
          </p:cNvPr>
          <p:cNvGrpSpPr/>
          <p:nvPr/>
        </p:nvGrpSpPr>
        <p:grpSpPr>
          <a:xfrm>
            <a:off x="540172" y="3355857"/>
            <a:ext cx="4256086" cy="2190750"/>
            <a:chOff x="540172" y="3355857"/>
            <a:chExt cx="4256086" cy="219075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F8A8CE6-9568-49EC-9878-4D374688B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172" y="3355857"/>
              <a:ext cx="2466975" cy="219075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59F44AF-CE01-4152-8AB1-8CBD93D83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50058" y="3893663"/>
              <a:ext cx="1346200" cy="1466396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547EDF-B847-4B93-AF4E-A618C9A8A3AC}"/>
              </a:ext>
            </a:extLst>
          </p:cNvPr>
          <p:cNvSpPr/>
          <p:nvPr/>
        </p:nvSpPr>
        <p:spPr>
          <a:xfrm>
            <a:off x="6502399" y="3209026"/>
            <a:ext cx="1106099" cy="707886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/>
              <a:t>9</a:t>
            </a:r>
            <a:endParaRPr lang="vi-VN" sz="48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B034346-339D-452B-A72D-BA3F928C643E}"/>
              </a:ext>
            </a:extLst>
          </p:cNvPr>
          <p:cNvSpPr/>
          <p:nvPr/>
        </p:nvSpPr>
        <p:spPr>
          <a:xfrm>
            <a:off x="8457002" y="3209026"/>
            <a:ext cx="1106099" cy="707886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/>
              <a:t>5</a:t>
            </a:r>
            <a:endParaRPr lang="vi-VN" sz="48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826B27-03F4-4847-8BCA-05E883B0DDDB}"/>
              </a:ext>
            </a:extLst>
          </p:cNvPr>
          <p:cNvSpPr/>
          <p:nvPr/>
        </p:nvSpPr>
        <p:spPr>
          <a:xfrm>
            <a:off x="10411603" y="3209026"/>
            <a:ext cx="1106099" cy="707886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/>
              <a:t>14</a:t>
            </a:r>
            <a:endParaRPr lang="vi-VN" sz="4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8FAEBA-E17E-45FF-BF1B-416FC03979FA}"/>
              </a:ext>
            </a:extLst>
          </p:cNvPr>
          <p:cNvSpPr txBox="1"/>
          <p:nvPr/>
        </p:nvSpPr>
        <p:spPr>
          <a:xfrm>
            <a:off x="7696200" y="3185777"/>
            <a:ext cx="67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+</a:t>
            </a:r>
            <a:endParaRPr lang="vi-VN" sz="4000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1F356-9B1D-405D-AD20-2705787CF739}"/>
              </a:ext>
            </a:extLst>
          </p:cNvPr>
          <p:cNvSpPr txBox="1"/>
          <p:nvPr/>
        </p:nvSpPr>
        <p:spPr>
          <a:xfrm>
            <a:off x="9650803" y="3185777"/>
            <a:ext cx="67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=</a:t>
            </a:r>
            <a:endParaRPr lang="vi-VN" sz="4000" b="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7A1891A-5A77-4C14-925B-05AE16D646E1}"/>
              </a:ext>
            </a:extLst>
          </p:cNvPr>
          <p:cNvSpPr/>
          <p:nvPr/>
        </p:nvSpPr>
        <p:spPr>
          <a:xfrm>
            <a:off x="6502399" y="4517632"/>
            <a:ext cx="1106099" cy="707886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/>
              <a:t>5</a:t>
            </a:r>
            <a:endParaRPr lang="vi-VN" sz="48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F974942-860F-47D3-ABDA-4AE619E3F643}"/>
              </a:ext>
            </a:extLst>
          </p:cNvPr>
          <p:cNvSpPr/>
          <p:nvPr/>
        </p:nvSpPr>
        <p:spPr>
          <a:xfrm>
            <a:off x="8457002" y="4517632"/>
            <a:ext cx="1106099" cy="707886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/>
              <a:t>9</a:t>
            </a:r>
            <a:endParaRPr lang="vi-VN" sz="48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9C088AD-C86C-48C8-A1B5-6DA46480B663}"/>
              </a:ext>
            </a:extLst>
          </p:cNvPr>
          <p:cNvSpPr/>
          <p:nvPr/>
        </p:nvSpPr>
        <p:spPr>
          <a:xfrm>
            <a:off x="10411603" y="4517632"/>
            <a:ext cx="1106099" cy="707886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/>
              <a:t>14</a:t>
            </a:r>
            <a:endParaRPr lang="vi-VN" sz="48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F0EEC9-EF4F-4635-9075-94E7C35DE3B1}"/>
              </a:ext>
            </a:extLst>
          </p:cNvPr>
          <p:cNvSpPr txBox="1"/>
          <p:nvPr/>
        </p:nvSpPr>
        <p:spPr>
          <a:xfrm>
            <a:off x="7696200" y="4494383"/>
            <a:ext cx="67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+</a:t>
            </a:r>
            <a:endParaRPr lang="vi-VN" sz="40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E0DEAA-EFB3-4013-8744-2617726F8204}"/>
              </a:ext>
            </a:extLst>
          </p:cNvPr>
          <p:cNvSpPr txBox="1"/>
          <p:nvPr/>
        </p:nvSpPr>
        <p:spPr>
          <a:xfrm>
            <a:off x="9650803" y="4494383"/>
            <a:ext cx="67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=</a:t>
            </a:r>
            <a:endParaRPr lang="vi-VN" sz="4000" b="1"/>
          </a:p>
        </p:txBody>
      </p:sp>
    </p:spTree>
    <p:extLst>
      <p:ext uri="{BB962C8B-B14F-4D97-AF65-F5344CB8AC3E}">
        <p14:creationId xmlns:p14="http://schemas.microsoft.com/office/powerpoint/2010/main" val="158432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73" y="718690"/>
            <a:ext cx="485797" cy="866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03538-2981-42BD-906A-B690EFA1E470}"/>
              </a:ext>
            </a:extLst>
          </p:cNvPr>
          <p:cNvSpPr txBox="1"/>
          <p:nvPr/>
        </p:nvSpPr>
        <p:spPr>
          <a:xfrm>
            <a:off x="1436763" y="1073314"/>
            <a:ext cx="10324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số</a:t>
            </a:r>
            <a:endParaRPr lang="vi-VN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8BE52-B891-4388-97D9-35A871929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637" y="1059831"/>
            <a:ext cx="540000" cy="4877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A50936-B6B2-44DF-8AD7-F1540AEC75D8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9 CỘNG VỚI MỘT SỐ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618A6F-824F-418C-8030-EC6BD63D146A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B6C31F-00B4-4508-8AB1-E04B56F7C3E7}"/>
              </a:ext>
            </a:extLst>
          </p:cNvPr>
          <p:cNvSpPr txBox="1"/>
          <p:nvPr/>
        </p:nvSpPr>
        <p:spPr>
          <a:xfrm>
            <a:off x="2219776" y="1791512"/>
            <a:ext cx="856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Điền số thích hợp vào ô trống</a:t>
            </a:r>
            <a:endParaRPr lang="vi-VN" sz="24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7CCB72-B2D4-4053-A4F4-907F4CB0CE62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7AF846-6980-4F75-91EF-6414EA5F2DFC}"/>
              </a:ext>
            </a:extLst>
          </p:cNvPr>
          <p:cNvGrpSpPr/>
          <p:nvPr/>
        </p:nvGrpSpPr>
        <p:grpSpPr>
          <a:xfrm>
            <a:off x="4276786" y="2298788"/>
            <a:ext cx="4451228" cy="4081122"/>
            <a:chOff x="4054416" y="2350547"/>
            <a:chExt cx="4451228" cy="408112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52E4775-4788-4747-BCE7-5DF087B15E4A}"/>
                </a:ext>
              </a:extLst>
            </p:cNvPr>
            <p:cNvSpPr/>
            <p:nvPr/>
          </p:nvSpPr>
          <p:spPr>
            <a:xfrm>
              <a:off x="4054416" y="2350547"/>
              <a:ext cx="3657600" cy="365760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BE1B57-6AB1-4782-B18B-8497A20B7F0A}"/>
                </a:ext>
              </a:extLst>
            </p:cNvPr>
            <p:cNvSpPr/>
            <p:nvPr/>
          </p:nvSpPr>
          <p:spPr>
            <a:xfrm>
              <a:off x="6935636" y="5538160"/>
              <a:ext cx="1570008" cy="893509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9D4C5A83-84F5-4277-BA84-E664ED832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8230" y="2466974"/>
            <a:ext cx="2823820" cy="3329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499048-4CF2-4BB5-A2E9-44C34BA38A6E}"/>
              </a:ext>
            </a:extLst>
          </p:cNvPr>
          <p:cNvSpPr txBox="1"/>
          <p:nvPr/>
        </p:nvSpPr>
        <p:spPr>
          <a:xfrm>
            <a:off x="7512050" y="5464032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</a:rPr>
              <a:t>1</a:t>
            </a:r>
            <a:endParaRPr lang="vi-VN" sz="4800">
              <a:solidFill>
                <a:srgbClr val="0070C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D4FDA8A-030A-405C-80D1-AD0F9DD7A0E0}"/>
              </a:ext>
            </a:extLst>
          </p:cNvPr>
          <p:cNvSpPr txBox="1"/>
          <p:nvPr/>
        </p:nvSpPr>
        <p:spPr>
          <a:xfrm>
            <a:off x="7865626" y="5464032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</a:rPr>
              <a:t>2</a:t>
            </a:r>
            <a:endParaRPr lang="vi-VN" sz="4800">
              <a:solidFill>
                <a:srgbClr val="0070C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315BA7F-9BD9-4468-9F19-9E8760FBC5B1}"/>
              </a:ext>
            </a:extLst>
          </p:cNvPr>
          <p:cNvSpPr/>
          <p:nvPr/>
        </p:nvSpPr>
        <p:spPr>
          <a:xfrm>
            <a:off x="5899451" y="6262775"/>
            <a:ext cx="868923" cy="86750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D1DD123-0F98-4547-BD26-A0E4A157849B}"/>
              </a:ext>
            </a:extLst>
          </p:cNvPr>
          <p:cNvSpPr/>
          <p:nvPr/>
        </p:nvSpPr>
        <p:spPr>
          <a:xfrm>
            <a:off x="5899451" y="6262775"/>
            <a:ext cx="868923" cy="86750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4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61" grpId="0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73" y="718690"/>
            <a:ext cx="485797" cy="866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03538-2981-42BD-906A-B690EFA1E470}"/>
              </a:ext>
            </a:extLst>
          </p:cNvPr>
          <p:cNvSpPr txBox="1"/>
          <p:nvPr/>
        </p:nvSpPr>
        <p:spPr>
          <a:xfrm>
            <a:off x="1436763" y="1073314"/>
            <a:ext cx="10324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số</a:t>
            </a:r>
            <a:endParaRPr lang="vi-VN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8BE52-B891-4388-97D9-35A871929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637" y="1059831"/>
            <a:ext cx="540000" cy="4877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A50936-B6B2-44DF-8AD7-F1540AEC75D8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9 CỘNG VỚI MỘT SỐ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618A6F-824F-418C-8030-EC6BD63D146A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B6C31F-00B4-4508-8AB1-E04B56F7C3E7}"/>
              </a:ext>
            </a:extLst>
          </p:cNvPr>
          <p:cNvSpPr txBox="1"/>
          <p:nvPr/>
        </p:nvSpPr>
        <p:spPr>
          <a:xfrm>
            <a:off x="2219776" y="1791512"/>
            <a:ext cx="856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Điền số thích hợp vào ô trống</a:t>
            </a:r>
            <a:endParaRPr lang="vi-VN" sz="24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7CCB72-B2D4-4053-A4F4-907F4CB0CE62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7AF846-6980-4F75-91EF-6414EA5F2DFC}"/>
              </a:ext>
            </a:extLst>
          </p:cNvPr>
          <p:cNvGrpSpPr/>
          <p:nvPr/>
        </p:nvGrpSpPr>
        <p:grpSpPr>
          <a:xfrm>
            <a:off x="4276786" y="2298788"/>
            <a:ext cx="4451228" cy="4081122"/>
            <a:chOff x="4054416" y="2350547"/>
            <a:chExt cx="4451228" cy="408112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52E4775-4788-4747-BCE7-5DF087B15E4A}"/>
                </a:ext>
              </a:extLst>
            </p:cNvPr>
            <p:cNvSpPr/>
            <p:nvPr/>
          </p:nvSpPr>
          <p:spPr>
            <a:xfrm>
              <a:off x="4054416" y="2350547"/>
              <a:ext cx="3657600" cy="365760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BE1B57-6AB1-4782-B18B-8497A20B7F0A}"/>
                </a:ext>
              </a:extLst>
            </p:cNvPr>
            <p:cNvSpPr/>
            <p:nvPr/>
          </p:nvSpPr>
          <p:spPr>
            <a:xfrm>
              <a:off x="6935636" y="5538160"/>
              <a:ext cx="1570008" cy="893509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6499048-4CF2-4BB5-A2E9-44C34BA38A6E}"/>
              </a:ext>
            </a:extLst>
          </p:cNvPr>
          <p:cNvSpPr txBox="1"/>
          <p:nvPr/>
        </p:nvSpPr>
        <p:spPr>
          <a:xfrm>
            <a:off x="7512050" y="5464032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</a:rPr>
              <a:t>1</a:t>
            </a:r>
            <a:endParaRPr lang="vi-VN" sz="4800">
              <a:solidFill>
                <a:srgbClr val="0070C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D4FDA8A-030A-405C-80D1-AD0F9DD7A0E0}"/>
              </a:ext>
            </a:extLst>
          </p:cNvPr>
          <p:cNvSpPr txBox="1"/>
          <p:nvPr/>
        </p:nvSpPr>
        <p:spPr>
          <a:xfrm>
            <a:off x="7865626" y="5464032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</a:rPr>
              <a:t>3</a:t>
            </a:r>
            <a:endParaRPr lang="vi-VN" sz="4800">
              <a:solidFill>
                <a:srgbClr val="0070C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315BA7F-9BD9-4468-9F19-9E8760FBC5B1}"/>
              </a:ext>
            </a:extLst>
          </p:cNvPr>
          <p:cNvSpPr/>
          <p:nvPr/>
        </p:nvSpPr>
        <p:spPr>
          <a:xfrm>
            <a:off x="5899451" y="6262775"/>
            <a:ext cx="868923" cy="86750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D1DD123-0F98-4547-BD26-A0E4A157849B}"/>
              </a:ext>
            </a:extLst>
          </p:cNvPr>
          <p:cNvSpPr/>
          <p:nvPr/>
        </p:nvSpPr>
        <p:spPr>
          <a:xfrm>
            <a:off x="5899451" y="6262775"/>
            <a:ext cx="868923" cy="86750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2337500-F129-4002-927A-F36098657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63418" y="2574994"/>
            <a:ext cx="3368155" cy="28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1" grpId="0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73" y="718690"/>
            <a:ext cx="485797" cy="866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03538-2981-42BD-906A-B690EFA1E470}"/>
              </a:ext>
            </a:extLst>
          </p:cNvPr>
          <p:cNvSpPr txBox="1"/>
          <p:nvPr/>
        </p:nvSpPr>
        <p:spPr>
          <a:xfrm>
            <a:off x="1436763" y="1073314"/>
            <a:ext cx="10324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số</a:t>
            </a:r>
            <a:endParaRPr lang="vi-VN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8BE52-B891-4388-97D9-35A871929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637" y="1059831"/>
            <a:ext cx="540000" cy="4877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A50936-B6B2-44DF-8AD7-F1540AEC75D8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9 CỘNG VỚI MỘT SỐ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618A6F-824F-418C-8030-EC6BD63D146A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B6C31F-00B4-4508-8AB1-E04B56F7C3E7}"/>
              </a:ext>
            </a:extLst>
          </p:cNvPr>
          <p:cNvSpPr txBox="1"/>
          <p:nvPr/>
        </p:nvSpPr>
        <p:spPr>
          <a:xfrm>
            <a:off x="2219776" y="1791512"/>
            <a:ext cx="856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Điền số thích hợp vào ô trống</a:t>
            </a:r>
            <a:endParaRPr lang="vi-VN" sz="24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7CCB72-B2D4-4053-A4F4-907F4CB0CE62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7AF846-6980-4F75-91EF-6414EA5F2DFC}"/>
              </a:ext>
            </a:extLst>
          </p:cNvPr>
          <p:cNvGrpSpPr/>
          <p:nvPr/>
        </p:nvGrpSpPr>
        <p:grpSpPr>
          <a:xfrm>
            <a:off x="4276786" y="2298788"/>
            <a:ext cx="4451228" cy="4081122"/>
            <a:chOff x="4054416" y="2350547"/>
            <a:chExt cx="4451228" cy="408112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52E4775-4788-4747-BCE7-5DF087B15E4A}"/>
                </a:ext>
              </a:extLst>
            </p:cNvPr>
            <p:cNvSpPr/>
            <p:nvPr/>
          </p:nvSpPr>
          <p:spPr>
            <a:xfrm>
              <a:off x="4054416" y="2350547"/>
              <a:ext cx="3657600" cy="365760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BE1B57-6AB1-4782-B18B-8497A20B7F0A}"/>
                </a:ext>
              </a:extLst>
            </p:cNvPr>
            <p:cNvSpPr/>
            <p:nvPr/>
          </p:nvSpPr>
          <p:spPr>
            <a:xfrm>
              <a:off x="6935636" y="5538160"/>
              <a:ext cx="1570008" cy="893509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6499048-4CF2-4BB5-A2E9-44C34BA38A6E}"/>
              </a:ext>
            </a:extLst>
          </p:cNvPr>
          <p:cNvSpPr txBox="1"/>
          <p:nvPr/>
        </p:nvSpPr>
        <p:spPr>
          <a:xfrm>
            <a:off x="7512050" y="5464032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</a:rPr>
              <a:t>1</a:t>
            </a:r>
            <a:endParaRPr lang="vi-VN" sz="4800">
              <a:solidFill>
                <a:srgbClr val="0070C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D4FDA8A-030A-405C-80D1-AD0F9DD7A0E0}"/>
              </a:ext>
            </a:extLst>
          </p:cNvPr>
          <p:cNvSpPr txBox="1"/>
          <p:nvPr/>
        </p:nvSpPr>
        <p:spPr>
          <a:xfrm>
            <a:off x="7865626" y="5464032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</a:rPr>
              <a:t>4</a:t>
            </a:r>
            <a:endParaRPr lang="vi-VN" sz="4800">
              <a:solidFill>
                <a:srgbClr val="0070C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315BA7F-9BD9-4468-9F19-9E8760FBC5B1}"/>
              </a:ext>
            </a:extLst>
          </p:cNvPr>
          <p:cNvSpPr/>
          <p:nvPr/>
        </p:nvSpPr>
        <p:spPr>
          <a:xfrm>
            <a:off x="5899451" y="6262775"/>
            <a:ext cx="868923" cy="86750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D1DD123-0F98-4547-BD26-A0E4A157849B}"/>
              </a:ext>
            </a:extLst>
          </p:cNvPr>
          <p:cNvSpPr/>
          <p:nvPr/>
        </p:nvSpPr>
        <p:spPr>
          <a:xfrm>
            <a:off x="5899451" y="6262775"/>
            <a:ext cx="868923" cy="86750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841D2BC-9B01-44FD-A3E5-1598C9F2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4115" y="2387034"/>
            <a:ext cx="2946643" cy="33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3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1" grpId="0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372F4-1BA5-4B89-9EE9-62E8FC06F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73" y="718690"/>
            <a:ext cx="485797" cy="866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96EA8C-D2A1-4FBD-81F1-A2AE7862D924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9 CỘNG VỚI MỘT SỐ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5BE39-4972-48CD-A611-A6B263C37819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89334-217C-4567-BC61-4E785C426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84769"/>
            <a:ext cx="13004800" cy="56156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F0161F-BE9E-4B18-8EE0-B8A1A90B7481}"/>
              </a:ext>
            </a:extLst>
          </p:cNvPr>
          <p:cNvSpPr txBox="1"/>
          <p:nvPr/>
        </p:nvSpPr>
        <p:spPr>
          <a:xfrm>
            <a:off x="66884" y="2576850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 </a:t>
            </a:r>
            <a:r>
              <a:rPr lang="vi-VN">
                <a:hlinkClick r:id="rId4"/>
              </a:rPr>
              <a:t>https://online.khangphuc.vn/</a:t>
            </a:r>
            <a:r>
              <a:rPr lang="vi-VN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32A49-50A1-4440-9B1B-56900F82256E}"/>
              </a:ext>
            </a:extLst>
          </p:cNvPr>
          <p:cNvSpPr txBox="1"/>
          <p:nvPr/>
        </p:nvSpPr>
        <p:spPr>
          <a:xfrm>
            <a:off x="1436763" y="1060793"/>
            <a:ext cx="10324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số, điền số thích hợp vào ô trống</a:t>
            </a:r>
            <a:endParaRPr lang="vi-VN" sz="22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4CBE8F-A98D-48D2-92B2-6E1AA3BEA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726" y="1051029"/>
            <a:ext cx="576000" cy="5202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86A496-4894-495B-A5EC-1011279F74B3}"/>
              </a:ext>
            </a:extLst>
          </p:cNvPr>
          <p:cNvSpPr/>
          <p:nvPr/>
        </p:nvSpPr>
        <p:spPr>
          <a:xfrm>
            <a:off x="4733364" y="2268963"/>
            <a:ext cx="3693459" cy="5465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C66FBF-712E-4A47-AE2B-B3EF8CA59BB8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0BF29D-92E3-403B-ABF3-4A306F24842E}"/>
              </a:ext>
            </a:extLst>
          </p:cNvPr>
          <p:cNvGrpSpPr/>
          <p:nvPr/>
        </p:nvGrpSpPr>
        <p:grpSpPr>
          <a:xfrm>
            <a:off x="8111994" y="4484935"/>
            <a:ext cx="1246840" cy="1769472"/>
            <a:chOff x="5684519" y="4414736"/>
            <a:chExt cx="1246840" cy="1769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C8B7F82-2531-4814-B78B-905DB892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98702" y="4777843"/>
              <a:ext cx="732657" cy="1406365"/>
            </a:xfrm>
            <a:prstGeom prst="rect">
              <a:avLst/>
            </a:prstGeom>
          </p:spPr>
        </p:pic>
        <p:pic>
          <p:nvPicPr>
            <p:cNvPr id="16" name="Graphic 15" descr="Cursor">
              <a:extLst>
                <a:ext uri="{FF2B5EF4-FFF2-40B4-BE49-F238E27FC236}">
                  <a16:creationId xmlns:a16="http://schemas.microsoft.com/office/drawing/2014/main" id="{FA5C3C95-6B89-44E3-AC40-2A2E1066B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84519" y="4414736"/>
              <a:ext cx="774520" cy="774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97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9375E-7 -9.72222E-7 L -0.1394 -0.2994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0" y="-149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373" y="741518"/>
            <a:ext cx="655521" cy="86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39CCF7-D24E-44FF-A852-79570E71F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386" y="1104867"/>
            <a:ext cx="432000" cy="4065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437EA4-9C70-4C1E-B8B9-2A6EFB9EE406}"/>
              </a:ext>
            </a:extLst>
          </p:cNvPr>
          <p:cNvSpPr txBox="1"/>
          <p:nvPr/>
        </p:nvSpPr>
        <p:spPr>
          <a:xfrm>
            <a:off x="1436763" y="1073314"/>
            <a:ext cx="11270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điều khiển, sử dụng phím di chuyển để thực hiện yêu cầu</a:t>
            </a:r>
            <a:endParaRPr lang="vi-VN" sz="2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659FD-ADF8-4E9A-BC67-A1E1BB40BFBA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9 CỘNG VỚI MỘT SỐ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D8A84-8684-4A0A-8E57-2583AD3B66A0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9807E5-C7F8-4A3A-81C5-912A051B579A}"/>
              </a:ext>
            </a:extLst>
          </p:cNvPr>
          <p:cNvSpPr txBox="1"/>
          <p:nvPr/>
        </p:nvSpPr>
        <p:spPr>
          <a:xfrm>
            <a:off x="1883841" y="1862552"/>
            <a:ext cx="9237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Điền số thích hợp vào ô trống</a:t>
            </a:r>
            <a:endParaRPr lang="vi-VN" sz="24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008C1A-F5CD-43A7-A241-E580CF825384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183F5D-1ADA-4227-BB74-9FE689AD0089}"/>
              </a:ext>
            </a:extLst>
          </p:cNvPr>
          <p:cNvGrpSpPr/>
          <p:nvPr/>
        </p:nvGrpSpPr>
        <p:grpSpPr>
          <a:xfrm>
            <a:off x="4442234" y="2425058"/>
            <a:ext cx="4120333" cy="830997"/>
            <a:chOff x="2277001" y="3460230"/>
            <a:chExt cx="4120333" cy="830997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8856A26-8975-4DB2-89A1-4CDBA45FC43C}"/>
                </a:ext>
              </a:extLst>
            </p:cNvPr>
            <p:cNvSpPr/>
            <p:nvPr/>
          </p:nvSpPr>
          <p:spPr>
            <a:xfrm>
              <a:off x="5553975" y="3517947"/>
              <a:ext cx="843359" cy="715562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/>
                <a:t>11</a:t>
              </a:r>
              <a:endParaRPr lang="vi-VN" sz="400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8C6017E-0DEF-42F9-BC3F-288C0E1B9889}"/>
                </a:ext>
              </a:extLst>
            </p:cNvPr>
            <p:cNvSpPr/>
            <p:nvPr/>
          </p:nvSpPr>
          <p:spPr>
            <a:xfrm>
              <a:off x="2277001" y="3517895"/>
              <a:ext cx="843258" cy="7156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/>
                <a:t>2</a:t>
              </a:r>
              <a:endParaRPr lang="vi-VN" sz="44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E86F11-4DBF-4491-870F-7116E93139B6}"/>
                </a:ext>
              </a:extLst>
            </p:cNvPr>
            <p:cNvSpPr/>
            <p:nvPr/>
          </p:nvSpPr>
          <p:spPr>
            <a:xfrm>
              <a:off x="3915488" y="3517895"/>
              <a:ext cx="843258" cy="71566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440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24C903D-6735-4B03-8148-3A1E3F90A425}"/>
                </a:ext>
              </a:extLst>
            </p:cNvPr>
            <p:cNvSpPr txBox="1"/>
            <p:nvPr/>
          </p:nvSpPr>
          <p:spPr>
            <a:xfrm>
              <a:off x="3334801" y="3460230"/>
              <a:ext cx="366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/>
                <a:t>+</a:t>
              </a:r>
              <a:endParaRPr lang="vi-VN" sz="48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0A39B9-0BC8-41B0-ABF4-4C7C7B1479F7}"/>
                </a:ext>
              </a:extLst>
            </p:cNvPr>
            <p:cNvSpPr txBox="1"/>
            <p:nvPr/>
          </p:nvSpPr>
          <p:spPr>
            <a:xfrm>
              <a:off x="4973288" y="3460230"/>
              <a:ext cx="366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/>
                <a:t>=</a:t>
              </a:r>
              <a:endParaRPr lang="vi-VN" sz="48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744694-B90E-4F43-9821-D32A36182541}"/>
              </a:ext>
            </a:extLst>
          </p:cNvPr>
          <p:cNvGrpSpPr/>
          <p:nvPr/>
        </p:nvGrpSpPr>
        <p:grpSpPr>
          <a:xfrm>
            <a:off x="208373" y="3917973"/>
            <a:ext cx="4120333" cy="830997"/>
            <a:chOff x="2277001" y="3460230"/>
            <a:chExt cx="4120333" cy="83099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C87AF9F-CB81-4C4A-9DA0-802A68828D94}"/>
                </a:ext>
              </a:extLst>
            </p:cNvPr>
            <p:cNvSpPr/>
            <p:nvPr/>
          </p:nvSpPr>
          <p:spPr>
            <a:xfrm>
              <a:off x="5553975" y="3517947"/>
              <a:ext cx="843359" cy="715562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/>
                <a:t>10</a:t>
              </a:r>
              <a:endParaRPr lang="vi-VN" sz="400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3CBD385-BEE3-4495-8239-D9EE0BACF1F2}"/>
                </a:ext>
              </a:extLst>
            </p:cNvPr>
            <p:cNvSpPr/>
            <p:nvPr/>
          </p:nvSpPr>
          <p:spPr>
            <a:xfrm>
              <a:off x="2277001" y="3517895"/>
              <a:ext cx="843258" cy="7156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/>
                <a:t>3</a:t>
              </a:r>
              <a:endParaRPr lang="vi-VN" sz="44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1A0EF0F-0CF9-4703-80CF-3D15044D3B3F}"/>
                </a:ext>
              </a:extLst>
            </p:cNvPr>
            <p:cNvSpPr/>
            <p:nvPr/>
          </p:nvSpPr>
          <p:spPr>
            <a:xfrm>
              <a:off x="3915488" y="3517895"/>
              <a:ext cx="843258" cy="71566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44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9BA928-D302-4A07-A025-9AAAC2419B40}"/>
                </a:ext>
              </a:extLst>
            </p:cNvPr>
            <p:cNvSpPr txBox="1"/>
            <p:nvPr/>
          </p:nvSpPr>
          <p:spPr>
            <a:xfrm>
              <a:off x="3334801" y="3460230"/>
              <a:ext cx="366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/>
                <a:t>+</a:t>
              </a:r>
              <a:endParaRPr lang="vi-VN" sz="48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7A6043-3D41-4CAC-8166-A5F6C9EBC8D2}"/>
                </a:ext>
              </a:extLst>
            </p:cNvPr>
            <p:cNvSpPr txBox="1"/>
            <p:nvPr/>
          </p:nvSpPr>
          <p:spPr>
            <a:xfrm>
              <a:off x="4973288" y="3460230"/>
              <a:ext cx="366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/>
                <a:t>=</a:t>
              </a:r>
              <a:endParaRPr lang="vi-VN" sz="48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9860EEA-A826-4780-9382-FF92722FE510}"/>
              </a:ext>
            </a:extLst>
          </p:cNvPr>
          <p:cNvGrpSpPr/>
          <p:nvPr/>
        </p:nvGrpSpPr>
        <p:grpSpPr>
          <a:xfrm>
            <a:off x="8562567" y="3917973"/>
            <a:ext cx="4120333" cy="830997"/>
            <a:chOff x="2277001" y="3460230"/>
            <a:chExt cx="4120333" cy="830997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8CB51A8-A04D-44A0-9532-9FC3E082C98D}"/>
                </a:ext>
              </a:extLst>
            </p:cNvPr>
            <p:cNvSpPr/>
            <p:nvPr/>
          </p:nvSpPr>
          <p:spPr>
            <a:xfrm>
              <a:off x="5553975" y="3517947"/>
              <a:ext cx="843359" cy="715562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/>
                <a:t>12</a:t>
              </a:r>
              <a:endParaRPr lang="vi-VN" sz="400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23E24271-33E3-41D9-9695-26219D1AF8EC}"/>
                </a:ext>
              </a:extLst>
            </p:cNvPr>
            <p:cNvSpPr/>
            <p:nvPr/>
          </p:nvSpPr>
          <p:spPr>
            <a:xfrm>
              <a:off x="2277001" y="3517895"/>
              <a:ext cx="843258" cy="7156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/>
                <a:t>1</a:t>
              </a:r>
              <a:endParaRPr lang="vi-VN" sz="44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000B8F3-9653-4DDE-9CC5-08D7FA14CBC7}"/>
                </a:ext>
              </a:extLst>
            </p:cNvPr>
            <p:cNvSpPr/>
            <p:nvPr/>
          </p:nvSpPr>
          <p:spPr>
            <a:xfrm>
              <a:off x="3915488" y="3517895"/>
              <a:ext cx="843258" cy="71566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44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6B039B-4105-4BB3-BB54-00A3B201CA6A}"/>
                </a:ext>
              </a:extLst>
            </p:cNvPr>
            <p:cNvSpPr txBox="1"/>
            <p:nvPr/>
          </p:nvSpPr>
          <p:spPr>
            <a:xfrm>
              <a:off x="3334801" y="3460230"/>
              <a:ext cx="366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/>
                <a:t>+</a:t>
              </a:r>
              <a:endParaRPr lang="vi-VN" sz="48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F5823C0-51D8-4574-A27B-2BC408C9879D}"/>
                </a:ext>
              </a:extLst>
            </p:cNvPr>
            <p:cNvSpPr txBox="1"/>
            <p:nvPr/>
          </p:nvSpPr>
          <p:spPr>
            <a:xfrm>
              <a:off x="4973288" y="3460230"/>
              <a:ext cx="366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/>
                <a:t>=</a:t>
              </a:r>
              <a:endParaRPr lang="vi-VN" sz="48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CBBBB7E-83A7-4CC0-B2C9-6BAB713AECB6}"/>
              </a:ext>
            </a:extLst>
          </p:cNvPr>
          <p:cNvGrpSpPr/>
          <p:nvPr/>
        </p:nvGrpSpPr>
        <p:grpSpPr>
          <a:xfrm>
            <a:off x="4442234" y="5134841"/>
            <a:ext cx="4120333" cy="830997"/>
            <a:chOff x="2277001" y="3460230"/>
            <a:chExt cx="4120333" cy="830997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D9F71CA5-C066-41B6-AE63-4B38624D08D6}"/>
                </a:ext>
              </a:extLst>
            </p:cNvPr>
            <p:cNvSpPr/>
            <p:nvPr/>
          </p:nvSpPr>
          <p:spPr>
            <a:xfrm>
              <a:off x="5553975" y="3517947"/>
              <a:ext cx="843359" cy="715562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/>
                <a:t>15</a:t>
              </a:r>
              <a:endParaRPr lang="vi-VN" sz="400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E34F23E-1791-4F0A-810F-856A0B5F4866}"/>
                </a:ext>
              </a:extLst>
            </p:cNvPr>
            <p:cNvSpPr/>
            <p:nvPr/>
          </p:nvSpPr>
          <p:spPr>
            <a:xfrm>
              <a:off x="2277001" y="3517895"/>
              <a:ext cx="843258" cy="7156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/>
                <a:t>4</a:t>
              </a:r>
              <a:endParaRPr lang="vi-VN" sz="44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4F7C686-40AF-4181-9C26-31387510B3EC}"/>
                </a:ext>
              </a:extLst>
            </p:cNvPr>
            <p:cNvSpPr/>
            <p:nvPr/>
          </p:nvSpPr>
          <p:spPr>
            <a:xfrm>
              <a:off x="3915488" y="3517895"/>
              <a:ext cx="843258" cy="71566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44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57035B-ED44-4A8A-ABC3-1E3D784A09F1}"/>
                </a:ext>
              </a:extLst>
            </p:cNvPr>
            <p:cNvSpPr txBox="1"/>
            <p:nvPr/>
          </p:nvSpPr>
          <p:spPr>
            <a:xfrm>
              <a:off x="3334801" y="3460230"/>
              <a:ext cx="366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/>
                <a:t>+</a:t>
              </a:r>
              <a:endParaRPr lang="vi-VN" sz="48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F071AFF-499E-4B7D-AECF-D2972E1AE225}"/>
                </a:ext>
              </a:extLst>
            </p:cNvPr>
            <p:cNvSpPr txBox="1"/>
            <p:nvPr/>
          </p:nvSpPr>
          <p:spPr>
            <a:xfrm>
              <a:off x="4973288" y="3460230"/>
              <a:ext cx="366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/>
                <a:t>=</a:t>
              </a:r>
              <a:endParaRPr lang="vi-VN" sz="4800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742ED0FD-7C69-45EA-82A2-C0AF696E7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406" y="5967084"/>
            <a:ext cx="2299988" cy="12963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8F29FC-0B83-428E-AE76-E6AE6045AF2C}"/>
              </a:ext>
            </a:extLst>
          </p:cNvPr>
          <p:cNvSpPr/>
          <p:nvPr/>
        </p:nvSpPr>
        <p:spPr>
          <a:xfrm>
            <a:off x="6080771" y="3773819"/>
            <a:ext cx="843258" cy="8432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9</a:t>
            </a:r>
            <a:endParaRPr lang="vi-VN" sz="54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E39C16-F21F-4CFD-A1BD-D768E3E4FDFC}"/>
              </a:ext>
            </a:extLst>
          </p:cNvPr>
          <p:cNvSpPr/>
          <p:nvPr/>
        </p:nvSpPr>
        <p:spPr>
          <a:xfrm>
            <a:off x="6080721" y="5931332"/>
            <a:ext cx="860995" cy="6453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21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94444E-7 L 0 -0.1881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373" y="741518"/>
            <a:ext cx="655521" cy="86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39CCF7-D24E-44FF-A852-79570E71F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386" y="1104867"/>
            <a:ext cx="432000" cy="4065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437EA4-9C70-4C1E-B8B9-2A6EFB9EE406}"/>
              </a:ext>
            </a:extLst>
          </p:cNvPr>
          <p:cNvSpPr txBox="1"/>
          <p:nvPr/>
        </p:nvSpPr>
        <p:spPr>
          <a:xfrm>
            <a:off x="1436763" y="1073314"/>
            <a:ext cx="11270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điều khiển, sử dụng phím di chuyển để thực hiện yêu cầu</a:t>
            </a:r>
            <a:endParaRPr lang="vi-VN" sz="2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659FD-ADF8-4E9A-BC67-A1E1BB40BFBA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9 CỘNG VỚI MỘT SỐ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D8A84-8684-4A0A-8E57-2583AD3B66A0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9807E5-C7F8-4A3A-81C5-912A051B579A}"/>
              </a:ext>
            </a:extLst>
          </p:cNvPr>
          <p:cNvSpPr txBox="1"/>
          <p:nvPr/>
        </p:nvSpPr>
        <p:spPr>
          <a:xfrm>
            <a:off x="1883841" y="1862552"/>
            <a:ext cx="9237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Điền số thích hợp vào ô trống</a:t>
            </a:r>
            <a:endParaRPr lang="vi-VN" sz="24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008C1A-F5CD-43A7-A241-E580CF825384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183F5D-1ADA-4227-BB74-9FE689AD0089}"/>
              </a:ext>
            </a:extLst>
          </p:cNvPr>
          <p:cNvGrpSpPr/>
          <p:nvPr/>
        </p:nvGrpSpPr>
        <p:grpSpPr>
          <a:xfrm>
            <a:off x="4442234" y="2425058"/>
            <a:ext cx="4120333" cy="830997"/>
            <a:chOff x="2277001" y="3460230"/>
            <a:chExt cx="4120333" cy="830997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8856A26-8975-4DB2-89A1-4CDBA45FC43C}"/>
                </a:ext>
              </a:extLst>
            </p:cNvPr>
            <p:cNvSpPr/>
            <p:nvPr/>
          </p:nvSpPr>
          <p:spPr>
            <a:xfrm>
              <a:off x="5553975" y="3517947"/>
              <a:ext cx="843359" cy="715562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/>
                <a:t>11</a:t>
              </a:r>
              <a:endParaRPr lang="vi-VN" sz="400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8C6017E-0DEF-42F9-BC3F-288C0E1B9889}"/>
                </a:ext>
              </a:extLst>
            </p:cNvPr>
            <p:cNvSpPr/>
            <p:nvPr/>
          </p:nvSpPr>
          <p:spPr>
            <a:xfrm>
              <a:off x="2277001" y="3517895"/>
              <a:ext cx="843258" cy="7156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/>
                <a:t>9</a:t>
              </a:r>
              <a:endParaRPr lang="vi-VN" sz="44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E86F11-4DBF-4491-870F-7116E93139B6}"/>
                </a:ext>
              </a:extLst>
            </p:cNvPr>
            <p:cNvSpPr/>
            <p:nvPr/>
          </p:nvSpPr>
          <p:spPr>
            <a:xfrm>
              <a:off x="3915488" y="3517895"/>
              <a:ext cx="843258" cy="71566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440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24C903D-6735-4B03-8148-3A1E3F90A425}"/>
                </a:ext>
              </a:extLst>
            </p:cNvPr>
            <p:cNvSpPr txBox="1"/>
            <p:nvPr/>
          </p:nvSpPr>
          <p:spPr>
            <a:xfrm>
              <a:off x="3334801" y="3460230"/>
              <a:ext cx="366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/>
                <a:t>+</a:t>
              </a:r>
              <a:endParaRPr lang="vi-VN" sz="48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0A39B9-0BC8-41B0-ABF4-4C7C7B1479F7}"/>
                </a:ext>
              </a:extLst>
            </p:cNvPr>
            <p:cNvSpPr txBox="1"/>
            <p:nvPr/>
          </p:nvSpPr>
          <p:spPr>
            <a:xfrm>
              <a:off x="4973288" y="3460230"/>
              <a:ext cx="366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/>
                <a:t>=</a:t>
              </a:r>
              <a:endParaRPr lang="vi-VN" sz="48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744694-B90E-4F43-9821-D32A36182541}"/>
              </a:ext>
            </a:extLst>
          </p:cNvPr>
          <p:cNvGrpSpPr/>
          <p:nvPr/>
        </p:nvGrpSpPr>
        <p:grpSpPr>
          <a:xfrm>
            <a:off x="208373" y="3917973"/>
            <a:ext cx="4120333" cy="830997"/>
            <a:chOff x="2277001" y="3460230"/>
            <a:chExt cx="4120333" cy="83099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C87AF9F-CB81-4C4A-9DA0-802A68828D94}"/>
                </a:ext>
              </a:extLst>
            </p:cNvPr>
            <p:cNvSpPr/>
            <p:nvPr/>
          </p:nvSpPr>
          <p:spPr>
            <a:xfrm>
              <a:off x="5553975" y="3517947"/>
              <a:ext cx="843359" cy="715562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/>
                <a:t>10</a:t>
              </a:r>
              <a:endParaRPr lang="vi-VN" sz="400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3CBD385-BEE3-4495-8239-D9EE0BACF1F2}"/>
                </a:ext>
              </a:extLst>
            </p:cNvPr>
            <p:cNvSpPr/>
            <p:nvPr/>
          </p:nvSpPr>
          <p:spPr>
            <a:xfrm>
              <a:off x="2277001" y="3517895"/>
              <a:ext cx="843258" cy="7156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/>
                <a:t>9</a:t>
              </a:r>
              <a:endParaRPr lang="vi-VN" sz="44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1A0EF0F-0CF9-4703-80CF-3D15044D3B3F}"/>
                </a:ext>
              </a:extLst>
            </p:cNvPr>
            <p:cNvSpPr/>
            <p:nvPr/>
          </p:nvSpPr>
          <p:spPr>
            <a:xfrm>
              <a:off x="3915488" y="3517895"/>
              <a:ext cx="843258" cy="71566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44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9BA928-D302-4A07-A025-9AAAC2419B40}"/>
                </a:ext>
              </a:extLst>
            </p:cNvPr>
            <p:cNvSpPr txBox="1"/>
            <p:nvPr/>
          </p:nvSpPr>
          <p:spPr>
            <a:xfrm>
              <a:off x="3334801" y="3460230"/>
              <a:ext cx="366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/>
                <a:t>+</a:t>
              </a:r>
              <a:endParaRPr lang="vi-VN" sz="48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7A6043-3D41-4CAC-8166-A5F6C9EBC8D2}"/>
                </a:ext>
              </a:extLst>
            </p:cNvPr>
            <p:cNvSpPr txBox="1"/>
            <p:nvPr/>
          </p:nvSpPr>
          <p:spPr>
            <a:xfrm>
              <a:off x="4973288" y="3460230"/>
              <a:ext cx="366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/>
                <a:t>=</a:t>
              </a:r>
              <a:endParaRPr lang="vi-VN" sz="48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9860EEA-A826-4780-9382-FF92722FE510}"/>
              </a:ext>
            </a:extLst>
          </p:cNvPr>
          <p:cNvGrpSpPr/>
          <p:nvPr/>
        </p:nvGrpSpPr>
        <p:grpSpPr>
          <a:xfrm>
            <a:off x="8562567" y="3917973"/>
            <a:ext cx="4120333" cy="830997"/>
            <a:chOff x="2277001" y="3460230"/>
            <a:chExt cx="4120333" cy="830997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8CB51A8-A04D-44A0-9532-9FC3E082C98D}"/>
                </a:ext>
              </a:extLst>
            </p:cNvPr>
            <p:cNvSpPr/>
            <p:nvPr/>
          </p:nvSpPr>
          <p:spPr>
            <a:xfrm>
              <a:off x="5553975" y="3517947"/>
              <a:ext cx="843359" cy="715562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/>
                <a:t>12</a:t>
              </a:r>
              <a:endParaRPr lang="vi-VN" sz="400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23E24271-33E3-41D9-9695-26219D1AF8EC}"/>
                </a:ext>
              </a:extLst>
            </p:cNvPr>
            <p:cNvSpPr/>
            <p:nvPr/>
          </p:nvSpPr>
          <p:spPr>
            <a:xfrm>
              <a:off x="2277001" y="3517895"/>
              <a:ext cx="843258" cy="7156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/>
                <a:t>9</a:t>
              </a:r>
              <a:endParaRPr lang="vi-VN" sz="44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000B8F3-9653-4DDE-9CC5-08D7FA14CBC7}"/>
                </a:ext>
              </a:extLst>
            </p:cNvPr>
            <p:cNvSpPr/>
            <p:nvPr/>
          </p:nvSpPr>
          <p:spPr>
            <a:xfrm>
              <a:off x="3915488" y="3517895"/>
              <a:ext cx="843258" cy="71566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44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6B039B-4105-4BB3-BB54-00A3B201CA6A}"/>
                </a:ext>
              </a:extLst>
            </p:cNvPr>
            <p:cNvSpPr txBox="1"/>
            <p:nvPr/>
          </p:nvSpPr>
          <p:spPr>
            <a:xfrm>
              <a:off x="3334801" y="3460230"/>
              <a:ext cx="366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/>
                <a:t>+</a:t>
              </a:r>
              <a:endParaRPr lang="vi-VN" sz="48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F5823C0-51D8-4574-A27B-2BC408C9879D}"/>
                </a:ext>
              </a:extLst>
            </p:cNvPr>
            <p:cNvSpPr txBox="1"/>
            <p:nvPr/>
          </p:nvSpPr>
          <p:spPr>
            <a:xfrm>
              <a:off x="4973288" y="3460230"/>
              <a:ext cx="366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/>
                <a:t>=</a:t>
              </a:r>
              <a:endParaRPr lang="vi-VN" sz="48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CBBBB7E-83A7-4CC0-B2C9-6BAB713AECB6}"/>
              </a:ext>
            </a:extLst>
          </p:cNvPr>
          <p:cNvGrpSpPr/>
          <p:nvPr/>
        </p:nvGrpSpPr>
        <p:grpSpPr>
          <a:xfrm>
            <a:off x="4442234" y="5134841"/>
            <a:ext cx="4120333" cy="830997"/>
            <a:chOff x="2277001" y="3460230"/>
            <a:chExt cx="4120333" cy="830997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D9F71CA5-C066-41B6-AE63-4B38624D08D6}"/>
                </a:ext>
              </a:extLst>
            </p:cNvPr>
            <p:cNvSpPr/>
            <p:nvPr/>
          </p:nvSpPr>
          <p:spPr>
            <a:xfrm>
              <a:off x="5553975" y="3517947"/>
              <a:ext cx="843359" cy="715562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/>
                <a:t>13</a:t>
              </a:r>
              <a:endParaRPr lang="vi-VN" sz="400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E34F23E-1791-4F0A-810F-856A0B5F4866}"/>
                </a:ext>
              </a:extLst>
            </p:cNvPr>
            <p:cNvSpPr/>
            <p:nvPr/>
          </p:nvSpPr>
          <p:spPr>
            <a:xfrm>
              <a:off x="2277001" y="3517895"/>
              <a:ext cx="843258" cy="7156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/>
                <a:t>9</a:t>
              </a:r>
              <a:endParaRPr lang="vi-VN" sz="44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4F7C686-40AF-4181-9C26-31387510B3EC}"/>
                </a:ext>
              </a:extLst>
            </p:cNvPr>
            <p:cNvSpPr/>
            <p:nvPr/>
          </p:nvSpPr>
          <p:spPr>
            <a:xfrm>
              <a:off x="3915488" y="3517895"/>
              <a:ext cx="843258" cy="71566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44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57035B-ED44-4A8A-ABC3-1E3D784A09F1}"/>
                </a:ext>
              </a:extLst>
            </p:cNvPr>
            <p:cNvSpPr txBox="1"/>
            <p:nvPr/>
          </p:nvSpPr>
          <p:spPr>
            <a:xfrm>
              <a:off x="3334801" y="3460230"/>
              <a:ext cx="366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/>
                <a:t>+</a:t>
              </a:r>
              <a:endParaRPr lang="vi-VN" sz="48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F071AFF-499E-4B7D-AECF-D2972E1AE225}"/>
                </a:ext>
              </a:extLst>
            </p:cNvPr>
            <p:cNvSpPr txBox="1"/>
            <p:nvPr/>
          </p:nvSpPr>
          <p:spPr>
            <a:xfrm>
              <a:off x="4973288" y="3460230"/>
              <a:ext cx="366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/>
                <a:t>=</a:t>
              </a:r>
              <a:endParaRPr lang="vi-VN" sz="4800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742ED0FD-7C69-45EA-82A2-C0AF696E7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406" y="5967084"/>
            <a:ext cx="2299988" cy="12963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8F29FC-0B83-428E-AE76-E6AE6045AF2C}"/>
              </a:ext>
            </a:extLst>
          </p:cNvPr>
          <p:cNvSpPr/>
          <p:nvPr/>
        </p:nvSpPr>
        <p:spPr>
          <a:xfrm>
            <a:off x="6080771" y="3773819"/>
            <a:ext cx="843258" cy="8432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4</a:t>
            </a:r>
            <a:endParaRPr lang="vi-VN" sz="54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E39C16-F21F-4CFD-A1BD-D768E3E4FDFC}"/>
              </a:ext>
            </a:extLst>
          </p:cNvPr>
          <p:cNvSpPr/>
          <p:nvPr/>
        </p:nvSpPr>
        <p:spPr>
          <a:xfrm>
            <a:off x="6080721" y="6638699"/>
            <a:ext cx="860995" cy="6453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62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94444E-7 L 0 0.1883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 animBg="1"/>
      <p:bldP spid="7" grpId="1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onstantia"/>
        <a:ea typeface=""/>
        <a:cs typeface=""/>
      </a:majorFont>
      <a:minorFont>
        <a:latin typeface="Cambr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</TotalTime>
  <Words>673</Words>
  <Application>Microsoft Office PowerPoint</Application>
  <PresentationFormat>Custom</PresentationFormat>
  <Paragraphs>178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Bevan</vt:lpstr>
      <vt:lpstr>Calibri</vt:lpstr>
      <vt:lpstr>Cambria</vt:lpstr>
      <vt:lpstr>Coiny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Tam.KhangPhuc</dc:creator>
  <cp:lastModifiedBy>DELL</cp:lastModifiedBy>
  <cp:revision>179</cp:revision>
  <dcterms:created xsi:type="dcterms:W3CDTF">2020-10-09T01:37:28Z</dcterms:created>
  <dcterms:modified xsi:type="dcterms:W3CDTF">2020-11-10T07:53:15Z</dcterms:modified>
</cp:coreProperties>
</file>