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8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29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44"/>
  </p:notesMasterIdLst>
  <p:sldIdLst>
    <p:sldId id="257" r:id="rId5"/>
    <p:sldId id="260" r:id="rId6"/>
    <p:sldId id="262" r:id="rId7"/>
    <p:sldId id="268" r:id="rId8"/>
    <p:sldId id="11088551" r:id="rId9"/>
    <p:sldId id="11088552" r:id="rId10"/>
    <p:sldId id="11088566" r:id="rId11"/>
    <p:sldId id="11088557" r:id="rId12"/>
    <p:sldId id="11088558" r:id="rId13"/>
    <p:sldId id="11088567" r:id="rId14"/>
    <p:sldId id="11088568" r:id="rId15"/>
    <p:sldId id="11088569" r:id="rId16"/>
    <p:sldId id="11088570" r:id="rId17"/>
    <p:sldId id="11088571" r:id="rId18"/>
    <p:sldId id="11088572" r:id="rId19"/>
    <p:sldId id="269" r:id="rId20"/>
    <p:sldId id="271" r:id="rId21"/>
    <p:sldId id="11088576" r:id="rId22"/>
    <p:sldId id="11088574" r:id="rId23"/>
    <p:sldId id="11088575" r:id="rId24"/>
    <p:sldId id="11088577" r:id="rId25"/>
    <p:sldId id="273" r:id="rId26"/>
    <p:sldId id="11088578" r:id="rId27"/>
    <p:sldId id="11088579" r:id="rId28"/>
    <p:sldId id="11088580" r:id="rId29"/>
    <p:sldId id="11088581" r:id="rId30"/>
    <p:sldId id="11088582" r:id="rId31"/>
    <p:sldId id="11088564" r:id="rId32"/>
    <p:sldId id="11088583" r:id="rId33"/>
    <p:sldId id="11088584" r:id="rId34"/>
    <p:sldId id="11088585" r:id="rId35"/>
    <p:sldId id="11088586" r:id="rId36"/>
    <p:sldId id="11088587" r:id="rId37"/>
    <p:sldId id="11088588" r:id="rId38"/>
    <p:sldId id="11088589" r:id="rId39"/>
    <p:sldId id="11088565" r:id="rId40"/>
    <p:sldId id="264" r:id="rId41"/>
    <p:sldId id="11088561" r:id="rId42"/>
    <p:sldId id="11088553" r:id="rId43"/>
  </p:sldIdLst>
  <p:sldSz cx="12192000" cy="6858000"/>
  <p:notesSz cx="6858000" cy="9144000"/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DBFF"/>
    <a:srgbClr val="ED81A1"/>
    <a:srgbClr val="FCD059"/>
    <a:srgbClr val="FD9C42"/>
    <a:srgbClr val="FEC459"/>
    <a:srgbClr val="FAE7BD"/>
    <a:srgbClr val="009FFC"/>
    <a:srgbClr val="F8F690"/>
    <a:srgbClr val="7FD1FA"/>
    <a:srgbClr val="DEE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8" autoAdjust="0"/>
    <p:restoredTop sz="86381" autoAdjust="0"/>
  </p:normalViewPr>
  <p:slideViewPr>
    <p:cSldViewPr snapToGrid="0">
      <p:cViewPr>
        <p:scale>
          <a:sx n="10" d="100"/>
          <a:sy n="10" d="100"/>
        </p:scale>
        <p:origin x="281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76ED5-9661-48C0-94CF-49D775FDA0F3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8100-5847-45B3-8795-B54144CC4F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84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1069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5942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8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129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680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280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116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26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483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91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0896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528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59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48100-5847-45B3-8795-B54144CC4F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65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0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66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7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58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0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79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2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04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44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25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295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5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49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035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757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6598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87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3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488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508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883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22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611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4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746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777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310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71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721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7509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47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9958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794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9Slide.vn - 2019">
            <a:extLst>
              <a:ext uri="{FF2B5EF4-FFF2-40B4-BE49-F238E27FC236}">
                <a16:creationId xmlns:a16="http://schemas.microsoft.com/office/drawing/2014/main" id="{2765A7CA-95B4-4DC3-8C7A-6909E7EA606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26738-DEAB-48E8-ABCC-1F50C4A87047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AEE2C-310B-47FD-9623-FD9E58309AE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084DC7-78A3-4808-8728-FFA33B96E89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85953" y="710157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672CBE-69D8-41F3-82D3-CCB08758A8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-22914263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7D76F2-4ACC-4F94-A8DF-7EF3AC29F9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223" y="2240423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E905A5-51E8-4958-91C7-966A44F9DF3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27265857"/>
            <a:ext cx="2377153" cy="23771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9Slide.vn - 2019">
            <a:extLst>
              <a:ext uri="{FF2B5EF4-FFF2-40B4-BE49-F238E27FC236}">
                <a16:creationId xmlns:a16="http://schemas.microsoft.com/office/drawing/2014/main" id="{3106C518-E868-46C7-9E5E-7A35275DB9C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2022/12/25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47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9Slide.vn - 2019">
            <a:extLst>
              <a:ext uri="{FF2B5EF4-FFF2-40B4-BE49-F238E27FC236}">
                <a16:creationId xmlns:a16="http://schemas.microsoft.com/office/drawing/2014/main" id="{0D455BF0-3817-4094-800E-E58BBB02B5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5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9Slide.vn - 2019">
            <a:extLst>
              <a:ext uri="{FF2B5EF4-FFF2-40B4-BE49-F238E27FC236}">
                <a16:creationId xmlns:a16="http://schemas.microsoft.com/office/drawing/2014/main" id="{17706D58-52DC-47F6-9AFF-0B18692BAA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38BBB-B5B9-4BCE-BC30-730EE1BC7AE8}" type="datetimeFigureOut">
              <a:rPr lang="en-US" smtClean="0"/>
              <a:t>12/25/2022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205EE-D2A0-44A1-B1D0-EF16C2D9A9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8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4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43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9.wdp"/><Relationship Id="rId18" Type="http://schemas.openxmlformats.org/officeDocument/2006/relationships/image" Target="../media/image55.png"/><Relationship Id="rId3" Type="http://schemas.openxmlformats.org/officeDocument/2006/relationships/image" Target="../media/image25.png"/><Relationship Id="rId21" Type="http://schemas.microsoft.com/office/2007/relationships/hdphoto" Target="../media/hdphoto11.wdp"/><Relationship Id="rId7" Type="http://schemas.openxmlformats.org/officeDocument/2006/relationships/image" Target="../media/image29.sv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52.png"/><Relationship Id="rId10" Type="http://schemas.openxmlformats.org/officeDocument/2006/relationships/image" Target="../media/image32.png"/><Relationship Id="rId19" Type="http://schemas.microsoft.com/office/2007/relationships/hdphoto" Target="../media/hdphoto10.wdp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8.svg"/><Relationship Id="rId18" Type="http://schemas.microsoft.com/office/2007/relationships/hdphoto" Target="../media/hdphoto12.wdp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0.png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2.wdp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4.tmp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64.tm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microsoft.com/office/2007/relationships/hdphoto" Target="../media/hdphoto12.wdp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1.png"/><Relationship Id="rId5" Type="http://schemas.openxmlformats.org/officeDocument/2006/relationships/image" Target="../media/image69.gif"/><Relationship Id="rId4" Type="http://schemas.openxmlformats.org/officeDocument/2006/relationships/image" Target="../media/image6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0.tm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71.tm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0.tm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72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0.tm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72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0.tmp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72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0.tmp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8.svg"/><Relationship Id="rId18" Type="http://schemas.microsoft.com/office/2007/relationships/hdphoto" Target="../media/hdphoto12.wdp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0.png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57.png"/><Relationship Id="rId17" Type="http://schemas.microsoft.com/office/2007/relationships/hdphoto" Target="../media/hdphoto12.wdp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1.png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3.tm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3.tm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58.sv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57.png"/><Relationship Id="rId17" Type="http://schemas.microsoft.com/office/2007/relationships/hdphoto" Target="../media/hdphoto12.wdp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61.png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4.tm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6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76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3.wdp"/><Relationship Id="rId2" Type="http://schemas.openxmlformats.org/officeDocument/2006/relationships/notesSlide" Target="../notesSlides/notesSlide18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7.png"/><Relationship Id="rId5" Type="http://schemas.openxmlformats.org/officeDocument/2006/relationships/image" Target="../media/image4.png"/><Relationship Id="rId15" Type="http://schemas.openxmlformats.org/officeDocument/2006/relationships/image" Target="../media/image80.png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18" Type="http://schemas.microsoft.com/office/2007/relationships/hdphoto" Target="../media/hdphoto16.wdp"/><Relationship Id="rId26" Type="http://schemas.microsoft.com/office/2007/relationships/hdphoto" Target="../media/hdphoto12.wdp"/><Relationship Id="rId3" Type="http://schemas.openxmlformats.org/officeDocument/2006/relationships/audio" Target="../media/media1.mp3"/><Relationship Id="rId21" Type="http://schemas.openxmlformats.org/officeDocument/2006/relationships/image" Target="../media/image85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17" Type="http://schemas.openxmlformats.org/officeDocument/2006/relationships/image" Target="../media/image83.png"/><Relationship Id="rId25" Type="http://schemas.openxmlformats.org/officeDocument/2006/relationships/image" Target="../media/image87.png"/><Relationship Id="rId2" Type="http://schemas.microsoft.com/office/2007/relationships/media" Target="../media/media1.mp3"/><Relationship Id="rId16" Type="http://schemas.openxmlformats.org/officeDocument/2006/relationships/image" Target="../media/image82.png"/><Relationship Id="rId20" Type="http://schemas.microsoft.com/office/2007/relationships/hdphoto" Target="../media/hdphoto17.wdp"/><Relationship Id="rId29" Type="http://schemas.openxmlformats.org/officeDocument/2006/relationships/image" Target="../media/image90.png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24" Type="http://schemas.microsoft.com/office/2007/relationships/hdphoto" Target="../media/hdphoto19.wdp"/><Relationship Id="rId5" Type="http://schemas.openxmlformats.org/officeDocument/2006/relationships/image" Target="../media/image25.png"/><Relationship Id="rId15" Type="http://schemas.microsoft.com/office/2007/relationships/hdphoto" Target="../media/hdphoto15.wdp"/><Relationship Id="rId23" Type="http://schemas.openxmlformats.org/officeDocument/2006/relationships/image" Target="../media/image86.png"/><Relationship Id="rId28" Type="http://schemas.openxmlformats.org/officeDocument/2006/relationships/image" Target="../media/image89.png"/><Relationship Id="rId10" Type="http://schemas.openxmlformats.org/officeDocument/2006/relationships/image" Target="../media/image30.png"/><Relationship Id="rId19" Type="http://schemas.openxmlformats.org/officeDocument/2006/relationships/image" Target="../media/image84.png"/><Relationship Id="rId31" Type="http://schemas.openxmlformats.org/officeDocument/2006/relationships/image" Target="../media/image9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9.svg"/><Relationship Id="rId14" Type="http://schemas.openxmlformats.org/officeDocument/2006/relationships/image" Target="../media/image81.png"/><Relationship Id="rId22" Type="http://schemas.microsoft.com/office/2007/relationships/hdphoto" Target="../media/hdphoto18.wdp"/><Relationship Id="rId27" Type="http://schemas.openxmlformats.org/officeDocument/2006/relationships/image" Target="../media/image88.png"/><Relationship Id="rId30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7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3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7.png"/><Relationship Id="rId5" Type="http://schemas.openxmlformats.org/officeDocument/2006/relationships/image" Target="../media/image4.png"/><Relationship Id="rId15" Type="http://schemas.microsoft.com/office/2007/relationships/hdphoto" Target="../media/hdphoto20.wdp"/><Relationship Id="rId10" Type="http://schemas.openxmlformats.org/officeDocument/2006/relationships/image" Target="../media/image11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1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4.wdp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microsoft.com/office/2007/relationships/hdphoto" Target="../media/hdphoto5.wdp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microsoft.com/office/2007/relationships/hdphoto" Target="../media/hdphoto6.wdp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9.png"/><Relationship Id="rId20" Type="http://schemas.openxmlformats.org/officeDocument/2006/relationships/image" Target="../media/image36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8.png"/><Relationship Id="rId23" Type="http://schemas.microsoft.com/office/2007/relationships/hdphoto" Target="../media/hdphoto8.wdp"/><Relationship Id="rId10" Type="http://schemas.openxmlformats.org/officeDocument/2006/relationships/image" Target="../media/image32.png"/><Relationship Id="rId19" Type="http://schemas.microsoft.com/office/2007/relationships/hdphoto" Target="../media/hdphoto7.wdp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8.png"/><Relationship Id="rId1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35.png"/><Relationship Id="rId17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37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6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18" Type="http://schemas.microsoft.com/office/2007/relationships/hdphoto" Target="../media/hdphoto3.wdp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9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9" y="1410945"/>
            <a:ext cx="1331922" cy="10207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234" y="1667549"/>
            <a:ext cx="731361" cy="1180151"/>
          </a:xfrm>
          <a:prstGeom prst="rect">
            <a:avLst/>
          </a:prstGeom>
        </p:spPr>
      </p:pic>
      <p:sp>
        <p:nvSpPr>
          <p:cNvPr id="48" name="任意多边形: 形状 47"/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/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610" y="617574"/>
            <a:ext cx="7814320" cy="6510831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8" y="4950565"/>
            <a:ext cx="5274942" cy="210759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66" y="1116144"/>
            <a:ext cx="1277893" cy="140952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5992" y="1372796"/>
            <a:ext cx="1277893" cy="1409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80C949-2520-4623-94DC-0123EBDA81D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85" b="89617" l="4473" r="95048">
                        <a14:foregroundMark x1="6869" y1="46645" x2="6869" y2="46645"/>
                        <a14:foregroundMark x1="4473" y1="46326" x2="4473" y2="46326"/>
                        <a14:foregroundMark x1="75719" y1="51757" x2="75719" y2="51757"/>
                        <a14:foregroundMark x1="88978" y1="52077" x2="88978" y2="52077"/>
                        <a14:foregroundMark x1="91214" y1="52396" x2="91214" y2="52396"/>
                        <a14:foregroundMark x1="95048" y1="53834" x2="95048" y2="5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45" y="1921338"/>
            <a:ext cx="5962650" cy="5962650"/>
          </a:xfrm>
          <a:prstGeom prst="rect">
            <a:avLst/>
          </a:prstGeom>
        </p:spPr>
      </p:pic>
      <p:sp>
        <p:nvSpPr>
          <p:cNvPr id="29" name="标题 1">
            <a:extLst>
              <a:ext uri="{FF2B5EF4-FFF2-40B4-BE49-F238E27FC236}">
                <a16:creationId xmlns:a16="http://schemas.microsoft.com/office/drawing/2014/main" id="{1E47E483-3F0D-4A6D-8CA4-F9F85C63C64A}"/>
              </a:ext>
            </a:extLst>
          </p:cNvPr>
          <p:cNvSpPr txBox="1">
            <a:spLocks/>
          </p:cNvSpPr>
          <p:nvPr/>
        </p:nvSpPr>
        <p:spPr>
          <a:xfrm>
            <a:off x="-888979" y="1335304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7200">
                <a:solidFill>
                  <a:srgbClr val="FF0000"/>
                </a:solidFill>
                <a:latin typeface="UVN Nhan Nang" panose="020B0805050508020204" pitchFamily="34" charset="0"/>
                <a:ea typeface="字魂27号-布丁体" panose="00000500000000000000" pitchFamily="2" charset="-122"/>
              </a:rPr>
              <a:t>Toán</a:t>
            </a:r>
            <a:endParaRPr lang="zh-CN" altLang="en-US" sz="7200" dirty="0">
              <a:solidFill>
                <a:srgbClr val="FF0000"/>
              </a:solidFill>
              <a:latin typeface="UVN Nhan Nang" panose="020B0805050508020204" pitchFamily="34" charset="0"/>
              <a:ea typeface="字魂27号-布丁体" panose="00000500000000000000" pitchFamily="2" charset="-12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681336-5E7A-4023-8682-B29DDEC5A43E}"/>
              </a:ext>
            </a:extLst>
          </p:cNvPr>
          <p:cNvSpPr txBox="1"/>
          <p:nvPr/>
        </p:nvSpPr>
        <p:spPr>
          <a:xfrm>
            <a:off x="411032" y="2710369"/>
            <a:ext cx="5941526" cy="2123658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600">
                <a:solidFill>
                  <a:srgbClr val="00B0F0"/>
                </a:solidFill>
                <a:latin typeface="UVN Van Chuong Nang" panose="00000400000000000000" pitchFamily="2" charset="0"/>
              </a:rPr>
              <a:t>So sánh </a:t>
            </a:r>
            <a:r>
              <a:rPr lang="en-US" sz="7200">
                <a:solidFill>
                  <a:srgbClr val="00B0F0"/>
                </a:solidFill>
                <a:latin typeface="UVN Van Chuong Nang" panose="00000400000000000000" pitchFamily="2" charset="0"/>
              </a:rPr>
              <a:t>các</a:t>
            </a:r>
            <a:r>
              <a:rPr lang="en-US" sz="6600">
                <a:solidFill>
                  <a:srgbClr val="00B0F0"/>
                </a:solidFill>
                <a:latin typeface="UVN Van Chuong Nang" panose="00000400000000000000" pitchFamily="2" charset="0"/>
              </a:rPr>
              <a:t> số </a:t>
            </a:r>
          </a:p>
          <a:p>
            <a:pPr algn="ctr"/>
            <a:r>
              <a:rPr lang="en-US" sz="6600">
                <a:solidFill>
                  <a:srgbClr val="00B0F0"/>
                </a:solidFill>
                <a:latin typeface="UVN Van Chuong Nang" panose="00000400000000000000" pitchFamily="2" charset="0"/>
              </a:rPr>
              <a:t>có bốn chữ số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9C7E84E-49BA-4FAC-A899-A264FED32F12}"/>
              </a:ext>
            </a:extLst>
          </p:cNvPr>
          <p:cNvSpPr txBox="1"/>
          <p:nvPr/>
        </p:nvSpPr>
        <p:spPr>
          <a:xfrm>
            <a:off x="2398733" y="5346127"/>
            <a:ext cx="245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UVN La Xanh" panose="03020702040502020203" pitchFamily="66" charset="0"/>
              </a:rPr>
              <a:t>Tiết </a:t>
            </a:r>
            <a:r>
              <a:rPr lang="vi-VN" sz="4800" b="1">
                <a:solidFill>
                  <a:prstClr val="black"/>
                </a:solidFill>
                <a:latin typeface="UVN La Xanh" panose="03020702040502020203" pitchFamily="66" charset="0"/>
              </a:rPr>
              <a:t>2</a:t>
            </a:r>
            <a:r>
              <a:rPr lang="en-US" sz="4800" b="1">
                <a:solidFill>
                  <a:prstClr val="black"/>
                </a:solidFill>
                <a:latin typeface="UVN La Xanh" panose="03020702040502020203" pitchFamily="66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1DC883-9097-46D8-BB08-4507B0273DFB}"/>
              </a:ext>
            </a:extLst>
          </p:cNvPr>
          <p:cNvSpPr/>
          <p:nvPr/>
        </p:nvSpPr>
        <p:spPr>
          <a:xfrm>
            <a:off x="1242646" y="914400"/>
            <a:ext cx="820616" cy="7880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E443C4-D132-40BB-9ABA-96C0FDF9823D}"/>
              </a:ext>
            </a:extLst>
          </p:cNvPr>
          <p:cNvSpPr txBox="1"/>
          <p:nvPr/>
        </p:nvSpPr>
        <p:spPr>
          <a:xfrm>
            <a:off x="2110154" y="984739"/>
            <a:ext cx="8202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 lời các câu hỏi.</a:t>
            </a:r>
          </a:p>
        </p:txBody>
      </p:sp>
      <p:sp>
        <p:nvSpPr>
          <p:cNvPr id="14" name="Hộp Văn bản 11">
            <a:extLst>
              <a:ext uri="{FF2B5EF4-FFF2-40B4-BE49-F238E27FC236}">
                <a16:creationId xmlns:a16="http://schemas.microsoft.com/office/drawing/2014/main" id="{AE70263E-59C5-49FE-BE54-4B161AE4398A}"/>
              </a:ext>
            </a:extLst>
          </p:cNvPr>
          <p:cNvSpPr txBox="1"/>
          <p:nvPr/>
        </p:nvSpPr>
        <p:spPr>
          <a:xfrm>
            <a:off x="1383044" y="1887986"/>
            <a:ext cx="96469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a)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thứ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nhất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2 100ℓ 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thứ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hai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1 200 ℓ 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nào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nhiều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hơn?</a:t>
            </a:r>
            <a:endParaRPr lang="en-US" sz="3600" b="1" dirty="0">
              <a:latin typeface="+mj-lt"/>
            </a:endParaRPr>
          </a:p>
        </p:txBody>
      </p:sp>
      <p:sp>
        <p:nvSpPr>
          <p:cNvPr id="15" name="Hộp Văn bản 13">
            <a:extLst>
              <a:ext uri="{FF2B5EF4-FFF2-40B4-BE49-F238E27FC236}">
                <a16:creationId xmlns:a16="http://schemas.microsoft.com/office/drawing/2014/main" id="{1DAA8924-D607-41EA-98A2-2A8D4B0A8159}"/>
              </a:ext>
            </a:extLst>
          </p:cNvPr>
          <p:cNvSpPr txBox="1"/>
          <p:nvPr/>
        </p:nvSpPr>
        <p:spPr>
          <a:xfrm>
            <a:off x="1383044" y="4003403"/>
            <a:ext cx="921348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b) Anh Hai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750 m, anh Ba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1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km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Quãng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đường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của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ai </a:t>
            </a:r>
            <a:r>
              <a:rPr lang="vi-VN" sz="3600" b="1" i="0" dirty="0" err="1">
                <a:solidFill>
                  <a:srgbClr val="000000"/>
                </a:solidFill>
                <a:effectLst/>
                <a:latin typeface="+mj-lt"/>
              </a:rPr>
              <a:t>dài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+mj-lt"/>
              </a:rPr>
              <a:t> hơn?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97776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190318" y="268059"/>
            <a:ext cx="11811182" cy="6118104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7">
            <a:extLst>
              <a:ext uri="{FF2B5EF4-FFF2-40B4-BE49-F238E27FC236}">
                <a16:creationId xmlns:a16="http://schemas.microsoft.com/office/drawing/2014/main" id="{13AD50E1-290D-4043-93D6-746A3A2508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94" y="3304125"/>
            <a:ext cx="3638550" cy="3638550"/>
          </a:xfrm>
          <a:prstGeom prst="rect">
            <a:avLst/>
          </a:prstGeom>
        </p:spPr>
      </p:pic>
      <p:pic>
        <p:nvPicPr>
          <p:cNvPr id="16" name="图片 9">
            <a:extLst>
              <a:ext uri="{FF2B5EF4-FFF2-40B4-BE49-F238E27FC236}">
                <a16:creationId xmlns:a16="http://schemas.microsoft.com/office/drawing/2014/main" id="{157C8433-29C0-49D6-A665-ECFC19A117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79" y="471837"/>
            <a:ext cx="9602168" cy="6858000"/>
          </a:xfrm>
          <a:prstGeom prst="rect">
            <a:avLst/>
          </a:prstGeom>
        </p:spPr>
      </p:pic>
      <p:sp>
        <p:nvSpPr>
          <p:cNvPr id="17" name="Hộp Văn bản 11">
            <a:extLst>
              <a:ext uri="{FF2B5EF4-FFF2-40B4-BE49-F238E27FC236}">
                <a16:creationId xmlns:a16="http://schemas.microsoft.com/office/drawing/2014/main" id="{4EE552B4-3481-42D3-A272-2F6E09A677A6}"/>
              </a:ext>
            </a:extLst>
          </p:cNvPr>
          <p:cNvSpPr txBox="1"/>
          <p:nvPr/>
        </p:nvSpPr>
        <p:spPr>
          <a:xfrm>
            <a:off x="1123950" y="218136"/>
            <a:ext cx="123186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nhất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2 100ℓ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endParaRPr lang="vi-VN" sz="3200" b="1" dirty="0">
              <a:solidFill>
                <a:srgbClr val="000000"/>
              </a:solidFill>
              <a:latin typeface="+mj-lt"/>
            </a:endParaRPr>
          </a:p>
          <a:p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1 200 ℓ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nào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nhiều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hơn?</a:t>
            </a:r>
            <a:endParaRPr lang="en-US" sz="3200" b="1" dirty="0">
              <a:latin typeface="+mj-lt"/>
            </a:endParaRPr>
          </a:p>
        </p:txBody>
      </p:sp>
      <p:sp>
        <p:nvSpPr>
          <p:cNvPr id="18" name="Hộp Văn bản 8">
            <a:extLst>
              <a:ext uri="{FF2B5EF4-FFF2-40B4-BE49-F238E27FC236}">
                <a16:creationId xmlns:a16="http://schemas.microsoft.com/office/drawing/2014/main" id="{27C7FD87-DD00-48BC-84CD-64890DED45F9}"/>
              </a:ext>
            </a:extLst>
          </p:cNvPr>
          <p:cNvSpPr txBox="1"/>
          <p:nvPr/>
        </p:nvSpPr>
        <p:spPr>
          <a:xfrm>
            <a:off x="2550763" y="3316062"/>
            <a:ext cx="70904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20" name="Hộp Văn bản 10">
            <a:extLst>
              <a:ext uri="{FF2B5EF4-FFF2-40B4-BE49-F238E27FC236}">
                <a16:creationId xmlns:a16="http://schemas.microsoft.com/office/drawing/2014/main" id="{515C78C4-36AE-41CE-BB3F-85EB320C8527}"/>
              </a:ext>
            </a:extLst>
          </p:cNvPr>
          <p:cNvSpPr txBox="1"/>
          <p:nvPr/>
        </p:nvSpPr>
        <p:spPr>
          <a:xfrm>
            <a:off x="2307356" y="2926917"/>
            <a:ext cx="46014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23" name="Hộp Văn bản 13">
            <a:extLst>
              <a:ext uri="{FF2B5EF4-FFF2-40B4-BE49-F238E27FC236}">
                <a16:creationId xmlns:a16="http://schemas.microsoft.com/office/drawing/2014/main" id="{F66DE969-EFC0-434F-9872-C077985191CF}"/>
              </a:ext>
            </a:extLst>
          </p:cNvPr>
          <p:cNvSpPr txBox="1"/>
          <p:nvPr/>
        </p:nvSpPr>
        <p:spPr>
          <a:xfrm>
            <a:off x="2526126" y="2496714"/>
            <a:ext cx="45126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2 100 ℓ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1 200 ℓ.</a:t>
            </a:r>
            <a:endParaRPr lang="en-US" sz="3200" dirty="0"/>
          </a:p>
        </p:txBody>
      </p:sp>
      <p:cxnSp>
        <p:nvCxnSpPr>
          <p:cNvPr id="24" name="Đường nối Thẳng 2">
            <a:extLst>
              <a:ext uri="{FF2B5EF4-FFF2-40B4-BE49-F238E27FC236}">
                <a16:creationId xmlns:a16="http://schemas.microsoft.com/office/drawing/2014/main" id="{6EA6DAFC-DFE5-40C4-85FC-B7C3E16DD2FE}"/>
              </a:ext>
            </a:extLst>
          </p:cNvPr>
          <p:cNvCxnSpPr/>
          <p:nvPr/>
        </p:nvCxnSpPr>
        <p:spPr>
          <a:xfrm>
            <a:off x="1770743" y="756745"/>
            <a:ext cx="6023428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nối Thẳng 12">
            <a:extLst>
              <a:ext uri="{FF2B5EF4-FFF2-40B4-BE49-F238E27FC236}">
                <a16:creationId xmlns:a16="http://schemas.microsoft.com/office/drawing/2014/main" id="{95528475-3D34-4D8F-87C8-C83432245CE7}"/>
              </a:ext>
            </a:extLst>
          </p:cNvPr>
          <p:cNvCxnSpPr>
            <a:cxnSpLocks/>
          </p:cNvCxnSpPr>
          <p:nvPr/>
        </p:nvCxnSpPr>
        <p:spPr>
          <a:xfrm>
            <a:off x="8019143" y="756745"/>
            <a:ext cx="383505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14">
            <a:extLst>
              <a:ext uri="{FF2B5EF4-FFF2-40B4-BE49-F238E27FC236}">
                <a16:creationId xmlns:a16="http://schemas.microsoft.com/office/drawing/2014/main" id="{BDEB22A1-E2BD-4DD2-9C33-8DE2F68DB0DC}"/>
              </a:ext>
            </a:extLst>
          </p:cNvPr>
          <p:cNvCxnSpPr>
            <a:cxnSpLocks/>
          </p:cNvCxnSpPr>
          <p:nvPr/>
        </p:nvCxnSpPr>
        <p:spPr>
          <a:xfrm>
            <a:off x="1247398" y="1295354"/>
            <a:ext cx="2119916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16">
            <a:extLst>
              <a:ext uri="{FF2B5EF4-FFF2-40B4-BE49-F238E27FC236}">
                <a16:creationId xmlns:a16="http://schemas.microsoft.com/office/drawing/2014/main" id="{016466AB-65D4-4513-8948-04D1AB3034C5}"/>
              </a:ext>
            </a:extLst>
          </p:cNvPr>
          <p:cNvCxnSpPr>
            <a:cxnSpLocks/>
          </p:cNvCxnSpPr>
          <p:nvPr/>
        </p:nvCxnSpPr>
        <p:spPr>
          <a:xfrm>
            <a:off x="3627723" y="1246556"/>
            <a:ext cx="601351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493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190409" y="369948"/>
            <a:ext cx="11811182" cy="6118104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9">
            <a:extLst>
              <a:ext uri="{FF2B5EF4-FFF2-40B4-BE49-F238E27FC236}">
                <a16:creationId xmlns:a16="http://schemas.microsoft.com/office/drawing/2014/main" id="{D27D3579-032A-4BE2-A980-1627EA4BE2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79" y="471837"/>
            <a:ext cx="9602168" cy="6858000"/>
          </a:xfrm>
          <a:prstGeom prst="rect">
            <a:avLst/>
          </a:prstGeom>
        </p:spPr>
      </p:pic>
      <p:sp>
        <p:nvSpPr>
          <p:cNvPr id="30" name="Hộp Văn bản 13">
            <a:extLst>
              <a:ext uri="{FF2B5EF4-FFF2-40B4-BE49-F238E27FC236}">
                <a16:creationId xmlns:a16="http://schemas.microsoft.com/office/drawing/2014/main" id="{61BB0666-5A95-4AB4-8DD1-522FEA214421}"/>
              </a:ext>
            </a:extLst>
          </p:cNvPr>
          <p:cNvSpPr txBox="1"/>
          <p:nvPr/>
        </p:nvSpPr>
        <p:spPr>
          <a:xfrm>
            <a:off x="996750" y="438165"/>
            <a:ext cx="1100484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b) Anh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750 m, anh Ba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1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km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Quãng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đường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dài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hơn?</a:t>
            </a:r>
            <a:endParaRPr lang="en-US" sz="3200" b="1" dirty="0">
              <a:latin typeface="+mj-lt"/>
            </a:endParaRPr>
          </a:p>
        </p:txBody>
      </p:sp>
      <p:pic>
        <p:nvPicPr>
          <p:cNvPr id="31" name="图片 14">
            <a:extLst>
              <a:ext uri="{FF2B5EF4-FFF2-40B4-BE49-F238E27FC236}">
                <a16:creationId xmlns:a16="http://schemas.microsoft.com/office/drawing/2014/main" id="{55F62431-0808-470F-A3A2-FD658A3BC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8" y="2948256"/>
            <a:ext cx="3702269" cy="3702269"/>
          </a:xfrm>
          <a:prstGeom prst="rect">
            <a:avLst/>
          </a:prstGeom>
        </p:spPr>
      </p:pic>
      <p:sp>
        <p:nvSpPr>
          <p:cNvPr id="32" name="Hộp Văn bản 16">
            <a:extLst>
              <a:ext uri="{FF2B5EF4-FFF2-40B4-BE49-F238E27FC236}">
                <a16:creationId xmlns:a16="http://schemas.microsoft.com/office/drawing/2014/main" id="{19602B26-F48A-4636-B2BD-1CC2D59F2854}"/>
              </a:ext>
            </a:extLst>
          </p:cNvPr>
          <p:cNvSpPr txBox="1"/>
          <p:nvPr/>
        </p:nvSpPr>
        <p:spPr>
          <a:xfrm>
            <a:off x="-442225" y="3276338"/>
            <a:ext cx="103142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33" name="Hộp Văn bản 18">
            <a:extLst>
              <a:ext uri="{FF2B5EF4-FFF2-40B4-BE49-F238E27FC236}">
                <a16:creationId xmlns:a16="http://schemas.microsoft.com/office/drawing/2014/main" id="{05CE0E4A-94C1-4C70-8E0F-96166AC2638D}"/>
              </a:ext>
            </a:extLst>
          </p:cNvPr>
          <p:cNvSpPr txBox="1"/>
          <p:nvPr/>
        </p:nvSpPr>
        <p:spPr>
          <a:xfrm>
            <a:off x="2208144" y="2827994"/>
            <a:ext cx="50825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34" name="Hộp Văn bản 20">
            <a:extLst>
              <a:ext uri="{FF2B5EF4-FFF2-40B4-BE49-F238E27FC236}">
                <a16:creationId xmlns:a16="http://schemas.microsoft.com/office/drawing/2014/main" id="{CD5E5433-5008-486C-8F67-A1352659D982}"/>
              </a:ext>
            </a:extLst>
          </p:cNvPr>
          <p:cNvSpPr txBox="1"/>
          <p:nvPr/>
        </p:nvSpPr>
        <p:spPr>
          <a:xfrm>
            <a:off x="2075243" y="2737287"/>
            <a:ext cx="521548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Muốn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750m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1km.</a:t>
            </a:r>
            <a:endParaRPr lang="en-US" sz="3200" dirty="0"/>
          </a:p>
        </p:txBody>
      </p:sp>
      <p:sp>
        <p:nvSpPr>
          <p:cNvPr id="35" name="Hộp Văn bản 22">
            <a:extLst>
              <a:ext uri="{FF2B5EF4-FFF2-40B4-BE49-F238E27FC236}">
                <a16:creationId xmlns:a16="http://schemas.microsoft.com/office/drawing/2014/main" id="{8D35FF44-69CC-4D86-9347-AD56861E3DFC}"/>
              </a:ext>
            </a:extLst>
          </p:cNvPr>
          <p:cNvSpPr txBox="1"/>
          <p:nvPr/>
        </p:nvSpPr>
        <p:spPr>
          <a:xfrm>
            <a:off x="2343440" y="2769370"/>
            <a:ext cx="475362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Hai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Ba?</a:t>
            </a:r>
            <a:endParaRPr lang="en-US" sz="3200" dirty="0"/>
          </a:p>
        </p:txBody>
      </p:sp>
      <p:sp>
        <p:nvSpPr>
          <p:cNvPr id="36" name="Hộp Văn bản 24">
            <a:extLst>
              <a:ext uri="{FF2B5EF4-FFF2-40B4-BE49-F238E27FC236}">
                <a16:creationId xmlns:a16="http://schemas.microsoft.com/office/drawing/2014/main" id="{0F454A2E-C713-418E-BFA4-B5CED62ACC66}"/>
              </a:ext>
            </a:extLst>
          </p:cNvPr>
          <p:cNvSpPr txBox="1"/>
          <p:nvPr/>
        </p:nvSpPr>
        <p:spPr>
          <a:xfrm>
            <a:off x="1964403" y="3240847"/>
            <a:ext cx="5326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37" name="Hộp Văn bản 26">
            <a:extLst>
              <a:ext uri="{FF2B5EF4-FFF2-40B4-BE49-F238E27FC236}">
                <a16:creationId xmlns:a16="http://schemas.microsoft.com/office/drawing/2014/main" id="{267B826A-F53A-4DA7-9873-006C20BDA823}"/>
              </a:ext>
            </a:extLst>
          </p:cNvPr>
          <p:cNvSpPr txBox="1"/>
          <p:nvPr/>
        </p:nvSpPr>
        <p:spPr>
          <a:xfrm>
            <a:off x="732776" y="8580856"/>
            <a:ext cx="103183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dirty="0"/>
          </a:p>
        </p:txBody>
      </p:sp>
      <p:sp>
        <p:nvSpPr>
          <p:cNvPr id="38" name="Hộp Văn bản 28">
            <a:extLst>
              <a:ext uri="{FF2B5EF4-FFF2-40B4-BE49-F238E27FC236}">
                <a16:creationId xmlns:a16="http://schemas.microsoft.com/office/drawing/2014/main" id="{5B303D29-19F3-443A-9900-14B4A9EEF38D}"/>
              </a:ext>
            </a:extLst>
          </p:cNvPr>
          <p:cNvSpPr txBox="1"/>
          <p:nvPr/>
        </p:nvSpPr>
        <p:spPr>
          <a:xfrm>
            <a:off x="843780" y="9154806"/>
            <a:ext cx="103183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  <p:cxnSp>
        <p:nvCxnSpPr>
          <p:cNvPr id="39" name="Đường nối Thẳng 12">
            <a:extLst>
              <a:ext uri="{FF2B5EF4-FFF2-40B4-BE49-F238E27FC236}">
                <a16:creationId xmlns:a16="http://schemas.microsoft.com/office/drawing/2014/main" id="{FD75E244-06F7-462B-9FCC-A0667DFF7167}"/>
              </a:ext>
            </a:extLst>
          </p:cNvPr>
          <p:cNvCxnSpPr>
            <a:cxnSpLocks/>
          </p:cNvCxnSpPr>
          <p:nvPr/>
        </p:nvCxnSpPr>
        <p:spPr>
          <a:xfrm>
            <a:off x="1373364" y="996953"/>
            <a:ext cx="5354264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Đường nối Thẳng 15">
            <a:extLst>
              <a:ext uri="{FF2B5EF4-FFF2-40B4-BE49-F238E27FC236}">
                <a16:creationId xmlns:a16="http://schemas.microsoft.com/office/drawing/2014/main" id="{FCC435C4-44BE-4F9D-B79D-A48BC324463D}"/>
              </a:ext>
            </a:extLst>
          </p:cNvPr>
          <p:cNvCxnSpPr>
            <a:cxnSpLocks/>
          </p:cNvCxnSpPr>
          <p:nvPr/>
        </p:nvCxnSpPr>
        <p:spPr>
          <a:xfrm>
            <a:off x="6893345" y="996953"/>
            <a:ext cx="4627473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Đường nối Thẳng 19">
            <a:extLst>
              <a:ext uri="{FF2B5EF4-FFF2-40B4-BE49-F238E27FC236}">
                <a16:creationId xmlns:a16="http://schemas.microsoft.com/office/drawing/2014/main" id="{96635329-7AAC-4904-91D2-DE279EEFA2EB}"/>
              </a:ext>
            </a:extLst>
          </p:cNvPr>
          <p:cNvCxnSpPr>
            <a:cxnSpLocks/>
          </p:cNvCxnSpPr>
          <p:nvPr/>
        </p:nvCxnSpPr>
        <p:spPr>
          <a:xfrm>
            <a:off x="1049019" y="1515383"/>
            <a:ext cx="760461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091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190409" y="369948"/>
            <a:ext cx="11811182" cy="6118104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7">
            <a:extLst>
              <a:ext uri="{FF2B5EF4-FFF2-40B4-BE49-F238E27FC236}">
                <a16:creationId xmlns:a16="http://schemas.microsoft.com/office/drawing/2014/main" id="{ED25CA8F-E053-4D4A-B889-2E6BFE315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73" y="1729915"/>
            <a:ext cx="5127318" cy="40853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938679-B653-4501-97AD-00F38C0D9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04" y="1042782"/>
            <a:ext cx="7022211" cy="54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38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190409" y="369948"/>
            <a:ext cx="11811182" cy="6118104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8" name="组合 1">
            <a:extLst>
              <a:ext uri="{FF2B5EF4-FFF2-40B4-BE49-F238E27FC236}">
                <a16:creationId xmlns:a16="http://schemas.microsoft.com/office/drawing/2014/main" id="{F6796A71-5D60-49A7-890B-173A22FB3B8D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29" name="图片 2">
              <a:extLst>
                <a:ext uri="{FF2B5EF4-FFF2-40B4-BE49-F238E27FC236}">
                  <a16:creationId xmlns:a16="http://schemas.microsoft.com/office/drawing/2014/main" id="{B97955EB-2EA6-4855-9E8F-574954871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30" name="图片 3">
              <a:extLst>
                <a:ext uri="{FF2B5EF4-FFF2-40B4-BE49-F238E27FC236}">
                  <a16:creationId xmlns:a16="http://schemas.microsoft.com/office/drawing/2014/main" id="{F4F395EA-8677-4BDD-AD4E-B37135767D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31" name="图片 5">
            <a:extLst>
              <a:ext uri="{FF2B5EF4-FFF2-40B4-BE49-F238E27FC236}">
                <a16:creationId xmlns:a16="http://schemas.microsoft.com/office/drawing/2014/main" id="{CDA77006-CAAB-461C-B347-C18A4E509A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3" r="67567"/>
          <a:stretch/>
        </p:blipFill>
        <p:spPr>
          <a:xfrm>
            <a:off x="152401" y="127476"/>
            <a:ext cx="4561326" cy="4476750"/>
          </a:xfrm>
          <a:prstGeom prst="rect">
            <a:avLst/>
          </a:prstGeom>
        </p:spPr>
      </p:pic>
      <p:sp>
        <p:nvSpPr>
          <p:cNvPr id="32" name="文本框 7">
            <a:extLst>
              <a:ext uri="{FF2B5EF4-FFF2-40B4-BE49-F238E27FC236}">
                <a16:creationId xmlns:a16="http://schemas.microsoft.com/office/drawing/2014/main" id="{4F9C5BEF-0418-4F39-9B53-37B2FD7D9366}"/>
              </a:ext>
            </a:extLst>
          </p:cNvPr>
          <p:cNvSpPr txBox="1"/>
          <p:nvPr/>
        </p:nvSpPr>
        <p:spPr>
          <a:xfrm>
            <a:off x="549762" y="1548299"/>
            <a:ext cx="325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Bài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1: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Trả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lời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các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câu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hỏi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33" name="Hộp Văn bản 11">
            <a:extLst>
              <a:ext uri="{FF2B5EF4-FFF2-40B4-BE49-F238E27FC236}">
                <a16:creationId xmlns:a16="http://schemas.microsoft.com/office/drawing/2014/main" id="{40CE5F32-30CB-4826-BCD3-B08137AD49BC}"/>
              </a:ext>
            </a:extLst>
          </p:cNvPr>
          <p:cNvSpPr txBox="1"/>
          <p:nvPr/>
        </p:nvSpPr>
        <p:spPr>
          <a:xfrm>
            <a:off x="4168159" y="1048301"/>
            <a:ext cx="7615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a)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nhất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2 100ℓ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,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thứ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1 200 ℓ 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Bể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nào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chứa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nhiều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nước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hơn?</a:t>
            </a:r>
            <a:endParaRPr lang="en-US" sz="3200" b="1" dirty="0">
              <a:latin typeface="+mj-lt"/>
            </a:endParaRPr>
          </a:p>
        </p:txBody>
      </p:sp>
      <p:sp>
        <p:nvSpPr>
          <p:cNvPr id="34" name="Hình chữ nhật: Góc Tròn 8">
            <a:extLst>
              <a:ext uri="{FF2B5EF4-FFF2-40B4-BE49-F238E27FC236}">
                <a16:creationId xmlns:a16="http://schemas.microsoft.com/office/drawing/2014/main" id="{DDEC88F5-9566-422C-9914-BB8EDBDD0A39}"/>
              </a:ext>
            </a:extLst>
          </p:cNvPr>
          <p:cNvSpPr/>
          <p:nvPr/>
        </p:nvSpPr>
        <p:spPr>
          <a:xfrm>
            <a:off x="4202444" y="2949374"/>
            <a:ext cx="7615800" cy="1323439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 2 100 ℓ &gt; 1 200 ℓ.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75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">
            <a:extLst>
              <a:ext uri="{FF2B5EF4-FFF2-40B4-BE49-F238E27FC236}">
                <a16:creationId xmlns:a16="http://schemas.microsoft.com/office/drawing/2014/main" id="{BE6D1F7F-B942-4D5D-836F-F3D3565C4FD3}"/>
              </a:ext>
            </a:extLst>
          </p:cNvPr>
          <p:cNvGrpSpPr/>
          <p:nvPr/>
        </p:nvGrpSpPr>
        <p:grpSpPr>
          <a:xfrm>
            <a:off x="152400" y="-723900"/>
            <a:ext cx="11887200" cy="7581900"/>
            <a:chOff x="152400" y="-723900"/>
            <a:chExt cx="11887200" cy="7581900"/>
          </a:xfrm>
        </p:grpSpPr>
        <p:pic>
          <p:nvPicPr>
            <p:cNvPr id="11" name="图片 2">
              <a:extLst>
                <a:ext uri="{FF2B5EF4-FFF2-40B4-BE49-F238E27FC236}">
                  <a16:creationId xmlns:a16="http://schemas.microsoft.com/office/drawing/2014/main" id="{7F13B029-0230-4283-B9A2-BF37C2DE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125"/>
            <a:stretch/>
          </p:blipFill>
          <p:spPr>
            <a:xfrm>
              <a:off x="152400" y="3752850"/>
              <a:ext cx="11887200" cy="3105150"/>
            </a:xfrm>
            <a:prstGeom prst="rect">
              <a:avLst/>
            </a:prstGeom>
          </p:spPr>
        </p:pic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357AB205-8DC1-479A-A19F-EEC4DF8DA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29" b="49724"/>
            <a:stretch/>
          </p:blipFill>
          <p:spPr>
            <a:xfrm>
              <a:off x="152400" y="-723900"/>
              <a:ext cx="11887200" cy="4476750"/>
            </a:xfrm>
            <a:prstGeom prst="rect">
              <a:avLst/>
            </a:prstGeom>
          </p:spPr>
        </p:pic>
      </p:grpSp>
      <p:pic>
        <p:nvPicPr>
          <p:cNvPr id="13" name="图片 5">
            <a:extLst>
              <a:ext uri="{FF2B5EF4-FFF2-40B4-BE49-F238E27FC236}">
                <a16:creationId xmlns:a16="http://schemas.microsoft.com/office/drawing/2014/main" id="{C85F2DCB-E393-4567-B273-9D86CD956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33" r="67567"/>
          <a:stretch/>
        </p:blipFill>
        <p:spPr>
          <a:xfrm>
            <a:off x="152401" y="127476"/>
            <a:ext cx="4561326" cy="447675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76BC78BD-02C4-4C4F-8770-41E4FBFD7753}"/>
              </a:ext>
            </a:extLst>
          </p:cNvPr>
          <p:cNvSpPr txBox="1"/>
          <p:nvPr/>
        </p:nvSpPr>
        <p:spPr>
          <a:xfrm>
            <a:off x="549762" y="1548299"/>
            <a:ext cx="3255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Bài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1: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Trả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lời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các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câu </a:t>
            </a:r>
            <a:r>
              <a:rPr lang="vi-VN" altLang="zh-CN" sz="4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hỏi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.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5" name="Hộp Văn bản 13">
            <a:extLst>
              <a:ext uri="{FF2B5EF4-FFF2-40B4-BE49-F238E27FC236}">
                <a16:creationId xmlns:a16="http://schemas.microsoft.com/office/drawing/2014/main" id="{01150065-33AB-4859-BAC3-9CB6443983E2}"/>
              </a:ext>
            </a:extLst>
          </p:cNvPr>
          <p:cNvSpPr txBox="1"/>
          <p:nvPr/>
        </p:nvSpPr>
        <p:spPr>
          <a:xfrm>
            <a:off x="3993286" y="1302078"/>
            <a:ext cx="72945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b) Anh Hai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750 m, anh Ba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1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km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Quãng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đường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đã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chạy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được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ai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+mj-lt"/>
              </a:rPr>
              <a:t>dài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+mj-lt"/>
              </a:rPr>
              <a:t> hơn?</a:t>
            </a:r>
            <a:endParaRPr lang="en-US" sz="3200" b="1" dirty="0">
              <a:latin typeface="+mj-lt"/>
            </a:endParaRPr>
          </a:p>
        </p:txBody>
      </p:sp>
      <p:sp>
        <p:nvSpPr>
          <p:cNvPr id="16" name="Hình chữ nhật: Góc Tròn 9">
            <a:extLst>
              <a:ext uri="{FF2B5EF4-FFF2-40B4-BE49-F238E27FC236}">
                <a16:creationId xmlns:a16="http://schemas.microsoft.com/office/drawing/2014/main" id="{AAD88C53-AB0B-402B-8CC6-B82A6B8FB405}"/>
              </a:ext>
            </a:extLst>
          </p:cNvPr>
          <p:cNvSpPr/>
          <p:nvPr/>
        </p:nvSpPr>
        <p:spPr>
          <a:xfrm>
            <a:off x="3993286" y="3201433"/>
            <a:ext cx="7294556" cy="156966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km = 1 000 m </a:t>
            </a:r>
          </a:p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750 m &lt; 1 000 m.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40101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4" y="606434"/>
            <a:ext cx="11086695" cy="5868337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18D509-F9F0-4BD5-A894-758B7F9467A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20" b="90828" l="9496" r="91098">
                        <a14:foregroundMark x1="40059" y1="91051" x2="40059" y2="91051"/>
                        <a14:foregroundMark x1="64688" y1="91051" x2="64688" y2="91051"/>
                        <a14:foregroundMark x1="91098" y1="62416" x2="91098" y2="62416"/>
                        <a14:foregroundMark x1="36795" y1="31544" x2="36795" y2="31544"/>
                        <a14:foregroundMark x1="67953" y1="31096" x2="67953" y2="31096"/>
                        <a14:foregroundMark x1="67062" y1="29306" x2="67062" y2="293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91263" y="2331868"/>
            <a:ext cx="3245486" cy="430484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DB8A4C1E-F1D7-48EA-BD4D-9FC82A82AB8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3798" y="2873705"/>
            <a:ext cx="1322484" cy="1093295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D4047F-C78A-437B-96F2-5DF9677A71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70743" y="2975874"/>
            <a:ext cx="1344401" cy="11091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39CF7-E159-41E4-9F31-8CE2932E4E4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25721" y="2698255"/>
            <a:ext cx="1532199" cy="1351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0519B6-8F39-43BB-ABD2-1E27409F7DF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56536" y="3111613"/>
            <a:ext cx="1375324" cy="1109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3D40B9-354F-4640-9859-C482678F3E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719" b="92344" l="8594" r="91875">
                        <a14:foregroundMark x1="8594" y1="6719" x2="8594" y2="6719"/>
                        <a14:foregroundMark x1="10313" y1="26406" x2="10313" y2="26406"/>
                        <a14:foregroundMark x1="10000" y1="12188" x2="10000" y2="12188"/>
                        <a14:foregroundMark x1="11719" y1="7344" x2="11719" y2="7344"/>
                        <a14:foregroundMark x1="37656" y1="91875" x2="37656" y2="91875"/>
                        <a14:foregroundMark x1="38594" y1="92344" x2="38594" y2="92344"/>
                        <a14:foregroundMark x1="39375" y1="91875" x2="39375" y2="91875"/>
                        <a14:foregroundMark x1="32188" y1="90625" x2="32188" y2="90625"/>
                        <a14:foregroundMark x1="10625" y1="34688" x2="10625" y2="34688"/>
                        <a14:foregroundMark x1="12031" y1="36094" x2="12031" y2="36094"/>
                        <a14:foregroundMark x1="10625" y1="9844" x2="10625" y2="9844"/>
                        <a14:foregroundMark x1="91875" y1="86875" x2="91875" y2="86875"/>
                        <a14:foregroundMark x1="69688" y1="69375" x2="69688" y2="69375"/>
                        <a14:foregroundMark x1="70000" y1="63594" x2="68594" y2="70469"/>
                        <a14:foregroundMark x1="34844" y1="89844" x2="34844" y2="89844"/>
                        <a14:foregroundMark x1="35625" y1="90625" x2="35625" y2="906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41032">
            <a:off x="5342984" y="2283752"/>
            <a:ext cx="2351992" cy="2351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98D46F-8EFB-4F48-AF15-00A9534ADD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070" b="91163" l="10000" r="90000">
                        <a14:foregroundMark x1="65698" y1="7558" x2="65698" y2="7558"/>
                        <a14:foregroundMark x1="68721" y1="4186" x2="68721" y2="4186"/>
                        <a14:foregroundMark x1="18953" y1="30581" x2="18953" y2="30581"/>
                        <a14:foregroundMark x1="83488" y1="34186" x2="83488" y2="34186"/>
                        <a14:foregroundMark x1="49651" y1="20000" x2="49651" y2="20000"/>
                        <a14:foregroundMark x1="58953" y1="91163" x2="58953" y2="911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51313" y="3325734"/>
            <a:ext cx="3006719" cy="30067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F143B0-3E11-44DD-A5B9-16940F474D6A}"/>
              </a:ext>
            </a:extLst>
          </p:cNvPr>
          <p:cNvSpPr txBox="1"/>
          <p:nvPr/>
        </p:nvSpPr>
        <p:spPr>
          <a:xfrm>
            <a:off x="2816662" y="1236772"/>
            <a:ext cx="82291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câu cá đã xong</a:t>
            </a:r>
          </a:p>
        </p:txBody>
      </p:sp>
    </p:spTree>
    <p:extLst>
      <p:ext uri="{BB962C8B-B14F-4D97-AF65-F5344CB8AC3E}">
        <p14:creationId xmlns:p14="http://schemas.microsoft.com/office/powerpoint/2010/main" val="299221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1756ECC9-83DE-457C-950A-C9F50CF37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8716" y="629023"/>
            <a:ext cx="5420922" cy="549906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843F5A6-6752-4EDE-9588-588FF047D3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12" b="42652" l="67732" r="96486">
                        <a14:foregroundMark x1="67891" y1="37220" x2="67891" y2="37220"/>
                        <a14:foregroundMark x1="68530" y1="32588" x2="68530" y2="32588"/>
                        <a14:foregroundMark x1="83546" y1="40096" x2="83546" y2="40096"/>
                        <a14:foregroundMark x1="77157" y1="42652" x2="77157" y2="42652"/>
                        <a14:foregroundMark x1="84984" y1="38658" x2="84984" y2="38658"/>
                        <a14:foregroundMark x1="84345" y1="39776" x2="84345" y2="39776"/>
                        <a14:foregroundMark x1="76358" y1="39457" x2="76358" y2="3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99" t="537" b="53004"/>
          <a:stretch/>
        </p:blipFill>
        <p:spPr>
          <a:xfrm>
            <a:off x="7911340" y="1849527"/>
            <a:ext cx="2081038" cy="2770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B9CDD-638C-44E4-89BD-7E74CA971F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384" y="2549583"/>
            <a:ext cx="4279763" cy="4279763"/>
          </a:xfrm>
          <a:prstGeom prst="rect">
            <a:avLst/>
          </a:prstGeom>
        </p:spPr>
      </p:pic>
      <p:pic>
        <p:nvPicPr>
          <p:cNvPr id="13" name="Picture 12" descr="Diagram, shape&#10;&#10;Description automatically generated">
            <a:extLst>
              <a:ext uri="{FF2B5EF4-FFF2-40B4-BE49-F238E27FC236}">
                <a16:creationId xmlns:a16="http://schemas.microsoft.com/office/drawing/2014/main" id="{7221F911-9656-43B1-B84C-3564C677A3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3853" y="51242"/>
            <a:ext cx="4870070" cy="4870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F8155-E431-48BD-ADBE-4C30735D70BB}"/>
              </a:ext>
            </a:extLst>
          </p:cNvPr>
          <p:cNvSpPr txBox="1"/>
          <p:nvPr/>
        </p:nvSpPr>
        <p:spPr>
          <a:xfrm>
            <a:off x="4672152" y="1913725"/>
            <a:ext cx="326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Các bạn ơi, tớ đã thấy nhà bạn của chúng ta ở ngay trước mắt rồi.</a:t>
            </a:r>
          </a:p>
        </p:txBody>
      </p:sp>
      <p:pic>
        <p:nvPicPr>
          <p:cNvPr id="18" name="Picture 17" descr="Diagram, shape&#10;&#10;Description automatically generated">
            <a:extLst>
              <a:ext uri="{FF2B5EF4-FFF2-40B4-BE49-F238E27FC236}">
                <a16:creationId xmlns:a16="http://schemas.microsoft.com/office/drawing/2014/main" id="{46D258ED-50DC-4BCB-8AF9-B8D7AD232A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6253" y="203642"/>
            <a:ext cx="4870070" cy="48700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879980-8242-49D6-A668-B6DD1DAB0CA4}"/>
              </a:ext>
            </a:extLst>
          </p:cNvPr>
          <p:cNvSpPr txBox="1"/>
          <p:nvPr/>
        </p:nvSpPr>
        <p:spPr>
          <a:xfrm>
            <a:off x="4728301" y="2016197"/>
            <a:ext cx="30867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Đố các bạn biết mình sẽ ghé thăm nhà bạn nào ?</a:t>
            </a:r>
          </a:p>
        </p:txBody>
      </p:sp>
    </p:spTree>
    <p:extLst>
      <p:ext uri="{BB962C8B-B14F-4D97-AF65-F5344CB8AC3E}">
        <p14:creationId xmlns:p14="http://schemas.microsoft.com/office/powerpoint/2010/main" val="392989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2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 rot="20929652">
            <a:off x="6544814" y="1743348"/>
            <a:ext cx="2463510" cy="1924077"/>
          </a:xfrm>
          <a:prstGeom prst="rect">
            <a:avLst/>
          </a:prstGeom>
          <a:blipFill dpi="0" rotWithShape="1">
            <a:blip r:embed="rId3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 descr="Diagram, shape&#10;&#10;Description automatically generated">
            <a:extLst>
              <a:ext uri="{FF2B5EF4-FFF2-40B4-BE49-F238E27FC236}">
                <a16:creationId xmlns:a16="http://schemas.microsoft.com/office/drawing/2014/main" id="{CA2C37C8-56A9-44B0-80E4-0B915F244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0731" y="-32988"/>
            <a:ext cx="4870070" cy="48700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8820BE-BEB3-4AA6-90C6-D85C71213007}"/>
              </a:ext>
            </a:extLst>
          </p:cNvPr>
          <p:cNvSpPr txBox="1"/>
          <p:nvPr/>
        </p:nvSpPr>
        <p:spPr>
          <a:xfrm>
            <a:off x="2390088" y="2160567"/>
            <a:ext cx="308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Thăm nhà của khỉ</a:t>
            </a:r>
          </a:p>
        </p:txBody>
      </p:sp>
    </p:spTree>
    <p:extLst>
      <p:ext uri="{BB962C8B-B14F-4D97-AF65-F5344CB8AC3E}">
        <p14:creationId xmlns:p14="http://schemas.microsoft.com/office/powerpoint/2010/main" val="2790590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381000" y="243940"/>
            <a:ext cx="11583871" cy="6440293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4">
            <a:extLst>
              <a:ext uri="{FF2B5EF4-FFF2-40B4-BE49-F238E27FC236}">
                <a16:creationId xmlns:a16="http://schemas.microsoft.com/office/drawing/2014/main" id="{2B7F73BA-B413-4C6A-A224-AFCEB3FEFA6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7" t="71479" r="34690" b="-646"/>
          <a:stretch/>
        </p:blipFill>
        <p:spPr>
          <a:xfrm>
            <a:off x="72017" y="97566"/>
            <a:ext cx="4130047" cy="3932085"/>
          </a:xfrm>
          <a:prstGeom prst="rect">
            <a:avLst/>
          </a:prstGeom>
        </p:spPr>
      </p:pic>
      <p:sp>
        <p:nvSpPr>
          <p:cNvPr id="16" name="文本框 5">
            <a:extLst>
              <a:ext uri="{FF2B5EF4-FFF2-40B4-BE49-F238E27FC236}">
                <a16:creationId xmlns:a16="http://schemas.microsoft.com/office/drawing/2014/main" id="{5FB043E4-EDE0-4BC4-95D6-F9F36FD434A8}"/>
              </a:ext>
            </a:extLst>
          </p:cNvPr>
          <p:cNvSpPr txBox="1"/>
          <p:nvPr/>
        </p:nvSpPr>
        <p:spPr>
          <a:xfrm>
            <a:off x="1074687" y="908211"/>
            <a:ext cx="23899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2.</a:t>
            </a:r>
            <a:r>
              <a:rPr lang="vi-VN" altLang="zh-CN" sz="3200"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Quan </a:t>
            </a:r>
            <a:r>
              <a:rPr lang="vi-VN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sát</a:t>
            </a:r>
            <a:r>
              <a:rPr lang="vi-VN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vi-VN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bảng</a:t>
            </a:r>
            <a:r>
              <a:rPr lang="vi-VN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bên, </a:t>
            </a:r>
            <a:r>
              <a:rPr lang="vi-VN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trả</a:t>
            </a:r>
            <a:r>
              <a:rPr lang="vi-VN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vi-VN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lời</a:t>
            </a:r>
            <a:r>
              <a:rPr lang="vi-VN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</a:t>
            </a:r>
            <a:r>
              <a:rPr lang="vi-VN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các</a:t>
            </a:r>
            <a:r>
              <a:rPr lang="vi-VN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 câu </a:t>
            </a:r>
            <a:r>
              <a:rPr lang="vi-VN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印品黑体" panose="00000500000000000000" pitchFamily="2" charset="-122"/>
                <a:sym typeface="印品黑体" panose="00000500000000000000" pitchFamily="2" charset="-122"/>
              </a:rPr>
              <a:t>hỏi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印品黑体" panose="00000500000000000000" pitchFamily="2" charset="-122"/>
              <a:sym typeface="印品黑体" panose="00000500000000000000" pitchFamily="2" charset="-122"/>
            </a:endParaRPr>
          </a:p>
        </p:txBody>
      </p:sp>
      <p:sp>
        <p:nvSpPr>
          <p:cNvPr id="17" name="Hộp Văn bản 11">
            <a:extLst>
              <a:ext uri="{FF2B5EF4-FFF2-40B4-BE49-F238E27FC236}">
                <a16:creationId xmlns:a16="http://schemas.microsoft.com/office/drawing/2014/main" id="{F3D0E1B0-99D9-47A3-9FF0-FF4A5A7DDA24}"/>
              </a:ext>
            </a:extLst>
          </p:cNvPr>
          <p:cNvSpPr txBox="1"/>
          <p:nvPr/>
        </p:nvSpPr>
        <p:spPr>
          <a:xfrm>
            <a:off x="905180" y="4195619"/>
            <a:ext cx="11059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a) Hai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ngọn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núi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Bạch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Mã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và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Pu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Ta Leng,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ngọn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núi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+mj-lt"/>
              </a:rPr>
              <a:t>nào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+mj-lt"/>
              </a:rPr>
              <a:t> cao hơn?</a:t>
            </a:r>
            <a:endParaRPr lang="en-US" sz="3200" dirty="0">
              <a:latin typeface="+mj-lt"/>
            </a:endParaRPr>
          </a:p>
        </p:txBody>
      </p:sp>
      <p:sp>
        <p:nvSpPr>
          <p:cNvPr id="23" name="Hộp Văn bản 13">
            <a:extLst>
              <a:ext uri="{FF2B5EF4-FFF2-40B4-BE49-F238E27FC236}">
                <a16:creationId xmlns:a16="http://schemas.microsoft.com/office/drawing/2014/main" id="{A6D63248-891D-4FDB-B9AE-06BA8FB8DA82}"/>
              </a:ext>
            </a:extLst>
          </p:cNvPr>
          <p:cNvSpPr txBox="1"/>
          <p:nvPr/>
        </p:nvSpPr>
        <p:spPr>
          <a:xfrm>
            <a:off x="905180" y="5087590"/>
            <a:ext cx="9034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15">
            <a:extLst>
              <a:ext uri="{FF2B5EF4-FFF2-40B4-BE49-F238E27FC236}">
                <a16:creationId xmlns:a16="http://schemas.microsoft.com/office/drawing/2014/main" id="{7FE6D874-10AB-469D-BB9F-50CE74E126A4}"/>
              </a:ext>
            </a:extLst>
          </p:cNvPr>
          <p:cNvSpPr txBox="1"/>
          <p:nvPr/>
        </p:nvSpPr>
        <p:spPr>
          <a:xfrm>
            <a:off x="905180" y="5953085"/>
            <a:ext cx="104143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Hình ảnh 17">
            <a:extLst>
              <a:ext uri="{FF2B5EF4-FFF2-40B4-BE49-F238E27FC236}">
                <a16:creationId xmlns:a16="http://schemas.microsoft.com/office/drawing/2014/main" id="{10622202-F18F-4718-B4CC-4BD712AC94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86" y="320140"/>
            <a:ext cx="6061704" cy="349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20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167" y="929607"/>
            <a:ext cx="725465" cy="5390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790" y="1626865"/>
            <a:ext cx="1331922" cy="10207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766" y="1338568"/>
            <a:ext cx="823892" cy="133816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14" y="1093321"/>
            <a:ext cx="731361" cy="1180151"/>
          </a:xfrm>
          <a:prstGeom prst="rect">
            <a:avLst/>
          </a:prstGeom>
        </p:spPr>
      </p:pic>
      <p:sp>
        <p:nvSpPr>
          <p:cNvPr id="48" name="任意多边形: 形状 47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sp>
        <p:nvSpPr>
          <p:cNvPr id="79" name="文本框 78"/>
          <p:cNvSpPr txBox="1"/>
          <p:nvPr/>
        </p:nvSpPr>
        <p:spPr>
          <a:xfrm>
            <a:off x="2370175" y="134818"/>
            <a:ext cx="8016792" cy="830997"/>
          </a:xfrm>
          <a:custGeom>
            <a:avLst/>
            <a:gdLst>
              <a:gd name="connsiteX0" fmla="*/ 0 w 8016792"/>
              <a:gd name="connsiteY0" fmla="*/ 0 h 830997"/>
              <a:gd name="connsiteX1" fmla="*/ 572628 w 8016792"/>
              <a:gd name="connsiteY1" fmla="*/ 0 h 830997"/>
              <a:gd name="connsiteX2" fmla="*/ 1065088 w 8016792"/>
              <a:gd name="connsiteY2" fmla="*/ 0 h 830997"/>
              <a:gd name="connsiteX3" fmla="*/ 1397212 w 8016792"/>
              <a:gd name="connsiteY3" fmla="*/ 0 h 830997"/>
              <a:gd name="connsiteX4" fmla="*/ 1729337 w 8016792"/>
              <a:gd name="connsiteY4" fmla="*/ 0 h 830997"/>
              <a:gd name="connsiteX5" fmla="*/ 2382132 w 8016792"/>
              <a:gd name="connsiteY5" fmla="*/ 0 h 830997"/>
              <a:gd name="connsiteX6" fmla="*/ 2874593 w 8016792"/>
              <a:gd name="connsiteY6" fmla="*/ 0 h 830997"/>
              <a:gd name="connsiteX7" fmla="*/ 3447221 w 8016792"/>
              <a:gd name="connsiteY7" fmla="*/ 0 h 830997"/>
              <a:gd name="connsiteX8" fmla="*/ 3939681 w 8016792"/>
              <a:gd name="connsiteY8" fmla="*/ 0 h 830997"/>
              <a:gd name="connsiteX9" fmla="*/ 4271805 w 8016792"/>
              <a:gd name="connsiteY9" fmla="*/ 0 h 830997"/>
              <a:gd name="connsiteX10" fmla="*/ 4924601 w 8016792"/>
              <a:gd name="connsiteY10" fmla="*/ 0 h 830997"/>
              <a:gd name="connsiteX11" fmla="*/ 5577397 w 8016792"/>
              <a:gd name="connsiteY11" fmla="*/ 0 h 830997"/>
              <a:gd name="connsiteX12" fmla="*/ 6310361 w 8016792"/>
              <a:gd name="connsiteY12" fmla="*/ 0 h 830997"/>
              <a:gd name="connsiteX13" fmla="*/ 6963156 w 8016792"/>
              <a:gd name="connsiteY13" fmla="*/ 0 h 830997"/>
              <a:gd name="connsiteX14" fmla="*/ 7375449 w 8016792"/>
              <a:gd name="connsiteY14" fmla="*/ 0 h 830997"/>
              <a:gd name="connsiteX15" fmla="*/ 8016792 w 8016792"/>
              <a:gd name="connsiteY15" fmla="*/ 0 h 830997"/>
              <a:gd name="connsiteX16" fmla="*/ 8016792 w 8016792"/>
              <a:gd name="connsiteY16" fmla="*/ 423808 h 830997"/>
              <a:gd name="connsiteX17" fmla="*/ 8016792 w 8016792"/>
              <a:gd name="connsiteY17" fmla="*/ 830997 h 830997"/>
              <a:gd name="connsiteX18" fmla="*/ 7283828 w 8016792"/>
              <a:gd name="connsiteY18" fmla="*/ 830997 h 830997"/>
              <a:gd name="connsiteX19" fmla="*/ 6871536 w 8016792"/>
              <a:gd name="connsiteY19" fmla="*/ 830997 h 830997"/>
              <a:gd name="connsiteX20" fmla="*/ 6218740 w 8016792"/>
              <a:gd name="connsiteY20" fmla="*/ 830997 h 830997"/>
              <a:gd name="connsiteX21" fmla="*/ 5646112 w 8016792"/>
              <a:gd name="connsiteY21" fmla="*/ 830997 h 830997"/>
              <a:gd name="connsiteX22" fmla="*/ 5153652 w 8016792"/>
              <a:gd name="connsiteY22" fmla="*/ 830997 h 830997"/>
              <a:gd name="connsiteX23" fmla="*/ 4821528 w 8016792"/>
              <a:gd name="connsiteY23" fmla="*/ 830997 h 830997"/>
              <a:gd name="connsiteX24" fmla="*/ 4329068 w 8016792"/>
              <a:gd name="connsiteY24" fmla="*/ 830997 h 830997"/>
              <a:gd name="connsiteX25" fmla="*/ 3756440 w 8016792"/>
              <a:gd name="connsiteY25" fmla="*/ 830997 h 830997"/>
              <a:gd name="connsiteX26" fmla="*/ 3263980 w 8016792"/>
              <a:gd name="connsiteY26" fmla="*/ 830997 h 830997"/>
              <a:gd name="connsiteX27" fmla="*/ 2531016 w 8016792"/>
              <a:gd name="connsiteY27" fmla="*/ 830997 h 830997"/>
              <a:gd name="connsiteX28" fmla="*/ 2038556 w 8016792"/>
              <a:gd name="connsiteY28" fmla="*/ 830997 h 830997"/>
              <a:gd name="connsiteX29" fmla="*/ 1465928 w 8016792"/>
              <a:gd name="connsiteY29" fmla="*/ 830997 h 830997"/>
              <a:gd name="connsiteX30" fmla="*/ 1053636 w 8016792"/>
              <a:gd name="connsiteY30" fmla="*/ 830997 h 830997"/>
              <a:gd name="connsiteX31" fmla="*/ 641343 w 8016792"/>
              <a:gd name="connsiteY31" fmla="*/ 830997 h 830997"/>
              <a:gd name="connsiteX32" fmla="*/ 0 w 8016792"/>
              <a:gd name="connsiteY32" fmla="*/ 830997 h 830997"/>
              <a:gd name="connsiteX33" fmla="*/ 0 w 8016792"/>
              <a:gd name="connsiteY33" fmla="*/ 407189 h 830997"/>
              <a:gd name="connsiteX34" fmla="*/ 0 w 8016792"/>
              <a:gd name="connsiteY3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16792" h="830997" fill="none" extrusionOk="0">
                <a:moveTo>
                  <a:pt x="0" y="0"/>
                </a:moveTo>
                <a:cubicBezTo>
                  <a:pt x="285107" y="-18808"/>
                  <a:pt x="457886" y="54658"/>
                  <a:pt x="572628" y="0"/>
                </a:cubicBezTo>
                <a:cubicBezTo>
                  <a:pt x="687370" y="-54658"/>
                  <a:pt x="931791" y="38770"/>
                  <a:pt x="1065088" y="0"/>
                </a:cubicBezTo>
                <a:cubicBezTo>
                  <a:pt x="1198385" y="-38770"/>
                  <a:pt x="1255579" y="15426"/>
                  <a:pt x="1397212" y="0"/>
                </a:cubicBezTo>
                <a:cubicBezTo>
                  <a:pt x="1538845" y="-15426"/>
                  <a:pt x="1626430" y="29639"/>
                  <a:pt x="1729337" y="0"/>
                </a:cubicBezTo>
                <a:cubicBezTo>
                  <a:pt x="1832245" y="-29639"/>
                  <a:pt x="2156436" y="59364"/>
                  <a:pt x="2382132" y="0"/>
                </a:cubicBezTo>
                <a:cubicBezTo>
                  <a:pt x="2607829" y="-59364"/>
                  <a:pt x="2678683" y="14565"/>
                  <a:pt x="2874593" y="0"/>
                </a:cubicBezTo>
                <a:cubicBezTo>
                  <a:pt x="3070503" y="-14565"/>
                  <a:pt x="3162847" y="17344"/>
                  <a:pt x="3447221" y="0"/>
                </a:cubicBezTo>
                <a:cubicBezTo>
                  <a:pt x="3731595" y="-17344"/>
                  <a:pt x="3754742" y="3258"/>
                  <a:pt x="3939681" y="0"/>
                </a:cubicBezTo>
                <a:cubicBezTo>
                  <a:pt x="4124620" y="-3258"/>
                  <a:pt x="4135765" y="38462"/>
                  <a:pt x="4271805" y="0"/>
                </a:cubicBezTo>
                <a:cubicBezTo>
                  <a:pt x="4407845" y="-38462"/>
                  <a:pt x="4630386" y="414"/>
                  <a:pt x="4924601" y="0"/>
                </a:cubicBezTo>
                <a:cubicBezTo>
                  <a:pt x="5218816" y="-414"/>
                  <a:pt x="5348289" y="17387"/>
                  <a:pt x="5577397" y="0"/>
                </a:cubicBezTo>
                <a:cubicBezTo>
                  <a:pt x="5806505" y="-17387"/>
                  <a:pt x="5954193" y="10415"/>
                  <a:pt x="6310361" y="0"/>
                </a:cubicBezTo>
                <a:cubicBezTo>
                  <a:pt x="6666529" y="-10415"/>
                  <a:pt x="6728727" y="28102"/>
                  <a:pt x="6963156" y="0"/>
                </a:cubicBezTo>
                <a:cubicBezTo>
                  <a:pt x="7197586" y="-28102"/>
                  <a:pt x="7260531" y="17542"/>
                  <a:pt x="7375449" y="0"/>
                </a:cubicBezTo>
                <a:cubicBezTo>
                  <a:pt x="7490367" y="-17542"/>
                  <a:pt x="7770228" y="14738"/>
                  <a:pt x="8016792" y="0"/>
                </a:cubicBezTo>
                <a:cubicBezTo>
                  <a:pt x="8029697" y="208494"/>
                  <a:pt x="7989925" y="329782"/>
                  <a:pt x="8016792" y="423808"/>
                </a:cubicBezTo>
                <a:cubicBezTo>
                  <a:pt x="8043659" y="517834"/>
                  <a:pt x="8012968" y="649717"/>
                  <a:pt x="8016792" y="830997"/>
                </a:cubicBezTo>
                <a:cubicBezTo>
                  <a:pt x="7767719" y="913102"/>
                  <a:pt x="7593576" y="757352"/>
                  <a:pt x="7283828" y="830997"/>
                </a:cubicBezTo>
                <a:cubicBezTo>
                  <a:pt x="6974080" y="904642"/>
                  <a:pt x="7069548" y="826351"/>
                  <a:pt x="6871536" y="830997"/>
                </a:cubicBezTo>
                <a:cubicBezTo>
                  <a:pt x="6673524" y="835643"/>
                  <a:pt x="6358486" y="754503"/>
                  <a:pt x="6218740" y="830997"/>
                </a:cubicBezTo>
                <a:cubicBezTo>
                  <a:pt x="6078994" y="907491"/>
                  <a:pt x="5929374" y="800309"/>
                  <a:pt x="5646112" y="830997"/>
                </a:cubicBezTo>
                <a:cubicBezTo>
                  <a:pt x="5362850" y="861685"/>
                  <a:pt x="5256791" y="826474"/>
                  <a:pt x="5153652" y="830997"/>
                </a:cubicBezTo>
                <a:cubicBezTo>
                  <a:pt x="5050513" y="835520"/>
                  <a:pt x="4968637" y="803951"/>
                  <a:pt x="4821528" y="830997"/>
                </a:cubicBezTo>
                <a:cubicBezTo>
                  <a:pt x="4674419" y="858043"/>
                  <a:pt x="4506498" y="828868"/>
                  <a:pt x="4329068" y="830997"/>
                </a:cubicBezTo>
                <a:cubicBezTo>
                  <a:pt x="4151638" y="833126"/>
                  <a:pt x="4037491" y="811467"/>
                  <a:pt x="3756440" y="830997"/>
                </a:cubicBezTo>
                <a:cubicBezTo>
                  <a:pt x="3475389" y="850527"/>
                  <a:pt x="3388607" y="816128"/>
                  <a:pt x="3263980" y="830997"/>
                </a:cubicBezTo>
                <a:cubicBezTo>
                  <a:pt x="3139353" y="845866"/>
                  <a:pt x="2794636" y="797043"/>
                  <a:pt x="2531016" y="830997"/>
                </a:cubicBezTo>
                <a:cubicBezTo>
                  <a:pt x="2267396" y="864951"/>
                  <a:pt x="2264918" y="815627"/>
                  <a:pt x="2038556" y="830997"/>
                </a:cubicBezTo>
                <a:cubicBezTo>
                  <a:pt x="1812194" y="846367"/>
                  <a:pt x="1710087" y="785354"/>
                  <a:pt x="1465928" y="830997"/>
                </a:cubicBezTo>
                <a:cubicBezTo>
                  <a:pt x="1221769" y="876640"/>
                  <a:pt x="1201456" y="783781"/>
                  <a:pt x="1053636" y="830997"/>
                </a:cubicBezTo>
                <a:cubicBezTo>
                  <a:pt x="905816" y="878213"/>
                  <a:pt x="807668" y="805743"/>
                  <a:pt x="641343" y="830997"/>
                </a:cubicBezTo>
                <a:cubicBezTo>
                  <a:pt x="475018" y="856251"/>
                  <a:pt x="132938" y="813518"/>
                  <a:pt x="0" y="830997"/>
                </a:cubicBezTo>
                <a:cubicBezTo>
                  <a:pt x="-14278" y="717679"/>
                  <a:pt x="31490" y="554989"/>
                  <a:pt x="0" y="407189"/>
                </a:cubicBezTo>
                <a:cubicBezTo>
                  <a:pt x="-31490" y="259389"/>
                  <a:pt x="8647" y="163781"/>
                  <a:pt x="0" y="0"/>
                </a:cubicBezTo>
                <a:close/>
              </a:path>
              <a:path w="8016792" h="830997" stroke="0" extrusionOk="0">
                <a:moveTo>
                  <a:pt x="0" y="0"/>
                </a:moveTo>
                <a:cubicBezTo>
                  <a:pt x="73032" y="-16660"/>
                  <a:pt x="255840" y="27481"/>
                  <a:pt x="332124" y="0"/>
                </a:cubicBezTo>
                <a:cubicBezTo>
                  <a:pt x="408408" y="-27481"/>
                  <a:pt x="574871" y="13045"/>
                  <a:pt x="664248" y="0"/>
                </a:cubicBezTo>
                <a:cubicBezTo>
                  <a:pt x="753625" y="-13045"/>
                  <a:pt x="928513" y="22871"/>
                  <a:pt x="1076541" y="0"/>
                </a:cubicBezTo>
                <a:cubicBezTo>
                  <a:pt x="1224569" y="-22871"/>
                  <a:pt x="1443538" y="12928"/>
                  <a:pt x="1569001" y="0"/>
                </a:cubicBezTo>
                <a:cubicBezTo>
                  <a:pt x="1694464" y="-12928"/>
                  <a:pt x="1770234" y="11245"/>
                  <a:pt x="1901125" y="0"/>
                </a:cubicBezTo>
                <a:cubicBezTo>
                  <a:pt x="2032016" y="-11245"/>
                  <a:pt x="2114887" y="25107"/>
                  <a:pt x="2233249" y="0"/>
                </a:cubicBezTo>
                <a:cubicBezTo>
                  <a:pt x="2351611" y="-25107"/>
                  <a:pt x="2435192" y="13967"/>
                  <a:pt x="2565373" y="0"/>
                </a:cubicBezTo>
                <a:cubicBezTo>
                  <a:pt x="2695554" y="-13967"/>
                  <a:pt x="2812962" y="9861"/>
                  <a:pt x="2977666" y="0"/>
                </a:cubicBezTo>
                <a:cubicBezTo>
                  <a:pt x="3142370" y="-9861"/>
                  <a:pt x="3329021" y="37624"/>
                  <a:pt x="3470126" y="0"/>
                </a:cubicBezTo>
                <a:cubicBezTo>
                  <a:pt x="3611231" y="-37624"/>
                  <a:pt x="3773289" y="10536"/>
                  <a:pt x="4042754" y="0"/>
                </a:cubicBezTo>
                <a:cubicBezTo>
                  <a:pt x="4312219" y="-10536"/>
                  <a:pt x="4335863" y="16821"/>
                  <a:pt x="4535214" y="0"/>
                </a:cubicBezTo>
                <a:cubicBezTo>
                  <a:pt x="4734565" y="-16821"/>
                  <a:pt x="4989878" y="35192"/>
                  <a:pt x="5107842" y="0"/>
                </a:cubicBezTo>
                <a:cubicBezTo>
                  <a:pt x="5225806" y="-35192"/>
                  <a:pt x="5275689" y="28938"/>
                  <a:pt x="5439966" y="0"/>
                </a:cubicBezTo>
                <a:cubicBezTo>
                  <a:pt x="5604243" y="-28938"/>
                  <a:pt x="5840224" y="23902"/>
                  <a:pt x="6012594" y="0"/>
                </a:cubicBezTo>
                <a:cubicBezTo>
                  <a:pt x="6184964" y="-23902"/>
                  <a:pt x="6187592" y="4139"/>
                  <a:pt x="6344718" y="0"/>
                </a:cubicBezTo>
                <a:cubicBezTo>
                  <a:pt x="6501844" y="-4139"/>
                  <a:pt x="6571590" y="24034"/>
                  <a:pt x="6676842" y="0"/>
                </a:cubicBezTo>
                <a:cubicBezTo>
                  <a:pt x="6782094" y="-24034"/>
                  <a:pt x="7005932" y="29996"/>
                  <a:pt x="7089135" y="0"/>
                </a:cubicBezTo>
                <a:cubicBezTo>
                  <a:pt x="7172338" y="-29996"/>
                  <a:pt x="7615403" y="94752"/>
                  <a:pt x="8016792" y="0"/>
                </a:cubicBezTo>
                <a:cubicBezTo>
                  <a:pt x="8042002" y="157107"/>
                  <a:pt x="8003854" y="259248"/>
                  <a:pt x="8016792" y="390569"/>
                </a:cubicBezTo>
                <a:cubicBezTo>
                  <a:pt x="8029730" y="521890"/>
                  <a:pt x="7997339" y="725325"/>
                  <a:pt x="8016792" y="830997"/>
                </a:cubicBezTo>
                <a:cubicBezTo>
                  <a:pt x="7783660" y="850445"/>
                  <a:pt x="7489425" y="769151"/>
                  <a:pt x="7283828" y="830997"/>
                </a:cubicBezTo>
                <a:cubicBezTo>
                  <a:pt x="7078231" y="892843"/>
                  <a:pt x="6768607" y="757709"/>
                  <a:pt x="6631032" y="830997"/>
                </a:cubicBezTo>
                <a:cubicBezTo>
                  <a:pt x="6493457" y="904285"/>
                  <a:pt x="6271259" y="825892"/>
                  <a:pt x="5978236" y="830997"/>
                </a:cubicBezTo>
                <a:cubicBezTo>
                  <a:pt x="5685213" y="836102"/>
                  <a:pt x="5664737" y="824915"/>
                  <a:pt x="5485776" y="830997"/>
                </a:cubicBezTo>
                <a:cubicBezTo>
                  <a:pt x="5306815" y="837079"/>
                  <a:pt x="5127709" y="805107"/>
                  <a:pt x="4913148" y="830997"/>
                </a:cubicBezTo>
                <a:cubicBezTo>
                  <a:pt x="4698587" y="856887"/>
                  <a:pt x="4676784" y="812851"/>
                  <a:pt x="4581024" y="830997"/>
                </a:cubicBezTo>
                <a:cubicBezTo>
                  <a:pt x="4485264" y="849143"/>
                  <a:pt x="4288726" y="808957"/>
                  <a:pt x="4168732" y="830997"/>
                </a:cubicBezTo>
                <a:cubicBezTo>
                  <a:pt x="4048738" y="853037"/>
                  <a:pt x="3758097" y="790453"/>
                  <a:pt x="3596104" y="830997"/>
                </a:cubicBezTo>
                <a:cubicBezTo>
                  <a:pt x="3434111" y="871541"/>
                  <a:pt x="3343219" y="817703"/>
                  <a:pt x="3183812" y="830997"/>
                </a:cubicBezTo>
                <a:cubicBezTo>
                  <a:pt x="3024405" y="844291"/>
                  <a:pt x="2932902" y="793945"/>
                  <a:pt x="2771520" y="830997"/>
                </a:cubicBezTo>
                <a:cubicBezTo>
                  <a:pt x="2610138" y="868049"/>
                  <a:pt x="2248541" y="782455"/>
                  <a:pt x="2038556" y="830997"/>
                </a:cubicBezTo>
                <a:cubicBezTo>
                  <a:pt x="1828571" y="879539"/>
                  <a:pt x="1539151" y="815343"/>
                  <a:pt x="1385760" y="830997"/>
                </a:cubicBezTo>
                <a:cubicBezTo>
                  <a:pt x="1232369" y="846651"/>
                  <a:pt x="1095210" y="815577"/>
                  <a:pt x="893300" y="830997"/>
                </a:cubicBezTo>
                <a:cubicBezTo>
                  <a:pt x="691390" y="846417"/>
                  <a:pt x="405754" y="822597"/>
                  <a:pt x="0" y="830997"/>
                </a:cubicBezTo>
                <a:cubicBezTo>
                  <a:pt x="-11413" y="671110"/>
                  <a:pt x="26640" y="566823"/>
                  <a:pt x="0" y="440428"/>
                </a:cubicBezTo>
                <a:cubicBezTo>
                  <a:pt x="-26640" y="314033"/>
                  <a:pt x="49432" y="92774"/>
                  <a:pt x="0" y="0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16171564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spc="600">
                <a:solidFill>
                  <a:srgbClr val="FF0000"/>
                </a:solidFill>
                <a:latin typeface="UVN Bach Tuyet Nang" panose="02090907080705020403" pitchFamily="18" charset="0"/>
                <a:ea typeface="小白" panose="02010601030101010101" pitchFamily="2" charset="-122"/>
                <a:cs typeface="Aharoni" panose="02010803020104030203" pitchFamily="2" charset="-79"/>
              </a:rPr>
              <a:t>Hành trình ngày 2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Bach Tuyet Nang" panose="02090907080705020403" pitchFamily="18" charset="0"/>
              <a:ea typeface="小白" panose="0201060103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024BE8-717E-4A8A-9612-D944A684A4AA}"/>
              </a:ext>
            </a:extLst>
          </p:cNvPr>
          <p:cNvGrpSpPr/>
          <p:nvPr/>
        </p:nvGrpSpPr>
        <p:grpSpPr>
          <a:xfrm>
            <a:off x="-147268" y="3189420"/>
            <a:ext cx="4367603" cy="4367603"/>
            <a:chOff x="-147268" y="3189420"/>
            <a:chExt cx="4367603" cy="43676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51BF61-3034-4651-9A89-AEBFEE92E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778" b="90000" l="9167" r="91667">
                          <a14:foregroundMark x1="9167" y1="74722" x2="9167" y2="74722"/>
                          <a14:foregroundMark x1="90556" y1="73889" x2="90556" y2="73889"/>
                          <a14:foregroundMark x1="77778" y1="67500" x2="77778" y2="67500"/>
                          <a14:foregroundMark x1="84167" y1="67500" x2="84167" y2="67500"/>
                          <a14:foregroundMark x1="79722" y1="64722" x2="79722" y2="64722"/>
                          <a14:foregroundMark x1="85000" y1="73889" x2="85000" y2="73889"/>
                          <a14:foregroundMark x1="91667" y1="45833" x2="91667" y2="45833"/>
                          <a14:foregroundMark x1="91667" y1="75000" x2="91667" y2="75000"/>
                          <a14:foregroundMark x1="51667" y1="7778" x2="51667" y2="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268" y="3189420"/>
              <a:ext cx="4367603" cy="436760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9FD5B11-0EF3-4F94-91AC-A9B349981DAB}"/>
                </a:ext>
              </a:extLst>
            </p:cNvPr>
            <p:cNvSpPr txBox="1"/>
            <p:nvPr/>
          </p:nvSpPr>
          <p:spPr>
            <a:xfrm>
              <a:off x="827111" y="3994246"/>
              <a:ext cx="26710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1"/>
                  </a:solidFill>
                  <a:latin typeface="UVN Bach Dang Nang" panose="02070803090706020303" pitchFamily="18" charset="0"/>
                </a:rPr>
                <a:t>Chuẩn bị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2068C88-B9BF-4FA7-A9CA-F3A3C35B3D2A}"/>
              </a:ext>
            </a:extLst>
          </p:cNvPr>
          <p:cNvGrpSpPr/>
          <p:nvPr/>
        </p:nvGrpSpPr>
        <p:grpSpPr>
          <a:xfrm>
            <a:off x="4049107" y="2254516"/>
            <a:ext cx="4190231" cy="4190231"/>
            <a:chOff x="4049107" y="2254516"/>
            <a:chExt cx="4190231" cy="4190231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80ED508-8E54-42B6-A289-55A1F6162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778" b="90000" l="9167" r="91667">
                          <a14:foregroundMark x1="9167" y1="74722" x2="9167" y2="74722"/>
                          <a14:foregroundMark x1="90556" y1="73889" x2="90556" y2="73889"/>
                          <a14:foregroundMark x1="77778" y1="67500" x2="77778" y2="67500"/>
                          <a14:foregroundMark x1="84167" y1="67500" x2="84167" y2="67500"/>
                          <a14:foregroundMark x1="79722" y1="64722" x2="79722" y2="64722"/>
                          <a14:foregroundMark x1="85000" y1="73889" x2="85000" y2="73889"/>
                          <a14:foregroundMark x1="91667" y1="45833" x2="91667" y2="45833"/>
                          <a14:foregroundMark x1="91667" y1="75000" x2="91667" y2="75000"/>
                          <a14:foregroundMark x1="51667" y1="7778" x2="51667" y2="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107" y="2254516"/>
              <a:ext cx="4190231" cy="4190231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41AA446B-41E0-47BD-8E21-7D366E3C2E8E}"/>
                </a:ext>
              </a:extLst>
            </p:cNvPr>
            <p:cNvSpPr txBox="1"/>
            <p:nvPr/>
          </p:nvSpPr>
          <p:spPr>
            <a:xfrm>
              <a:off x="5073140" y="2924694"/>
              <a:ext cx="23413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UVN Bach Dang Nang" panose="02070803090706020303" pitchFamily="18" charset="0"/>
                </a:rPr>
                <a:t>Câu cá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11EFF-2942-4A16-862F-81E9E59EBB11}"/>
              </a:ext>
            </a:extLst>
          </p:cNvPr>
          <p:cNvGrpSpPr/>
          <p:nvPr/>
        </p:nvGrpSpPr>
        <p:grpSpPr>
          <a:xfrm>
            <a:off x="7822890" y="1093321"/>
            <a:ext cx="4280000" cy="4280000"/>
            <a:chOff x="7822890" y="1093321"/>
            <a:chExt cx="4280000" cy="428000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AC2E6CD9-BA6D-4A6F-A3D4-49A4AB166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778" b="90000" l="9167" r="91667">
                          <a14:foregroundMark x1="9167" y1="74722" x2="9167" y2="74722"/>
                          <a14:foregroundMark x1="90556" y1="73889" x2="90556" y2="73889"/>
                          <a14:foregroundMark x1="77778" y1="67500" x2="77778" y2="67500"/>
                          <a14:foregroundMark x1="84167" y1="67500" x2="84167" y2="67500"/>
                          <a14:foregroundMark x1="79722" y1="64722" x2="79722" y2="64722"/>
                          <a14:foregroundMark x1="85000" y1="73889" x2="85000" y2="73889"/>
                          <a14:foregroundMark x1="91667" y1="45833" x2="91667" y2="45833"/>
                          <a14:foregroundMark x1="91667" y1="75000" x2="91667" y2="75000"/>
                          <a14:foregroundMark x1="51667" y1="7778" x2="51667" y2="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2890" y="1093321"/>
              <a:ext cx="4280000" cy="4280000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F175252-71D7-420A-865C-53040338E8BD}"/>
                </a:ext>
              </a:extLst>
            </p:cNvPr>
            <p:cNvSpPr txBox="1"/>
            <p:nvPr/>
          </p:nvSpPr>
          <p:spPr>
            <a:xfrm>
              <a:off x="8652214" y="1903835"/>
              <a:ext cx="279608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VN Bach Dang Nang" panose="02070803090706020303" pitchFamily="18" charset="0"/>
                </a:rPr>
                <a:t>Thăm bạn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7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381000" y="243940"/>
            <a:ext cx="11583871" cy="6440293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Hộp Văn bản 12">
            <a:extLst>
              <a:ext uri="{FF2B5EF4-FFF2-40B4-BE49-F238E27FC236}">
                <a16:creationId xmlns:a16="http://schemas.microsoft.com/office/drawing/2014/main" id="{A44EE448-1CEC-43BC-B875-08202FD94DC7}"/>
              </a:ext>
            </a:extLst>
          </p:cNvPr>
          <p:cNvSpPr txBox="1"/>
          <p:nvPr/>
        </p:nvSpPr>
        <p:spPr>
          <a:xfrm>
            <a:off x="6064966" y="1015384"/>
            <a:ext cx="5746034" cy="191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Ta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1 444 m &lt; 3 096 m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Pu Ta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Hộp Văn bản 14">
            <a:extLst>
              <a:ext uri="{FF2B5EF4-FFF2-40B4-BE49-F238E27FC236}">
                <a16:creationId xmlns:a16="http://schemas.microsoft.com/office/drawing/2014/main" id="{2A91E6FC-F4A2-4707-87C5-2CE81BF2788D}"/>
              </a:ext>
            </a:extLst>
          </p:cNvPr>
          <p:cNvSpPr txBox="1"/>
          <p:nvPr/>
        </p:nvSpPr>
        <p:spPr>
          <a:xfrm>
            <a:off x="1413504" y="3446700"/>
            <a:ext cx="10551367" cy="132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Ta </a:t>
            </a:r>
            <a:r>
              <a:rPr lang="en-US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986 &lt; 1 444 &lt; 3 096 &lt; 3 143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Phan Xi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Păng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Hộp Văn bản 16">
            <a:extLst>
              <a:ext uri="{FF2B5EF4-FFF2-40B4-BE49-F238E27FC236}">
                <a16:creationId xmlns:a16="http://schemas.microsoft.com/office/drawing/2014/main" id="{BE3805A0-416A-4EAA-B71F-0F64F3456A97}"/>
              </a:ext>
            </a:extLst>
          </p:cNvPr>
          <p:cNvSpPr txBox="1"/>
          <p:nvPr/>
        </p:nvSpPr>
        <p:spPr>
          <a:xfrm>
            <a:off x="1347107" y="5044493"/>
            <a:ext cx="10261379" cy="1325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ngọn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Phan Xi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Păng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Pu Ta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Bạch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Hình ảnh 10">
            <a:extLst>
              <a:ext uri="{FF2B5EF4-FFF2-40B4-BE49-F238E27FC236}">
                <a16:creationId xmlns:a16="http://schemas.microsoft.com/office/drawing/2014/main" id="{5CF91A3E-48A6-48F8-94E2-F80665CC36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0" y="599561"/>
            <a:ext cx="4413384" cy="2547153"/>
          </a:xfrm>
          <a:prstGeom prst="rect">
            <a:avLst/>
          </a:prstGeom>
        </p:spPr>
      </p:pic>
      <p:pic>
        <p:nvPicPr>
          <p:cNvPr id="27" name="图片 9">
            <a:extLst>
              <a:ext uri="{FF2B5EF4-FFF2-40B4-BE49-F238E27FC236}">
                <a16:creationId xmlns:a16="http://schemas.microsoft.com/office/drawing/2014/main" id="{7C6B55B8-E53D-4020-A68F-4FFC39F8787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-364725" y="-252161"/>
            <a:ext cx="1491449" cy="1040826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:a16="http://schemas.microsoft.com/office/drawing/2014/main" id="{564719B6-DAD3-4803-BAC7-F93A82914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692" y="3227540"/>
            <a:ext cx="2111744" cy="1682578"/>
          </a:xfrm>
          <a:prstGeom prst="rect">
            <a:avLst/>
          </a:prstGeom>
        </p:spPr>
      </p:pic>
      <p:pic>
        <p:nvPicPr>
          <p:cNvPr id="31" name="图片 9">
            <a:extLst>
              <a:ext uri="{FF2B5EF4-FFF2-40B4-BE49-F238E27FC236}">
                <a16:creationId xmlns:a16="http://schemas.microsoft.com/office/drawing/2014/main" id="{0B1E694D-A02C-452C-9685-015CDD96A64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9" t="-1687" r="7007" b="71244"/>
          <a:stretch>
            <a:fillRect/>
          </a:stretch>
        </p:blipFill>
        <p:spPr>
          <a:xfrm>
            <a:off x="10862762" y="-74782"/>
            <a:ext cx="1491449" cy="10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6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E38A1D-7C4A-4691-84F9-BF31175DA230}"/>
              </a:ext>
            </a:extLst>
          </p:cNvPr>
          <p:cNvGrpSpPr/>
          <p:nvPr/>
        </p:nvGrpSpPr>
        <p:grpSpPr>
          <a:xfrm>
            <a:off x="0" y="0"/>
            <a:ext cx="24345900" cy="6858000"/>
            <a:chOff x="0" y="0"/>
            <a:chExt cx="243459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085741-5BF2-4FCB-B752-E0B3D1B4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7295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AB415E-56FD-4EEC-8091-5DA641D06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</p:grpSp>
      <p:pic>
        <p:nvPicPr>
          <p:cNvPr id="2056" name="Picture 8" descr="Vector Painted Island 2337*1719 Transprent Png Free - Island Vector Png -  (2337x1719) Png Clipart 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12" y="434884"/>
            <a:ext cx="7235825" cy="532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hips Sticker Challenge on PicsAr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2242531"/>
            <a:ext cx="3514725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Dance Dancing Sticker by milkmochabear for iOS &amp; Android | GIPHY">
            <a:extLst>
              <a:ext uri="{FF2B5EF4-FFF2-40B4-BE49-F238E27FC236}">
                <a16:creationId xmlns:a16="http://schemas.microsoft.com/office/drawing/2014/main" id="{3CC98DD1-769C-48DF-9FDB-0E0978BE8C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9139" y="3096070"/>
            <a:ext cx="1321067" cy="172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Diagram, shape&#10;&#10;Description automatically generated">
            <a:extLst>
              <a:ext uri="{FF2B5EF4-FFF2-40B4-BE49-F238E27FC236}">
                <a16:creationId xmlns:a16="http://schemas.microsoft.com/office/drawing/2014/main" id="{A2BB0399-5548-4C34-8131-D8D03CAEFF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6609" y="-439709"/>
            <a:ext cx="4870070" cy="48700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D85E02-5949-4198-B7AC-7E45C5496F16}"/>
              </a:ext>
            </a:extLst>
          </p:cNvPr>
          <p:cNvSpPr txBox="1"/>
          <p:nvPr/>
        </p:nvSpPr>
        <p:spPr>
          <a:xfrm>
            <a:off x="6495966" y="1753846"/>
            <a:ext cx="3086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 Thăm nhà của gấu</a:t>
            </a:r>
          </a:p>
        </p:txBody>
      </p:sp>
    </p:spTree>
    <p:extLst>
      <p:ext uri="{BB962C8B-B14F-4D97-AF65-F5344CB8AC3E}">
        <p14:creationId xmlns:p14="http://schemas.microsoft.com/office/powerpoint/2010/main" val="3311777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56144"/>
            <a:ext cx="10877550" cy="5545712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2399EB-A1AF-48DC-B1A3-78E3F42055CB}"/>
              </a:ext>
            </a:extLst>
          </p:cNvPr>
          <p:cNvSpPr/>
          <p:nvPr/>
        </p:nvSpPr>
        <p:spPr>
          <a:xfrm>
            <a:off x="1242646" y="914400"/>
            <a:ext cx="820616" cy="7880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665528-58A0-4CC8-B533-5997CD582F60}"/>
              </a:ext>
            </a:extLst>
          </p:cNvPr>
          <p:cNvSpPr txBox="1"/>
          <p:nvPr/>
        </p:nvSpPr>
        <p:spPr>
          <a:xfrm>
            <a:off x="2110154" y="1056096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đến hàng nghìn</a:t>
            </a:r>
          </a:p>
        </p:txBody>
      </p:sp>
      <p:pic>
        <p:nvPicPr>
          <p:cNvPr id="99" name="Hình ảnh 11">
            <a:extLst>
              <a:ext uri="{FF2B5EF4-FFF2-40B4-BE49-F238E27FC236}">
                <a16:creationId xmlns:a16="http://schemas.microsoft.com/office/drawing/2014/main" id="{F3425191-DACC-4A6E-8677-7D98DE266D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08" y="1732457"/>
            <a:ext cx="10119946" cy="1833165"/>
          </a:xfrm>
          <a:prstGeom prst="rect">
            <a:avLst/>
          </a:prstGeom>
        </p:spPr>
      </p:pic>
      <p:pic>
        <p:nvPicPr>
          <p:cNvPr id="100" name="Hình ảnh 28">
            <a:extLst>
              <a:ext uri="{FF2B5EF4-FFF2-40B4-BE49-F238E27FC236}">
                <a16:creationId xmlns:a16="http://schemas.microsoft.com/office/drawing/2014/main" id="{9DD363DB-8E0A-4769-8C5C-292FF3EFFA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59" y="3930660"/>
            <a:ext cx="10440482" cy="194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80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656144"/>
            <a:ext cx="11844669" cy="5545712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99" name="Hình ảnh 11">
            <a:extLst>
              <a:ext uri="{FF2B5EF4-FFF2-40B4-BE49-F238E27FC236}">
                <a16:creationId xmlns:a16="http://schemas.microsoft.com/office/drawing/2014/main" id="{F3425191-DACC-4A6E-8677-7D98DE266D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58" y="815875"/>
            <a:ext cx="10119946" cy="1833165"/>
          </a:xfrm>
          <a:prstGeom prst="rect">
            <a:avLst/>
          </a:prstGeom>
        </p:spPr>
      </p:pic>
      <p:sp>
        <p:nvSpPr>
          <p:cNvPr id="13" name="Hộp Văn bản 13">
            <a:extLst>
              <a:ext uri="{FF2B5EF4-FFF2-40B4-BE49-F238E27FC236}">
                <a16:creationId xmlns:a16="http://schemas.microsoft.com/office/drawing/2014/main" id="{9000E215-863A-4AE1-B1D1-166D8482C92C}"/>
              </a:ext>
            </a:extLst>
          </p:cNvPr>
          <p:cNvSpPr txBox="1"/>
          <p:nvPr/>
        </p:nvSpPr>
        <p:spPr>
          <a:xfrm>
            <a:off x="2247159" y="4048416"/>
            <a:ext cx="8574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14" name="Hộp Văn bản 14">
            <a:extLst>
              <a:ext uri="{FF2B5EF4-FFF2-40B4-BE49-F238E27FC236}">
                <a16:creationId xmlns:a16="http://schemas.microsoft.com/office/drawing/2014/main" id="{7BD227C9-29F0-4EB6-97A0-B54E97ED759D}"/>
              </a:ext>
            </a:extLst>
          </p:cNvPr>
          <p:cNvSpPr txBox="1"/>
          <p:nvPr/>
        </p:nvSpPr>
        <p:spPr>
          <a:xfrm>
            <a:off x="757434" y="2972651"/>
            <a:ext cx="4055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5" name="Hộp Văn bản 16">
            <a:extLst>
              <a:ext uri="{FF2B5EF4-FFF2-40B4-BE49-F238E27FC236}">
                <a16:creationId xmlns:a16="http://schemas.microsoft.com/office/drawing/2014/main" id="{408584A8-CB80-467E-A9A8-C5A31E43837D}"/>
              </a:ext>
            </a:extLst>
          </p:cNvPr>
          <p:cNvSpPr txBox="1"/>
          <p:nvPr/>
        </p:nvSpPr>
        <p:spPr>
          <a:xfrm>
            <a:off x="1105914" y="4191002"/>
            <a:ext cx="108572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7075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7485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16" name="Hộp Văn bản 18">
            <a:extLst>
              <a:ext uri="{FF2B5EF4-FFF2-40B4-BE49-F238E27FC236}">
                <a16:creationId xmlns:a16="http://schemas.microsoft.com/office/drawing/2014/main" id="{FCC8EFCF-B248-4F8D-80C4-0F67E4AEF28E}"/>
              </a:ext>
            </a:extLst>
          </p:cNvPr>
          <p:cNvSpPr txBox="1"/>
          <p:nvPr/>
        </p:nvSpPr>
        <p:spPr>
          <a:xfrm>
            <a:off x="2281533" y="4030675"/>
            <a:ext cx="8574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19" name="Hộp Văn bản 20">
            <a:extLst>
              <a:ext uri="{FF2B5EF4-FFF2-40B4-BE49-F238E27FC236}">
                <a16:creationId xmlns:a16="http://schemas.microsoft.com/office/drawing/2014/main" id="{BCE6D8E8-54EF-4F49-8E37-64545BE29ACF}"/>
              </a:ext>
            </a:extLst>
          </p:cNvPr>
          <p:cNvSpPr txBox="1"/>
          <p:nvPr/>
        </p:nvSpPr>
        <p:spPr>
          <a:xfrm>
            <a:off x="977969" y="4188103"/>
            <a:ext cx="105027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7075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7485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7000.</a:t>
            </a:r>
            <a:endParaRPr lang="en-US" sz="3200" dirty="0"/>
          </a:p>
        </p:txBody>
      </p:sp>
      <p:sp>
        <p:nvSpPr>
          <p:cNvPr id="20" name="Hộp Văn bản 22">
            <a:extLst>
              <a:ext uri="{FF2B5EF4-FFF2-40B4-BE49-F238E27FC236}">
                <a16:creationId xmlns:a16="http://schemas.microsoft.com/office/drawing/2014/main" id="{C2E4CF99-E678-4F92-9378-495FCB672199}"/>
              </a:ext>
            </a:extLst>
          </p:cNvPr>
          <p:cNvSpPr txBox="1"/>
          <p:nvPr/>
        </p:nvSpPr>
        <p:spPr>
          <a:xfrm>
            <a:off x="411486" y="4257859"/>
            <a:ext cx="11932734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7075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7485?</a:t>
            </a:r>
            <a:endParaRPr lang="en-US" sz="3200" dirty="0">
              <a:solidFill>
                <a:srgbClr val="00000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4">
            <a:extLst>
              <a:ext uri="{FF2B5EF4-FFF2-40B4-BE49-F238E27FC236}">
                <a16:creationId xmlns:a16="http://schemas.microsoft.com/office/drawing/2014/main" id="{BC748939-BA59-40EF-8BA4-EBE3A37D6B32}"/>
              </a:ext>
            </a:extLst>
          </p:cNvPr>
          <p:cNvSpPr txBox="1"/>
          <p:nvPr/>
        </p:nvSpPr>
        <p:spPr>
          <a:xfrm>
            <a:off x="671285" y="4324471"/>
            <a:ext cx="11813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4.</a:t>
            </a:r>
            <a:endParaRPr lang="en-US" sz="3200" dirty="0"/>
          </a:p>
        </p:txBody>
      </p:sp>
      <p:sp>
        <p:nvSpPr>
          <p:cNvPr id="23" name="Hộp Văn bản 26">
            <a:extLst>
              <a:ext uri="{FF2B5EF4-FFF2-40B4-BE49-F238E27FC236}">
                <a16:creationId xmlns:a16="http://schemas.microsoft.com/office/drawing/2014/main" id="{77B3C568-5678-429B-BAEA-1E36E97824A7}"/>
              </a:ext>
            </a:extLst>
          </p:cNvPr>
          <p:cNvSpPr txBox="1"/>
          <p:nvPr/>
        </p:nvSpPr>
        <p:spPr>
          <a:xfrm>
            <a:off x="671285" y="4202321"/>
            <a:ext cx="11009572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7075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7485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0000"/>
              </a:solidFill>
              <a:effectLst/>
              <a:latin typeface="HP001 4 hàng" panose="020B06030503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48A6B548-6679-469B-836C-95F291F2D7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379" y="4767813"/>
            <a:ext cx="2957163" cy="2957163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D7DB2496-B9FB-4F41-9465-A0BDD910AA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397" y="2168094"/>
            <a:ext cx="2331868" cy="2331868"/>
          </a:xfrm>
          <a:prstGeom prst="rect">
            <a:avLst/>
          </a:prstGeom>
        </p:spPr>
      </p:pic>
      <p:sp>
        <p:nvSpPr>
          <p:cNvPr id="26" name="Hộp Văn bản 19">
            <a:extLst>
              <a:ext uri="{FF2B5EF4-FFF2-40B4-BE49-F238E27FC236}">
                <a16:creationId xmlns:a16="http://schemas.microsoft.com/office/drawing/2014/main" id="{67FEA4AB-EA98-4212-BB9A-86F2391F23F5}"/>
              </a:ext>
            </a:extLst>
          </p:cNvPr>
          <p:cNvSpPr txBox="1"/>
          <p:nvPr/>
        </p:nvSpPr>
        <p:spPr>
          <a:xfrm>
            <a:off x="1294624" y="4382577"/>
            <a:ext cx="93899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7075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7485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51301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656144"/>
            <a:ext cx="11844669" cy="5545712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7" name="Hình ảnh 11">
            <a:extLst>
              <a:ext uri="{FF2B5EF4-FFF2-40B4-BE49-F238E27FC236}">
                <a16:creationId xmlns:a16="http://schemas.microsoft.com/office/drawing/2014/main" id="{D9A02640-AC05-4C12-9082-F3C4FE8AB7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37" y="968870"/>
            <a:ext cx="9431387" cy="1409867"/>
          </a:xfrm>
          <a:prstGeom prst="rect">
            <a:avLst/>
          </a:prstGeom>
        </p:spPr>
      </p:pic>
      <p:pic>
        <p:nvPicPr>
          <p:cNvPr id="28" name="图片 7">
            <a:extLst>
              <a:ext uri="{FF2B5EF4-FFF2-40B4-BE49-F238E27FC236}">
                <a16:creationId xmlns:a16="http://schemas.microsoft.com/office/drawing/2014/main" id="{31DE7611-0E2E-4499-9C21-B23BEEE224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159" y="4397869"/>
            <a:ext cx="2957163" cy="2957163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id="{62856BFB-0708-475E-B3A8-1C29AA76F2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045" y="1082018"/>
            <a:ext cx="3048000" cy="3048000"/>
          </a:xfrm>
          <a:prstGeom prst="rect">
            <a:avLst/>
          </a:prstGeom>
        </p:spPr>
      </p:pic>
      <p:sp>
        <p:nvSpPr>
          <p:cNvPr id="30" name="Hộp Văn bản 21">
            <a:extLst>
              <a:ext uri="{FF2B5EF4-FFF2-40B4-BE49-F238E27FC236}">
                <a16:creationId xmlns:a16="http://schemas.microsoft.com/office/drawing/2014/main" id="{4CB84271-2D29-46ED-93E5-419828FBFBEC}"/>
              </a:ext>
            </a:extLst>
          </p:cNvPr>
          <p:cNvSpPr txBox="1"/>
          <p:nvPr/>
        </p:nvSpPr>
        <p:spPr>
          <a:xfrm>
            <a:off x="823954" y="3721071"/>
            <a:ext cx="102104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7075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7485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31" name="Hộp Văn bản 23">
            <a:extLst>
              <a:ext uri="{FF2B5EF4-FFF2-40B4-BE49-F238E27FC236}">
                <a16:creationId xmlns:a16="http://schemas.microsoft.com/office/drawing/2014/main" id="{363209A7-A73D-44F7-AA29-1F134F6C5CEB}"/>
              </a:ext>
            </a:extLst>
          </p:cNvPr>
          <p:cNvSpPr txBox="1"/>
          <p:nvPr/>
        </p:nvSpPr>
        <p:spPr>
          <a:xfrm>
            <a:off x="985113" y="3742542"/>
            <a:ext cx="9888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7075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7485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0.</a:t>
            </a:r>
            <a:endParaRPr lang="en-US" sz="3200" dirty="0"/>
          </a:p>
        </p:txBody>
      </p:sp>
      <p:sp>
        <p:nvSpPr>
          <p:cNvPr id="32" name="Hộp Văn bản 25">
            <a:extLst>
              <a:ext uri="{FF2B5EF4-FFF2-40B4-BE49-F238E27FC236}">
                <a16:creationId xmlns:a16="http://schemas.microsoft.com/office/drawing/2014/main" id="{8AD46934-0413-498E-84B4-8BFE99A5102D}"/>
              </a:ext>
            </a:extLst>
          </p:cNvPr>
          <p:cNvSpPr txBox="1"/>
          <p:nvPr/>
        </p:nvSpPr>
        <p:spPr>
          <a:xfrm>
            <a:off x="823953" y="3911376"/>
            <a:ext cx="105031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7522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7950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33" name="Hộp Văn bản 27">
            <a:extLst>
              <a:ext uri="{FF2B5EF4-FFF2-40B4-BE49-F238E27FC236}">
                <a16:creationId xmlns:a16="http://schemas.microsoft.com/office/drawing/2014/main" id="{E9D6D2E2-9C82-49D9-831B-3BEAFDDDC830}"/>
              </a:ext>
            </a:extLst>
          </p:cNvPr>
          <p:cNvSpPr txBox="1"/>
          <p:nvPr/>
        </p:nvSpPr>
        <p:spPr>
          <a:xfrm>
            <a:off x="809561" y="3922111"/>
            <a:ext cx="10713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7522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7950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8000.</a:t>
            </a:r>
            <a:endParaRPr lang="en-US" sz="3200" dirty="0"/>
          </a:p>
        </p:txBody>
      </p:sp>
      <p:sp>
        <p:nvSpPr>
          <p:cNvPr id="34" name="Hộp Văn bản 28">
            <a:extLst>
              <a:ext uri="{FF2B5EF4-FFF2-40B4-BE49-F238E27FC236}">
                <a16:creationId xmlns:a16="http://schemas.microsoft.com/office/drawing/2014/main" id="{4446885B-C770-4812-9DE3-BD061F594090}"/>
              </a:ext>
            </a:extLst>
          </p:cNvPr>
          <p:cNvSpPr txBox="1"/>
          <p:nvPr/>
        </p:nvSpPr>
        <p:spPr>
          <a:xfrm>
            <a:off x="584413" y="3906075"/>
            <a:ext cx="9888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7522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7950?</a:t>
            </a:r>
            <a:endParaRPr lang="en-US" sz="3200" dirty="0"/>
          </a:p>
        </p:txBody>
      </p:sp>
      <p:sp>
        <p:nvSpPr>
          <p:cNvPr id="35" name="Hộp Văn bản 29">
            <a:extLst>
              <a:ext uri="{FF2B5EF4-FFF2-40B4-BE49-F238E27FC236}">
                <a16:creationId xmlns:a16="http://schemas.microsoft.com/office/drawing/2014/main" id="{CC57E0DD-9819-4A5B-B0C0-D3C15AF0E445}"/>
              </a:ext>
            </a:extLst>
          </p:cNvPr>
          <p:cNvSpPr txBox="1"/>
          <p:nvPr/>
        </p:nvSpPr>
        <p:spPr>
          <a:xfrm>
            <a:off x="999506" y="3912688"/>
            <a:ext cx="98881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9.</a:t>
            </a:r>
            <a:endParaRPr lang="en-US" sz="3200" dirty="0"/>
          </a:p>
        </p:txBody>
      </p:sp>
      <p:sp>
        <p:nvSpPr>
          <p:cNvPr id="36" name="Hộp Văn bản 30">
            <a:extLst>
              <a:ext uri="{FF2B5EF4-FFF2-40B4-BE49-F238E27FC236}">
                <a16:creationId xmlns:a16="http://schemas.microsoft.com/office/drawing/2014/main" id="{493891B9-8E35-4047-81EF-78FBD1B95A45}"/>
              </a:ext>
            </a:extLst>
          </p:cNvPr>
          <p:cNvSpPr txBox="1"/>
          <p:nvPr/>
        </p:nvSpPr>
        <p:spPr>
          <a:xfrm>
            <a:off x="1230113" y="3852911"/>
            <a:ext cx="938878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7522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7950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37" name="Hộp Văn bản 31">
            <a:extLst>
              <a:ext uri="{FF2B5EF4-FFF2-40B4-BE49-F238E27FC236}">
                <a16:creationId xmlns:a16="http://schemas.microsoft.com/office/drawing/2014/main" id="{3A9B0FDF-89C9-4154-B63B-3E1816CDA2B6}"/>
              </a:ext>
            </a:extLst>
          </p:cNvPr>
          <p:cNvSpPr txBox="1"/>
          <p:nvPr/>
        </p:nvSpPr>
        <p:spPr>
          <a:xfrm>
            <a:off x="1230112" y="3846298"/>
            <a:ext cx="94317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7522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7950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8.</a:t>
            </a:r>
            <a:endParaRPr lang="en-US" sz="3200" dirty="0"/>
          </a:p>
        </p:txBody>
      </p:sp>
      <p:sp>
        <p:nvSpPr>
          <p:cNvPr id="38" name="Hộp Văn bản 32">
            <a:extLst>
              <a:ext uri="{FF2B5EF4-FFF2-40B4-BE49-F238E27FC236}">
                <a16:creationId xmlns:a16="http://schemas.microsoft.com/office/drawing/2014/main" id="{93B71DD3-F3B9-44D2-BC6B-D76BFDBBD053}"/>
              </a:ext>
            </a:extLst>
          </p:cNvPr>
          <p:cNvSpPr txBox="1"/>
          <p:nvPr/>
        </p:nvSpPr>
        <p:spPr>
          <a:xfrm>
            <a:off x="823952" y="4056273"/>
            <a:ext cx="102420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3200" dirty="0"/>
          </a:p>
        </p:txBody>
      </p:sp>
      <p:sp>
        <p:nvSpPr>
          <p:cNvPr id="39" name="Hộp Văn bản 33">
            <a:extLst>
              <a:ext uri="{FF2B5EF4-FFF2-40B4-BE49-F238E27FC236}">
                <a16:creationId xmlns:a16="http://schemas.microsoft.com/office/drawing/2014/main" id="{9977A429-4557-4348-A592-58B473206ED8}"/>
              </a:ext>
            </a:extLst>
          </p:cNvPr>
          <p:cNvSpPr txBox="1"/>
          <p:nvPr/>
        </p:nvSpPr>
        <p:spPr>
          <a:xfrm>
            <a:off x="2021669" y="4128120"/>
            <a:ext cx="8548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40" name="Hộp Văn bản 16">
            <a:extLst>
              <a:ext uri="{FF2B5EF4-FFF2-40B4-BE49-F238E27FC236}">
                <a16:creationId xmlns:a16="http://schemas.microsoft.com/office/drawing/2014/main" id="{D0F8A08B-E40A-479B-980E-8F726BA27800}"/>
              </a:ext>
            </a:extLst>
          </p:cNvPr>
          <p:cNvSpPr txBox="1"/>
          <p:nvPr/>
        </p:nvSpPr>
        <p:spPr>
          <a:xfrm>
            <a:off x="792311" y="2799283"/>
            <a:ext cx="4055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505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656144"/>
            <a:ext cx="11844669" cy="5545712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Hình ảnh 11">
            <a:extLst>
              <a:ext uri="{FF2B5EF4-FFF2-40B4-BE49-F238E27FC236}">
                <a16:creationId xmlns:a16="http://schemas.microsoft.com/office/drawing/2014/main" id="{79715AC5-7322-45DA-AAE0-62D046CE0BF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95256"/>
            <a:ext cx="9431387" cy="1409867"/>
          </a:xfrm>
          <a:prstGeom prst="rect">
            <a:avLst/>
          </a:prstGeom>
        </p:spPr>
      </p:pic>
      <p:pic>
        <p:nvPicPr>
          <p:cNvPr id="23" name="图片 7">
            <a:extLst>
              <a:ext uri="{FF2B5EF4-FFF2-40B4-BE49-F238E27FC236}">
                <a16:creationId xmlns:a16="http://schemas.microsoft.com/office/drawing/2014/main" id="{AD688965-0C40-4451-9F90-EC9CEA6D41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029" y="4400549"/>
            <a:ext cx="2957163" cy="2957163"/>
          </a:xfrm>
          <a:prstGeom prst="rect">
            <a:avLst/>
          </a:prstGeom>
        </p:spPr>
      </p:pic>
      <p:pic>
        <p:nvPicPr>
          <p:cNvPr id="24" name="图片 19">
            <a:extLst>
              <a:ext uri="{FF2B5EF4-FFF2-40B4-BE49-F238E27FC236}">
                <a16:creationId xmlns:a16="http://schemas.microsoft.com/office/drawing/2014/main" id="{6E55EE66-257F-4989-AAFA-D150E465D7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915" y="1084698"/>
            <a:ext cx="3048000" cy="3048000"/>
          </a:xfrm>
          <a:prstGeom prst="rect">
            <a:avLst/>
          </a:prstGeom>
        </p:spPr>
      </p:pic>
      <p:sp>
        <p:nvSpPr>
          <p:cNvPr id="25" name="Hộp Văn bản 16">
            <a:extLst>
              <a:ext uri="{FF2B5EF4-FFF2-40B4-BE49-F238E27FC236}">
                <a16:creationId xmlns:a16="http://schemas.microsoft.com/office/drawing/2014/main" id="{84B19EB9-D1E3-44ED-8E89-F26B0F616B6F}"/>
              </a:ext>
            </a:extLst>
          </p:cNvPr>
          <p:cNvSpPr txBox="1"/>
          <p:nvPr/>
        </p:nvSpPr>
        <p:spPr>
          <a:xfrm>
            <a:off x="1066670" y="3994921"/>
            <a:ext cx="108147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7522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7950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26" name="Hộp Văn bản 18">
            <a:extLst>
              <a:ext uri="{FF2B5EF4-FFF2-40B4-BE49-F238E27FC236}">
                <a16:creationId xmlns:a16="http://schemas.microsoft.com/office/drawing/2014/main" id="{92223F62-13AC-47A4-8845-15A578602210}"/>
              </a:ext>
            </a:extLst>
          </p:cNvPr>
          <p:cNvSpPr txBox="1"/>
          <p:nvPr/>
        </p:nvSpPr>
        <p:spPr>
          <a:xfrm>
            <a:off x="1514717" y="3994921"/>
            <a:ext cx="88669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chục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7522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7950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0.</a:t>
            </a:r>
            <a:endParaRPr lang="en-US" sz="3200" dirty="0"/>
          </a:p>
        </p:txBody>
      </p:sp>
      <p:sp>
        <p:nvSpPr>
          <p:cNvPr id="41" name="Hộp Văn bản 20">
            <a:extLst>
              <a:ext uri="{FF2B5EF4-FFF2-40B4-BE49-F238E27FC236}">
                <a16:creationId xmlns:a16="http://schemas.microsoft.com/office/drawing/2014/main" id="{C7943D85-73DC-4C3C-9DCB-E5FA6DA3F6A3}"/>
              </a:ext>
            </a:extLst>
          </p:cNvPr>
          <p:cNvSpPr txBox="1"/>
          <p:nvPr/>
        </p:nvSpPr>
        <p:spPr>
          <a:xfrm>
            <a:off x="2572375" y="4037143"/>
            <a:ext cx="86278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/>
          </a:p>
        </p:txBody>
      </p:sp>
      <p:sp>
        <p:nvSpPr>
          <p:cNvPr id="42" name="Hộp Văn bản 22">
            <a:extLst>
              <a:ext uri="{FF2B5EF4-FFF2-40B4-BE49-F238E27FC236}">
                <a16:creationId xmlns:a16="http://schemas.microsoft.com/office/drawing/2014/main" id="{B3447937-0E53-4FBE-9DA0-5E40B0A1A341}"/>
              </a:ext>
            </a:extLst>
          </p:cNvPr>
          <p:cNvSpPr txBox="1"/>
          <p:nvPr/>
        </p:nvSpPr>
        <p:spPr>
          <a:xfrm>
            <a:off x="2332805" y="4108161"/>
            <a:ext cx="86278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nghìn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  <p:sp>
        <p:nvSpPr>
          <p:cNvPr id="43" name="Hộp Văn bản 9">
            <a:extLst>
              <a:ext uri="{FF2B5EF4-FFF2-40B4-BE49-F238E27FC236}">
                <a16:creationId xmlns:a16="http://schemas.microsoft.com/office/drawing/2014/main" id="{B6BE5791-3326-44DE-A969-895260FCF76D}"/>
              </a:ext>
            </a:extLst>
          </p:cNvPr>
          <p:cNvSpPr txBox="1"/>
          <p:nvPr/>
        </p:nvSpPr>
        <p:spPr>
          <a:xfrm>
            <a:off x="845267" y="2974271"/>
            <a:ext cx="4055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vi-VN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767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  <p:bldP spid="41" grpId="0"/>
      <p:bldP spid="41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457200"/>
            <a:ext cx="11844669" cy="6201856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Hình ảnh 11">
            <a:extLst>
              <a:ext uri="{FF2B5EF4-FFF2-40B4-BE49-F238E27FC236}">
                <a16:creationId xmlns:a16="http://schemas.microsoft.com/office/drawing/2014/main" id="{57A8F9CF-7DA2-4242-87C7-C6BA820025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06" y="599202"/>
            <a:ext cx="9431387" cy="1409867"/>
          </a:xfrm>
          <a:prstGeom prst="rect">
            <a:avLst/>
          </a:prstGeom>
        </p:spPr>
      </p:pic>
      <p:sp>
        <p:nvSpPr>
          <p:cNvPr id="18" name="Hình chữ nhật: Góc Tròn 9">
            <a:extLst>
              <a:ext uri="{FF2B5EF4-FFF2-40B4-BE49-F238E27FC236}">
                <a16:creationId xmlns:a16="http://schemas.microsoft.com/office/drawing/2014/main" id="{0A472A8E-877F-4820-BDB9-9DF3C8E57921}"/>
              </a:ext>
            </a:extLst>
          </p:cNvPr>
          <p:cNvSpPr/>
          <p:nvPr/>
        </p:nvSpPr>
        <p:spPr>
          <a:xfrm>
            <a:off x="1380307" y="2282638"/>
            <a:ext cx="9431387" cy="411816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1,2,3,4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5,6,7,8,9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3699280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457200"/>
            <a:ext cx="11844669" cy="6201856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BA709B-5F72-4D21-A715-94B8BD14EAC4}"/>
              </a:ext>
            </a:extLst>
          </p:cNvPr>
          <p:cNvSpPr txBox="1"/>
          <p:nvPr/>
        </p:nvSpPr>
        <p:spPr>
          <a:xfrm>
            <a:off x="489392" y="1481854"/>
            <a:ext cx="11611982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indent="-514350">
              <a:spcBef>
                <a:spcPts val="0"/>
              </a:spcBef>
              <a:spcAft>
                <a:spcPts val="900"/>
              </a:spcAft>
              <a:buAutoNum type="alphaLcPeriod"/>
            </a:pP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4 521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5 000</a:t>
            </a:r>
          </a:p>
          <a:p>
            <a:pPr marR="0">
              <a:spcBef>
                <a:spcPts val="0"/>
              </a:spcBef>
              <a:spcAft>
                <a:spcPts val="900"/>
              </a:spcAft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5).</a:t>
            </a:r>
          </a:p>
        </p:txBody>
      </p:sp>
      <p:sp>
        <p:nvSpPr>
          <p:cNvPr id="11" name="Hộp Văn bản 12">
            <a:extLst>
              <a:ext uri="{FF2B5EF4-FFF2-40B4-BE49-F238E27FC236}">
                <a16:creationId xmlns:a16="http://schemas.microsoft.com/office/drawing/2014/main" id="{27148922-7967-46A4-851F-191460A8F965}"/>
              </a:ext>
            </a:extLst>
          </p:cNvPr>
          <p:cNvSpPr txBox="1"/>
          <p:nvPr/>
        </p:nvSpPr>
        <p:spPr>
          <a:xfrm>
            <a:off x="435040" y="3126989"/>
            <a:ext cx="11844669" cy="131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9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6 480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</a:t>
            </a:r>
            <a:r>
              <a:rPr lang="en-US" sz="36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 </a:t>
            </a:r>
          </a:p>
          <a:p>
            <a:pPr marL="0" marR="0">
              <a:spcBef>
                <a:spcPts val="0"/>
              </a:spcBef>
              <a:spcAft>
                <a:spcPts val="900"/>
              </a:spcAft>
            </a:pPr>
            <a:r>
              <a:rPr lang="en-US" sz="36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4).</a:t>
            </a:r>
          </a:p>
        </p:txBody>
      </p:sp>
      <p:sp>
        <p:nvSpPr>
          <p:cNvPr id="12" name="Hộp Văn bản 13">
            <a:extLst>
              <a:ext uri="{FF2B5EF4-FFF2-40B4-BE49-F238E27FC236}">
                <a16:creationId xmlns:a16="http://schemas.microsoft.com/office/drawing/2014/main" id="{F99AB1C7-2C8C-4940-B53F-258AF5B596B6}"/>
              </a:ext>
            </a:extLst>
          </p:cNvPr>
          <p:cNvSpPr txBox="1"/>
          <p:nvPr/>
        </p:nvSpPr>
        <p:spPr>
          <a:xfrm>
            <a:off x="435040" y="4759210"/>
            <a:ext cx="118446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900"/>
              </a:spcAft>
            </a:pP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2 634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nghìn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000 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6).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DD16DA-102A-4C0B-86E8-9E2499DAA87E}"/>
              </a:ext>
            </a:extLst>
          </p:cNvPr>
          <p:cNvSpPr/>
          <p:nvPr/>
        </p:nvSpPr>
        <p:spPr>
          <a:xfrm>
            <a:off x="1217266" y="652061"/>
            <a:ext cx="820616" cy="78802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AC2E8-7CC3-4921-AE7F-3B0E4F94763D}"/>
              </a:ext>
            </a:extLst>
          </p:cNvPr>
          <p:cNvSpPr txBox="1"/>
          <p:nvPr/>
        </p:nvSpPr>
        <p:spPr>
          <a:xfrm>
            <a:off x="2084774" y="793757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đến hàng nghìn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9784FC-8594-42B6-9864-0EF317FBD312}"/>
              </a:ext>
            </a:extLst>
          </p:cNvPr>
          <p:cNvSpPr/>
          <p:nvPr/>
        </p:nvSpPr>
        <p:spPr>
          <a:xfrm>
            <a:off x="10629900" y="1481854"/>
            <a:ext cx="1357642" cy="657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B0F0"/>
                </a:solidFill>
              </a:rPr>
              <a:t>...?..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0A964-7B20-4353-98CE-A4B1C1E51288}"/>
              </a:ext>
            </a:extLst>
          </p:cNvPr>
          <p:cNvSpPr/>
          <p:nvPr/>
        </p:nvSpPr>
        <p:spPr>
          <a:xfrm>
            <a:off x="10629900" y="3122055"/>
            <a:ext cx="1357642" cy="657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B0F0"/>
                </a:solidFill>
              </a:rPr>
              <a:t>...?..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A060EC-392E-4548-AADD-4330CB5292BC}"/>
              </a:ext>
            </a:extLst>
          </p:cNvPr>
          <p:cNvSpPr/>
          <p:nvPr/>
        </p:nvSpPr>
        <p:spPr>
          <a:xfrm>
            <a:off x="10516728" y="4740013"/>
            <a:ext cx="1357642" cy="657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00B0F0"/>
                </a:solidFill>
              </a:rPr>
              <a:t>...?..</a:t>
            </a:r>
          </a:p>
        </p:txBody>
      </p:sp>
    </p:spTree>
    <p:extLst>
      <p:ext uri="{BB962C8B-B14F-4D97-AF65-F5344CB8AC3E}">
        <p14:creationId xmlns:p14="http://schemas.microsoft.com/office/powerpoint/2010/main" val="102334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1756ECC9-83DE-457C-950A-C9F50CF37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8716" y="629023"/>
            <a:ext cx="5420922" cy="549906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843F5A6-6752-4EDE-9588-588FF047D3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12" b="42652" l="67732" r="96486">
                        <a14:foregroundMark x1="67891" y1="37220" x2="67891" y2="37220"/>
                        <a14:foregroundMark x1="68530" y1="32588" x2="68530" y2="32588"/>
                        <a14:foregroundMark x1="83546" y1="40096" x2="83546" y2="40096"/>
                        <a14:foregroundMark x1="77157" y1="42652" x2="77157" y2="42652"/>
                        <a14:foregroundMark x1="84984" y1="38658" x2="84984" y2="38658"/>
                        <a14:foregroundMark x1="84345" y1="39776" x2="84345" y2="39776"/>
                        <a14:foregroundMark x1="76358" y1="39457" x2="76358" y2="3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99" t="537" b="53004"/>
          <a:stretch/>
        </p:blipFill>
        <p:spPr>
          <a:xfrm>
            <a:off x="7911340" y="1849527"/>
            <a:ext cx="2081038" cy="2770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B9CDD-638C-44E4-89BD-7E74CA971F6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0384" y="2549583"/>
            <a:ext cx="4279763" cy="4279763"/>
          </a:xfrm>
          <a:prstGeom prst="rect">
            <a:avLst/>
          </a:prstGeom>
        </p:spPr>
      </p:pic>
      <p:pic>
        <p:nvPicPr>
          <p:cNvPr id="13" name="Picture 12" descr="Diagram, shape&#10;&#10;Description automatically generated">
            <a:extLst>
              <a:ext uri="{FF2B5EF4-FFF2-40B4-BE49-F238E27FC236}">
                <a16:creationId xmlns:a16="http://schemas.microsoft.com/office/drawing/2014/main" id="{7221F911-9656-43B1-B84C-3564C677A34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3853" y="51242"/>
            <a:ext cx="4870070" cy="4870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F8155-E431-48BD-ADBE-4C30735D70BB}"/>
              </a:ext>
            </a:extLst>
          </p:cNvPr>
          <p:cNvSpPr txBox="1"/>
          <p:nvPr/>
        </p:nvSpPr>
        <p:spPr>
          <a:xfrm>
            <a:off x="4672152" y="1913725"/>
            <a:ext cx="326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Vậy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là chúng mình đã hoàn thành hành trình thám hiểm ở ngày 2 rồi.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8" name="Picture 17" descr="Diagram, shape&#10;&#10;Description automatically generated">
            <a:extLst>
              <a:ext uri="{FF2B5EF4-FFF2-40B4-BE49-F238E27FC236}">
                <a16:creationId xmlns:a16="http://schemas.microsoft.com/office/drawing/2014/main" id="{46D258ED-50DC-4BCB-8AF9-B8D7AD232A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8555" y="167365"/>
            <a:ext cx="4377897" cy="43778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3879980-8242-49D6-A668-B6DD1DAB0CA4}"/>
              </a:ext>
            </a:extLst>
          </p:cNvPr>
          <p:cNvSpPr txBox="1"/>
          <p:nvPr/>
        </p:nvSpPr>
        <p:spPr>
          <a:xfrm>
            <a:off x="4874110" y="1915213"/>
            <a:ext cx="30867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Chúng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cùng về nhà nhé các bạn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4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1756ECC9-83DE-457C-950A-C9F50CF37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2131" y="752504"/>
            <a:ext cx="5420922" cy="549906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843F5A6-6752-4EDE-9588-588FF047D3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12" b="42652" l="67732" r="96486">
                        <a14:foregroundMark x1="67891" y1="37220" x2="67891" y2="37220"/>
                        <a14:foregroundMark x1="68530" y1="32588" x2="68530" y2="32588"/>
                        <a14:foregroundMark x1="83546" y1="40096" x2="83546" y2="40096"/>
                        <a14:foregroundMark x1="77157" y1="42652" x2="77157" y2="42652"/>
                        <a14:foregroundMark x1="84984" y1="38658" x2="84984" y2="38658"/>
                        <a14:foregroundMark x1="84345" y1="39776" x2="84345" y2="39776"/>
                        <a14:foregroundMark x1="76358" y1="39457" x2="76358" y2="3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99" t="537" b="53004"/>
          <a:stretch/>
        </p:blipFill>
        <p:spPr>
          <a:xfrm>
            <a:off x="7075694" y="2463804"/>
            <a:ext cx="2081038" cy="2770192"/>
          </a:xfrm>
          <a:prstGeom prst="rect">
            <a:avLst/>
          </a:prstGeom>
        </p:spPr>
      </p:pic>
      <p:pic>
        <p:nvPicPr>
          <p:cNvPr id="13" name="Picture 12" descr="Diagram, shape&#10;&#10;Description automatically generated">
            <a:extLst>
              <a:ext uri="{FF2B5EF4-FFF2-40B4-BE49-F238E27FC236}">
                <a16:creationId xmlns:a16="http://schemas.microsoft.com/office/drawing/2014/main" id="{7221F911-9656-43B1-B84C-3564C677A3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952" y="-180605"/>
            <a:ext cx="4870070" cy="4870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F8155-E431-48BD-ADBE-4C30735D70BB}"/>
              </a:ext>
            </a:extLst>
          </p:cNvPr>
          <p:cNvSpPr txBox="1"/>
          <p:nvPr/>
        </p:nvSpPr>
        <p:spPr>
          <a:xfrm>
            <a:off x="1219457" y="1654265"/>
            <a:ext cx="3269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đường về nhà chúng ta ghé thăm trang trại nuôi bò sữa nhé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899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69" y="71166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85" y="918563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3" y="3600433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9" y="2948049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2C544E-ADBC-4CC9-903D-C478CF2B8D95}"/>
              </a:ext>
            </a:extLst>
          </p:cNvPr>
          <p:cNvSpPr txBox="1"/>
          <p:nvPr/>
        </p:nvSpPr>
        <p:spPr>
          <a:xfrm>
            <a:off x="4435983" y="2959007"/>
            <a:ext cx="4347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UVN Lac Long Quan" panose="020E0602040504020404" pitchFamily="34" charset="0"/>
              </a:rPr>
              <a:t>Khởi động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BE39B-369C-4908-A9BF-3880CD0BBB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0466" y="4002612"/>
            <a:ext cx="1686664" cy="2012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61B035-1D04-4486-9CAB-D446F574C7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42072" y="4975724"/>
            <a:ext cx="2127688" cy="18167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61EC3E-5386-48E6-8B83-B052DA80B8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5375" y="5345173"/>
            <a:ext cx="1950889" cy="15546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F72791-ACF9-469F-8E99-B98EB0E4E7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486" y1="57348" x2="46486" y2="57348"/>
                        <a14:foregroundMark x1="50160" y1="57827" x2="41534" y2="54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75" y="-54752"/>
            <a:ext cx="2237547" cy="22375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B7B0A7-C00D-4233-A06E-655DA4E6BB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270692">
            <a:off x="7731030" y="5255618"/>
            <a:ext cx="1601206" cy="20015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DAB1A9-5B15-4BC8-B237-641C8003DF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88585" y="-3239661"/>
            <a:ext cx="5151825" cy="5151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90255C-4310-4942-B2B5-51E8CDA769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78446" y="5422456"/>
            <a:ext cx="2097206" cy="2054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19114 -0.63843 C 0.23099 -0.78264 0.29088 -0.85787 0.35377 -0.85787 C 0.42526 -0.85787 0.48255 -0.78264 0.52239 -0.63843 L 0.71419 -3.7037E-7 " pathEditMode="relative" rAng="0" ptsTypes="AAAAA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-4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457200"/>
            <a:ext cx="11844669" cy="6201856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AC2E8-7CC3-4921-AE7F-3B0E4F94763D}"/>
              </a:ext>
            </a:extLst>
          </p:cNvPr>
          <p:cNvSpPr txBox="1"/>
          <p:nvPr/>
        </p:nvSpPr>
        <p:spPr>
          <a:xfrm>
            <a:off x="379608" y="1361196"/>
            <a:ext cx="67831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 trại có bao nhiêu con bò?</a:t>
            </a:r>
          </a:p>
          <a:p>
            <a:pPr lvl="0" algn="just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con bò của trang trại là số có bốn chữ số.</a:t>
            </a:r>
          </a:p>
          <a:p>
            <a:pPr lvl="0" algn="just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làm tròn số này đến hàng nghìn thì được số 10 000.</a:t>
            </a:r>
          </a:p>
          <a:p>
            <a:pPr lvl="0" algn="just">
              <a:defRPr/>
            </a:pP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gạch bỏ chữ số hàng nghìn thì được số lớn nhất có ba chữ số.</a:t>
            </a:r>
          </a:p>
        </p:txBody>
      </p:sp>
      <p:pic>
        <p:nvPicPr>
          <p:cNvPr id="16" name="Hình ảnh 5">
            <a:extLst>
              <a:ext uri="{FF2B5EF4-FFF2-40B4-BE49-F238E27FC236}">
                <a16:creationId xmlns:a16="http://schemas.microsoft.com/office/drawing/2014/main" id="{4DB3B8D8-EAAA-4931-A00D-B41F34BD6B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1581721"/>
            <a:ext cx="4823158" cy="395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31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457200"/>
            <a:ext cx="11844669" cy="6201856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AC2E8-7CC3-4921-AE7F-3B0E4F94763D}"/>
              </a:ext>
            </a:extLst>
          </p:cNvPr>
          <p:cNvSpPr txBox="1"/>
          <p:nvPr/>
        </p:nvSpPr>
        <p:spPr>
          <a:xfrm>
            <a:off x="891646" y="782354"/>
            <a:ext cx="10917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gạch bỏ chữ số hàng nghìn thì được số lớn nhất có ba chữ số nên số cần tìm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là: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....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999</a:t>
            </a:r>
          </a:p>
        </p:txBody>
      </p:sp>
      <p:pic>
        <p:nvPicPr>
          <p:cNvPr id="16" name="Hình ảnh 5">
            <a:extLst>
              <a:ext uri="{FF2B5EF4-FFF2-40B4-BE49-F238E27FC236}">
                <a16:creationId xmlns:a16="http://schemas.microsoft.com/office/drawing/2014/main" id="{4DB3B8D8-EAAA-4931-A00D-B41F34BD6B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65" y="3558128"/>
            <a:ext cx="3626141" cy="2971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A8D815-B364-4157-9CC7-54692D16CF7B}"/>
              </a:ext>
            </a:extLst>
          </p:cNvPr>
          <p:cNvSpPr txBox="1"/>
          <p:nvPr/>
        </p:nvSpPr>
        <p:spPr>
          <a:xfrm>
            <a:off x="891646" y="2292562"/>
            <a:ext cx="109170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làm tròn số này đến hàng nghìn thì được số 10 000 nên chữ số hàng nghìn là 9.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id="{9DC13307-1922-4F3A-9FBC-50800DF9A8DF}"/>
              </a:ext>
            </a:extLst>
          </p:cNvPr>
          <p:cNvSpPr txBox="1"/>
          <p:nvPr/>
        </p:nvSpPr>
        <p:spPr>
          <a:xfrm>
            <a:off x="5446592" y="4492580"/>
            <a:ext cx="64450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9999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bò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458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形 7">
            <a:extLst>
              <a:ext uri="{FF2B5EF4-FFF2-40B4-BE49-F238E27FC236}">
                <a16:creationId xmlns:a16="http://schemas.microsoft.com/office/drawing/2014/main" id="{1756ECC9-83DE-457C-950A-C9F50CF375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2131" y="752504"/>
            <a:ext cx="5420922" cy="549906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843F5A6-6752-4EDE-9588-588FF047D37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112" b="42652" l="67732" r="96486">
                        <a14:foregroundMark x1="67891" y1="37220" x2="67891" y2="37220"/>
                        <a14:foregroundMark x1="68530" y1="32588" x2="68530" y2="32588"/>
                        <a14:foregroundMark x1="83546" y1="40096" x2="83546" y2="40096"/>
                        <a14:foregroundMark x1="77157" y1="42652" x2="77157" y2="42652"/>
                        <a14:foregroundMark x1="84984" y1="38658" x2="84984" y2="38658"/>
                        <a14:foregroundMark x1="84345" y1="39776" x2="84345" y2="39776"/>
                        <a14:foregroundMark x1="76358" y1="39457" x2="76358" y2="39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99" t="537" b="53004"/>
          <a:stretch/>
        </p:blipFill>
        <p:spPr>
          <a:xfrm>
            <a:off x="7075694" y="2463804"/>
            <a:ext cx="2081038" cy="2770192"/>
          </a:xfrm>
          <a:prstGeom prst="rect">
            <a:avLst/>
          </a:prstGeom>
        </p:spPr>
      </p:pic>
      <p:pic>
        <p:nvPicPr>
          <p:cNvPr id="13" name="Picture 12" descr="Diagram, shape&#10;&#10;Description automatically generated">
            <a:extLst>
              <a:ext uri="{FF2B5EF4-FFF2-40B4-BE49-F238E27FC236}">
                <a16:creationId xmlns:a16="http://schemas.microsoft.com/office/drawing/2014/main" id="{7221F911-9656-43B1-B84C-3564C677A3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1667">
                        <a14:foregroundMark x1="10000" y1="56111" x2="10000" y2="56111"/>
                        <a14:foregroundMark x1="91667" y1="52500" x2="91667" y2="5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952" y="-180605"/>
            <a:ext cx="4870070" cy="48700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60F8155-E431-48BD-ADBE-4C30735D70BB}"/>
              </a:ext>
            </a:extLst>
          </p:cNvPr>
          <p:cNvSpPr txBox="1"/>
          <p:nvPr/>
        </p:nvSpPr>
        <p:spPr>
          <a:xfrm>
            <a:off x="1778947" y="1890350"/>
            <a:ext cx="3269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KHÁM PHÁ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72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457200"/>
            <a:ext cx="11844669" cy="6201856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AC2E8-7CC3-4921-AE7F-3B0E4F94763D}"/>
              </a:ext>
            </a:extLst>
          </p:cNvPr>
          <p:cNvSpPr txBox="1"/>
          <p:nvPr/>
        </p:nvSpPr>
        <p:spPr>
          <a:xfrm>
            <a:off x="668271" y="816288"/>
            <a:ext cx="10917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Phan Xi Păng ( tỉnh Lào Cai) và  núi Pu Ta Leng (tỉnh Lai Châu) là hai ngọn núi cao nhất và nhì ở nước ta.</a:t>
            </a:r>
          </a:p>
        </p:txBody>
      </p:sp>
      <p:pic>
        <p:nvPicPr>
          <p:cNvPr id="13" name="Hình ảnh 7">
            <a:extLst>
              <a:ext uri="{FF2B5EF4-FFF2-40B4-BE49-F238E27FC236}">
                <a16:creationId xmlns:a16="http://schemas.microsoft.com/office/drawing/2014/main" id="{B8AEC9AC-6050-4366-9A6A-CE1AA8A149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069" y="2260155"/>
            <a:ext cx="9213861" cy="414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7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457200"/>
            <a:ext cx="11844669" cy="6201856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AC2E8-7CC3-4921-AE7F-3B0E4F94763D}"/>
              </a:ext>
            </a:extLst>
          </p:cNvPr>
          <p:cNvSpPr txBox="1"/>
          <p:nvPr/>
        </p:nvSpPr>
        <p:spPr>
          <a:xfrm>
            <a:off x="1961985" y="5707111"/>
            <a:ext cx="10917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Phan Xi Păng ( tỉnh Lào Cai)</a:t>
            </a:r>
            <a:r>
              <a:rPr lang="en-US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cao 3.143 m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8" name="Picture 4" descr="Đỉnh Fansipan cao bao nhiêu?">
            <a:extLst>
              <a:ext uri="{FF2B5EF4-FFF2-40B4-BE49-F238E27FC236}">
                <a16:creationId xmlns:a16="http://schemas.microsoft.com/office/drawing/2014/main" id="{948FA2C0-3551-4A25-999E-C0D49B0A9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50" y="644426"/>
            <a:ext cx="8662699" cy="481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865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组合 21">
            <a:extLst>
              <a:ext uri="{FF2B5EF4-FFF2-40B4-BE49-F238E27FC236}">
                <a16:creationId xmlns:a16="http://schemas.microsoft.com/office/drawing/2014/main" id="{81A2AABA-A7CC-48BB-A595-198C7C133978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93" name="图形 1">
              <a:extLst>
                <a:ext uri="{FF2B5EF4-FFF2-40B4-BE49-F238E27FC236}">
                  <a16:creationId xmlns:a16="http://schemas.microsoft.com/office/drawing/2014/main" id="{882947CE-346E-4FD8-9942-3BFED127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6" name="图形 18">
              <a:extLst>
                <a:ext uri="{FF2B5EF4-FFF2-40B4-BE49-F238E27FC236}">
                  <a16:creationId xmlns:a16="http://schemas.microsoft.com/office/drawing/2014/main" id="{882275A9-3C54-4363-841F-D4A5A40A0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97" name="图形 2">
              <a:extLst>
                <a:ext uri="{FF2B5EF4-FFF2-40B4-BE49-F238E27FC236}">
                  <a16:creationId xmlns:a16="http://schemas.microsoft.com/office/drawing/2014/main" id="{40B40DA2-C8E1-4676-9A45-029CA3E47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98" name="图形 10">
              <a:extLst>
                <a:ext uri="{FF2B5EF4-FFF2-40B4-BE49-F238E27FC236}">
                  <a16:creationId xmlns:a16="http://schemas.microsoft.com/office/drawing/2014/main" id="{476FC1CE-799D-4B45-AB43-FE79724FF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204458" y="457200"/>
            <a:ext cx="11844669" cy="6201856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9AC2E8-7CC3-4921-AE7F-3B0E4F94763D}"/>
              </a:ext>
            </a:extLst>
          </p:cNvPr>
          <p:cNvSpPr txBox="1"/>
          <p:nvPr/>
        </p:nvSpPr>
        <p:spPr>
          <a:xfrm>
            <a:off x="2009775" y="5739961"/>
            <a:ext cx="10917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fr-FR" sz="40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 Pu Ta Leng (tỉnh Lai Châu) cao 3.049 m </a:t>
            </a:r>
            <a:endParaRPr kumimoji="0" lang="vi-VN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Chinh phục Putaleng Lai Châu - khu rừng già mang vẻ đẹp huyền bí">
            <a:extLst>
              <a:ext uri="{FF2B5EF4-FFF2-40B4-BE49-F238E27FC236}">
                <a16:creationId xmlns:a16="http://schemas.microsoft.com/office/drawing/2014/main" id="{583795C6-630E-457A-BF6B-1EC9FAE33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874805"/>
            <a:ext cx="8172450" cy="458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7657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69" y="71166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85" y="918563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3" y="3600433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9" y="2948049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2C544E-ADBC-4CC9-903D-C478CF2B8D95}"/>
              </a:ext>
            </a:extLst>
          </p:cNvPr>
          <p:cNvSpPr txBox="1"/>
          <p:nvPr/>
        </p:nvSpPr>
        <p:spPr>
          <a:xfrm>
            <a:off x="4403325" y="2942678"/>
            <a:ext cx="434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>
                <a:solidFill>
                  <a:srgbClr val="FF0000"/>
                </a:solidFill>
                <a:latin typeface="UVN Lac Long Quan" panose="020E0602040504020404" pitchFamily="34" charset="0"/>
              </a:rPr>
              <a:t>Củng cố</a:t>
            </a:r>
            <a:endParaRPr kumimoji="0" 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Lac Long Quan" panose="020E06020405040204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BE39B-369C-4908-A9BF-3880CD0BBB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0466" y="4002612"/>
            <a:ext cx="1686664" cy="2012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61B035-1D04-4486-9CAB-D446F574C7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42072" y="4975724"/>
            <a:ext cx="2127688" cy="18167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61EC3E-5386-48E6-8B83-B052DA80B8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5375" y="5345173"/>
            <a:ext cx="1950889" cy="15546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F72791-ACF9-469F-8E99-B98EB0E4E7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486" y1="57348" x2="46486" y2="57348"/>
                        <a14:foregroundMark x1="50160" y1="57827" x2="41534" y2="54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75" y="-54752"/>
            <a:ext cx="2237547" cy="22375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B7B0A7-C00D-4233-A06E-655DA4E6BB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270692">
            <a:off x="7731030" y="5255618"/>
            <a:ext cx="1601206" cy="20015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DAB1A9-5B15-4BC8-B237-641C8003DF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88585" y="-3239661"/>
            <a:ext cx="5151825" cy="5151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90255C-4310-4942-B2B5-51E8CDA769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78446" y="5422456"/>
            <a:ext cx="2097206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19114 -0.63843 C 0.23099 -0.78264 0.29088 -0.85787 0.35377 -0.85787 C 0.42526 -0.85787 0.48255 -0.78264 0.52239 -0.63843 L 0.71419 -3.7037E-7 " pathEditMode="relative" rAng="0" ptsTypes="AAAAA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-4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6" y="802191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009" y="513551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701" y="473875"/>
            <a:ext cx="1535541" cy="12365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728" y="135742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印品溜溜圆" panose="02000000000000000000" pitchFamily="2" charset="-122"/>
              <a:ea typeface="印品溜溜圆" panose="02000000000000000000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FA3155-B9DF-4855-A4BF-D1269B71B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278" l="5000" r="90000">
                        <a14:foregroundMark x1="6667" y1="35000" x2="6667" y2="35000"/>
                        <a14:foregroundMark x1="71389" y1="44167" x2="41389" y2="43611"/>
                        <a14:foregroundMark x1="55833" y1="52778" x2="55833" y2="52778"/>
                        <a14:foregroundMark x1="56944" y1="45556" x2="56944" y2="45556"/>
                        <a14:foregroundMark x1="56389" y1="49722" x2="56389" y2="67222"/>
                        <a14:foregroundMark x1="56389" y1="67222" x2="56389" y2="67222"/>
                        <a14:foregroundMark x1="45278" y1="90278" x2="45278" y2="90278"/>
                        <a14:foregroundMark x1="5000" y1="31944" x2="5000" y2="31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3440" y="1922863"/>
            <a:ext cx="4946530" cy="49465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AA5DA9-9C1A-49DC-9A2A-71372BAE0B2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6177" y="1471074"/>
            <a:ext cx="5962405" cy="5962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F7E6B-42B4-499C-88F2-3E7E635266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80310" y="-2919814"/>
            <a:ext cx="5151566" cy="515156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468F719-0D23-48A1-A3DA-6CF4B63322A5}"/>
              </a:ext>
            </a:extLst>
          </p:cNvPr>
          <p:cNvGrpSpPr/>
          <p:nvPr/>
        </p:nvGrpSpPr>
        <p:grpSpPr>
          <a:xfrm>
            <a:off x="4933637" y="755208"/>
            <a:ext cx="3683000" cy="3683000"/>
            <a:chOff x="4794349" y="690184"/>
            <a:chExt cx="3683000" cy="3683000"/>
          </a:xfrm>
        </p:grpSpPr>
        <p:pic>
          <p:nvPicPr>
            <p:cNvPr id="15" name="Picture 14" descr="A picture containing toiletry, clipart, cosmetic&#10;&#10;Description automatically generated">
              <a:extLst>
                <a:ext uri="{FF2B5EF4-FFF2-40B4-BE49-F238E27FC236}">
                  <a16:creationId xmlns:a16="http://schemas.microsoft.com/office/drawing/2014/main" id="{9D0316E6-AF06-429B-9BB3-7D6D4F7BD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5517" r="95172">
                          <a14:foregroundMark x1="11379" y1="45172" x2="11379" y2="45172"/>
                          <a14:foregroundMark x1="10000" y1="51724" x2="10000" y2="51724"/>
                          <a14:foregroundMark x1="92414" y1="48276" x2="92414" y2="48276"/>
                          <a14:foregroundMark x1="39310" y1="19310" x2="39310" y2="19310"/>
                          <a14:foregroundMark x1="36207" y1="21724" x2="36207" y2="21724"/>
                          <a14:foregroundMark x1="44138" y1="19310" x2="44138" y2="19310"/>
                          <a14:foregroundMark x1="8966" y1="44828" x2="8966" y2="44828"/>
                          <a14:foregroundMark x1="93448" y1="39655" x2="93448" y2="39655"/>
                          <a14:foregroundMark x1="5862" y1="53448" x2="5862" y2="53448"/>
                          <a14:foregroundMark x1="87586" y1="28276" x2="87586" y2="28276"/>
                          <a14:foregroundMark x1="95172" y1="49655" x2="95172" y2="496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82">
              <a:off x="4794349" y="690184"/>
              <a:ext cx="3683000" cy="36830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2253A0-6C90-4CC3-AAFD-719D33136ADA}"/>
                </a:ext>
              </a:extLst>
            </p:cNvPr>
            <p:cNvSpPr txBox="1"/>
            <p:nvPr/>
          </p:nvSpPr>
          <p:spPr>
            <a:xfrm>
              <a:off x="5353489" y="1681683"/>
              <a:ext cx="27058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alibri" panose="020F0502020204030204" pitchFamily="34" charset="0"/>
                  <a:cs typeface="Calibri" panose="020F0502020204030204" pitchFamily="34" charset="0"/>
                </a:rPr>
                <a:t>Bây giờ mình sẽ chở các bạn về nhà nhé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26A571-4058-4089-9FA2-15DBFEF2CC91}"/>
              </a:ext>
            </a:extLst>
          </p:cNvPr>
          <p:cNvGrpSpPr/>
          <p:nvPr/>
        </p:nvGrpSpPr>
        <p:grpSpPr>
          <a:xfrm>
            <a:off x="5086037" y="907608"/>
            <a:ext cx="3683000" cy="3683000"/>
            <a:chOff x="4794349" y="690184"/>
            <a:chExt cx="3683000" cy="3683000"/>
          </a:xfrm>
        </p:grpSpPr>
        <p:pic>
          <p:nvPicPr>
            <p:cNvPr id="22" name="Picture 21" descr="A picture containing toiletry, clipart, cosmetic&#10;&#10;Description automatically generated">
              <a:extLst>
                <a:ext uri="{FF2B5EF4-FFF2-40B4-BE49-F238E27FC236}">
                  <a16:creationId xmlns:a16="http://schemas.microsoft.com/office/drawing/2014/main" id="{D238CDE9-DA0E-4906-A67F-5B9C35DB7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5517" r="95172">
                          <a14:foregroundMark x1="11379" y1="45172" x2="11379" y2="45172"/>
                          <a14:foregroundMark x1="10000" y1="51724" x2="10000" y2="51724"/>
                          <a14:foregroundMark x1="92414" y1="48276" x2="92414" y2="48276"/>
                          <a14:foregroundMark x1="39310" y1="19310" x2="39310" y2="19310"/>
                          <a14:foregroundMark x1="36207" y1="21724" x2="36207" y2="21724"/>
                          <a14:foregroundMark x1="44138" y1="19310" x2="44138" y2="19310"/>
                          <a14:foregroundMark x1="8966" y1="44828" x2="8966" y2="44828"/>
                          <a14:foregroundMark x1="93448" y1="39655" x2="93448" y2="39655"/>
                          <a14:foregroundMark x1="5862" y1="53448" x2="5862" y2="53448"/>
                          <a14:foregroundMark x1="87586" y1="28276" x2="87586" y2="28276"/>
                          <a14:foregroundMark x1="95172" y1="49655" x2="95172" y2="496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4582">
              <a:off x="4794349" y="690184"/>
              <a:ext cx="3683000" cy="36830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D14D87-B1E1-4A2D-8CD6-863CFB8DDDF3}"/>
                </a:ext>
              </a:extLst>
            </p:cNvPr>
            <p:cNvSpPr txBox="1"/>
            <p:nvPr/>
          </p:nvSpPr>
          <p:spPr>
            <a:xfrm>
              <a:off x="5353489" y="1681683"/>
              <a:ext cx="270583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atin typeface="Calibri" panose="020F0502020204030204" pitchFamily="34" charset="0"/>
                  <a:cs typeface="Calibri" panose="020F0502020204030204" pitchFamily="34" charset="0"/>
                </a:rPr>
                <a:t>Các bạn giúp mình tìm số nhà nhé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499879" y="563999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87B0BE-C3F5-4B54-85E3-674427E3D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87" b="89972" l="8511" r="89894">
                        <a14:foregroundMark x1="85993" y1="71328" x2="85993" y2="71328"/>
                        <a14:foregroundMark x1="68972" y1="85876" x2="68972" y2="85876"/>
                        <a14:foregroundMark x1="87589" y1="66667" x2="87589" y2="66667"/>
                        <a14:foregroundMark x1="85816" y1="66949" x2="85816" y2="66949"/>
                        <a14:foregroundMark x1="89184" y1="70056" x2="89184" y2="70056"/>
                        <a14:foregroundMark x1="17908" y1="32345" x2="65248" y2="15960"/>
                        <a14:foregroundMark x1="65248" y1="15960" x2="72695" y2="21186"/>
                        <a14:foregroundMark x1="72695" y1="21186" x2="74468" y2="28390"/>
                        <a14:foregroundMark x1="72695" y1="29237" x2="75355" y2="18079"/>
                        <a14:foregroundMark x1="75355" y1="18079" x2="75355" y2="18079"/>
                        <a14:foregroundMark x1="70035" y1="17090" x2="70922" y2="28672"/>
                        <a14:foregroundMark x1="35284" y1="15113" x2="35284" y2="15113"/>
                        <a14:foregroundMark x1="31915" y1="18079" x2="42376" y2="15113"/>
                        <a14:foregroundMark x1="8511" y1="70621" x2="8511" y2="70621"/>
                        <a14:foregroundMark x1="11348" y1="59746" x2="11348" y2="597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817" y="809740"/>
            <a:ext cx="1204396" cy="1511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D4E220-549B-46F8-A563-459113FA0A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15302" y="677275"/>
            <a:ext cx="1086049" cy="15119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0F144C-16BC-4537-B81C-2E2D1519290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4" b="93290" l="0" r="89894">
                        <a14:foregroundMark x1="43440" y1="12930" x2="18262" y2="57119"/>
                        <a14:foregroundMark x1="18262" y1="57119" x2="12589" y2="62684"/>
                        <a14:foregroundMark x1="74468" y1="47791" x2="62411" y2="50245"/>
                        <a14:foregroundMark x1="62411" y1="50245" x2="23936" y2="46809"/>
                        <a14:foregroundMark x1="23936" y1="46809" x2="27482" y2="30769"/>
                        <a14:foregroundMark x1="27482" y1="30769" x2="41489" y2="26514"/>
                        <a14:foregroundMark x1="41489" y1="26514" x2="43440" y2="27496"/>
                        <a14:foregroundMark x1="42553" y1="16858" x2="30851" y2="40098"/>
                        <a14:foregroundMark x1="30851" y1="40098" x2="43440" y2="44517"/>
                        <a14:foregroundMark x1="43440" y1="44517" x2="64539" y2="37643"/>
                        <a14:foregroundMark x1="64539" y1="37643" x2="71986" y2="32570"/>
                        <a14:foregroundMark x1="71986" y1="32570" x2="76241" y2="51882"/>
                        <a14:foregroundMark x1="76241" y1="51882" x2="71099" y2="25041"/>
                        <a14:foregroundMark x1="45567" y1="17512" x2="0" y2="77741"/>
                        <a14:foregroundMark x1="41312" y1="10966" x2="52305" y2="39607"/>
                        <a14:foregroundMark x1="63652" y1="28969" x2="47518" y2="17676"/>
                        <a14:foregroundMark x1="47518" y1="17676" x2="45035" y2="13257"/>
                        <a14:foregroundMark x1="35993" y1="12439" x2="64716" y2="35188"/>
                        <a14:foregroundMark x1="59929" y1="16039" x2="64716" y2="29296"/>
                        <a14:foregroundMark x1="81206" y1="30442" x2="84574" y2="59574"/>
                        <a14:foregroundMark x1="84574" y1="59574" x2="77837" y2="56137"/>
                        <a14:foregroundMark x1="53191" y1="87070" x2="47518" y2="86416"/>
                        <a14:foregroundMark x1="57447" y1="85597" x2="54787" y2="93290"/>
                        <a14:foregroundMark x1="58156" y1="86416" x2="57447" y2="86743"/>
                        <a14:foregroundMark x1="62589" y1="68576" x2="59043" y2="68740"/>
                        <a14:foregroundMark x1="64184" y1="71358" x2="64539" y2="66285"/>
                        <a14:foregroundMark x1="82092" y1="63830" x2="74468" y2="58429"/>
                        <a14:foregroundMark x1="77837" y1="28969" x2="77837" y2="40262"/>
                        <a14:foregroundMark x1="54078" y1="14403" x2="64716" y2="2471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424058" y="855688"/>
            <a:ext cx="1238250" cy="13414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943378-8B5A-4CF5-BDFB-520A4DF67DD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53" b="94431" l="1800" r="97600">
                        <a14:foregroundMark x1="37600" y1="6538" x2="52600" y2="6538"/>
                        <a14:foregroundMark x1="54600" y1="3632" x2="43800" y2="2179"/>
                        <a14:foregroundMark x1="43800" y1="2179" x2="42600" y2="1453"/>
                        <a14:foregroundMark x1="90000" y1="22276" x2="93000" y2="39225"/>
                        <a14:foregroundMark x1="91000" y1="25424" x2="84200" y2="53511"/>
                        <a14:foregroundMark x1="84200" y1="53511" x2="54800" y2="79419"/>
                        <a14:foregroundMark x1="54800" y1="79419" x2="21600" y2="62470"/>
                        <a14:foregroundMark x1="21600" y1="62470" x2="13200" y2="51574"/>
                        <a14:foregroundMark x1="13200" y1="51574" x2="6400" y2="47215"/>
                        <a14:foregroundMark x1="7000" y1="46247" x2="25800" y2="73850"/>
                        <a14:foregroundMark x1="25800" y1="73850" x2="51800" y2="63196"/>
                        <a14:foregroundMark x1="51800" y1="63196" x2="24600" y2="77724"/>
                        <a14:foregroundMark x1="24600" y1="77724" x2="75800" y2="83535"/>
                        <a14:foregroundMark x1="75800" y1="83535" x2="86400" y2="62228"/>
                        <a14:foregroundMark x1="86400" y1="62228" x2="87000" y2="57143"/>
                        <a14:foregroundMark x1="59800" y1="51574" x2="86200" y2="82082"/>
                        <a14:foregroundMark x1="90000" y1="56659" x2="90600" y2="72639"/>
                        <a14:foregroundMark x1="90600" y1="72639" x2="80400" y2="63923"/>
                        <a14:foregroundMark x1="80400" y1="63923" x2="81400" y2="59080"/>
                        <a14:foregroundMark x1="92000" y1="77724" x2="70000" y2="89104"/>
                        <a14:foregroundMark x1="70000" y1="89104" x2="12400" y2="81598"/>
                        <a14:foregroundMark x1="12400" y1="81598" x2="10200" y2="79903"/>
                        <a14:foregroundMark x1="7000" y1="70702" x2="21400" y2="91041"/>
                        <a14:foregroundMark x1="21400" y1="91041" x2="50600" y2="94673"/>
                        <a14:foregroundMark x1="50600" y1="94673" x2="91800" y2="91041"/>
                        <a14:foregroundMark x1="3000" y1="72881" x2="8000" y2="88136"/>
                        <a14:foregroundMark x1="8000" y1="88136" x2="12200" y2="92010"/>
                        <a14:foregroundMark x1="3600" y1="52058" x2="3600" y2="52058"/>
                        <a14:foregroundMark x1="1800" y1="50363" x2="1800" y2="50363"/>
                        <a14:foregroundMark x1="97600" y1="39225" x2="95200" y2="29298"/>
                        <a14:foregroundMark x1="2600" y1="69492" x2="2600" y2="694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0271" y="963961"/>
            <a:ext cx="1344930" cy="11109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2DA3054-58A6-49BD-AE13-B7CEFDBCB6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89" b="96065" l="1477" r="96414">
                        <a14:foregroundMark x1="8228" y1="81250" x2="6540" y2="45602"/>
                        <a14:foregroundMark x1="6540" y1="45602" x2="1477" y2="35648"/>
                        <a14:foregroundMark x1="38397" y1="14352" x2="38397" y2="14352"/>
                        <a14:foregroundMark x1="48734" y1="2778" x2="32068" y2="26620"/>
                        <a14:foregroundMark x1="47257" y1="1620" x2="59494" y2="12269"/>
                        <a14:foregroundMark x1="59494" y1="12269" x2="66456" y2="22917"/>
                        <a14:foregroundMark x1="66456" y1="22917" x2="67511" y2="27315"/>
                        <a14:foregroundMark x1="95359" y1="35648" x2="85654" y2="76620"/>
                        <a14:foregroundMark x1="85654" y1="76620" x2="90717" y2="75000"/>
                        <a14:foregroundMark x1="96835" y1="36111" x2="96835" y2="36111"/>
                        <a14:foregroundMark x1="45992" y1="3241" x2="45992" y2="3241"/>
                        <a14:foregroundMark x1="77637" y1="90046" x2="77637" y2="90046"/>
                        <a14:foregroundMark x1="82068" y1="95139" x2="82068" y2="95139"/>
                        <a14:foregroundMark x1="80591" y1="89583" x2="80591" y2="89583"/>
                        <a14:foregroundMark x1="23840" y1="86574" x2="23840" y2="86574"/>
                        <a14:foregroundMark x1="19831" y1="90046" x2="19831" y2="90046"/>
                        <a14:foregroundMark x1="21730" y1="86574" x2="21730" y2="86574"/>
                        <a14:foregroundMark x1="19409" y1="96065" x2="19409" y2="96065"/>
                        <a14:foregroundMark x1="45992" y1="2778" x2="45992" y2="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9186" y="2005364"/>
            <a:ext cx="1718974" cy="15666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701919-DE54-49B2-92AD-7D1D07AF449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89" b="96065" l="1477" r="96414">
                        <a14:foregroundMark x1="8228" y1="81250" x2="6540" y2="45602"/>
                        <a14:foregroundMark x1="6540" y1="45602" x2="1477" y2="35648"/>
                        <a14:foregroundMark x1="38397" y1="14352" x2="38397" y2="14352"/>
                        <a14:foregroundMark x1="48734" y1="2778" x2="32068" y2="26620"/>
                        <a14:foregroundMark x1="47257" y1="1620" x2="59494" y2="12269"/>
                        <a14:foregroundMark x1="59494" y1="12269" x2="66456" y2="22917"/>
                        <a14:foregroundMark x1="66456" y1="22917" x2="67511" y2="27315"/>
                        <a14:foregroundMark x1="95359" y1="35648" x2="85654" y2="76620"/>
                        <a14:foregroundMark x1="85654" y1="76620" x2="90717" y2="75000"/>
                        <a14:foregroundMark x1="96835" y1="36111" x2="96835" y2="36111"/>
                        <a14:foregroundMark x1="45992" y1="3241" x2="45992" y2="3241"/>
                        <a14:foregroundMark x1="77637" y1="90046" x2="77637" y2="90046"/>
                        <a14:foregroundMark x1="82068" y1="95139" x2="82068" y2="95139"/>
                        <a14:foregroundMark x1="80591" y1="89583" x2="80591" y2="89583"/>
                        <a14:foregroundMark x1="23840" y1="86574" x2="23840" y2="86574"/>
                        <a14:foregroundMark x1="19831" y1="90046" x2="19831" y2="90046"/>
                        <a14:foregroundMark x1="21730" y1="86574" x2="21730" y2="86574"/>
                        <a14:foregroundMark x1="19409" y1="96065" x2="19409" y2="96065"/>
                        <a14:foregroundMark x1="45992" y1="2778" x2="45992" y2="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0078" y="2079964"/>
            <a:ext cx="1718974" cy="15666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3D4DB5-8374-4B18-9A96-80EB39B1CC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89" b="96065" l="1477" r="96414">
                        <a14:foregroundMark x1="8228" y1="81250" x2="6540" y2="45602"/>
                        <a14:foregroundMark x1="6540" y1="45602" x2="1477" y2="35648"/>
                        <a14:foregroundMark x1="38397" y1="14352" x2="38397" y2="14352"/>
                        <a14:foregroundMark x1="48734" y1="2778" x2="32068" y2="26620"/>
                        <a14:foregroundMark x1="47257" y1="1620" x2="59494" y2="12269"/>
                        <a14:foregroundMark x1="59494" y1="12269" x2="66456" y2="22917"/>
                        <a14:foregroundMark x1="66456" y1="22917" x2="67511" y2="27315"/>
                        <a14:foregroundMark x1="95359" y1="35648" x2="85654" y2="76620"/>
                        <a14:foregroundMark x1="85654" y1="76620" x2="90717" y2="75000"/>
                        <a14:foregroundMark x1="96835" y1="36111" x2="96835" y2="36111"/>
                        <a14:foregroundMark x1="45992" y1="3241" x2="45992" y2="3241"/>
                        <a14:foregroundMark x1="77637" y1="90046" x2="77637" y2="90046"/>
                        <a14:foregroundMark x1="82068" y1="95139" x2="82068" y2="95139"/>
                        <a14:foregroundMark x1="80591" y1="89583" x2="80591" y2="89583"/>
                        <a14:foregroundMark x1="23840" y1="86574" x2="23840" y2="86574"/>
                        <a14:foregroundMark x1="19831" y1="90046" x2="19831" y2="90046"/>
                        <a14:foregroundMark x1="21730" y1="86574" x2="21730" y2="86574"/>
                        <a14:foregroundMark x1="19409" y1="96065" x2="19409" y2="96065"/>
                        <a14:foregroundMark x1="45992" y1="2778" x2="45992" y2="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6121" y="1949975"/>
            <a:ext cx="1718974" cy="156666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F0FB6F9-ACEB-416A-8DAA-EC33F63C15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89" b="96065" l="1477" r="96414">
                        <a14:foregroundMark x1="8228" y1="81250" x2="6540" y2="45602"/>
                        <a14:foregroundMark x1="6540" y1="45602" x2="1477" y2="35648"/>
                        <a14:foregroundMark x1="38397" y1="14352" x2="38397" y2="14352"/>
                        <a14:foregroundMark x1="48734" y1="2778" x2="32068" y2="26620"/>
                        <a14:foregroundMark x1="47257" y1="1620" x2="59494" y2="12269"/>
                        <a14:foregroundMark x1="59494" y1="12269" x2="66456" y2="22917"/>
                        <a14:foregroundMark x1="66456" y1="22917" x2="67511" y2="27315"/>
                        <a14:foregroundMark x1="95359" y1="35648" x2="85654" y2="76620"/>
                        <a14:foregroundMark x1="85654" y1="76620" x2="90717" y2="75000"/>
                        <a14:foregroundMark x1="96835" y1="36111" x2="96835" y2="36111"/>
                        <a14:foregroundMark x1="45992" y1="3241" x2="45992" y2="3241"/>
                        <a14:foregroundMark x1="77637" y1="90046" x2="77637" y2="90046"/>
                        <a14:foregroundMark x1="82068" y1="95139" x2="82068" y2="95139"/>
                        <a14:foregroundMark x1="80591" y1="89583" x2="80591" y2="89583"/>
                        <a14:foregroundMark x1="23840" y1="86574" x2="23840" y2="86574"/>
                        <a14:foregroundMark x1="19831" y1="90046" x2="19831" y2="90046"/>
                        <a14:foregroundMark x1="21730" y1="86574" x2="21730" y2="86574"/>
                        <a14:foregroundMark x1="19409" y1="96065" x2="19409" y2="96065"/>
                        <a14:foregroundMark x1="45992" y1="2778" x2="45992" y2="2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0591" y="2032411"/>
            <a:ext cx="1718974" cy="156666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81C2F83-4FC6-4349-91B6-B4C68231945A}"/>
              </a:ext>
            </a:extLst>
          </p:cNvPr>
          <p:cNvSpPr/>
          <p:nvPr/>
        </p:nvSpPr>
        <p:spPr>
          <a:xfrm>
            <a:off x="5805885" y="3876239"/>
            <a:ext cx="1152956" cy="5801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3852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D465F5D-B55F-40A9-AE94-50E954504D65}"/>
              </a:ext>
            </a:extLst>
          </p:cNvPr>
          <p:cNvSpPr/>
          <p:nvPr/>
        </p:nvSpPr>
        <p:spPr>
          <a:xfrm>
            <a:off x="1154072" y="3869813"/>
            <a:ext cx="1167195" cy="5801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2952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E8A59A20-4BA9-43B8-883B-C5E37CD664B0}"/>
              </a:ext>
            </a:extLst>
          </p:cNvPr>
          <p:cNvSpPr/>
          <p:nvPr/>
        </p:nvSpPr>
        <p:spPr>
          <a:xfrm>
            <a:off x="4230400" y="3829059"/>
            <a:ext cx="1159946" cy="5801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3952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08E95C2-42D1-44B2-B28F-35B635B90256}"/>
              </a:ext>
            </a:extLst>
          </p:cNvPr>
          <p:cNvSpPr/>
          <p:nvPr/>
        </p:nvSpPr>
        <p:spPr>
          <a:xfrm>
            <a:off x="2629841" y="3984223"/>
            <a:ext cx="1284127" cy="580147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2852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0BB717-73CA-4732-A887-A65E58DB45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440" b="92341" l="4734" r="92604">
                        <a14:foregroundMark x1="45266" y1="7440" x2="45266" y2="7440"/>
                        <a14:foregroundMark x1="7396" y1="45952" x2="4734" y2="45514"/>
                        <a14:foregroundMark x1="92899" y1="51422" x2="92899" y2="51422"/>
                        <a14:foregroundMark x1="61834" y1="28446" x2="61834" y2="28446"/>
                        <a14:foregroundMark x1="31953" y1="28446" x2="31953" y2="28446"/>
                        <a14:foregroundMark x1="31953" y1="91685" x2="31953" y2="91685"/>
                        <a14:foregroundMark x1="64201" y1="92341" x2="64201" y2="92341"/>
                        <a14:foregroundMark x1="33432" y1="26696" x2="33432" y2="26696"/>
                        <a14:foregroundMark x1="35799" y1="28446" x2="35799" y2="28446"/>
                        <a14:foregroundMark x1="46154" y1="34354" x2="46154" y2="34354"/>
                        <a14:foregroundMark x1="61243" y1="29103" x2="61243" y2="29103"/>
                        <a14:foregroundMark x1="50888" y1="33698" x2="42012" y2="30197"/>
                        <a14:foregroundMark x1="51775" y1="38950" x2="51775" y2="3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91" y="3572024"/>
            <a:ext cx="2060627" cy="2786113"/>
          </a:xfrm>
          <a:prstGeom prst="rect">
            <a:avLst/>
          </a:prstGeom>
        </p:spPr>
      </p:pic>
      <p:pic>
        <p:nvPicPr>
          <p:cNvPr id="33" name="Picture 32" descr="Diagram, shape&#10;&#10;Description automatically generated">
            <a:extLst>
              <a:ext uri="{FF2B5EF4-FFF2-40B4-BE49-F238E27FC236}">
                <a16:creationId xmlns:a16="http://schemas.microsoft.com/office/drawing/2014/main" id="{BD8E2CCC-6FEC-4E90-B1B5-B9641E5F1C0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833">
                        <a14:foregroundMark x1="10000" y1="56389" x2="10000" y2="56389"/>
                        <a14:foregroundMark x1="90833" y1="53889" x2="90833" y2="5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5928" y="1250459"/>
            <a:ext cx="4572000" cy="4572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C5AF67A-F73F-4954-B101-47378F4903AA}"/>
              </a:ext>
            </a:extLst>
          </p:cNvPr>
          <p:cNvSpPr txBox="1"/>
          <p:nvPr/>
        </p:nvSpPr>
        <p:spPr>
          <a:xfrm>
            <a:off x="7376896" y="3005619"/>
            <a:ext cx="28790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Các bạn hãy sắp xếp các số theo thứ tự </a:t>
            </a: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 bé đến lớn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C591BD-3AD0-4868-8560-6D8C4FECA4A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73257" y="4409206"/>
            <a:ext cx="1313727" cy="1929938"/>
          </a:xfrm>
          <a:prstGeom prst="rect">
            <a:avLst/>
          </a:prstGeom>
        </p:spPr>
      </p:pic>
      <p:pic>
        <p:nvPicPr>
          <p:cNvPr id="3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3C63A5A-6030-4D9F-9624-525127157A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671642" y="4221332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44B8B8-255F-4E70-9177-594E17A9FFFA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34304" t="57846" r="32246" b="4274"/>
          <a:stretch/>
        </p:blipFill>
        <p:spPr>
          <a:xfrm>
            <a:off x="814571" y="4574320"/>
            <a:ext cx="1506696" cy="1704553"/>
          </a:xfrm>
          <a:prstGeom prst="rect">
            <a:avLst/>
          </a:prstGeom>
        </p:spPr>
      </p:pic>
      <p:pic>
        <p:nvPicPr>
          <p:cNvPr id="3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CFC59D-5C9C-4D29-80C3-7E234E1948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824042" y="4373732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68361E-DF83-4819-B575-785B53EE194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529968" y="4399391"/>
            <a:ext cx="1779065" cy="1809738"/>
          </a:xfrm>
          <a:prstGeom prst="rect">
            <a:avLst/>
          </a:prstGeom>
        </p:spPr>
      </p:pic>
      <p:pic>
        <p:nvPicPr>
          <p:cNvPr id="3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6951E16-1042-4A8E-BD99-119E607029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976442" y="4526132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65FBFB9-5488-42B0-B735-CBB881FCF93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275163" y="4333405"/>
            <a:ext cx="1222148" cy="1929938"/>
          </a:xfrm>
          <a:prstGeom prst="rect">
            <a:avLst/>
          </a:prstGeom>
        </p:spPr>
      </p:pic>
      <p:pic>
        <p:nvPicPr>
          <p:cNvPr id="38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9115160-63EA-430E-BDAB-E43D15E940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128842" y="4678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98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-0.13438 -0.20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6432 -0.6666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3333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20924 -0.1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-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3.7037E-6 L 0.31237 -0.5571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-2787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06497 -0.195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-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7 L 0.13685 -0.5675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-2838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39857 -0.1805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49193 -0.5245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96" y="-2622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4" grpId="0"/>
      <p:bldP spid="3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5" y="262941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1" y="126481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0" y="-119007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5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53" y="-618271"/>
            <a:ext cx="1535541" cy="12365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4" y="-179493"/>
            <a:ext cx="823892" cy="1338169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373440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643281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803196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latin typeface="印品溜溜圆" panose="02000000000000000000" pitchFamily="2" charset="-122"/>
              <a:ea typeface="印品溜溜圆" panose="02000000000000000000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FA3155-B9DF-4855-A4BF-D1269B71B39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278" l="5000" r="90000">
                        <a14:foregroundMark x1="6667" y1="35000" x2="6667" y2="35000"/>
                        <a14:foregroundMark x1="71389" y1="44167" x2="41389" y2="43611"/>
                        <a14:foregroundMark x1="55833" y1="52778" x2="55833" y2="52778"/>
                        <a14:foregroundMark x1="56944" y1="45556" x2="56944" y2="45556"/>
                        <a14:foregroundMark x1="56389" y1="49722" x2="56389" y2="67222"/>
                        <a14:foregroundMark x1="56389" y1="67222" x2="56389" y2="67222"/>
                        <a14:foregroundMark x1="45278" y1="90278" x2="45278" y2="90278"/>
                        <a14:foregroundMark x1="5000" y1="31944" x2="5000" y2="31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289" y="1922863"/>
            <a:ext cx="4946530" cy="4946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EAEE47-DA3F-4087-8697-E33D53879D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76177" y="1471074"/>
            <a:ext cx="5962405" cy="5962405"/>
          </a:xfrm>
          <a:prstGeom prst="rect">
            <a:avLst/>
          </a:prstGeom>
        </p:spPr>
      </p:pic>
      <p:pic>
        <p:nvPicPr>
          <p:cNvPr id="10" name="Picture 9" descr="Chart, bubble chart&#10;&#10;Description automatically generated">
            <a:extLst>
              <a:ext uri="{FF2B5EF4-FFF2-40B4-BE49-F238E27FC236}">
                <a16:creationId xmlns:a16="http://schemas.microsoft.com/office/drawing/2014/main" id="{F35E046C-304A-4042-A31C-9AD70C424A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5278" r="94722">
                        <a14:foregroundMark x1="9444" y1="45556" x2="9444" y2="45556"/>
                        <a14:foregroundMark x1="5278" y1="45833" x2="5278" y2="45833"/>
                        <a14:foregroundMark x1="86667" y1="72222" x2="86667" y2="72222"/>
                        <a14:foregroundMark x1="94722" y1="77500" x2="94722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62" y="-246671"/>
            <a:ext cx="4572000" cy="4572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3D0156-8680-43B2-8E0F-6E908220BAD2}"/>
              </a:ext>
            </a:extLst>
          </p:cNvPr>
          <p:cNvSpPr txBox="1"/>
          <p:nvPr/>
        </p:nvSpPr>
        <p:spPr>
          <a:xfrm>
            <a:off x="4833258" y="984267"/>
            <a:ext cx="30904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Cảm ơn các bạn đã đồng hành với chúng mình.</a:t>
            </a:r>
          </a:p>
        </p:txBody>
      </p:sp>
    </p:spTree>
    <p:extLst>
      <p:ext uri="{BB962C8B-B14F-4D97-AF65-F5344CB8AC3E}">
        <p14:creationId xmlns:p14="http://schemas.microsoft.com/office/powerpoint/2010/main" val="284069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501950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6B23C3C5-6A66-4B48-8F7A-0AA7EE201A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50" b="45687" l="31470" r="63419">
                        <a14:foregroundMark x1="47923" y1="6869" x2="47923" y2="6869"/>
                        <a14:foregroundMark x1="63578" y1="27796" x2="63578" y2="27796"/>
                        <a14:foregroundMark x1="54313" y1="45687" x2="54313" y2="45687"/>
                        <a14:foregroundMark x1="41214" y1="45687" x2="41214" y2="45687"/>
                        <a14:foregroundMark x1="33546" y1="25719" x2="33546" y2="25719"/>
                        <a14:foregroundMark x1="31789" y1="25080" x2="31789" y2="25080"/>
                        <a14:foregroundMark x1="32588" y1="15655" x2="32588" y2="15655"/>
                        <a14:foregroundMark x1="33706" y1="8626" x2="33706" y2="8626"/>
                        <a14:foregroundMark x1="31470" y1="25719" x2="31470" y2="25719"/>
                        <a14:backgroundMark x1="34824" y1="6550" x2="34824" y2="6550"/>
                        <a14:backgroundMark x1="32268" y1="13419" x2="32268" y2="13419"/>
                        <a14:backgroundMark x1="32428" y1="21565" x2="32428" y2="21565"/>
                        <a14:backgroundMark x1="31789" y1="32268" x2="31789" y2="32268"/>
                        <a14:backgroundMark x1="32428" y1="24760" x2="32428" y2="24760"/>
                        <a14:backgroundMark x1="33227" y1="18690" x2="33227" y2="18690"/>
                        <a14:backgroundMark x1="31789" y1="25559" x2="31789" y2="25559"/>
                        <a14:backgroundMark x1="32268" y1="10703" x2="32268" y2="10703"/>
                        <a14:backgroundMark x1="31470" y1="25559" x2="31470" y2="25559"/>
                        <a14:backgroundMark x1="32907" y1="15495" x2="32907" y2="1549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4" t="3294" r="34112" b="49954"/>
          <a:stretch/>
        </p:blipFill>
        <p:spPr>
          <a:xfrm>
            <a:off x="8788544" y="2969788"/>
            <a:ext cx="2539804" cy="343935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0CC73F7-7218-4172-A76D-B6D8DFA27B0F}"/>
              </a:ext>
            </a:extLst>
          </p:cNvPr>
          <p:cNvGrpSpPr/>
          <p:nvPr/>
        </p:nvGrpSpPr>
        <p:grpSpPr>
          <a:xfrm>
            <a:off x="440363" y="2505663"/>
            <a:ext cx="4367603" cy="4367603"/>
            <a:chOff x="-147268" y="3189420"/>
            <a:chExt cx="4367603" cy="436760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4E63194-19E7-4B2A-9416-24F78614B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778" b="90000" l="9167" r="91667">
                          <a14:foregroundMark x1="9167" y1="74722" x2="9167" y2="74722"/>
                          <a14:foregroundMark x1="90556" y1="73889" x2="90556" y2="73889"/>
                          <a14:foregroundMark x1="77778" y1="67500" x2="77778" y2="67500"/>
                          <a14:foregroundMark x1="84167" y1="67500" x2="84167" y2="67500"/>
                          <a14:foregroundMark x1="79722" y1="64722" x2="79722" y2="64722"/>
                          <a14:foregroundMark x1="85000" y1="73889" x2="85000" y2="73889"/>
                          <a14:foregroundMark x1="91667" y1="45833" x2="91667" y2="45833"/>
                          <a14:foregroundMark x1="91667" y1="75000" x2="91667" y2="75000"/>
                          <a14:foregroundMark x1="51667" y1="7778" x2="51667" y2="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7268" y="3189420"/>
              <a:ext cx="4367603" cy="43676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3E7CBA-C9B6-4F21-8E52-2D7CEFE5A3C8}"/>
                </a:ext>
              </a:extLst>
            </p:cNvPr>
            <p:cNvSpPr txBox="1"/>
            <p:nvPr/>
          </p:nvSpPr>
          <p:spPr>
            <a:xfrm>
              <a:off x="827111" y="3994246"/>
              <a:ext cx="267109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prstClr val="white"/>
                  </a:solidFill>
                  <a:latin typeface="UVN Bach Dang Nang" panose="02070803090706020303" pitchFamily="18" charset="0"/>
                </a:rPr>
                <a:t>Chuẩn bị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533E3E-CC98-4A16-A153-E3FC4F16BA26}"/>
              </a:ext>
            </a:extLst>
          </p:cNvPr>
          <p:cNvGrpSpPr/>
          <p:nvPr/>
        </p:nvGrpSpPr>
        <p:grpSpPr>
          <a:xfrm>
            <a:off x="4807966" y="957620"/>
            <a:ext cx="3258593" cy="1412905"/>
            <a:chOff x="4807966" y="957620"/>
            <a:chExt cx="3258593" cy="1412905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B3D8D712-E06B-49BB-90CF-AB806C398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966" y="957620"/>
              <a:ext cx="3258593" cy="14129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5B6797-3D64-466D-9DC7-0C494B040083}"/>
                </a:ext>
              </a:extLst>
            </p:cNvPr>
            <p:cNvSpPr txBox="1"/>
            <p:nvPr/>
          </p:nvSpPr>
          <p:spPr>
            <a:xfrm>
              <a:off x="4923694" y="1126265"/>
              <a:ext cx="2908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thuyền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B5772A-7E99-47A9-92FB-D8115018CFEC}"/>
              </a:ext>
            </a:extLst>
          </p:cNvPr>
          <p:cNvGrpSpPr/>
          <p:nvPr/>
        </p:nvGrpSpPr>
        <p:grpSpPr>
          <a:xfrm>
            <a:off x="4835140" y="2352931"/>
            <a:ext cx="3258593" cy="1415866"/>
            <a:chOff x="4807966" y="957620"/>
            <a:chExt cx="3258593" cy="1415866"/>
          </a:xfrm>
        </p:grpSpPr>
        <p:pic>
          <p:nvPicPr>
            <p:cNvPr id="35" name="Picture 34" descr="Shape, rectangle&#10;&#10;Description automatically generated">
              <a:extLst>
                <a:ext uri="{FF2B5EF4-FFF2-40B4-BE49-F238E27FC236}">
                  <a16:creationId xmlns:a16="http://schemas.microsoft.com/office/drawing/2014/main" id="{65F50EC1-D528-4ECC-A82E-61D26902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966" y="957620"/>
              <a:ext cx="3258593" cy="141290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C35C54-E2AF-43C2-A6BD-FDA48201AD1F}"/>
                </a:ext>
              </a:extLst>
            </p:cNvPr>
            <p:cNvSpPr txBox="1"/>
            <p:nvPr/>
          </p:nvSpPr>
          <p:spPr>
            <a:xfrm>
              <a:off x="4923694" y="1173157"/>
              <a:ext cx="2908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đồ câu cá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4A32D0-6D58-4390-A859-C70FCC22C2CD}"/>
              </a:ext>
            </a:extLst>
          </p:cNvPr>
          <p:cNvGrpSpPr/>
          <p:nvPr/>
        </p:nvGrpSpPr>
        <p:grpSpPr>
          <a:xfrm>
            <a:off x="4823778" y="3745281"/>
            <a:ext cx="3258593" cy="1415866"/>
            <a:chOff x="4807966" y="957620"/>
            <a:chExt cx="3258593" cy="1415866"/>
          </a:xfrm>
        </p:grpSpPr>
        <p:pic>
          <p:nvPicPr>
            <p:cNvPr id="38" name="Picture 37" descr="Shape, rectangle&#10;&#10;Description automatically generated">
              <a:extLst>
                <a:ext uri="{FF2B5EF4-FFF2-40B4-BE49-F238E27FC236}">
                  <a16:creationId xmlns:a16="http://schemas.microsoft.com/office/drawing/2014/main" id="{634FE59E-EDCC-4C27-BCDC-6B203CD75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966" y="957620"/>
              <a:ext cx="3258593" cy="141290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5E5A6B-11C2-471F-8585-870ADC05F3AB}"/>
                </a:ext>
              </a:extLst>
            </p:cNvPr>
            <p:cNvSpPr txBox="1"/>
            <p:nvPr/>
          </p:nvSpPr>
          <p:spPr>
            <a:xfrm>
              <a:off x="4923694" y="1173157"/>
              <a:ext cx="2908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thức ăn</a:t>
              </a:r>
            </a:p>
          </p:txBody>
        </p:sp>
      </p:grp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F8905A2-855E-461C-B7C7-29694FF888E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78" b="98028" l="3385" r="98154">
                        <a14:foregroundMark x1="9846" y1="59369" x2="8308" y2="37870"/>
                        <a14:foregroundMark x1="8308" y1="37870" x2="12923" y2="23471"/>
                        <a14:foregroundMark x1="12923" y1="23471" x2="24462" y2="12032"/>
                        <a14:foregroundMark x1="24462" y1="12032" x2="34615" y2="7692"/>
                        <a14:foregroundMark x1="34615" y1="7692" x2="48769" y2="7101"/>
                        <a14:foregroundMark x1="48769" y1="7101" x2="78308" y2="17357"/>
                        <a14:foregroundMark x1="78308" y1="17357" x2="96308" y2="35897"/>
                        <a14:foregroundMark x1="96308" y1="35897" x2="90769" y2="58580"/>
                        <a14:foregroundMark x1="90769" y1="58580" x2="81846" y2="68639"/>
                        <a14:foregroundMark x1="81846" y1="68639" x2="79231" y2="81460"/>
                        <a14:foregroundMark x1="79231" y1="81460" x2="63538" y2="97436"/>
                        <a14:foregroundMark x1="73538" y1="9073" x2="57077" y2="3353"/>
                        <a14:foregroundMark x1="57077" y1="3353" x2="34462" y2="5523"/>
                        <a14:foregroundMark x1="34462" y1="5523" x2="24615" y2="9862"/>
                        <a14:foregroundMark x1="57231" y1="1775" x2="41385" y2="2564"/>
                        <a14:foregroundMark x1="5385" y1="56016" x2="3385" y2="35306"/>
                        <a14:foregroundMark x1="3385" y1="35306" x2="5692" y2="28008"/>
                        <a14:foregroundMark x1="93538" y1="58580" x2="94615" y2="26233"/>
                        <a14:foregroundMark x1="94615" y1="26233" x2="94462" y2="25641"/>
                        <a14:foregroundMark x1="98154" y1="38856" x2="97846" y2="45562"/>
                        <a14:foregroundMark x1="61231" y1="98028" x2="61231" y2="9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83" flipH="1">
            <a:off x="7398095" y="709737"/>
            <a:ext cx="3967137" cy="3094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59B7E-1EBC-42FB-B4BF-263E1E5B0F2F}"/>
              </a:ext>
            </a:extLst>
          </p:cNvPr>
          <p:cNvSpPr txBox="1"/>
          <p:nvPr/>
        </p:nvSpPr>
        <p:spPr>
          <a:xfrm rot="21289709">
            <a:off x="8193589" y="960120"/>
            <a:ext cx="28964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latin typeface="Calibri" panose="020F0502020204030204" pitchFamily="34" charset="0"/>
                <a:cs typeface="Calibri" panose="020F0502020204030204" pitchFamily="34" charset="0"/>
              </a:rPr>
              <a:t>Chào các bạn. Để có một chuyến đi thật vui vẻ thì chúng ta phải chuẩn bị đầy đủ đồ dùng phải không nhỉ ?</a:t>
            </a:r>
          </a:p>
        </p:txBody>
      </p:sp>
      <p:pic>
        <p:nvPicPr>
          <p:cNvPr id="30" name="Picture 29" descr="Shape, circle&#10;&#10;Description automatically generated">
            <a:extLst>
              <a:ext uri="{FF2B5EF4-FFF2-40B4-BE49-F238E27FC236}">
                <a16:creationId xmlns:a16="http://schemas.microsoft.com/office/drawing/2014/main" id="{2B9732FD-57DD-4122-B764-3247D9677C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78" b="98028" l="3385" r="98154">
                        <a14:foregroundMark x1="9846" y1="59369" x2="8308" y2="37870"/>
                        <a14:foregroundMark x1="8308" y1="37870" x2="12923" y2="23471"/>
                        <a14:foregroundMark x1="12923" y1="23471" x2="24462" y2="12032"/>
                        <a14:foregroundMark x1="24462" y1="12032" x2="34615" y2="7692"/>
                        <a14:foregroundMark x1="34615" y1="7692" x2="48769" y2="7101"/>
                        <a14:foregroundMark x1="48769" y1="7101" x2="78308" y2="17357"/>
                        <a14:foregroundMark x1="78308" y1="17357" x2="96308" y2="35897"/>
                        <a14:foregroundMark x1="96308" y1="35897" x2="90769" y2="58580"/>
                        <a14:foregroundMark x1="90769" y1="58580" x2="81846" y2="68639"/>
                        <a14:foregroundMark x1="81846" y1="68639" x2="79231" y2="81460"/>
                        <a14:foregroundMark x1="79231" y1="81460" x2="63538" y2="97436"/>
                        <a14:foregroundMark x1="73538" y1="9073" x2="57077" y2="3353"/>
                        <a14:foregroundMark x1="57077" y1="3353" x2="34462" y2="5523"/>
                        <a14:foregroundMark x1="34462" y1="5523" x2="24615" y2="9862"/>
                        <a14:foregroundMark x1="57231" y1="1775" x2="41385" y2="2564"/>
                        <a14:foregroundMark x1="5385" y1="56016" x2="3385" y2="35306"/>
                        <a14:foregroundMark x1="3385" y1="35306" x2="5692" y2="28008"/>
                        <a14:foregroundMark x1="93538" y1="58580" x2="94615" y2="26233"/>
                        <a14:foregroundMark x1="94615" y1="26233" x2="94462" y2="25641"/>
                        <a14:foregroundMark x1="98154" y1="38856" x2="97846" y2="45562"/>
                        <a14:foregroundMark x1="61231" y1="98028" x2="61231" y2="9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83" flipH="1">
            <a:off x="7461962" y="912310"/>
            <a:ext cx="3768933" cy="29397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A6DC306-9AA1-4716-9290-27973D815E7C}"/>
              </a:ext>
            </a:extLst>
          </p:cNvPr>
          <p:cNvSpPr txBox="1"/>
          <p:nvPr/>
        </p:nvSpPr>
        <p:spPr>
          <a:xfrm rot="21289709">
            <a:off x="8131743" y="1318129"/>
            <a:ext cx="2896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Calibri" panose="020F0502020204030204" pitchFamily="34" charset="0"/>
                <a:cs typeface="Calibri" panose="020F0502020204030204" pitchFamily="34" charset="0"/>
              </a:rPr>
              <a:t>Nào, bây giờ hãy cùng mình phân công các công việc qua trò chơi nhỏ nhé</a:t>
            </a:r>
          </a:p>
        </p:txBody>
      </p:sp>
    </p:spTree>
    <p:extLst>
      <p:ext uri="{BB962C8B-B14F-4D97-AF65-F5344CB8AC3E}">
        <p14:creationId xmlns:p14="http://schemas.microsoft.com/office/powerpoint/2010/main" val="2164765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501950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6" name="Picture 25" descr="A picture containing shape&#10;&#10;Description automatically generated">
            <a:extLst>
              <a:ext uri="{FF2B5EF4-FFF2-40B4-BE49-F238E27FC236}">
                <a16:creationId xmlns:a16="http://schemas.microsoft.com/office/drawing/2014/main" id="{6B23C3C5-6A66-4B48-8F7A-0AA7EE201A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550" b="45687" l="31470" r="63419">
                        <a14:foregroundMark x1="47923" y1="6869" x2="47923" y2="6869"/>
                        <a14:foregroundMark x1="63578" y1="27796" x2="63578" y2="27796"/>
                        <a14:foregroundMark x1="54313" y1="45687" x2="54313" y2="45687"/>
                        <a14:foregroundMark x1="41214" y1="45687" x2="41214" y2="45687"/>
                        <a14:foregroundMark x1="33546" y1="25719" x2="33546" y2="25719"/>
                        <a14:foregroundMark x1="31789" y1="25080" x2="31789" y2="25080"/>
                        <a14:foregroundMark x1="32588" y1="15655" x2="32588" y2="15655"/>
                        <a14:foregroundMark x1="33706" y1="8626" x2="33706" y2="8626"/>
                        <a14:foregroundMark x1="31470" y1="25719" x2="31470" y2="25719"/>
                        <a14:backgroundMark x1="34824" y1="6550" x2="34824" y2="6550"/>
                        <a14:backgroundMark x1="32268" y1="13419" x2="32268" y2="13419"/>
                        <a14:backgroundMark x1="32428" y1="21565" x2="32428" y2="21565"/>
                        <a14:backgroundMark x1="31789" y1="32268" x2="31789" y2="32268"/>
                        <a14:backgroundMark x1="32428" y1="24760" x2="32428" y2="24760"/>
                        <a14:backgroundMark x1="33227" y1="18690" x2="33227" y2="18690"/>
                        <a14:backgroundMark x1="31789" y1="25559" x2="31789" y2="25559"/>
                        <a14:backgroundMark x1="32268" y1="10703" x2="32268" y2="10703"/>
                        <a14:backgroundMark x1="31470" y1="25559" x2="31470" y2="25559"/>
                        <a14:backgroundMark x1="32907" y1="15495" x2="32907" y2="1549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64" t="3294" r="34112" b="49954"/>
          <a:stretch/>
        </p:blipFill>
        <p:spPr>
          <a:xfrm>
            <a:off x="8788544" y="2969788"/>
            <a:ext cx="2539804" cy="3439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F35B33-9A64-4448-856D-1AEDE3BD41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3212" y="3420197"/>
            <a:ext cx="2828789" cy="2877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269E57-32C6-4C3C-8D72-9250C71E38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438589" y="516403"/>
            <a:ext cx="5962405" cy="5962405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CFD25A02-4D1C-4B6B-8B86-1ED3589C28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3" b="44249" l="71725" r="96805">
                        <a14:foregroundMark x1="84984" y1="27476" x2="83706" y2="30990"/>
                        <a14:foregroundMark x1="86422" y1="26038" x2="81470" y2="24281"/>
                        <a14:foregroundMark x1="81150" y1="44249" x2="81150" y2="44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42" b="53836"/>
          <a:stretch/>
        </p:blipFill>
        <p:spPr>
          <a:xfrm>
            <a:off x="3276277" y="3612573"/>
            <a:ext cx="1869789" cy="275261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E672BB8-2F45-48E4-B1A0-4F7AD807D918}"/>
              </a:ext>
            </a:extLst>
          </p:cNvPr>
          <p:cNvGrpSpPr/>
          <p:nvPr/>
        </p:nvGrpSpPr>
        <p:grpSpPr>
          <a:xfrm>
            <a:off x="-195318" y="-616417"/>
            <a:ext cx="3883079" cy="4021741"/>
            <a:chOff x="1031228" y="-1361680"/>
            <a:chExt cx="4296122" cy="408766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B6BC6CE-42F8-4FC7-A0BB-5E32D924B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31228" y="-1361680"/>
              <a:ext cx="4296122" cy="40876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BD4BF9-FD94-4B13-AA78-B4B269FB3B0E}"/>
                </a:ext>
              </a:extLst>
            </p:cNvPr>
            <p:cNvSpPr txBox="1"/>
            <p:nvPr/>
          </p:nvSpPr>
          <p:spPr>
            <a:xfrm>
              <a:off x="1958191" y="782056"/>
              <a:ext cx="2564339" cy="134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9898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C37DC9-9BE0-4203-8F69-4A8E1C68867D}"/>
              </a:ext>
            </a:extLst>
          </p:cNvPr>
          <p:cNvGrpSpPr/>
          <p:nvPr/>
        </p:nvGrpSpPr>
        <p:grpSpPr>
          <a:xfrm>
            <a:off x="2338078" y="-497563"/>
            <a:ext cx="3700789" cy="3906355"/>
            <a:chOff x="3837784" y="-1422197"/>
            <a:chExt cx="4395225" cy="418195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C628DB9-46D4-45C1-8489-14B8D637D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37784" y="-1422197"/>
              <a:ext cx="4395225" cy="4181955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A8FAF40-0F3C-47F7-886E-831B81B26410}"/>
                </a:ext>
              </a:extLst>
            </p:cNvPr>
            <p:cNvSpPr txBox="1"/>
            <p:nvPr/>
          </p:nvSpPr>
          <p:spPr>
            <a:xfrm>
              <a:off x="5298947" y="777306"/>
              <a:ext cx="2110784" cy="14168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989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96F763-21CD-4BE3-B091-78709ACD8E1F}"/>
              </a:ext>
            </a:extLst>
          </p:cNvPr>
          <p:cNvGrpSpPr/>
          <p:nvPr/>
        </p:nvGrpSpPr>
        <p:grpSpPr>
          <a:xfrm>
            <a:off x="4664390" y="-470798"/>
            <a:ext cx="3883079" cy="3906355"/>
            <a:chOff x="7046560" y="-1385425"/>
            <a:chExt cx="4332942" cy="412269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293F8A2-3DD2-404E-A051-F30FB8F81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46560" y="-1385425"/>
              <a:ext cx="4332942" cy="41226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4D20501-AFEF-47DC-9533-008CF76B563C}"/>
                </a:ext>
              </a:extLst>
            </p:cNvPr>
            <p:cNvSpPr txBox="1"/>
            <p:nvPr/>
          </p:nvSpPr>
          <p:spPr>
            <a:xfrm>
              <a:off x="8026648" y="786557"/>
              <a:ext cx="2509166" cy="1396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9009</a:t>
              </a:r>
            </a:p>
          </p:txBody>
        </p:sp>
      </p:grp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2F8905A2-855E-461C-B7C7-29694FF888E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78" b="98028" l="3385" r="98154">
                        <a14:foregroundMark x1="9846" y1="59369" x2="8308" y2="37870"/>
                        <a14:foregroundMark x1="8308" y1="37870" x2="12923" y2="23471"/>
                        <a14:foregroundMark x1="12923" y1="23471" x2="24462" y2="12032"/>
                        <a14:foregroundMark x1="24462" y1="12032" x2="34615" y2="7692"/>
                        <a14:foregroundMark x1="34615" y1="7692" x2="48769" y2="7101"/>
                        <a14:foregroundMark x1="48769" y1="7101" x2="78308" y2="17357"/>
                        <a14:foregroundMark x1="78308" y1="17357" x2="96308" y2="35897"/>
                        <a14:foregroundMark x1="96308" y1="35897" x2="90769" y2="58580"/>
                        <a14:foregroundMark x1="90769" y1="58580" x2="81846" y2="68639"/>
                        <a14:foregroundMark x1="81846" y1="68639" x2="79231" y2="81460"/>
                        <a14:foregroundMark x1="79231" y1="81460" x2="63538" y2="97436"/>
                        <a14:foregroundMark x1="73538" y1="9073" x2="57077" y2="3353"/>
                        <a14:foregroundMark x1="57077" y1="3353" x2="34462" y2="5523"/>
                        <a14:foregroundMark x1="34462" y1="5523" x2="24615" y2="9862"/>
                        <a14:foregroundMark x1="57231" y1="1775" x2="41385" y2="2564"/>
                        <a14:foregroundMark x1="5385" y1="56016" x2="3385" y2="35306"/>
                        <a14:foregroundMark x1="3385" y1="35306" x2="5692" y2="28008"/>
                        <a14:foregroundMark x1="93538" y1="58580" x2="94615" y2="26233"/>
                        <a14:foregroundMark x1="94615" y1="26233" x2="94462" y2="25641"/>
                        <a14:foregroundMark x1="98154" y1="38856" x2="97846" y2="45562"/>
                        <a14:foregroundMark x1="61231" y1="98028" x2="61231" y2="9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83" flipH="1">
            <a:off x="8139327" y="169001"/>
            <a:ext cx="3967137" cy="30943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259B7E-1EBC-42FB-B4BF-263E1E5B0F2F}"/>
              </a:ext>
            </a:extLst>
          </p:cNvPr>
          <p:cNvSpPr txBox="1"/>
          <p:nvPr/>
        </p:nvSpPr>
        <p:spPr>
          <a:xfrm rot="21289709">
            <a:off x="8892896" y="693052"/>
            <a:ext cx="3171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Bây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giờ, mình sẽ viết 3 số bất kì lên bảng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Picture 29" descr="Shape, circle&#10;&#10;Description automatically generated">
            <a:extLst>
              <a:ext uri="{FF2B5EF4-FFF2-40B4-BE49-F238E27FC236}">
                <a16:creationId xmlns:a16="http://schemas.microsoft.com/office/drawing/2014/main" id="{2B9732FD-57DD-4122-B764-3247D9677C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78" b="98028" l="3385" r="98154">
                        <a14:foregroundMark x1="9846" y1="59369" x2="8308" y2="37870"/>
                        <a14:foregroundMark x1="8308" y1="37870" x2="12923" y2="23471"/>
                        <a14:foregroundMark x1="12923" y1="23471" x2="24462" y2="12032"/>
                        <a14:foregroundMark x1="24462" y1="12032" x2="34615" y2="7692"/>
                        <a14:foregroundMark x1="34615" y1="7692" x2="48769" y2="7101"/>
                        <a14:foregroundMark x1="48769" y1="7101" x2="78308" y2="17357"/>
                        <a14:foregroundMark x1="78308" y1="17357" x2="96308" y2="35897"/>
                        <a14:foregroundMark x1="96308" y1="35897" x2="90769" y2="58580"/>
                        <a14:foregroundMark x1="90769" y1="58580" x2="81846" y2="68639"/>
                        <a14:foregroundMark x1="81846" y1="68639" x2="79231" y2="81460"/>
                        <a14:foregroundMark x1="79231" y1="81460" x2="63538" y2="97436"/>
                        <a14:foregroundMark x1="73538" y1="9073" x2="57077" y2="3353"/>
                        <a14:foregroundMark x1="57077" y1="3353" x2="34462" y2="5523"/>
                        <a14:foregroundMark x1="34462" y1="5523" x2="24615" y2="9862"/>
                        <a14:foregroundMark x1="57231" y1="1775" x2="41385" y2="2564"/>
                        <a14:foregroundMark x1="5385" y1="56016" x2="3385" y2="35306"/>
                        <a14:foregroundMark x1="3385" y1="35306" x2="5692" y2="28008"/>
                        <a14:foregroundMark x1="93538" y1="58580" x2="94615" y2="26233"/>
                        <a14:foregroundMark x1="94615" y1="26233" x2="94462" y2="25641"/>
                        <a14:foregroundMark x1="98154" y1="38856" x2="97846" y2="45562"/>
                        <a14:foregroundMark x1="61231" y1="98028" x2="61231" y2="9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83" flipH="1">
            <a:off x="8238284" y="181160"/>
            <a:ext cx="3768933" cy="29397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A6DC306-9AA1-4716-9290-27973D815E7C}"/>
              </a:ext>
            </a:extLst>
          </p:cNvPr>
          <p:cNvSpPr txBox="1"/>
          <p:nvPr/>
        </p:nvSpPr>
        <p:spPr>
          <a:xfrm rot="21289709">
            <a:off x="8644678" y="910401"/>
            <a:ext cx="3182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số này sẽ tương ứng với 3 bạn nhé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448145-0D35-4F90-8339-9280B5530498}"/>
              </a:ext>
            </a:extLst>
          </p:cNvPr>
          <p:cNvGrpSpPr/>
          <p:nvPr/>
        </p:nvGrpSpPr>
        <p:grpSpPr>
          <a:xfrm>
            <a:off x="7718528" y="-632499"/>
            <a:ext cx="4572000" cy="4572000"/>
            <a:chOff x="-4602793" y="-300279"/>
            <a:chExt cx="4572000" cy="4572000"/>
          </a:xfrm>
        </p:grpSpPr>
        <p:pic>
          <p:nvPicPr>
            <p:cNvPr id="16" name="Picture 15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D058A9B5-960E-4D94-A3A6-D4FAA32B4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02793" y="-300279"/>
              <a:ext cx="4572000" cy="4572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612E711-1028-40CC-A44D-365C6C63289A}"/>
                </a:ext>
              </a:extLst>
            </p:cNvPr>
            <p:cNvSpPr txBox="1"/>
            <p:nvPr/>
          </p:nvSpPr>
          <p:spPr>
            <a:xfrm>
              <a:off x="-3907652" y="1232137"/>
              <a:ext cx="32876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nào có số bé nhất nào ?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AC9907-3BF8-413E-A3FD-A65D6B12B16B}"/>
              </a:ext>
            </a:extLst>
          </p:cNvPr>
          <p:cNvGrpSpPr/>
          <p:nvPr/>
        </p:nvGrpSpPr>
        <p:grpSpPr>
          <a:xfrm>
            <a:off x="7784129" y="-504340"/>
            <a:ext cx="4572000" cy="4249800"/>
            <a:chOff x="-4602793" y="-300279"/>
            <a:chExt cx="4572000" cy="4572000"/>
          </a:xfrm>
        </p:grpSpPr>
        <p:pic>
          <p:nvPicPr>
            <p:cNvPr id="46" name="Picture 45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4673FF14-E7D0-4BE4-9F63-145CE57A7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02793" y="-300279"/>
              <a:ext cx="4572000" cy="457200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0F4997D-0E5F-41B7-9D24-7F8BED860BF0}"/>
                </a:ext>
              </a:extLst>
            </p:cNvPr>
            <p:cNvSpPr txBox="1"/>
            <p:nvPr/>
          </p:nvSpPr>
          <p:spPr>
            <a:xfrm>
              <a:off x="-3977990" y="1232137"/>
              <a:ext cx="35155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nào có số lớn nhất nào ? </a:t>
              </a:r>
            </a:p>
          </p:txBody>
        </p:sp>
      </p:grpSp>
      <p:pic>
        <p:nvPicPr>
          <p:cNvPr id="49" name="Picture 48" descr="Shape, circle&#10;&#10;Description automatically generated">
            <a:extLst>
              <a:ext uri="{FF2B5EF4-FFF2-40B4-BE49-F238E27FC236}">
                <a16:creationId xmlns:a16="http://schemas.microsoft.com/office/drawing/2014/main" id="{A1A05402-5810-478B-96DC-AD8149EF46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78" b="98028" l="3385" r="98154">
                        <a14:foregroundMark x1="9846" y1="59369" x2="8308" y2="37870"/>
                        <a14:foregroundMark x1="8308" y1="37870" x2="12923" y2="23471"/>
                        <a14:foregroundMark x1="12923" y1="23471" x2="24462" y2="12032"/>
                        <a14:foregroundMark x1="24462" y1="12032" x2="34615" y2="7692"/>
                        <a14:foregroundMark x1="34615" y1="7692" x2="48769" y2="7101"/>
                        <a14:foregroundMark x1="48769" y1="7101" x2="78308" y2="17357"/>
                        <a14:foregroundMark x1="78308" y1="17357" x2="96308" y2="35897"/>
                        <a14:foregroundMark x1="96308" y1="35897" x2="90769" y2="58580"/>
                        <a14:foregroundMark x1="90769" y1="58580" x2="81846" y2="68639"/>
                        <a14:foregroundMark x1="81846" y1="68639" x2="79231" y2="81460"/>
                        <a14:foregroundMark x1="79231" y1="81460" x2="63538" y2="97436"/>
                        <a14:foregroundMark x1="73538" y1="9073" x2="57077" y2="3353"/>
                        <a14:foregroundMark x1="57077" y1="3353" x2="34462" y2="5523"/>
                        <a14:foregroundMark x1="34462" y1="5523" x2="24615" y2="9862"/>
                        <a14:foregroundMark x1="57231" y1="1775" x2="41385" y2="2564"/>
                        <a14:foregroundMark x1="5385" y1="56016" x2="3385" y2="35306"/>
                        <a14:foregroundMark x1="3385" y1="35306" x2="5692" y2="28008"/>
                        <a14:foregroundMark x1="93538" y1="58580" x2="94615" y2="26233"/>
                        <a14:foregroundMark x1="94615" y1="26233" x2="94462" y2="25641"/>
                        <a14:foregroundMark x1="98154" y1="38856" x2="97846" y2="45562"/>
                        <a14:foregroundMark x1="61231" y1="98028" x2="61231" y2="9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83" flipH="1">
            <a:off x="8254825" y="-19357"/>
            <a:ext cx="4156665" cy="324219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64072F1-91C1-49EE-8CA4-41D2716D1DCE}"/>
              </a:ext>
            </a:extLst>
          </p:cNvPr>
          <p:cNvSpPr txBox="1"/>
          <p:nvPr/>
        </p:nvSpPr>
        <p:spPr>
          <a:xfrm rot="21289709">
            <a:off x="8553681" y="819204"/>
            <a:ext cx="3458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9898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xếp ở đâu để được dãy số từ bé đến lớn nhỉ 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853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39427 0.01713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14" y="8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20026 -0.00903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-46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1983 -0.003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31" grpId="0"/>
      <p:bldP spid="31" grpId="1"/>
      <p:bldP spid="50" grpId="0"/>
      <p:bldP spid="5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94592" y="510189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4533E3E-CC98-4A16-A153-E3FC4F16BA26}"/>
              </a:ext>
            </a:extLst>
          </p:cNvPr>
          <p:cNvGrpSpPr/>
          <p:nvPr/>
        </p:nvGrpSpPr>
        <p:grpSpPr>
          <a:xfrm>
            <a:off x="1081766" y="911372"/>
            <a:ext cx="3258593" cy="1412905"/>
            <a:chOff x="4807966" y="957620"/>
            <a:chExt cx="3258593" cy="1412905"/>
          </a:xfrm>
        </p:grpSpPr>
        <p:pic>
          <p:nvPicPr>
            <p:cNvPr id="15" name="Picture 14" descr="Shape, rectangle&#10;&#10;Description automatically generated">
              <a:extLst>
                <a:ext uri="{FF2B5EF4-FFF2-40B4-BE49-F238E27FC236}">
                  <a16:creationId xmlns:a16="http://schemas.microsoft.com/office/drawing/2014/main" id="{B3D8D712-E06B-49BB-90CF-AB806C398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966" y="957620"/>
              <a:ext cx="3258593" cy="141290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5B6797-3D64-466D-9DC7-0C494B040083}"/>
                </a:ext>
              </a:extLst>
            </p:cNvPr>
            <p:cNvSpPr txBox="1"/>
            <p:nvPr/>
          </p:nvSpPr>
          <p:spPr>
            <a:xfrm>
              <a:off x="4923694" y="1126265"/>
              <a:ext cx="2908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 bị thuyền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4B5772A-7E99-47A9-92FB-D8115018CFEC}"/>
              </a:ext>
            </a:extLst>
          </p:cNvPr>
          <p:cNvGrpSpPr/>
          <p:nvPr/>
        </p:nvGrpSpPr>
        <p:grpSpPr>
          <a:xfrm>
            <a:off x="4529951" y="942028"/>
            <a:ext cx="3258593" cy="1415866"/>
            <a:chOff x="4807966" y="957620"/>
            <a:chExt cx="3258593" cy="1415866"/>
          </a:xfrm>
        </p:grpSpPr>
        <p:pic>
          <p:nvPicPr>
            <p:cNvPr id="35" name="Picture 34" descr="Shape, rectangle&#10;&#10;Description automatically generated">
              <a:extLst>
                <a:ext uri="{FF2B5EF4-FFF2-40B4-BE49-F238E27FC236}">
                  <a16:creationId xmlns:a16="http://schemas.microsoft.com/office/drawing/2014/main" id="{65F50EC1-D528-4ECC-A82E-61D26902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966" y="957620"/>
              <a:ext cx="3258593" cy="141290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C35C54-E2AF-43C2-A6BD-FDA48201AD1F}"/>
                </a:ext>
              </a:extLst>
            </p:cNvPr>
            <p:cNvSpPr txBox="1"/>
            <p:nvPr/>
          </p:nvSpPr>
          <p:spPr>
            <a:xfrm>
              <a:off x="4923694" y="1173157"/>
              <a:ext cx="2908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 bị đồ câu cá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34A32D0-6D58-4390-A859-C70FCC22C2CD}"/>
              </a:ext>
            </a:extLst>
          </p:cNvPr>
          <p:cNvGrpSpPr/>
          <p:nvPr/>
        </p:nvGrpSpPr>
        <p:grpSpPr>
          <a:xfrm>
            <a:off x="8103110" y="995831"/>
            <a:ext cx="3258593" cy="1415866"/>
            <a:chOff x="4807966" y="957620"/>
            <a:chExt cx="3258593" cy="1415866"/>
          </a:xfrm>
        </p:grpSpPr>
        <p:pic>
          <p:nvPicPr>
            <p:cNvPr id="38" name="Picture 37" descr="Shape, rectangle&#10;&#10;Description automatically generated">
              <a:extLst>
                <a:ext uri="{FF2B5EF4-FFF2-40B4-BE49-F238E27FC236}">
                  <a16:creationId xmlns:a16="http://schemas.microsoft.com/office/drawing/2014/main" id="{634FE59E-EDCC-4C27-BCDC-6B203CD75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966" y="957620"/>
              <a:ext cx="3258593" cy="141290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55E5A6B-11C2-471F-8585-870ADC05F3AB}"/>
                </a:ext>
              </a:extLst>
            </p:cNvPr>
            <p:cNvSpPr txBox="1"/>
            <p:nvPr/>
          </p:nvSpPr>
          <p:spPr>
            <a:xfrm>
              <a:off x="4923694" y="1173157"/>
              <a:ext cx="29084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Chuẩn bị thức ăn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C51F91C-8C1D-40BB-8B2C-3DB66A6104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52164" y="351551"/>
            <a:ext cx="5962405" cy="5962405"/>
          </a:xfrm>
          <a:prstGeom prst="rect">
            <a:avLst/>
          </a:prstGeom>
        </p:spPr>
      </p:pic>
      <p:pic>
        <p:nvPicPr>
          <p:cNvPr id="40" name="Picture 39" descr="Shape&#10;&#10;Description automatically generated with medium confidence">
            <a:extLst>
              <a:ext uri="{FF2B5EF4-FFF2-40B4-BE49-F238E27FC236}">
                <a16:creationId xmlns:a16="http://schemas.microsoft.com/office/drawing/2014/main" id="{5E3456EB-2E29-43B3-9719-88822BF4464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3" b="44249" l="71725" r="96805">
                        <a14:foregroundMark x1="84984" y1="27476" x2="83706" y2="30990"/>
                        <a14:foregroundMark x1="86422" y1="26038" x2="81470" y2="24281"/>
                        <a14:foregroundMark x1="81150" y1="44249" x2="81150" y2="44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42" b="53836"/>
          <a:stretch/>
        </p:blipFill>
        <p:spPr>
          <a:xfrm>
            <a:off x="8998212" y="3482024"/>
            <a:ext cx="1869789" cy="275261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4444159-E409-4042-8068-5D7AAF75786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56683" y="3332753"/>
            <a:ext cx="2828789" cy="2877561"/>
          </a:xfrm>
          <a:prstGeom prst="rect">
            <a:avLst/>
          </a:prstGeom>
        </p:spPr>
      </p:pic>
      <p:pic>
        <p:nvPicPr>
          <p:cNvPr id="30" name="Picture 29" descr="Shape, circle&#10;&#10;Description automatically generated">
            <a:extLst>
              <a:ext uri="{FF2B5EF4-FFF2-40B4-BE49-F238E27FC236}">
                <a16:creationId xmlns:a16="http://schemas.microsoft.com/office/drawing/2014/main" id="{2B9732FD-57DD-4122-B764-3247D9677C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578" b="98028" l="3385" r="98154">
                        <a14:foregroundMark x1="9846" y1="59369" x2="8308" y2="37870"/>
                        <a14:foregroundMark x1="8308" y1="37870" x2="12923" y2="23471"/>
                        <a14:foregroundMark x1="12923" y1="23471" x2="24462" y2="12032"/>
                        <a14:foregroundMark x1="24462" y1="12032" x2="34615" y2="7692"/>
                        <a14:foregroundMark x1="34615" y1="7692" x2="48769" y2="7101"/>
                        <a14:foregroundMark x1="48769" y1="7101" x2="78308" y2="17357"/>
                        <a14:foregroundMark x1="78308" y1="17357" x2="96308" y2="35897"/>
                        <a14:foregroundMark x1="96308" y1="35897" x2="90769" y2="58580"/>
                        <a14:foregroundMark x1="90769" y1="58580" x2="81846" y2="68639"/>
                        <a14:foregroundMark x1="81846" y1="68639" x2="79231" y2="81460"/>
                        <a14:foregroundMark x1="79231" y1="81460" x2="63538" y2="97436"/>
                        <a14:foregroundMark x1="73538" y1="9073" x2="57077" y2="3353"/>
                        <a14:foregroundMark x1="57077" y1="3353" x2="34462" y2="5523"/>
                        <a14:foregroundMark x1="34462" y1="5523" x2="24615" y2="9862"/>
                        <a14:foregroundMark x1="57231" y1="1775" x2="41385" y2="2564"/>
                        <a14:foregroundMark x1="5385" y1="56016" x2="3385" y2="35306"/>
                        <a14:foregroundMark x1="3385" y1="35306" x2="5692" y2="28008"/>
                        <a14:foregroundMark x1="93538" y1="58580" x2="94615" y2="26233"/>
                        <a14:foregroundMark x1="94615" y1="26233" x2="94462" y2="25641"/>
                        <a14:foregroundMark x1="98154" y1="38856" x2="97846" y2="45562"/>
                        <a14:foregroundMark x1="61231" y1="98028" x2="61231" y2="98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3983" flipH="1">
            <a:off x="3450220" y="585266"/>
            <a:ext cx="3768933" cy="293976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A6DC306-9AA1-4716-9290-27973D815E7C}"/>
              </a:ext>
            </a:extLst>
          </p:cNvPr>
          <p:cNvSpPr txBox="1"/>
          <p:nvPr/>
        </p:nvSpPr>
        <p:spPr>
          <a:xfrm rot="21289709">
            <a:off x="3932433" y="991085"/>
            <a:ext cx="28964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Nào, bây giờ hãy cùng mình làm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việc nào.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97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" y="-104295"/>
            <a:ext cx="12192000" cy="685800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9" y="1410945"/>
            <a:ext cx="1331922" cy="10207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316" y="-112934"/>
            <a:ext cx="1535541" cy="1236541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14" y="292598"/>
            <a:ext cx="823892" cy="133816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72" y="4738259"/>
            <a:ext cx="731361" cy="1180151"/>
          </a:xfrm>
          <a:prstGeom prst="rect">
            <a:avLst/>
          </a:prstGeom>
        </p:spPr>
      </p:pic>
      <p:sp>
        <p:nvSpPr>
          <p:cNvPr id="48" name="任意多边形: 形状 47"/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9" name="任意多边形: 形状 48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0" name="任意多边形: 形状 49"/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任意多边形: 形状 50"/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0C878C96-971F-4808-8150-FC887BE36EEE}"/>
              </a:ext>
            </a:extLst>
          </p:cNvPr>
          <p:cNvSpPr/>
          <p:nvPr/>
        </p:nvSpPr>
        <p:spPr>
          <a:xfrm>
            <a:off x="816208" y="572999"/>
            <a:ext cx="8888214" cy="4373503"/>
          </a:xfrm>
          <a:prstGeom prst="roundRect">
            <a:avLst>
              <a:gd name="adj" fmla="val 19216"/>
            </a:avLst>
          </a:prstGeom>
          <a:solidFill>
            <a:sysClr val="window" lastClr="FFFFFF">
              <a:alpha val="92000"/>
            </a:sysClr>
          </a:solidFill>
          <a:ln w="38100" cap="flat" cmpd="sng" algn="ctr">
            <a:solidFill>
              <a:sysClr val="windowText" lastClr="000000">
                <a:lumMod val="75000"/>
                <a:lumOff val="25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1E47E483-3F0D-4A6D-8CA4-F9F85C63C64A}"/>
              </a:ext>
            </a:extLst>
          </p:cNvPr>
          <p:cNvSpPr txBox="1">
            <a:spLocks/>
          </p:cNvSpPr>
          <p:nvPr/>
        </p:nvSpPr>
        <p:spPr>
          <a:xfrm>
            <a:off x="955131" y="880437"/>
            <a:ext cx="843057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N Nhan Nang" panose="020B0805050508020204" pitchFamily="34" charset="0"/>
                <a:ea typeface="字魂27号-布丁体" panose="00000500000000000000" pitchFamily="2" charset="-122"/>
                <a:cs typeface="+mj-cs"/>
              </a:rPr>
              <a:t>Toán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Nhan Nang" panose="020B0805050508020204" pitchFamily="34" charset="0"/>
              <a:ea typeface="字魂27号-布丁体" panose="00000500000000000000" pitchFamily="2" charset="-122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681336-5E7A-4023-8682-B29DDEC5A43E}"/>
              </a:ext>
            </a:extLst>
          </p:cNvPr>
          <p:cNvSpPr txBox="1"/>
          <p:nvPr/>
        </p:nvSpPr>
        <p:spPr>
          <a:xfrm>
            <a:off x="2228059" y="1757179"/>
            <a:ext cx="5941526" cy="2123658"/>
          </a:xfrm>
          <a:prstGeom prst="rect">
            <a:avLst/>
          </a:prstGeom>
          <a:noFill/>
          <a:effectLst>
            <a:outerShdw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So sánh </a:t>
            </a: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các</a:t>
            </a: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 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VN Van Chuong Nang" panose="00000400000000000000" pitchFamily="2" charset="0"/>
                <a:ea typeface="+mn-ea"/>
                <a:cs typeface="+mn-cs"/>
              </a:rPr>
              <a:t>có bốn chữ số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B49ECD-A173-4690-9834-CEF72DB4058A}"/>
              </a:ext>
            </a:extLst>
          </p:cNvPr>
          <p:cNvSpPr txBox="1"/>
          <p:nvPr/>
        </p:nvSpPr>
        <p:spPr>
          <a:xfrm>
            <a:off x="1390942" y="728036"/>
            <a:ext cx="7988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Thứ ……… ngày……………… tháng ……………năm</a:t>
            </a:r>
          </a:p>
        </p:txBody>
      </p:sp>
      <p:pic>
        <p:nvPicPr>
          <p:cNvPr id="59" name="图片 5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44" y="3689444"/>
            <a:ext cx="5274942" cy="21075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9C7E84E-49BA-4FAC-A899-A264FED32F12}"/>
              </a:ext>
            </a:extLst>
          </p:cNvPr>
          <p:cNvSpPr txBox="1"/>
          <p:nvPr/>
        </p:nvSpPr>
        <p:spPr>
          <a:xfrm>
            <a:off x="4235279" y="4085006"/>
            <a:ext cx="2453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+mn-ea"/>
                <a:cs typeface="+mn-cs"/>
              </a:rPr>
              <a:t>Tiết </a:t>
            </a:r>
            <a:r>
              <a:rPr kumimoji="0" lang="vi-VN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+mn-ea"/>
                <a:cs typeface="+mn-cs"/>
              </a:rPr>
              <a:t>2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La Xanh" panose="03020702040502020203" pitchFamily="66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0C949-2520-4623-94DC-0123EBDA81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85" b="89617" l="4473" r="95048">
                        <a14:foregroundMark x1="6869" y1="46645" x2="6869" y2="46645"/>
                        <a14:foregroundMark x1="4473" y1="46326" x2="4473" y2="46326"/>
                        <a14:foregroundMark x1="75719" y1="51757" x2="75719" y2="51757"/>
                        <a14:foregroundMark x1="88978" y1="52077" x2="88978" y2="52077"/>
                        <a14:foregroundMark x1="91214" y1="52396" x2="91214" y2="52396"/>
                        <a14:foregroundMark x1="95048" y1="53834" x2="95048" y2="53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783" y="2443024"/>
            <a:ext cx="5231503" cy="523150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244" y="1894757"/>
            <a:ext cx="1277893" cy="140952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296" y="1863699"/>
            <a:ext cx="1277893" cy="14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255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569" y="71166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85" y="918563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53" y="3600433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9" y="2948049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2C544E-ADBC-4CC9-903D-C478CF2B8D95}"/>
              </a:ext>
            </a:extLst>
          </p:cNvPr>
          <p:cNvSpPr txBox="1"/>
          <p:nvPr/>
        </p:nvSpPr>
        <p:spPr>
          <a:xfrm>
            <a:off x="4435983" y="2959007"/>
            <a:ext cx="43473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UVN Lac Long Quan" panose="020E0602040504020404" pitchFamily="34" charset="0"/>
              </a:rPr>
              <a:t>Luyện tập</a:t>
            </a:r>
            <a:endParaRPr kumimoji="0" lang="en-US" sz="6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N Lac Long Quan" panose="020E06020405040204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BE39B-369C-4908-A9BF-3880CD0BBB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20466" y="4002612"/>
            <a:ext cx="1686664" cy="2012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61B035-1D04-4486-9CAB-D446F574C7B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742072" y="4975724"/>
            <a:ext cx="2127688" cy="18167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561EC3E-5386-48E6-8B83-B052DA80B8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5375" y="5345173"/>
            <a:ext cx="1950889" cy="15546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F72791-ACF9-469F-8E99-B98EB0E4E7E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6486" y1="57348" x2="46486" y2="57348"/>
                        <a14:foregroundMark x1="50160" y1="57827" x2="41534" y2="546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175" y="-54752"/>
            <a:ext cx="2237547" cy="22375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B7B0A7-C00D-4233-A06E-655DA4E6BB4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8270692">
            <a:off x="7731030" y="5255618"/>
            <a:ext cx="1601206" cy="20015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DAB1A9-5B15-4BC8-B237-641C8003DF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88585" y="-3239661"/>
            <a:ext cx="5151825" cy="51518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490255C-4310-4942-B2B5-51E8CDA769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78446" y="5422456"/>
            <a:ext cx="2097206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9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5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19114 -0.63843 C 0.23099 -0.78264 0.29088 -0.85787 0.35377 -0.85787 C 0.42526 -0.85787 0.48255 -0.78264 0.52239 -0.63843 L 0.71419 -3.7037E-7 " pathEditMode="relative" rAng="0" ptsTypes="AAAAA">
                                      <p:cBhvr>
                                        <p:cTn id="9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-4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C90FD1-6BBF-422D-8E05-79537A210796}"/>
              </a:ext>
            </a:extLst>
          </p:cNvPr>
          <p:cNvGrpSpPr/>
          <p:nvPr/>
        </p:nvGrpSpPr>
        <p:grpSpPr>
          <a:xfrm>
            <a:off x="2091506" y="2301536"/>
            <a:ext cx="4190231" cy="4190231"/>
            <a:chOff x="4049107" y="2254516"/>
            <a:chExt cx="4190231" cy="41902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54F44A2-9F06-4459-9E3A-4D43887D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778" b="90000" l="9167" r="91667">
                          <a14:foregroundMark x1="9167" y1="74722" x2="9167" y2="74722"/>
                          <a14:foregroundMark x1="90556" y1="73889" x2="90556" y2="73889"/>
                          <a14:foregroundMark x1="77778" y1="67500" x2="77778" y2="67500"/>
                          <a14:foregroundMark x1="84167" y1="67500" x2="84167" y2="67500"/>
                          <a14:foregroundMark x1="79722" y1="64722" x2="79722" y2="64722"/>
                          <a14:foregroundMark x1="85000" y1="73889" x2="85000" y2="73889"/>
                          <a14:foregroundMark x1="91667" y1="45833" x2="91667" y2="45833"/>
                          <a14:foregroundMark x1="91667" y1="75000" x2="91667" y2="75000"/>
                          <a14:foregroundMark x1="51667" y1="7778" x2="51667" y2="7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9107" y="2254516"/>
              <a:ext cx="4190231" cy="419023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155E0D-C4C8-4AB7-82DE-C5C2BA158364}"/>
                </a:ext>
              </a:extLst>
            </p:cNvPr>
            <p:cNvSpPr txBox="1"/>
            <p:nvPr/>
          </p:nvSpPr>
          <p:spPr>
            <a:xfrm>
              <a:off x="5073140" y="2924694"/>
              <a:ext cx="23413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prstClr val="white"/>
                  </a:solidFill>
                  <a:latin typeface="UVN Bach Dang Nang" panose="02070803090706020303" pitchFamily="18" charset="0"/>
                </a:rPr>
                <a:t>Câu cá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AFA3FE-1F97-481D-9FD5-147F54155F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0350" y="1852952"/>
            <a:ext cx="3224555" cy="42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0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11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887</TotalTime>
  <Words>1616</Words>
  <PresentationFormat>Widescreen</PresentationFormat>
  <Paragraphs>156</Paragraphs>
  <Slides>39</Slides>
  <Notes>19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等线</vt:lpstr>
      <vt:lpstr>Arial</vt:lpstr>
      <vt:lpstr>等线 Light</vt:lpstr>
      <vt:lpstr>字魂59号-创粗黑</vt:lpstr>
      <vt:lpstr>Times New Roman</vt:lpstr>
      <vt:lpstr>UVN Bach Dang Nang</vt:lpstr>
      <vt:lpstr>UVN Bach Tuyet Nang</vt:lpstr>
      <vt:lpstr>UVN La Xanh</vt:lpstr>
      <vt:lpstr>印品溜溜圆</vt:lpstr>
      <vt:lpstr>Calibri</vt:lpstr>
      <vt:lpstr>UVN Lac Long Quan</vt:lpstr>
      <vt:lpstr>UVN Van Chuong Nang</vt:lpstr>
      <vt:lpstr>UVN Nhan Nang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Lan Hương; 0354473852</dc:creator>
  <dcterms:created xsi:type="dcterms:W3CDTF">2019-04-01T08:04:00Z</dcterms:created>
  <dcterms:modified xsi:type="dcterms:W3CDTF">2022-12-25T02:21:02Z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666E0195CAB64C9BB73EB80FE4081B27</vt:lpwstr>
  </property>
  <property fmtid="{D5CDD505-2E9C-101B-9397-08002B2CF9AE}" pid="3" name="KSOProductBuildVer">
    <vt:lpwstr>2052-11.1.0.11045</vt:lpwstr>
  </property>
</Properties>
</file>