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09" r:id="rId3"/>
    <p:sldMasterId id="2147483721" r:id="rId4"/>
    <p:sldMasterId id="2147483733" r:id="rId5"/>
    <p:sldMasterId id="2147483745" r:id="rId6"/>
    <p:sldMasterId id="2147483757" r:id="rId7"/>
    <p:sldMasterId id="2147483769" r:id="rId8"/>
    <p:sldMasterId id="2147483781" r:id="rId9"/>
  </p:sldMasterIdLst>
  <p:notesMasterIdLst>
    <p:notesMasterId r:id="rId32"/>
  </p:notesMasterIdLst>
  <p:sldIdLst>
    <p:sldId id="2007577219" r:id="rId10"/>
    <p:sldId id="2007577210" r:id="rId11"/>
    <p:sldId id="259" r:id="rId12"/>
    <p:sldId id="263" r:id="rId13"/>
    <p:sldId id="2007577211" r:id="rId14"/>
    <p:sldId id="260" r:id="rId15"/>
    <p:sldId id="262" r:id="rId16"/>
    <p:sldId id="2007577197" r:id="rId17"/>
    <p:sldId id="269" r:id="rId18"/>
    <p:sldId id="2007577212" r:id="rId19"/>
    <p:sldId id="2007577213" r:id="rId20"/>
    <p:sldId id="2007577214" r:id="rId21"/>
    <p:sldId id="275" r:id="rId22"/>
    <p:sldId id="276" r:id="rId23"/>
    <p:sldId id="266" r:id="rId24"/>
    <p:sldId id="2007577215" r:id="rId25"/>
    <p:sldId id="270" r:id="rId26"/>
    <p:sldId id="2007577206" r:id="rId27"/>
    <p:sldId id="2007577216" r:id="rId28"/>
    <p:sldId id="2007577208" r:id="rId29"/>
    <p:sldId id="2007577217" r:id="rId30"/>
    <p:sldId id="287" r:id="rId31"/>
  </p:sldIdLst>
  <p:sldSz cx="9144000" cy="51435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C4932"/>
    <a:srgbClr val="FFE8C6"/>
    <a:srgbClr val="FFF7EC"/>
    <a:srgbClr val="FED9D6"/>
    <a:srgbClr val="FDBEB9"/>
    <a:srgbClr val="FFF7F4"/>
    <a:srgbClr val="186E18"/>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89465" autoAdjust="0"/>
  </p:normalViewPr>
  <p:slideViewPr>
    <p:cSldViewPr>
      <p:cViewPr varScale="1">
        <p:scale>
          <a:sx n="100" d="100"/>
          <a:sy n="100" d="100"/>
        </p:scale>
        <p:origin x="45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CB3DDB-0F27-48C8-B9CF-0D185F38B12D}" type="datetimeFigureOut">
              <a:rPr lang="zh-CN" altLang="en-US" smtClean="0"/>
              <a:t>2025/1/20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471C6-AD5F-4A48-85CD-A0853D0DC89C}" type="slidenum">
              <a:rPr lang="zh-CN" altLang="en-US" smtClean="0"/>
              <a:t>‹#›</a:t>
            </a:fld>
            <a:endParaRPr lang="zh-CN" altLang="en-US"/>
          </a:p>
        </p:txBody>
      </p:sp>
    </p:spTree>
    <p:extLst>
      <p:ext uri="{BB962C8B-B14F-4D97-AF65-F5344CB8AC3E}">
        <p14:creationId xmlns:p14="http://schemas.microsoft.com/office/powerpoint/2010/main" val="4215358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90F14E2-7C29-456F-B69A-B31212F2FB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1172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63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83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Google Shape;123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7" name="Google Shape;123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4824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cxnSp>
        <p:nvCxnSpPr>
          <p:cNvPr id="6" name="直接连接符​​ 14"/>
          <p:cNvCxnSpPr/>
          <p:nvPr userDrawn="1"/>
        </p:nvCxnSpPr>
        <p:spPr>
          <a:xfrm>
            <a:off x="594015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14"/>
          <p:cNvCxnSpPr/>
          <p:nvPr userDrawn="1"/>
        </p:nvCxnSpPr>
        <p:spPr>
          <a:xfrm>
            <a:off x="179512" y="468660"/>
            <a:ext cx="3057760" cy="0"/>
          </a:xfrm>
          <a:prstGeom prst="line">
            <a:avLst/>
          </a:prstGeom>
          <a:ln w="9525">
            <a:solidFill>
              <a:schemeClr val="accent3"/>
            </a:solidFill>
            <a:prstDash val="dash"/>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51" y="3966783"/>
            <a:ext cx="582017" cy="1176717"/>
          </a:xfrm>
          <a:prstGeom prst="rect">
            <a:avLst/>
          </a:prstGeom>
        </p:spPr>
      </p:pic>
      <p:pic>
        <p:nvPicPr>
          <p:cNvPr id="3" name="图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99740" y="3435846"/>
            <a:ext cx="2232248" cy="1837215"/>
          </a:xfrm>
          <a:prstGeom prst="rect">
            <a:avLst/>
          </a:prstGeom>
        </p:spPr>
      </p:pic>
    </p:spTree>
  </p:cSld>
  <p:clrMapOvr>
    <a:overrideClrMapping bg1="dk1" tx1="lt1" bg2="dk2" tx2="lt2" accent1="accent1" accent2="accent2" accent3="accent3" accent4="accent4" accent5="accent5" accent6="accent6" hlink="hlink" folHlink="folHlink"/>
  </p:clrMapOvr>
  <p:transition spd="slow"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1902" y="3893726"/>
            <a:ext cx="9199029" cy="1268157"/>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26" name="Google Shape;426;p14"/>
          <p:cNvGrpSpPr/>
          <p:nvPr/>
        </p:nvGrpSpPr>
        <p:grpSpPr>
          <a:xfrm>
            <a:off x="-21799" y="4175781"/>
            <a:ext cx="9199259" cy="986095"/>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30" name="Google Shape;430;p14"/>
          <p:cNvSpPr txBox="1">
            <a:spLocks noGrp="1"/>
          </p:cNvSpPr>
          <p:nvPr>
            <p:ph type="title"/>
          </p:nvPr>
        </p:nvSpPr>
        <p:spPr>
          <a:xfrm>
            <a:off x="720000" y="1193713"/>
            <a:ext cx="45204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720000" y="3006550"/>
            <a:ext cx="45204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07473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fld id="{CB6B4309-45E7-4CB5-9E00-F905C9FC902E}" type="datetimeFigureOut">
              <a:rPr lang="zh-CN" altLang="en-US" smtClean="0"/>
              <a:t>2025/1/20</a:t>
            </a:fld>
            <a:endParaRPr lang="zh-CN" alt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08A35BCF-9C02-4DA9-8BEF-D7AB5ED1971D}" type="slidenum">
              <a:rPr lang="zh-CN" altLang="en-US" smtClean="0"/>
              <a:t>‹#›</a:t>
            </a:fld>
            <a:endParaRPr lang="zh-CN" altLang="en-US"/>
          </a:p>
        </p:txBody>
      </p:sp>
      <p:pic>
        <p:nvPicPr>
          <p:cNvPr id="7" name="图片 6">
            <a:extLst>
              <a:ext uri="{FF2B5EF4-FFF2-40B4-BE49-F238E27FC236}">
                <a16:creationId xmlns:a16="http://schemas.microsoft.com/office/drawing/2014/main" id="{B74CE8B9-D3ED-4BA4-B587-B94AC7BA5B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440"/>
          </a:xfrm>
          <a:prstGeom prst="rect">
            <a:avLst/>
          </a:prstGeom>
        </p:spPr>
      </p:pic>
    </p:spTree>
    <p:extLst>
      <p:ext uri="{BB962C8B-B14F-4D97-AF65-F5344CB8AC3E}">
        <p14:creationId xmlns:p14="http://schemas.microsoft.com/office/powerpoint/2010/main" val="3101298626"/>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966726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232694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361472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911255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005075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89414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44218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51024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862056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097070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743928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33059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319551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81221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899223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338905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56246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86129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03240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383458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83440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25130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119301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04915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132270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1668767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8387645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58955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8" name="Flowchart: Off-page Connector 4"/>
          <p:cNvSpPr/>
          <p:nvPr userDrawn="1"/>
        </p:nvSpPr>
        <p:spPr>
          <a:xfrm rot="5400000">
            <a:off x="8756109" y="4685356"/>
            <a:ext cx="341769" cy="424295"/>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sz="2700" dirty="0">
              <a:solidFill>
                <a:schemeClr val="accent2"/>
              </a:solidFill>
            </a:endParaRPr>
          </a:p>
        </p:txBody>
      </p:sp>
      <p:sp>
        <p:nvSpPr>
          <p:cNvPr id="9" name="Slide Number Placeholder 4"/>
          <p:cNvSpPr txBox="1">
            <a:spLocks/>
          </p:cNvSpPr>
          <p:nvPr userDrawn="1"/>
        </p:nvSpPr>
        <p:spPr>
          <a:xfrm>
            <a:off x="8727547" y="4755651"/>
            <a:ext cx="457681" cy="274637"/>
          </a:xfrm>
          <a:prstGeom prst="rect">
            <a:avLst/>
          </a:prstGeom>
        </p:spPr>
        <p:txBody>
          <a:bodyPr lIns="68589" tIns="34295" rIns="68589" bIns="34295" anchor="ctr"/>
          <a:lstStyle>
            <a:defPPr>
              <a:defRPr lang="en-US"/>
            </a:defPPr>
            <a:lvl1pPr marL="0" algn="ctr" defTabSz="1375261" rtl="0" eaLnBrk="1" latinLnBrk="0" hangingPunct="1">
              <a:defRPr sz="1600" b="0" kern="1200">
                <a:solidFill>
                  <a:schemeClr val="tx1">
                    <a:lumMod val="50000"/>
                    <a:lumOff val="50000"/>
                  </a:schemeClr>
                </a:solidFill>
                <a:latin typeface="+mn-lt"/>
                <a:ea typeface="+mn-ea"/>
                <a:cs typeface="+mn-cs"/>
              </a:defRPr>
            </a:lvl1pPr>
            <a:lvl2pPr marL="687630" algn="l" defTabSz="1375261" rtl="0" eaLnBrk="1" latinLnBrk="0" hangingPunct="1">
              <a:defRPr sz="2666" kern="1200">
                <a:solidFill>
                  <a:schemeClr val="tx1"/>
                </a:solidFill>
                <a:latin typeface="+mn-lt"/>
                <a:ea typeface="+mn-ea"/>
                <a:cs typeface="+mn-cs"/>
              </a:defRPr>
            </a:lvl2pPr>
            <a:lvl3pPr marL="1375261" algn="l" defTabSz="1375261" rtl="0" eaLnBrk="1" latinLnBrk="0" hangingPunct="1">
              <a:defRPr sz="2666" kern="1200">
                <a:solidFill>
                  <a:schemeClr val="tx1"/>
                </a:solidFill>
                <a:latin typeface="+mn-lt"/>
                <a:ea typeface="+mn-ea"/>
                <a:cs typeface="+mn-cs"/>
              </a:defRPr>
            </a:lvl3pPr>
            <a:lvl4pPr marL="2062891" algn="l" defTabSz="1375261" rtl="0" eaLnBrk="1" latinLnBrk="0" hangingPunct="1">
              <a:defRPr sz="2666" kern="1200">
                <a:solidFill>
                  <a:schemeClr val="tx1"/>
                </a:solidFill>
                <a:latin typeface="+mn-lt"/>
                <a:ea typeface="+mn-ea"/>
                <a:cs typeface="+mn-cs"/>
              </a:defRPr>
            </a:lvl4pPr>
            <a:lvl5pPr marL="2750521" algn="l" defTabSz="1375261" rtl="0" eaLnBrk="1" latinLnBrk="0" hangingPunct="1">
              <a:defRPr sz="2666" kern="1200">
                <a:solidFill>
                  <a:schemeClr val="tx1"/>
                </a:solidFill>
                <a:latin typeface="+mn-lt"/>
                <a:ea typeface="+mn-ea"/>
                <a:cs typeface="+mn-cs"/>
              </a:defRPr>
            </a:lvl5pPr>
            <a:lvl6pPr marL="3438152" algn="l" defTabSz="1375261" rtl="0" eaLnBrk="1" latinLnBrk="0" hangingPunct="1">
              <a:defRPr sz="2666" kern="1200">
                <a:solidFill>
                  <a:schemeClr val="tx1"/>
                </a:solidFill>
                <a:latin typeface="+mn-lt"/>
                <a:ea typeface="+mn-ea"/>
                <a:cs typeface="+mn-cs"/>
              </a:defRPr>
            </a:lvl6pPr>
            <a:lvl7pPr marL="4125782" algn="l" defTabSz="1375261" rtl="0" eaLnBrk="1" latinLnBrk="0" hangingPunct="1">
              <a:defRPr sz="2666" kern="1200">
                <a:solidFill>
                  <a:schemeClr val="tx1"/>
                </a:solidFill>
                <a:latin typeface="+mn-lt"/>
                <a:ea typeface="+mn-ea"/>
                <a:cs typeface="+mn-cs"/>
              </a:defRPr>
            </a:lvl7pPr>
            <a:lvl8pPr marL="4813412" algn="l" defTabSz="1375261" rtl="0" eaLnBrk="1" latinLnBrk="0" hangingPunct="1">
              <a:defRPr sz="2666" kern="1200">
                <a:solidFill>
                  <a:schemeClr val="tx1"/>
                </a:solidFill>
                <a:latin typeface="+mn-lt"/>
                <a:ea typeface="+mn-ea"/>
                <a:cs typeface="+mn-cs"/>
              </a:defRPr>
            </a:lvl8pPr>
            <a:lvl9pPr marL="5501042" algn="l" defTabSz="1375261" rtl="0" eaLnBrk="1" latinLnBrk="0" hangingPunct="1">
              <a:defRPr sz="2666" kern="1200">
                <a:solidFill>
                  <a:schemeClr val="tx1"/>
                </a:solidFill>
                <a:latin typeface="+mn-lt"/>
                <a:ea typeface="+mn-ea"/>
                <a:cs typeface="+mn-cs"/>
              </a:defRPr>
            </a:lvl9pPr>
          </a:lstStyle>
          <a:p>
            <a:fld id="{C136B7D2-B98C-44FD-8D04-7EC62A564975}" type="slidenum">
              <a:rPr lang="en-US" smtClean="0">
                <a:solidFill>
                  <a:schemeClr val="accent2"/>
                </a:solidFill>
              </a:rPr>
              <a:pPr/>
              <a:t>‹#›</a:t>
            </a:fld>
            <a:endParaRPr lang="en-US" dirty="0">
              <a:solidFill>
                <a:schemeClr val="accent2"/>
              </a:solidFill>
            </a:endParaRPr>
          </a:p>
        </p:txBody>
      </p:sp>
    </p:spTree>
    <p:extLst>
      <p:ext uri="{BB962C8B-B14F-4D97-AF65-F5344CB8AC3E}">
        <p14:creationId xmlns:p14="http://schemas.microsoft.com/office/powerpoint/2010/main" val="2736928542"/>
      </p:ext>
    </p:extLst>
  </p:cSld>
  <p:clrMapOvr>
    <a:masterClrMapping/>
  </p:clrMapOvr>
  <p:transition spd="slow" advTm="0">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34123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0617141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353209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0571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164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9871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167893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516344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318244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794192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3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19150" y="338751"/>
            <a:ext cx="3600450" cy="389298"/>
          </a:xfrm>
          <a:prstGeom prst="rect">
            <a:avLst/>
          </a:prstGeom>
        </p:spPr>
        <p:txBody>
          <a:bodyPr lIns="68580" tIns="34290" rIns="68580" bIns="34290" anchor="ctr" anchorCtr="0"/>
          <a:lstStyle>
            <a:lvl1pPr>
              <a:defRPr sz="2100">
                <a:solidFill>
                  <a:schemeClr val="tx1">
                    <a:lumMod val="50000"/>
                    <a:lumOff val="50000"/>
                  </a:schemeClr>
                </a:solidFill>
              </a:defRPr>
            </a:lvl1pPr>
          </a:lstStyle>
          <a:p>
            <a:r>
              <a:rPr lang="zh-CN" altLang="en-US"/>
              <a:t>单击此处编辑母版标题样式</a:t>
            </a:r>
          </a:p>
        </p:txBody>
      </p:sp>
      <p:grpSp>
        <p:nvGrpSpPr>
          <p:cNvPr id="3" name="组合 2"/>
          <p:cNvGrpSpPr/>
          <p:nvPr userDrawn="1"/>
        </p:nvGrpSpPr>
        <p:grpSpPr>
          <a:xfrm>
            <a:off x="0" y="4913058"/>
            <a:ext cx="9144000" cy="241800"/>
            <a:chOff x="0" y="6550744"/>
            <a:chExt cx="12192000" cy="322400"/>
          </a:xfrm>
        </p:grpSpPr>
        <p:sp>
          <p:nvSpPr>
            <p:cNvPr id="4" name="矩形 3"/>
            <p:cNvSpPr/>
            <p:nvPr/>
          </p:nvSpPr>
          <p:spPr>
            <a:xfrm>
              <a:off x="0" y="6550744"/>
              <a:ext cx="12192000" cy="30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96262"/>
            <a:stretch/>
          </p:blipFill>
          <p:spPr bwMode="auto">
            <a:xfrm>
              <a:off x="0" y="6616700"/>
              <a:ext cx="12192000" cy="25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组合 5"/>
          <p:cNvGrpSpPr/>
          <p:nvPr userDrawn="1"/>
        </p:nvGrpSpPr>
        <p:grpSpPr>
          <a:xfrm>
            <a:off x="8216502" y="4866084"/>
            <a:ext cx="632224" cy="297378"/>
            <a:chOff x="10955335" y="6488112"/>
            <a:chExt cx="842965" cy="396504"/>
          </a:xfrm>
        </p:grpSpPr>
        <p:sp>
          <p:nvSpPr>
            <p:cNvPr id="7" name="矩形 6"/>
            <p:cNvSpPr/>
            <p:nvPr/>
          </p:nvSpPr>
          <p:spPr>
            <a:xfrm>
              <a:off x="11137900" y="6488112"/>
              <a:ext cx="660400" cy="396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sp>
          <p:nvSpPr>
            <p:cNvPr id="8" name="直角三角形 7"/>
            <p:cNvSpPr/>
            <p:nvPr/>
          </p:nvSpPr>
          <p:spPr>
            <a:xfrm flipH="1">
              <a:off x="10955335" y="6488112"/>
              <a:ext cx="180975" cy="12858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9" name="矩形 8"/>
          <p:cNvSpPr/>
          <p:nvPr userDrawn="1"/>
        </p:nvSpPr>
        <p:spPr>
          <a:xfrm>
            <a:off x="8440050" y="4909626"/>
            <a:ext cx="316433" cy="238527"/>
          </a:xfrm>
          <a:prstGeom prst="rect">
            <a:avLst/>
          </a:prstGeom>
        </p:spPr>
        <p:txBody>
          <a:bodyPr wrap="none" lIns="68580" tIns="34290" rIns="68580" bIns="34290">
            <a:spAutoFit/>
          </a:bodyPr>
          <a:lstStyle/>
          <a:p>
            <a:pPr algn="ctr"/>
            <a:fld id="{55A55124-15F1-4085-9FF2-60582F9FC95A}" type="slidenum">
              <a:rPr lang="zh-CN" altLang="en-US" sz="1100" smtClean="0">
                <a:solidFill>
                  <a:schemeClr val="bg1"/>
                </a:solidFill>
              </a:rPr>
              <a:pPr algn="ctr"/>
              <a:t>‹#›</a:t>
            </a:fld>
            <a:endParaRPr lang="zh-CN" altLang="en-US" sz="1100" dirty="0">
              <a:solidFill>
                <a:schemeClr val="bg1"/>
              </a:solidFill>
            </a:endParaRPr>
          </a:p>
        </p:txBody>
      </p:sp>
      <p:grpSp>
        <p:nvGrpSpPr>
          <p:cNvPr id="16" name="组合 15"/>
          <p:cNvGrpSpPr/>
          <p:nvPr userDrawn="1"/>
        </p:nvGrpSpPr>
        <p:grpSpPr>
          <a:xfrm>
            <a:off x="332370" y="303795"/>
            <a:ext cx="459210" cy="459210"/>
            <a:chOff x="6310687" y="4787316"/>
            <a:chExt cx="794657" cy="794657"/>
          </a:xfrm>
        </p:grpSpPr>
        <p:sp>
          <p:nvSpPr>
            <p:cNvPr id="17" name="椭圆 16"/>
            <p:cNvSpPr/>
            <p:nvPr/>
          </p:nvSpPr>
          <p:spPr>
            <a:xfrm>
              <a:off x="6310687" y="4787316"/>
              <a:ext cx="794657" cy="7946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17"/>
            <p:cNvSpPr>
              <a:spLocks noEditPoints="1"/>
            </p:cNvSpPr>
            <p:nvPr/>
          </p:nvSpPr>
          <p:spPr bwMode="auto">
            <a:xfrm>
              <a:off x="6504982" y="4961200"/>
              <a:ext cx="406068" cy="446888"/>
            </a:xfrm>
            <a:custGeom>
              <a:avLst/>
              <a:gdLst>
                <a:gd name="T0" fmla="*/ 117 w 387"/>
                <a:gd name="T1" fmla="*/ 63 h 412"/>
                <a:gd name="T2" fmla="*/ 253 w 387"/>
                <a:gd name="T3" fmla="*/ 46 h 412"/>
                <a:gd name="T4" fmla="*/ 204 w 387"/>
                <a:gd name="T5" fmla="*/ 28 h 412"/>
                <a:gd name="T6" fmla="*/ 148 w 387"/>
                <a:gd name="T7" fmla="*/ 28 h 412"/>
                <a:gd name="T8" fmla="*/ 99 w 387"/>
                <a:gd name="T9" fmla="*/ 46 h 412"/>
                <a:gd name="T10" fmla="*/ 318 w 387"/>
                <a:gd name="T11" fmla="*/ 357 h 412"/>
                <a:gd name="T12" fmla="*/ 324 w 387"/>
                <a:gd name="T13" fmla="*/ 345 h 412"/>
                <a:gd name="T14" fmla="*/ 301 w 387"/>
                <a:gd name="T15" fmla="*/ 268 h 412"/>
                <a:gd name="T16" fmla="*/ 287 w 387"/>
                <a:gd name="T17" fmla="*/ 268 h 412"/>
                <a:gd name="T18" fmla="*/ 287 w 387"/>
                <a:gd name="T19" fmla="*/ 327 h 412"/>
                <a:gd name="T20" fmla="*/ 288 w 387"/>
                <a:gd name="T21" fmla="*/ 328 h 412"/>
                <a:gd name="T22" fmla="*/ 288 w 387"/>
                <a:gd name="T23" fmla="*/ 330 h 412"/>
                <a:gd name="T24" fmla="*/ 289 w 387"/>
                <a:gd name="T25" fmla="*/ 331 h 412"/>
                <a:gd name="T26" fmla="*/ 368 w 387"/>
                <a:gd name="T27" fmla="*/ 272 h 412"/>
                <a:gd name="T28" fmla="*/ 294 w 387"/>
                <a:gd name="T29" fmla="*/ 233 h 412"/>
                <a:gd name="T30" fmla="*/ 277 w 387"/>
                <a:gd name="T31" fmla="*/ 411 h 412"/>
                <a:gd name="T32" fmla="*/ 382 w 387"/>
                <a:gd name="T33" fmla="*/ 339 h 412"/>
                <a:gd name="T34" fmla="*/ 369 w 387"/>
                <a:gd name="T35" fmla="*/ 337 h 412"/>
                <a:gd name="T36" fmla="*/ 294 w 387"/>
                <a:gd name="T37" fmla="*/ 398 h 412"/>
                <a:gd name="T38" fmla="*/ 220 w 387"/>
                <a:gd name="T39" fmla="*/ 308 h 412"/>
                <a:gd name="T40" fmla="*/ 308 w 387"/>
                <a:gd name="T41" fmla="*/ 248 h 412"/>
                <a:gd name="T42" fmla="*/ 369 w 387"/>
                <a:gd name="T43" fmla="*/ 337 h 412"/>
                <a:gd name="T44" fmla="*/ 130 w 387"/>
                <a:gd name="T45" fmla="*/ 336 h 412"/>
                <a:gd name="T46" fmla="*/ 221 w 387"/>
                <a:gd name="T47" fmla="*/ 245 h 412"/>
                <a:gd name="T48" fmla="*/ 240 w 387"/>
                <a:gd name="T49" fmla="*/ 231 h 412"/>
                <a:gd name="T50" fmla="*/ 334 w 387"/>
                <a:gd name="T51" fmla="*/ 140 h 412"/>
                <a:gd name="T52" fmla="*/ 338 w 387"/>
                <a:gd name="T53" fmla="*/ 226 h 412"/>
                <a:gd name="T54" fmla="*/ 352 w 387"/>
                <a:gd name="T55" fmla="*/ 231 h 412"/>
                <a:gd name="T56" fmla="*/ 352 w 387"/>
                <a:gd name="T57" fmla="*/ 95 h 412"/>
                <a:gd name="T58" fmla="*/ 19 w 387"/>
                <a:gd name="T59" fmla="*/ 77 h 412"/>
                <a:gd name="T60" fmla="*/ 0 w 387"/>
                <a:gd name="T61" fmla="*/ 144 h 412"/>
                <a:gd name="T62" fmla="*/ 0 w 387"/>
                <a:gd name="T63" fmla="*/ 245 h 412"/>
                <a:gd name="T64" fmla="*/ 0 w 387"/>
                <a:gd name="T65" fmla="*/ 343 h 412"/>
                <a:gd name="T66" fmla="*/ 195 w 387"/>
                <a:gd name="T67" fmla="*/ 361 h 412"/>
                <a:gd name="T68" fmla="*/ 15 w 387"/>
                <a:gd name="T69" fmla="*/ 144 h 412"/>
                <a:gd name="T70" fmla="*/ 19 w 387"/>
                <a:gd name="T71" fmla="*/ 140 h 412"/>
                <a:gd name="T72" fmla="*/ 115 w 387"/>
                <a:gd name="T73" fmla="*/ 231 h 412"/>
                <a:gd name="T74" fmla="*/ 15 w 387"/>
                <a:gd name="T75" fmla="*/ 144 h 412"/>
                <a:gd name="T76" fmla="*/ 115 w 387"/>
                <a:gd name="T77" fmla="*/ 245 h 412"/>
                <a:gd name="T78" fmla="*/ 19 w 387"/>
                <a:gd name="T79" fmla="*/ 336 h 412"/>
                <a:gd name="T80" fmla="*/ 15 w 387"/>
                <a:gd name="T81" fmla="*/ 245 h 412"/>
                <a:gd name="T82" fmla="*/ 130 w 387"/>
                <a:gd name="T83" fmla="*/ 231 h 412"/>
                <a:gd name="T84" fmla="*/ 130 w 387"/>
                <a:gd name="T85" fmla="*/ 140 h 412"/>
                <a:gd name="T86" fmla="*/ 226 w 387"/>
                <a:gd name="T87" fmla="*/ 231 h 412"/>
                <a:gd name="T88" fmla="*/ 233 w 387"/>
                <a:gd name="T89" fmla="*/ 95 h 412"/>
                <a:gd name="T90" fmla="*/ 246 w 387"/>
                <a:gd name="T91" fmla="*/ 107 h 412"/>
                <a:gd name="T92" fmla="*/ 221 w 387"/>
                <a:gd name="T93" fmla="*/ 107 h 412"/>
                <a:gd name="T94" fmla="*/ 123 w 387"/>
                <a:gd name="T95" fmla="*/ 95 h 412"/>
                <a:gd name="T96" fmla="*/ 135 w 387"/>
                <a:gd name="T97" fmla="*/ 107 h 412"/>
                <a:gd name="T98" fmla="*/ 110 w 387"/>
                <a:gd name="T99" fmla="*/ 1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7" h="412">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802197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89580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4375899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630375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1806386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258597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74675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9668862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5512887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923846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8363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3"/>
            <a:ext cx="2133600" cy="273844"/>
          </a:xfrm>
          <a:prstGeom prst="rect">
            <a:avLst/>
          </a:prstGeom>
        </p:spPr>
        <p:txBody>
          <a:bodyPr/>
          <a:lstStyle/>
          <a:p>
            <a:fld id="{47496A82-8C58-4230-85E6-C1DB51D5629D}" type="datetimeFigureOut">
              <a:rPr lang="zh-CN" altLang="en-US" smtClean="0"/>
              <a:t>2025/1/20</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AF075C28-AD93-4B03-9A73-F263CFFF2BFC}" type="slidenum">
              <a:rPr lang="zh-CN" altLang="en-US" smtClean="0"/>
              <a:t>‹#›</a:t>
            </a:fld>
            <a:endParaRPr lang="zh-CN" altLang="en-US"/>
          </a:p>
        </p:txBody>
      </p:sp>
    </p:spTree>
    <p:extLst>
      <p:ext uri="{BB962C8B-B14F-4D97-AF65-F5344CB8AC3E}">
        <p14:creationId xmlns:p14="http://schemas.microsoft.com/office/powerpoint/2010/main" val="35517922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973671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2380474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2007363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0976978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9231648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505947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7608684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594278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170089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977812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lIns="68580" tIns="34290" rIns="68580" bIns="34290"/>
          <a:lstStyle/>
          <a:p>
            <a:r>
              <a:rPr lang="zh-CN" altLang="en-US"/>
              <a:t>单击此处编辑母版标题样式</a:t>
            </a:r>
          </a:p>
        </p:txBody>
      </p:sp>
      <p:sp>
        <p:nvSpPr>
          <p:cNvPr id="3" name="内容占位符 2"/>
          <p:cNvSpPr>
            <a:spLocks noGrp="1"/>
          </p:cNvSpPr>
          <p:nvPr>
            <p:ph idx="1"/>
          </p:nvPr>
        </p:nvSpPr>
        <p:spPr>
          <a:xfrm>
            <a:off x="628650" y="1369219"/>
            <a:ext cx="7886700" cy="3263504"/>
          </a:xfrm>
          <a:prstGeom prst="rect">
            <a:avLst/>
          </a:prstGeom>
        </p:spPr>
        <p:txBody>
          <a:bodyPr lIns="68580" tIns="34290" rIns="68580" bIns="3429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3"/>
            <a:ext cx="2057400" cy="273844"/>
          </a:xfrm>
          <a:prstGeom prst="rect">
            <a:avLst/>
          </a:prstGeom>
        </p:spPr>
        <p:txBody>
          <a:bodyPr lIns="68580" tIns="34290" rIns="68580" bIns="34290"/>
          <a:lstStyle>
            <a:lvl1pPr eaLnBrk="1" fontAlgn="auto" hangingPunct="1">
              <a:spcBef>
                <a:spcPts val="0"/>
              </a:spcBef>
              <a:spcAft>
                <a:spcPts val="0"/>
              </a:spcAft>
              <a:defRPr>
                <a:latin typeface="+mn-lt"/>
                <a:ea typeface="+mn-ea"/>
              </a:defRPr>
            </a:lvl1pPr>
          </a:lstStyle>
          <a:p>
            <a:pPr>
              <a:defRPr/>
            </a:pPr>
            <a:fld id="{1BA88629-45A9-4A4C-A723-A269B6AB9A9D}" type="datetimeFigureOut">
              <a:rPr lang="zh-CN" altLang="en-US"/>
              <a:pPr>
                <a:defRPr/>
              </a:pPr>
              <a:t>2025/1/20</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lIns="68580" tIns="34290" rIns="68580" bIns="34290"/>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prstTxWarp prst="textNoShape">
              <a:avLst/>
            </a:prstTxWarp>
          </a:bodyPr>
          <a:lstStyle>
            <a:lvl1pPr eaLnBrk="1" hangingPunct="1">
              <a:defRPr smtClean="0"/>
            </a:lvl1pPr>
          </a:lstStyle>
          <a:p>
            <a:pPr>
              <a:defRPr/>
            </a:pPr>
            <a:fld id="{D7E1A7FB-4086-437B-9F57-485AC25549F2}" type="slidenum">
              <a:rPr lang="zh-CN" altLang="en-US"/>
              <a:pPr>
                <a:defRPr/>
              </a:pPr>
              <a:t>‹#›</a:t>
            </a:fld>
            <a:endParaRPr lang="zh-CN" altLang="en-US"/>
          </a:p>
        </p:txBody>
      </p:sp>
    </p:spTree>
    <p:extLst>
      <p:ext uri="{BB962C8B-B14F-4D97-AF65-F5344CB8AC3E}">
        <p14:creationId xmlns:p14="http://schemas.microsoft.com/office/powerpoint/2010/main" val="1350452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7041866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2311902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0622274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031365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962365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9370904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792987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7524252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8500226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79128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4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9144001" cy="51435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 y="3458194"/>
            <a:ext cx="9144011" cy="1685306"/>
          </a:xfrm>
          <a:prstGeom prst="rect">
            <a:avLst/>
          </a:prstGeom>
        </p:spPr>
      </p:pic>
    </p:spTree>
    <p:extLst>
      <p:ext uri="{BB962C8B-B14F-4D97-AF65-F5344CB8AC3E}">
        <p14:creationId xmlns:p14="http://schemas.microsoft.com/office/powerpoint/2010/main" val="21676164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7534796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8919749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9876305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7444792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323383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4224829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0293727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7766732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0982307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21806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380"/>
        <p:cNvGrpSpPr/>
        <p:nvPr/>
      </p:nvGrpSpPr>
      <p:grpSpPr>
        <a:xfrm>
          <a:off x="0" y="0"/>
          <a:ext cx="0" cy="0"/>
          <a:chOff x="0" y="0"/>
          <a:chExt cx="0" cy="0"/>
        </a:xfrm>
      </p:grpSpPr>
      <p:sp>
        <p:nvSpPr>
          <p:cNvPr id="381" name="Google Shape;381;p13"/>
          <p:cNvSpPr txBox="1">
            <a:spLocks noGrp="1"/>
          </p:cNvSpPr>
          <p:nvPr>
            <p:ph type="title"/>
          </p:nvPr>
        </p:nvSpPr>
        <p:spPr>
          <a:xfrm>
            <a:off x="1743350" y="1561350"/>
            <a:ext cx="2646600" cy="4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2" name="Google Shape;382;p13"/>
          <p:cNvSpPr txBox="1">
            <a:spLocks noGrp="1"/>
          </p:cNvSpPr>
          <p:nvPr>
            <p:ph type="subTitle" idx="1"/>
          </p:nvPr>
        </p:nvSpPr>
        <p:spPr>
          <a:xfrm>
            <a:off x="1743338" y="1938625"/>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3" name="Google Shape;383;p13"/>
          <p:cNvSpPr txBox="1">
            <a:spLocks noGrp="1"/>
          </p:cNvSpPr>
          <p:nvPr>
            <p:ph type="title" idx="2"/>
          </p:nvPr>
        </p:nvSpPr>
        <p:spPr>
          <a:xfrm>
            <a:off x="5514050" y="1561350"/>
            <a:ext cx="2646600" cy="4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4" name="Google Shape;384;p13"/>
          <p:cNvSpPr txBox="1">
            <a:spLocks noGrp="1"/>
          </p:cNvSpPr>
          <p:nvPr>
            <p:ph type="subTitle" idx="3"/>
          </p:nvPr>
        </p:nvSpPr>
        <p:spPr>
          <a:xfrm>
            <a:off x="5514057" y="1938625"/>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5" name="Google Shape;385;p13"/>
          <p:cNvSpPr txBox="1">
            <a:spLocks noGrp="1"/>
          </p:cNvSpPr>
          <p:nvPr>
            <p:ph type="title" idx="4"/>
          </p:nvPr>
        </p:nvSpPr>
        <p:spPr>
          <a:xfrm>
            <a:off x="1743350" y="3070950"/>
            <a:ext cx="2646600" cy="4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6" name="Google Shape;386;p13"/>
          <p:cNvSpPr txBox="1">
            <a:spLocks noGrp="1"/>
          </p:cNvSpPr>
          <p:nvPr>
            <p:ph type="subTitle" idx="5"/>
          </p:nvPr>
        </p:nvSpPr>
        <p:spPr>
          <a:xfrm>
            <a:off x="1743338" y="3448225"/>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7" name="Google Shape;387;p13"/>
          <p:cNvSpPr txBox="1">
            <a:spLocks noGrp="1"/>
          </p:cNvSpPr>
          <p:nvPr>
            <p:ph type="title" idx="6"/>
          </p:nvPr>
        </p:nvSpPr>
        <p:spPr>
          <a:xfrm>
            <a:off x="5514050" y="3070950"/>
            <a:ext cx="2646600" cy="414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88" name="Google Shape;388;p13"/>
          <p:cNvSpPr txBox="1">
            <a:spLocks noGrp="1"/>
          </p:cNvSpPr>
          <p:nvPr>
            <p:ph type="subTitle" idx="7"/>
          </p:nvPr>
        </p:nvSpPr>
        <p:spPr>
          <a:xfrm>
            <a:off x="5514057" y="3448225"/>
            <a:ext cx="2305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9" name="Google Shape;389;p13"/>
          <p:cNvSpPr txBox="1">
            <a:spLocks noGrp="1"/>
          </p:cNvSpPr>
          <p:nvPr>
            <p:ph type="title" idx="8" hasCustomPrompt="1"/>
          </p:nvPr>
        </p:nvSpPr>
        <p:spPr>
          <a:xfrm>
            <a:off x="874225" y="1694850"/>
            <a:ext cx="796500" cy="59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rgbClr val="10112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90" name="Google Shape;390;p13"/>
          <p:cNvSpPr txBox="1">
            <a:spLocks noGrp="1"/>
          </p:cNvSpPr>
          <p:nvPr>
            <p:ph type="title" idx="9" hasCustomPrompt="1"/>
          </p:nvPr>
        </p:nvSpPr>
        <p:spPr>
          <a:xfrm>
            <a:off x="4587750" y="1694850"/>
            <a:ext cx="796500" cy="59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rgbClr val="10112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91" name="Google Shape;391;p13"/>
          <p:cNvSpPr txBox="1">
            <a:spLocks noGrp="1"/>
          </p:cNvSpPr>
          <p:nvPr>
            <p:ph type="title" idx="13" hasCustomPrompt="1"/>
          </p:nvPr>
        </p:nvSpPr>
        <p:spPr>
          <a:xfrm>
            <a:off x="874225" y="3211375"/>
            <a:ext cx="796500" cy="59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rgbClr val="10112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92" name="Google Shape;392;p13"/>
          <p:cNvSpPr txBox="1">
            <a:spLocks noGrp="1"/>
          </p:cNvSpPr>
          <p:nvPr>
            <p:ph type="title" idx="14" hasCustomPrompt="1"/>
          </p:nvPr>
        </p:nvSpPr>
        <p:spPr>
          <a:xfrm>
            <a:off x="4587750" y="3211375"/>
            <a:ext cx="796500" cy="59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rgbClr val="10112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93" name="Google Shape;393;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4" name="Google Shape;394;p13"/>
          <p:cNvGrpSpPr/>
          <p:nvPr/>
        </p:nvGrpSpPr>
        <p:grpSpPr>
          <a:xfrm>
            <a:off x="0" y="4260526"/>
            <a:ext cx="9144000" cy="887343"/>
            <a:chOff x="0" y="4260525"/>
            <a:chExt cx="9144000" cy="887343"/>
          </a:xfrm>
        </p:grpSpPr>
        <p:grpSp>
          <p:nvGrpSpPr>
            <p:cNvPr id="395" name="Google Shape;395;p13"/>
            <p:cNvGrpSpPr/>
            <p:nvPr/>
          </p:nvGrpSpPr>
          <p:grpSpPr>
            <a:xfrm>
              <a:off x="0" y="4260525"/>
              <a:ext cx="9144000" cy="887338"/>
              <a:chOff x="0" y="4260525"/>
              <a:chExt cx="9144000" cy="887338"/>
            </a:xfrm>
          </p:grpSpPr>
          <p:sp>
            <p:nvSpPr>
              <p:cNvPr id="396" name="Google Shape;396;p13"/>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 name="Google Shape;397;p13"/>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 name="Google Shape;398;p13"/>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 name="Google Shape;399;p13"/>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 name="Google Shape;400;p13"/>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 name="Google Shape;401;p13"/>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 name="Google Shape;402;p13"/>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 name="Google Shape;403;p13"/>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 name="Google Shape;404;p13"/>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 name="Google Shape;405;p13"/>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6" name="Google Shape;406;p13"/>
            <p:cNvGrpSpPr/>
            <p:nvPr/>
          </p:nvGrpSpPr>
          <p:grpSpPr>
            <a:xfrm>
              <a:off x="0" y="4571577"/>
              <a:ext cx="9144000" cy="576290"/>
              <a:chOff x="0" y="4571577"/>
              <a:chExt cx="9144000" cy="576290"/>
            </a:xfrm>
          </p:grpSpPr>
          <p:sp>
            <p:nvSpPr>
              <p:cNvPr id="407" name="Google Shape;407;p13"/>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 name="Google Shape;408;p13"/>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 name="Google Shape;409;p13"/>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 name="Google Shape;410;p13"/>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 name="Google Shape;411;p13"/>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 name="Google Shape;412;p13"/>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 name="Google Shape;413;p13"/>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 name="Google Shape;414;p13"/>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 name="Google Shape;415;p13"/>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6" name="Google Shape;416;p13"/>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sp>
        <p:nvSpPr>
          <p:cNvPr id="417" name="Google Shape;417;p13"/>
          <p:cNvSpPr/>
          <p:nvPr/>
        </p:nvSpPr>
        <p:spPr>
          <a:xfrm flipH="1">
            <a:off x="874226" y="887880"/>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8" name="Google Shape;418;p13"/>
          <p:cNvSpPr/>
          <p:nvPr/>
        </p:nvSpPr>
        <p:spPr>
          <a:xfrm flipH="1">
            <a:off x="167961" y="36153"/>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9" name="Google Shape;419;p13"/>
          <p:cNvSpPr/>
          <p:nvPr/>
        </p:nvSpPr>
        <p:spPr>
          <a:xfrm>
            <a:off x="8097714" y="87602"/>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0" name="Google Shape;420;p13"/>
          <p:cNvSpPr/>
          <p:nvPr/>
        </p:nvSpPr>
        <p:spPr>
          <a:xfrm>
            <a:off x="7561820" y="678485"/>
            <a:ext cx="1307685" cy="458467"/>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9603273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3944120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8496904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33694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2105064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3030638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9651045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299531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597050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321245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628650" y="4767263"/>
            <a:ext cx="2057400" cy="273844"/>
          </a:xfrm>
          <a:prstGeom prst="rect">
            <a:avLst/>
          </a:prstGeom>
        </p:spPr>
        <p:txBody>
          <a:bodyPr/>
          <a:lstStyle/>
          <a:p>
            <a:fld id="{B96A186B-B57A-4801-82AF-751650A9198B}" type="datetimeFigureOut">
              <a:rPr lang="en-US" smtClean="0"/>
              <a:t>1/20/2025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6457950" y="4767263"/>
            <a:ext cx="2057400" cy="273844"/>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12446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C0246545-2D25-4378-CF70-231DF4D44D40}"/>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cSld>
  <p:clrMap bg1="dk1" tx1="lt1" bg2="dk2" tx2="lt2" accent1="accent1" accent2="accent2" accent3="accent3" accent4="accent4" accent5="accent5" accent6="accent6" hlink="hlink" folHlink="folHlink"/>
  <p:sldLayoutIdLst>
    <p:sldLayoutId id="2147483663" r:id="rId1"/>
    <p:sldLayoutId id="2147483667" r:id="rId2"/>
    <p:sldLayoutId id="2147483670" r:id="rId3"/>
    <p:sldLayoutId id="2147483674" r:id="rId4"/>
    <p:sldLayoutId id="2147483685" r:id="rId5"/>
    <p:sldLayoutId id="2147483686" r:id="rId6"/>
    <p:sldLayoutId id="2147483688" r:id="rId7"/>
    <p:sldLayoutId id="2147483691" r:id="rId8"/>
    <p:sldLayoutId id="2147483692" r:id="rId9"/>
    <p:sldLayoutId id="2147483693" r:id="rId10"/>
    <p:sldLayoutId id="2147483793" r:id="rId11"/>
  </p:sldLayoutIdLst>
  <p:transition spd="slow" advTm="0">
    <p:pull/>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7" name="9Slide.vn - 2019">
            <a:extLst>
              <a:ext uri="{FF2B5EF4-FFF2-40B4-BE49-F238E27FC236}">
                <a16:creationId xmlns:a16="http://schemas.microsoft.com/office/drawing/2014/main" id="{712C3415-C5CB-FA83-3039-180A41717C10}"/>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extLst>
      <p:ext uri="{BB962C8B-B14F-4D97-AF65-F5344CB8AC3E}">
        <p14:creationId xmlns:p14="http://schemas.microsoft.com/office/powerpoint/2010/main" val="286250029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3871EBB2-5B6B-86C6-BCCE-6F2B7AFC334F}"/>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extLst>
      <p:ext uri="{BB962C8B-B14F-4D97-AF65-F5344CB8AC3E}">
        <p14:creationId xmlns:p14="http://schemas.microsoft.com/office/powerpoint/2010/main" val="249728820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id="{AFD7A26E-0A0A-6E26-8551-101E9C62C1B1}"/>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extLst>
      <p:ext uri="{BB962C8B-B14F-4D97-AF65-F5344CB8AC3E}">
        <p14:creationId xmlns:p14="http://schemas.microsoft.com/office/powerpoint/2010/main" val="215538650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16E8B492-5702-46AF-23FA-E3F9E0308E62}"/>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extLst>
      <p:ext uri="{BB962C8B-B14F-4D97-AF65-F5344CB8AC3E}">
        <p14:creationId xmlns:p14="http://schemas.microsoft.com/office/powerpoint/2010/main" val="283021456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7B178113-A94F-35E2-1603-9C6741DB16B8}"/>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extLst>
      <p:ext uri="{BB962C8B-B14F-4D97-AF65-F5344CB8AC3E}">
        <p14:creationId xmlns:p14="http://schemas.microsoft.com/office/powerpoint/2010/main" val="37698814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4A0428C-B0C1-1660-2370-D6A0AFB53574}"/>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extLst>
      <p:ext uri="{BB962C8B-B14F-4D97-AF65-F5344CB8AC3E}">
        <p14:creationId xmlns:p14="http://schemas.microsoft.com/office/powerpoint/2010/main" val="271256220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C0926EF3-DC3B-953E-4E50-EA06B303D6C0}"/>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extLst>
      <p:ext uri="{BB962C8B-B14F-4D97-AF65-F5344CB8AC3E}">
        <p14:creationId xmlns:p14="http://schemas.microsoft.com/office/powerpoint/2010/main" val="7101871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B3B27845-A9B7-8A92-A106-925BF3735939}"/>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Tree>
    <p:extLst>
      <p:ext uri="{BB962C8B-B14F-4D97-AF65-F5344CB8AC3E}">
        <p14:creationId xmlns:p14="http://schemas.microsoft.com/office/powerpoint/2010/main" val="88284620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svg"/><Relationship Id="rId3" Type="http://schemas.openxmlformats.org/officeDocument/2006/relationships/image" Target="../media/image19.jpeg"/><Relationship Id="rId7" Type="http://schemas.openxmlformats.org/officeDocument/2006/relationships/image" Target="../media/image20.sv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1.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22.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18.xml"/><Relationship Id="rId4" Type="http://schemas.openxmlformats.org/officeDocument/2006/relationships/audio" Target="../media/media2.mp3"/><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2.mp3"/><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18.xml"/><Relationship Id="rId4" Type="http://schemas.openxmlformats.org/officeDocument/2006/relationships/audio" Target="../media/media2.mp3"/><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0.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svg"/><Relationship Id="rId3" Type="http://schemas.openxmlformats.org/officeDocument/2006/relationships/image" Target="../media/image19.jpeg"/><Relationship Id="rId7" Type="http://schemas.openxmlformats.org/officeDocument/2006/relationships/image" Target="../media/image20.svg"/><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1.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B588D7D1-0819-4831-B693-14682E2BA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05" y="-259835"/>
            <a:ext cx="4429072" cy="3368588"/>
          </a:xfrm>
          <a:prstGeom prst="rect">
            <a:avLst/>
          </a:prstGeom>
        </p:spPr>
      </p:pic>
      <p:pic>
        <p:nvPicPr>
          <p:cNvPr id="19" name="淘宝网chenying0907出品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141" y="1495773"/>
            <a:ext cx="336886" cy="322396"/>
          </a:xfrm>
          <a:prstGeom prst="rect">
            <a:avLst/>
          </a:prstGeom>
        </p:spPr>
      </p:pic>
      <p:pic>
        <p:nvPicPr>
          <p:cNvPr id="21" name="淘宝网chenying0907出品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5784" y="631575"/>
            <a:ext cx="557661" cy="533675"/>
          </a:xfrm>
          <a:prstGeom prst="rect">
            <a:avLst/>
          </a:prstGeom>
        </p:spPr>
      </p:pic>
      <p:pic>
        <p:nvPicPr>
          <p:cNvPr id="27" name="淘宝网chenying0907出品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6908" y="392508"/>
            <a:ext cx="336886" cy="322396"/>
          </a:xfrm>
          <a:prstGeom prst="rect">
            <a:avLst/>
          </a:prstGeom>
        </p:spPr>
      </p:pic>
      <p:pic>
        <p:nvPicPr>
          <p:cNvPr id="22" name="淘宝网chenying0907出品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0581" y="2284700"/>
            <a:ext cx="599905" cy="574102"/>
          </a:xfrm>
          <a:prstGeom prst="rect">
            <a:avLst/>
          </a:prstGeom>
        </p:spPr>
      </p:pic>
      <p:sp>
        <p:nvSpPr>
          <p:cNvPr id="11" name="矩形: 圆角 13"/>
          <p:cNvSpPr/>
          <p:nvPr/>
        </p:nvSpPr>
        <p:spPr>
          <a:xfrm>
            <a:off x="1276721" y="1165250"/>
            <a:ext cx="6923765" cy="766152"/>
          </a:xfrm>
          <a:prstGeom prst="roundRect">
            <a:avLst>
              <a:gd name="adj" fmla="val 50000"/>
            </a:avLst>
          </a:prstGeom>
          <a:solidFill>
            <a:srgbClr val="FFE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lnSpc>
                <a:spcPct val="120000"/>
              </a:lnSpc>
            </a:pPr>
            <a:r>
              <a:rPr lang="en-US" altLang="zh-CN" sz="3000" b="1"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迷你简细行楷" panose="02010609000101010101" charset="-122"/>
              </a:rPr>
              <a:t>TRƯỜNG TIỂU </a:t>
            </a:r>
            <a:r>
              <a:rPr lang="vi-VN" altLang="zh-CN" sz="3000" b="1"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迷你简细行楷" panose="02010609000101010101" charset="-122"/>
              </a:rPr>
              <a:t>LONG GIAO</a:t>
            </a:r>
            <a:endParaRPr lang="zh-CN" altLang="en-US" sz="3000" b="1" dirty="0">
              <a:solidFill>
                <a:srgbClr val="000000">
                  <a:lumMod val="75000"/>
                  <a:lumOff val="25000"/>
                </a:srgbClr>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迷你简细行楷" panose="02010609000101010101" charset="-122"/>
            </a:endParaRPr>
          </a:p>
        </p:txBody>
      </p:sp>
      <p:sp>
        <p:nvSpPr>
          <p:cNvPr id="2" name="矩形: 圆角 13">
            <a:extLst>
              <a:ext uri="{FF2B5EF4-FFF2-40B4-BE49-F238E27FC236}">
                <a16:creationId xmlns:a16="http://schemas.microsoft.com/office/drawing/2014/main" id="{39166F96-9BB2-E5EB-BF03-B6527BE157DC}"/>
              </a:ext>
            </a:extLst>
          </p:cNvPr>
          <p:cNvSpPr/>
          <p:nvPr/>
        </p:nvSpPr>
        <p:spPr>
          <a:xfrm>
            <a:off x="1249684" y="2480166"/>
            <a:ext cx="6923765" cy="574102"/>
          </a:xfrm>
          <a:prstGeom prst="roundRect">
            <a:avLst>
              <a:gd name="adj" fmla="val 50000"/>
            </a:avLst>
          </a:prstGeom>
          <a:solidFill>
            <a:srgbClr val="FFE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lnSpc>
                <a:spcPct val="120000"/>
              </a:lnSpc>
            </a:pPr>
            <a:r>
              <a:rPr lang="en-US" altLang="zh-CN" sz="27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迷你简细行楷" panose="02010609000101010101" charset="-122"/>
              </a:rPr>
              <a:t>GIÁO VIÊN</a:t>
            </a:r>
            <a:r>
              <a:rPr lang="en-US" altLang="zh-CN" sz="27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迷你简细行楷" panose="02010609000101010101" charset="-122"/>
              </a:rPr>
              <a:t>:</a:t>
            </a:r>
            <a:r>
              <a:rPr lang="vi-VN" altLang="zh-CN" sz="27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迷你简细行楷" panose="02010609000101010101" charset="-122"/>
              </a:rPr>
              <a:t> LƯU THỊ HOÀI</a:t>
            </a:r>
            <a:endParaRPr lang="zh-CN" altLang="en-US" sz="2700" b="1" dirty="0">
              <a:solidFill>
                <a:srgbClr val="FF00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迷你简细行楷" panose="02010609000101010101" charset="-122"/>
            </a:endParaRPr>
          </a:p>
        </p:txBody>
      </p:sp>
    </p:spTree>
    <p:extLst>
      <p:ext uri="{BB962C8B-B14F-4D97-AF65-F5344CB8AC3E}">
        <p14:creationId xmlns:p14="http://schemas.microsoft.com/office/powerpoint/2010/main" val="2229412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0" presetClass="path" presetSubtype="0" accel="50000" decel="50000" fill="hold" nodeType="withEffect">
                                  <p:stCondLst>
                                    <p:cond delay="1000"/>
                                  </p:stCondLst>
                                  <p:childTnLst>
                                    <p:animMotion origin="layout" path="M 0.67917 -0.00896 L 0.67917 -0.00896 C 0.67622 -0.00555 0.67361 -0.00155 0.67049 0.00184 C 0.66945 0.00277 0.66806 0.00277 0.66684 0.004 C 0.66511 0.00586 0.66372 0.00832 0.66198 0.01049 C 0.65955 0.01357 0.65747 0.01789 0.65469 0.01913 L 0.64497 0.02345 C 0.64288 0.02561 0.64115 0.029 0.63889 0.02993 C 0.63368 0.03209 0.6283 0.03209 0.62292 0.03209 C 0.60018 0.03209 0.57743 0.03055 0.55469 0.02993 C 0.55347 0.02931 0.55226 0.02839 0.55104 0.02777 C 0.54757 0.02623 0.54097 0.02437 0.53768 0.02345 C 0.53646 0.02283 0.53525 0.0219 0.53403 0.02129 C 0.53073 0.01974 0.52431 0.01697 0.52431 0.01697 L 0.33646 0.01913 C 0.33472 0.01913 0.33316 0.02067 0.3316 0.02129 C 0.32882 0.02221 0.32587 0.02252 0.32309 0.02345 C 0.32136 0.02407 0.31979 0.02499 0.31823 0.02561 C 0.31268 0.02746 0.3099 0.02777 0.30469 0.02993 C 0.29879 0.03271 0.30278 0.03302 0.29497 0.03425 C 0.28924 0.03549 0.28368 0.03579 0.27795 0.03641 C 0.26129 0.04135 0.28195 0.03549 0.25834 0.04073 C 0.24931 0.04289 0.25365 0.04228 0.24618 0.04505 C 0.24219 0.0466 0.2382 0.04907 0.23403 0.04937 L 0.2158 0.05184 L 0.14618 0.04937 C 0.11042 0.04752 0.14497 0.04937 0.13038 0.04505 C 0.12674 0.04413 0.12309 0.04382 0.11945 0.04289 C 0.1165 0.04228 0.11372 0.04166 0.11094 0.04073 C 0.10851 0.04011 0.10608 0.03919 0.10347 0.03857 C 0.09948 0.03765 0.09549 0.03734 0.09132 0.03641 C 0.08021 0.02993 0.09775 0.04011 0.0816 0.03209 C 0.07917 0.03086 0.07674 0.029 0.07431 0.02777 C 0.07101 0.02623 0.06771 0.0253 0.06459 0.02345 C 0.06216 0.0219 0.05972 0.01974 0.05729 0.01913 L 0.04861 0.01697 C 0.03993 0.01172 0.05087 0.0182 0.04011 0.01265 C 0.03889 0.01203 0.03768 0.0111 0.03646 0.01049 C 0.0349 0.00956 0.03316 0.00925 0.0316 0.00832 C 0.02917 0.00709 0.02691 0.00462 0.02431 0.004 C 0.02066 0.00308 0.00938 -5.55556E-6 0.00608 -0.00032 C 0.004 -0.00063 0.00191 -0.00032 -5.55556E-7 -0.00032 L -5.55556E-7 -0.00032 " pathEditMode="relative" ptsTypes="AAAAAAAAAAAAAAAAAAAAAAAAAAAAAAAAAAAAAAAAAAA">
                                      <p:cBhvr>
                                        <p:cTn id="9" dur="3250" fill="hold"/>
                                        <p:tgtEl>
                                          <p:spTgt spid="19"/>
                                        </p:tgtEl>
                                        <p:attrNameLst>
                                          <p:attrName>ppt_x</p:attrName>
                                          <p:attrName>ppt_y</p:attrName>
                                        </p:attrNameLst>
                                      </p:cBhvr>
                                    </p:animMotion>
                                  </p:childTnLst>
                                </p:cTn>
                              </p:par>
                              <p:par>
                                <p:cTn id="10" presetID="8" presetClass="emph" presetSubtype="0" fill="hold" nodeType="withEffect">
                                  <p:stCondLst>
                                    <p:cond delay="1000"/>
                                  </p:stCondLst>
                                  <p:childTnLst>
                                    <p:animRot by="21600000">
                                      <p:cBhvr>
                                        <p:cTn id="11" dur="3250" fill="hold"/>
                                        <p:tgtEl>
                                          <p:spTgt spid="19"/>
                                        </p:tgtEl>
                                        <p:attrNameLst>
                                          <p:attrName>r</p:attrName>
                                        </p:attrNameLst>
                                      </p:cBhvr>
                                    </p:animRot>
                                  </p:childTnLst>
                                </p:cTn>
                              </p:par>
                              <p:par>
                                <p:cTn id="12" presetID="10" presetClass="entr" presetSubtype="0" fill="hold" nodeType="withEffect">
                                  <p:stCondLst>
                                    <p:cond delay="10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0" presetClass="path" presetSubtype="0" accel="50000" decel="50000" fill="hold" nodeType="withEffect">
                                  <p:stCondLst>
                                    <p:cond delay="1000"/>
                                  </p:stCondLst>
                                  <p:childTnLst>
                                    <p:animMotion origin="layout" path="M 0.35608 -0.1108 L 0.35608 -0.1108 C 0.35278 -0.10586 0.34983 -0.1 0.34618 -0.09568 C 0.34479 -0.09414 0.34288 -0.09475 0.34132 -0.09352 C 0.33959 -0.09259 0.3382 -0.09043 0.33646 -0.0892 C 0.32952 -0.08395 0.33611 -0.09043 0.32795 -0.08488 C 0.32622 -0.08395 0.32483 -0.08117 0.32309 -0.08056 C 0.31858 -0.07901 0.31406 -0.07932 0.30972 -0.07839 C 0.28906 -0.07438 0.31424 -0.07562 0.27431 -0.07407 L 0.17309 -0.07191 L 0.16459 -0.06975 C 0.16216 -0.06914 0.15972 -0.0679 0.15729 -0.06759 C 0.14948 -0.06667 0.14184 -0.06605 0.13403 -0.06543 C 0.12466 -0.0571 0.13212 -0.06235 0.1158 -0.05895 C 0.11337 -0.05833 0.11094 -0.05772 0.10851 -0.05679 C 0.10677 -0.05617 0.10521 -0.05494 0.10365 -0.05463 C 0.07865 -0.04815 0.10087 -0.05586 0.08525 -0.05031 C 0.07379 -0.04012 0.0882 -0.05185 0.07309 -0.04383 C 0.07136 -0.0429 0.06997 -0.04043 0.06823 -0.03951 C 0.06372 -0.03673 0.05712 -0.03457 0.05243 -0.03302 C 0.05122 -0.03148 0.05 -0.02932 0.04861 -0.0287 C 0.04636 -0.02716 0.04375 -0.02716 0.04132 -0.02654 C 0.03941 -0.02593 0.03733 -0.025 0.03525 -0.02438 C 0.03368 -0.02377 0.03195 -0.02284 0.03038 -0.02222 C 0.02917 -0.0216 0.02795 -0.02037 0.02674 -0.02006 C 0.02344 -0.01883 0.02031 -0.01852 0.01702 -0.0179 C 0.01025 -0.01389 0.01632 -0.0179 0.00972 -0.01142 C 0.00816 -0.00957 0.00625 -0.00864 0.00486 -0.0071 C -0.00451 0.00401 0.00834 -0.00802 2.22222E-6 -0.00031 L 2.22222E-6 -0.00031 " pathEditMode="relative" ptsTypes="AAAAAAAAAAAAAAAAAAAAAAAAAAAAAA">
                                      <p:cBhvr>
                                        <p:cTn id="16" dur="3250" fill="hold"/>
                                        <p:tgtEl>
                                          <p:spTgt spid="27"/>
                                        </p:tgtEl>
                                        <p:attrNameLst>
                                          <p:attrName>ppt_x</p:attrName>
                                          <p:attrName>ppt_y</p:attrName>
                                        </p:attrNameLst>
                                      </p:cBhvr>
                                    </p:animMotion>
                                  </p:childTnLst>
                                </p:cTn>
                              </p:par>
                              <p:par>
                                <p:cTn id="17" presetID="8" presetClass="emph" presetSubtype="0" fill="hold" nodeType="withEffect">
                                  <p:stCondLst>
                                    <p:cond delay="1000"/>
                                  </p:stCondLst>
                                  <p:childTnLst>
                                    <p:animRot by="21600000">
                                      <p:cBhvr>
                                        <p:cTn id="18" dur="3250" fill="hold"/>
                                        <p:tgtEl>
                                          <p:spTgt spid="27"/>
                                        </p:tgtEl>
                                        <p:attrNameLst>
                                          <p:attrName>r</p:attrName>
                                        </p:attrNameLst>
                                      </p:cBhvr>
                                    </p:animRot>
                                  </p:childTnLst>
                                </p:cTn>
                              </p:par>
                              <p:par>
                                <p:cTn id="19" presetID="10" presetClass="entr" presetSubtype="0" fill="hold" nodeType="with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0" presetClass="path" presetSubtype="0" accel="50000" decel="50000" fill="hold" nodeType="withEffect">
                                  <p:stCondLst>
                                    <p:cond delay="1000"/>
                                  </p:stCondLst>
                                  <p:childTnLst>
                                    <p:animMotion origin="layout" path="M 0.0743 -0.08488 L 0.0743 -0.08488 C 0.071 -0.08272 0.06771 -0.08087 0.06441 -0.0784 C 0.06284 -0.07716 0.06128 -0.07531 0.05955 -0.07408 C 0.05694 -0.07253 0.04687 -0.07037 0.04496 -0.06976 C 0.03455 -0.06358 0.05121 -0.07315 0.03403 -0.06544 C 0.03159 -0.06451 0.02673 -0.06111 0.02673 -0.06111 C 0.02552 -0.05988 0.02448 -0.05803 0.02309 -0.05679 C 0.02066 -0.05494 0.0158 -0.05247 0.0158 -0.05247 C 0.01493 -0.05093 0.01406 -0.0497 0.01337 -0.04815 C 0.01232 -0.04599 0.01198 -0.04352 0.01093 -0.04167 C 0.00989 -0.03982 0.0085 -0.03889 0.00729 -0.03735 C 0.00642 -0.03519 0.00538 -0.03334 0.00486 -0.03087 C 0.00416 -0.02809 0.00399 -0.025 0.00364 -0.02223 C 0.00278 -0.0179 0.00173 -0.01358 0.00121 -0.00926 L 2.5E-6 -0.00031 L 2.5E-6 -0.00031 " pathEditMode="relative" ptsTypes="AAAAAAAAAAAAAAAAA">
                                      <p:cBhvr>
                                        <p:cTn id="23" dur="3250" fill="hold"/>
                                        <p:tgtEl>
                                          <p:spTgt spid="21"/>
                                        </p:tgtEl>
                                        <p:attrNameLst>
                                          <p:attrName>ppt_x</p:attrName>
                                          <p:attrName>ppt_y</p:attrName>
                                        </p:attrNameLst>
                                      </p:cBhvr>
                                    </p:animMotion>
                                  </p:childTnLst>
                                </p:cTn>
                              </p:par>
                              <p:par>
                                <p:cTn id="24" presetID="8" presetClass="emph" presetSubtype="0" fill="hold" nodeType="withEffect">
                                  <p:stCondLst>
                                    <p:cond delay="1000"/>
                                  </p:stCondLst>
                                  <p:childTnLst>
                                    <p:animRot by="21600000">
                                      <p:cBhvr>
                                        <p:cTn id="25" dur="3250" fill="hold"/>
                                        <p:tgtEl>
                                          <p:spTgt spid="21"/>
                                        </p:tgtEl>
                                        <p:attrNameLst>
                                          <p:attrName>r</p:attrName>
                                        </p:attrNameLst>
                                      </p:cBhvr>
                                    </p:animRot>
                                  </p:childTnLst>
                                </p:cTn>
                              </p:par>
                              <p:par>
                                <p:cTn id="26" presetID="10" presetClass="entr" presetSubtype="0"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0" presetClass="path" presetSubtype="0" accel="50000" decel="50000" fill="hold" nodeType="withEffect">
                                  <p:stCondLst>
                                    <p:cond delay="1000"/>
                                  </p:stCondLst>
                                  <p:childTnLst>
                                    <p:animMotion origin="layout" path="M -0.05243 -0.30618 L -0.05243 -0.30618 C -0.0533 -0.2997 -0.054 -0.29322 -0.05487 -0.28674 C -0.05521 -0.28396 -0.05573 -0.28118 -0.05608 -0.27809 C -0.0573 -0.26914 -0.05764 -0.26359 -0.05851 -0.25433 C -0.05851 -0.25217 -0.05938 -0.22223 -0.05608 -0.21081 C -0.05539 -0.20865 -0.05452 -0.20649 -0.05365 -0.20433 C -0.05157 -0.19291 -0.05313 -0.1997 -0.04757 -0.18488 C -0.04671 -0.18272 -0.04566 -0.18087 -0.04514 -0.1784 C -0.04358 -0.16976 -0.0448 -0.17346 -0.0415 -0.1676 C -0.04063 -0.16328 -0.04046 -0.15834 -0.03907 -0.15464 L -0.03421 -0.14137 C -0.0323 -0.1284 -0.03351 -0.1355 -0.03056 -0.11976 C -0.03021 -0.1176 -0.03021 -0.11482 -0.02934 -0.11328 L -0.02691 -0.10896 C -0.02657 -0.1068 -0.02622 -0.10433 -0.0257 -0.10248 C -0.02414 -0.09692 -0.02309 -0.09569 -0.02084 -0.09167 C -0.01806 -0.07655 -0.02014 -0.0818 -0.01598 -0.07408 C -0.01511 -0.071 -0.0125 -0.06328 -0.01233 -0.05896 C -0.01112 -0.04167 -0.01268 -0.03025 -0.00868 -0.01575 C -0.00782 -0.01266 -0.00747 -0.00927 -0.00625 -0.00711 C -0.00521 -0.00525 -0.00382 -0.00556 -0.00261 -0.00495 L 1.94444E-6 -0.00032 L 1.94444E-6 -0.00032 " pathEditMode="relative" ptsTypes="AAAAAAAAAAAAAAAAAAAAAAAA">
                                      <p:cBhvr>
                                        <p:cTn id="30" dur="3250" fill="hold"/>
                                        <p:tgtEl>
                                          <p:spTgt spid="22"/>
                                        </p:tgtEl>
                                        <p:attrNameLst>
                                          <p:attrName>ppt_x</p:attrName>
                                          <p:attrName>ppt_y</p:attrName>
                                        </p:attrNameLst>
                                      </p:cBhvr>
                                    </p:animMotion>
                                  </p:childTnLst>
                                </p:cTn>
                              </p:par>
                              <p:par>
                                <p:cTn id="31" presetID="8" presetClass="emph" presetSubtype="0" fill="hold" nodeType="withEffect">
                                  <p:stCondLst>
                                    <p:cond delay="1000"/>
                                  </p:stCondLst>
                                  <p:childTnLst>
                                    <p:animRot by="21600000">
                                      <p:cBhvr>
                                        <p:cTn id="32" dur="325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E7229D-EB59-2765-E529-FE5CD77BD8DD}"/>
              </a:ext>
            </a:extLst>
          </p:cNvPr>
          <p:cNvGrpSpPr/>
          <p:nvPr/>
        </p:nvGrpSpPr>
        <p:grpSpPr>
          <a:xfrm>
            <a:off x="395536" y="411511"/>
            <a:ext cx="3847728" cy="4032448"/>
            <a:chOff x="729861" y="1028932"/>
            <a:chExt cx="4495800" cy="4805324"/>
          </a:xfrm>
        </p:grpSpPr>
        <p:pic>
          <p:nvPicPr>
            <p:cNvPr id="3" name="Picture 2" descr="A picture containing text&#10;&#10;Description automatically generated">
              <a:extLst>
                <a:ext uri="{FF2B5EF4-FFF2-40B4-BE49-F238E27FC236}">
                  <a16:creationId xmlns:a16="http://schemas.microsoft.com/office/drawing/2014/main" id="{86644759-14C6-40C9-E42F-06F35A8A40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61" y="1028932"/>
              <a:ext cx="4495800" cy="4805324"/>
            </a:xfrm>
            <a:prstGeom prst="rect">
              <a:avLst/>
            </a:prstGeom>
          </p:spPr>
        </p:pic>
        <p:sp>
          <p:nvSpPr>
            <p:cNvPr id="5" name="TextBox 4">
              <a:extLst>
                <a:ext uri="{FF2B5EF4-FFF2-40B4-BE49-F238E27FC236}">
                  <a16:creationId xmlns:a16="http://schemas.microsoft.com/office/drawing/2014/main" id="{920D8FE5-0F6D-AF4B-63CC-FA2A1A1740F8}"/>
                </a:ext>
              </a:extLst>
            </p:cNvPr>
            <p:cNvSpPr txBox="1"/>
            <p:nvPr/>
          </p:nvSpPr>
          <p:spPr>
            <a:xfrm>
              <a:off x="958490" y="3686655"/>
              <a:ext cx="4038542" cy="1650449"/>
            </a:xfrm>
            <a:prstGeom prst="rect">
              <a:avLst/>
            </a:prstGeom>
            <a:noFill/>
          </p:spPr>
          <p:txBody>
            <a:bodyPr wrap="square" rtlCol="0">
              <a:spAutoFit/>
            </a:bodyPr>
            <a:lstStyle/>
            <a:p>
              <a:pPr algn="ctr"/>
              <a:r>
                <a:rPr lang="vi-VN" sz="2800" b="1"/>
                <a:t>Lắng nghe đánh giá, quan điểm của người khác.</a:t>
              </a:r>
              <a:endParaRPr lang="en-US" sz="2800" b="1" dirty="0"/>
            </a:p>
          </p:txBody>
        </p:sp>
      </p:grpSp>
      <p:pic>
        <p:nvPicPr>
          <p:cNvPr id="10" name="Picture 9">
            <a:extLst>
              <a:ext uri="{FF2B5EF4-FFF2-40B4-BE49-F238E27FC236}">
                <a16:creationId xmlns:a16="http://schemas.microsoft.com/office/drawing/2014/main" id="{A39392F7-50F7-885D-FDEC-CA3A3B1AC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95486"/>
            <a:ext cx="4717965" cy="3888432"/>
          </a:xfrm>
          <a:prstGeom prst="rect">
            <a:avLst/>
          </a:prstGeom>
        </p:spPr>
      </p:pic>
    </p:spTree>
    <p:extLst>
      <p:ext uri="{BB962C8B-B14F-4D97-AF65-F5344CB8AC3E}">
        <p14:creationId xmlns:p14="http://schemas.microsoft.com/office/powerpoint/2010/main" val="41955546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ABB90D-BC3A-7636-88D1-B7BD906D5F79}"/>
              </a:ext>
            </a:extLst>
          </p:cNvPr>
          <p:cNvGrpSpPr/>
          <p:nvPr/>
        </p:nvGrpSpPr>
        <p:grpSpPr>
          <a:xfrm>
            <a:off x="4603973" y="137453"/>
            <a:ext cx="4360515" cy="4145973"/>
            <a:chOff x="6651359" y="1330036"/>
            <a:chExt cx="5814021" cy="5527964"/>
          </a:xfrm>
        </p:grpSpPr>
        <p:pic>
          <p:nvPicPr>
            <p:cNvPr id="7" name="Picture 6" descr="A picture containing shape&#10;&#10;Description automatically generated">
              <a:extLst>
                <a:ext uri="{FF2B5EF4-FFF2-40B4-BE49-F238E27FC236}">
                  <a16:creationId xmlns:a16="http://schemas.microsoft.com/office/drawing/2014/main" id="{2EDB24ED-C63D-4EC1-F306-A897286087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359" y="1330036"/>
              <a:ext cx="5760642" cy="5527964"/>
            </a:xfrm>
            <a:prstGeom prst="rect">
              <a:avLst/>
            </a:prstGeom>
          </p:spPr>
        </p:pic>
        <p:sp>
          <p:nvSpPr>
            <p:cNvPr id="8" name="TextBox 7">
              <a:extLst>
                <a:ext uri="{FF2B5EF4-FFF2-40B4-BE49-F238E27FC236}">
                  <a16:creationId xmlns:a16="http://schemas.microsoft.com/office/drawing/2014/main" id="{819D5E9D-0222-DA61-3BE1-8796743ECAF8}"/>
                </a:ext>
              </a:extLst>
            </p:cNvPr>
            <p:cNvSpPr txBox="1"/>
            <p:nvPr/>
          </p:nvSpPr>
          <p:spPr>
            <a:xfrm>
              <a:off x="7910246" y="4552912"/>
              <a:ext cx="4555134" cy="184666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Calibri" panose="020F0502020204030204"/>
                  <a:ea typeface="+mn-ea"/>
                  <a:cs typeface="+mn-cs"/>
                </a:rPr>
                <a:t>Tiếp thu ý kiến đóng góp của mọi người xung quanh.</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36257BB9-4E4C-4FEB-BAA2-BA1BE5282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920790"/>
            <a:ext cx="4624354" cy="3744416"/>
          </a:xfrm>
          <a:prstGeom prst="rect">
            <a:avLst/>
          </a:prstGeom>
        </p:spPr>
      </p:pic>
    </p:spTree>
    <p:extLst>
      <p:ext uri="{BB962C8B-B14F-4D97-AF65-F5344CB8AC3E}">
        <p14:creationId xmlns:p14="http://schemas.microsoft.com/office/powerpoint/2010/main" val="1398798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AE7229D-EB59-2765-E529-FE5CD77BD8DD}"/>
              </a:ext>
            </a:extLst>
          </p:cNvPr>
          <p:cNvGrpSpPr/>
          <p:nvPr/>
        </p:nvGrpSpPr>
        <p:grpSpPr>
          <a:xfrm>
            <a:off x="395536" y="483518"/>
            <a:ext cx="3983264" cy="4176464"/>
            <a:chOff x="729861" y="1114740"/>
            <a:chExt cx="4654165" cy="4976944"/>
          </a:xfrm>
        </p:grpSpPr>
        <p:pic>
          <p:nvPicPr>
            <p:cNvPr id="3" name="Picture 2" descr="A picture containing text&#10;&#10;Description automatically generated">
              <a:extLst>
                <a:ext uri="{FF2B5EF4-FFF2-40B4-BE49-F238E27FC236}">
                  <a16:creationId xmlns:a16="http://schemas.microsoft.com/office/drawing/2014/main" id="{86644759-14C6-40C9-E42F-06F35A8A40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61" y="1114740"/>
              <a:ext cx="4495800" cy="4976944"/>
            </a:xfrm>
            <a:prstGeom prst="rect">
              <a:avLst/>
            </a:prstGeom>
          </p:spPr>
        </p:pic>
        <p:sp>
          <p:nvSpPr>
            <p:cNvPr id="5" name="TextBox 4">
              <a:extLst>
                <a:ext uri="{FF2B5EF4-FFF2-40B4-BE49-F238E27FC236}">
                  <a16:creationId xmlns:a16="http://schemas.microsoft.com/office/drawing/2014/main" id="{920D8FE5-0F6D-AF4B-63CC-FA2A1A1740F8}"/>
                </a:ext>
              </a:extLst>
            </p:cNvPr>
            <p:cNvSpPr txBox="1"/>
            <p:nvPr/>
          </p:nvSpPr>
          <p:spPr>
            <a:xfrm>
              <a:off x="888226" y="4012300"/>
              <a:ext cx="4495800" cy="16504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Arial" panose="020B0604020202020204" pitchFamily="34" charset="0"/>
                  <a:ea typeface="+mn-ea"/>
                  <a:cs typeface="+mn-cs"/>
                </a:rPr>
                <a:t>Tiếp thu ý kiến đóng góp của mọi người xung quanh.</a:t>
              </a:r>
            </a:p>
          </p:txBody>
        </p:sp>
      </p:grpSp>
      <p:pic>
        <p:nvPicPr>
          <p:cNvPr id="6" name="Picture 5">
            <a:extLst>
              <a:ext uri="{FF2B5EF4-FFF2-40B4-BE49-F238E27FC236}">
                <a16:creationId xmlns:a16="http://schemas.microsoft.com/office/drawing/2014/main" id="{BF50F912-B304-E9DE-A6AE-3C25C0BB0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777" y="627534"/>
            <a:ext cx="4529703" cy="3692693"/>
          </a:xfrm>
          <a:prstGeom prst="rect">
            <a:avLst/>
          </a:prstGeom>
        </p:spPr>
      </p:pic>
    </p:spTree>
    <p:extLst>
      <p:ext uri="{BB962C8B-B14F-4D97-AF65-F5344CB8AC3E}">
        <p14:creationId xmlns:p14="http://schemas.microsoft.com/office/powerpoint/2010/main" val="25401470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lowchart: Terminator 5">
            <a:extLst>
              <a:ext uri="{FF2B5EF4-FFF2-40B4-BE49-F238E27FC236}">
                <a16:creationId xmlns:a16="http://schemas.microsoft.com/office/drawing/2014/main" id="{02DAAE2A-43E3-A9C8-10D2-1E73CCEE9A47}"/>
              </a:ext>
            </a:extLst>
          </p:cNvPr>
          <p:cNvSpPr/>
          <p:nvPr/>
        </p:nvSpPr>
        <p:spPr>
          <a:xfrm>
            <a:off x="170780" y="475385"/>
            <a:ext cx="6473439" cy="1200330"/>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3000" b="1">
                <a:solidFill>
                  <a:srgbClr val="FF0000"/>
                </a:solidFill>
              </a:rPr>
              <a:t> Kể thêm các cách tự đánh giá điểm mạnh, điểm yếu của bản thân?</a:t>
            </a:r>
            <a:endParaRPr lang="en-US" sz="3000" b="1" dirty="0">
              <a:solidFill>
                <a:srgbClr val="FF0000"/>
              </a:solidFill>
              <a:latin typeface="Calibri" panose="020F0502020204030204"/>
            </a:endParaRPr>
          </a:p>
        </p:txBody>
      </p:sp>
      <p:pic>
        <p:nvPicPr>
          <p:cNvPr id="5" name="Picture 4" descr="A picture containing toy&#10;&#10;Description automatically generated">
            <a:extLst>
              <a:ext uri="{FF2B5EF4-FFF2-40B4-BE49-F238E27FC236}">
                <a16:creationId xmlns:a16="http://schemas.microsoft.com/office/drawing/2014/main" id="{649B5D8F-CA1D-B64B-8BFA-479CDD66F4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217423" y="0"/>
            <a:ext cx="2926577" cy="5143500"/>
          </a:xfrm>
          <a:prstGeom prst="rect">
            <a:avLst/>
          </a:prstGeom>
        </p:spPr>
      </p:pic>
      <p:sp>
        <p:nvSpPr>
          <p:cNvPr id="9" name="TextBox 8">
            <a:extLst>
              <a:ext uri="{FF2B5EF4-FFF2-40B4-BE49-F238E27FC236}">
                <a16:creationId xmlns:a16="http://schemas.microsoft.com/office/drawing/2014/main" id="{B2C0E3A7-650E-5D0C-3D85-85BF98F55791}"/>
              </a:ext>
            </a:extLst>
          </p:cNvPr>
          <p:cNvSpPr txBox="1"/>
          <p:nvPr/>
        </p:nvSpPr>
        <p:spPr>
          <a:xfrm>
            <a:off x="6644219" y="350693"/>
            <a:ext cx="2072986" cy="1200329"/>
          </a:xfrm>
          <a:prstGeom prst="rect">
            <a:avLst/>
          </a:prstGeom>
          <a:noFill/>
        </p:spPr>
        <p:txBody>
          <a:bodyPr wrap="square" rtlCol="0">
            <a:spAutoFit/>
          </a:bodyPr>
          <a:lstStyle/>
          <a:p>
            <a:pPr algn="ctr" defTabSz="685800"/>
            <a:r>
              <a:rPr lang="en-US" sz="3600" dirty="0" err="1">
                <a:solidFill>
                  <a:srgbClr val="FF3300"/>
                </a:solidFill>
                <a:latin typeface="UVN Banh Mi" pitchFamily="2" charset="0"/>
              </a:rPr>
              <a:t>Cùng</a:t>
            </a:r>
            <a:r>
              <a:rPr lang="en-US" sz="3600" dirty="0">
                <a:solidFill>
                  <a:srgbClr val="FF3300"/>
                </a:solidFill>
                <a:latin typeface="UVN Banh Mi" pitchFamily="2" charset="0"/>
              </a:rPr>
              <a:t> </a:t>
            </a:r>
            <a:r>
              <a:rPr lang="en-US" sz="3600" dirty="0" err="1">
                <a:solidFill>
                  <a:srgbClr val="FF3300"/>
                </a:solidFill>
                <a:latin typeface="UVN Banh Mi" pitchFamily="2" charset="0"/>
              </a:rPr>
              <a:t>nhau</a:t>
            </a:r>
            <a:r>
              <a:rPr lang="en-US" sz="3600" dirty="0">
                <a:solidFill>
                  <a:srgbClr val="FF3300"/>
                </a:solidFill>
                <a:latin typeface="UVN Banh Mi" pitchFamily="2" charset="0"/>
              </a:rPr>
              <a:t> chia </a:t>
            </a:r>
            <a:r>
              <a:rPr lang="en-US" sz="3600" dirty="0" err="1">
                <a:solidFill>
                  <a:srgbClr val="FF3300"/>
                </a:solidFill>
                <a:latin typeface="UVN Banh Mi" pitchFamily="2" charset="0"/>
              </a:rPr>
              <a:t>sẻ</a:t>
            </a:r>
            <a:endParaRPr lang="en-US" sz="3600" dirty="0">
              <a:solidFill>
                <a:srgbClr val="FF3300"/>
              </a:solidFill>
              <a:latin typeface="UVN Banh Mi" pitchFamily="2" charset="0"/>
            </a:endParaRPr>
          </a:p>
        </p:txBody>
      </p:sp>
      <p:sp>
        <p:nvSpPr>
          <p:cNvPr id="12" name="Rectangle 11">
            <a:extLst>
              <a:ext uri="{FF2B5EF4-FFF2-40B4-BE49-F238E27FC236}">
                <a16:creationId xmlns:a16="http://schemas.microsoft.com/office/drawing/2014/main" id="{C16931EB-F093-1AF8-8A92-D479D749D954}"/>
              </a:ext>
            </a:extLst>
          </p:cNvPr>
          <p:cNvSpPr/>
          <p:nvPr/>
        </p:nvSpPr>
        <p:spPr>
          <a:xfrm>
            <a:off x="657392" y="2435867"/>
            <a:ext cx="5500213" cy="2232248"/>
          </a:xfrm>
          <a:custGeom>
            <a:avLst/>
            <a:gdLst>
              <a:gd name="connsiteX0" fmla="*/ 0 w 5500213"/>
              <a:gd name="connsiteY0" fmla="*/ 0 h 2232248"/>
              <a:gd name="connsiteX1" fmla="*/ 605023 w 5500213"/>
              <a:gd name="connsiteY1" fmla="*/ 0 h 2232248"/>
              <a:gd name="connsiteX2" fmla="*/ 1045040 w 5500213"/>
              <a:gd name="connsiteY2" fmla="*/ 0 h 2232248"/>
              <a:gd name="connsiteX3" fmla="*/ 1430055 w 5500213"/>
              <a:gd name="connsiteY3" fmla="*/ 0 h 2232248"/>
              <a:gd name="connsiteX4" fmla="*/ 2090081 w 5500213"/>
              <a:gd name="connsiteY4" fmla="*/ 0 h 2232248"/>
              <a:gd name="connsiteX5" fmla="*/ 2695104 w 5500213"/>
              <a:gd name="connsiteY5" fmla="*/ 0 h 2232248"/>
              <a:gd name="connsiteX6" fmla="*/ 3300128 w 5500213"/>
              <a:gd name="connsiteY6" fmla="*/ 0 h 2232248"/>
              <a:gd name="connsiteX7" fmla="*/ 3905151 w 5500213"/>
              <a:gd name="connsiteY7" fmla="*/ 0 h 2232248"/>
              <a:gd name="connsiteX8" fmla="*/ 4510175 w 5500213"/>
              <a:gd name="connsiteY8" fmla="*/ 0 h 2232248"/>
              <a:gd name="connsiteX9" fmla="*/ 5500213 w 5500213"/>
              <a:gd name="connsiteY9" fmla="*/ 0 h 2232248"/>
              <a:gd name="connsiteX10" fmla="*/ 5500213 w 5500213"/>
              <a:gd name="connsiteY10" fmla="*/ 558062 h 2232248"/>
              <a:gd name="connsiteX11" fmla="*/ 5500213 w 5500213"/>
              <a:gd name="connsiteY11" fmla="*/ 1093802 h 2232248"/>
              <a:gd name="connsiteX12" fmla="*/ 5500213 w 5500213"/>
              <a:gd name="connsiteY12" fmla="*/ 1696508 h 2232248"/>
              <a:gd name="connsiteX13" fmla="*/ 5500213 w 5500213"/>
              <a:gd name="connsiteY13" fmla="*/ 2232248 h 2232248"/>
              <a:gd name="connsiteX14" fmla="*/ 4840187 w 5500213"/>
              <a:gd name="connsiteY14" fmla="*/ 2232248 h 2232248"/>
              <a:gd name="connsiteX15" fmla="*/ 4180162 w 5500213"/>
              <a:gd name="connsiteY15" fmla="*/ 2232248 h 2232248"/>
              <a:gd name="connsiteX16" fmla="*/ 3685143 w 5500213"/>
              <a:gd name="connsiteY16" fmla="*/ 2232248 h 2232248"/>
              <a:gd name="connsiteX17" fmla="*/ 3300128 w 5500213"/>
              <a:gd name="connsiteY17" fmla="*/ 2232248 h 2232248"/>
              <a:gd name="connsiteX18" fmla="*/ 2860111 w 5500213"/>
              <a:gd name="connsiteY18" fmla="*/ 2232248 h 2232248"/>
              <a:gd name="connsiteX19" fmla="*/ 2255087 w 5500213"/>
              <a:gd name="connsiteY19" fmla="*/ 2232248 h 2232248"/>
              <a:gd name="connsiteX20" fmla="*/ 1705066 w 5500213"/>
              <a:gd name="connsiteY20" fmla="*/ 2232248 h 2232248"/>
              <a:gd name="connsiteX21" fmla="*/ 1210047 w 5500213"/>
              <a:gd name="connsiteY21" fmla="*/ 2232248 h 2232248"/>
              <a:gd name="connsiteX22" fmla="*/ 715028 w 5500213"/>
              <a:gd name="connsiteY22" fmla="*/ 2232248 h 2232248"/>
              <a:gd name="connsiteX23" fmla="*/ 0 w 5500213"/>
              <a:gd name="connsiteY23" fmla="*/ 2232248 h 2232248"/>
              <a:gd name="connsiteX24" fmla="*/ 0 w 5500213"/>
              <a:gd name="connsiteY24" fmla="*/ 1651864 h 2232248"/>
              <a:gd name="connsiteX25" fmla="*/ 0 w 5500213"/>
              <a:gd name="connsiteY25" fmla="*/ 1160769 h 2232248"/>
              <a:gd name="connsiteX26" fmla="*/ 0 w 5500213"/>
              <a:gd name="connsiteY26" fmla="*/ 558062 h 2232248"/>
              <a:gd name="connsiteX27" fmla="*/ 0 w 5500213"/>
              <a:gd name="connsiteY27" fmla="*/ 0 h 223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00213" h="2232248" fill="none" extrusionOk="0">
                <a:moveTo>
                  <a:pt x="0" y="0"/>
                </a:moveTo>
                <a:cubicBezTo>
                  <a:pt x="270226" y="-60012"/>
                  <a:pt x="460092" y="33706"/>
                  <a:pt x="605023" y="0"/>
                </a:cubicBezTo>
                <a:cubicBezTo>
                  <a:pt x="749954" y="-33706"/>
                  <a:pt x="887062" y="31750"/>
                  <a:pt x="1045040" y="0"/>
                </a:cubicBezTo>
                <a:cubicBezTo>
                  <a:pt x="1203018" y="-31750"/>
                  <a:pt x="1263299" y="21405"/>
                  <a:pt x="1430055" y="0"/>
                </a:cubicBezTo>
                <a:cubicBezTo>
                  <a:pt x="1596812" y="-21405"/>
                  <a:pt x="1910351" y="40951"/>
                  <a:pt x="2090081" y="0"/>
                </a:cubicBezTo>
                <a:cubicBezTo>
                  <a:pt x="2269811" y="-40951"/>
                  <a:pt x="2545648" y="67582"/>
                  <a:pt x="2695104" y="0"/>
                </a:cubicBezTo>
                <a:cubicBezTo>
                  <a:pt x="2844560" y="-67582"/>
                  <a:pt x="2997895" y="45724"/>
                  <a:pt x="3300128" y="0"/>
                </a:cubicBezTo>
                <a:cubicBezTo>
                  <a:pt x="3602361" y="-45724"/>
                  <a:pt x="3766497" y="44700"/>
                  <a:pt x="3905151" y="0"/>
                </a:cubicBezTo>
                <a:cubicBezTo>
                  <a:pt x="4043805" y="-44700"/>
                  <a:pt x="4209040" y="30114"/>
                  <a:pt x="4510175" y="0"/>
                </a:cubicBezTo>
                <a:cubicBezTo>
                  <a:pt x="4811310" y="-30114"/>
                  <a:pt x="5219868" y="111294"/>
                  <a:pt x="5500213" y="0"/>
                </a:cubicBezTo>
                <a:cubicBezTo>
                  <a:pt x="5503056" y="233042"/>
                  <a:pt x="5436586" y="358617"/>
                  <a:pt x="5500213" y="558062"/>
                </a:cubicBezTo>
                <a:cubicBezTo>
                  <a:pt x="5563840" y="757507"/>
                  <a:pt x="5439426" y="908016"/>
                  <a:pt x="5500213" y="1093802"/>
                </a:cubicBezTo>
                <a:cubicBezTo>
                  <a:pt x="5561000" y="1279588"/>
                  <a:pt x="5487955" y="1407936"/>
                  <a:pt x="5500213" y="1696508"/>
                </a:cubicBezTo>
                <a:cubicBezTo>
                  <a:pt x="5512471" y="1985080"/>
                  <a:pt x="5466038" y="2069704"/>
                  <a:pt x="5500213" y="2232248"/>
                </a:cubicBezTo>
                <a:cubicBezTo>
                  <a:pt x="5208238" y="2266096"/>
                  <a:pt x="5054509" y="2222036"/>
                  <a:pt x="4840187" y="2232248"/>
                </a:cubicBezTo>
                <a:cubicBezTo>
                  <a:pt x="4625865" y="2242460"/>
                  <a:pt x="4451243" y="2208298"/>
                  <a:pt x="4180162" y="2232248"/>
                </a:cubicBezTo>
                <a:cubicBezTo>
                  <a:pt x="3909081" y="2256198"/>
                  <a:pt x="3841940" y="2198059"/>
                  <a:pt x="3685143" y="2232248"/>
                </a:cubicBezTo>
                <a:cubicBezTo>
                  <a:pt x="3528346" y="2266437"/>
                  <a:pt x="3412722" y="2215254"/>
                  <a:pt x="3300128" y="2232248"/>
                </a:cubicBezTo>
                <a:cubicBezTo>
                  <a:pt x="3187534" y="2249242"/>
                  <a:pt x="2961989" y="2227051"/>
                  <a:pt x="2860111" y="2232248"/>
                </a:cubicBezTo>
                <a:cubicBezTo>
                  <a:pt x="2758233" y="2237445"/>
                  <a:pt x="2501813" y="2200458"/>
                  <a:pt x="2255087" y="2232248"/>
                </a:cubicBezTo>
                <a:cubicBezTo>
                  <a:pt x="2008361" y="2264038"/>
                  <a:pt x="1895527" y="2227733"/>
                  <a:pt x="1705066" y="2232248"/>
                </a:cubicBezTo>
                <a:cubicBezTo>
                  <a:pt x="1514605" y="2236763"/>
                  <a:pt x="1388967" y="2211518"/>
                  <a:pt x="1210047" y="2232248"/>
                </a:cubicBezTo>
                <a:cubicBezTo>
                  <a:pt x="1031127" y="2252978"/>
                  <a:pt x="828545" y="2201891"/>
                  <a:pt x="715028" y="2232248"/>
                </a:cubicBezTo>
                <a:cubicBezTo>
                  <a:pt x="601511" y="2262605"/>
                  <a:pt x="148788" y="2179770"/>
                  <a:pt x="0" y="2232248"/>
                </a:cubicBezTo>
                <a:cubicBezTo>
                  <a:pt x="-63741" y="2096336"/>
                  <a:pt x="12953" y="1867759"/>
                  <a:pt x="0" y="1651864"/>
                </a:cubicBezTo>
                <a:cubicBezTo>
                  <a:pt x="-12953" y="1435969"/>
                  <a:pt x="4175" y="1364296"/>
                  <a:pt x="0" y="1160769"/>
                </a:cubicBezTo>
                <a:cubicBezTo>
                  <a:pt x="-4175" y="957242"/>
                  <a:pt x="39576" y="702323"/>
                  <a:pt x="0" y="558062"/>
                </a:cubicBezTo>
                <a:cubicBezTo>
                  <a:pt x="-39576" y="413801"/>
                  <a:pt x="2036" y="168458"/>
                  <a:pt x="0" y="0"/>
                </a:cubicBezTo>
                <a:close/>
              </a:path>
              <a:path w="5500213" h="2232248" stroke="0" extrusionOk="0">
                <a:moveTo>
                  <a:pt x="0" y="0"/>
                </a:moveTo>
                <a:cubicBezTo>
                  <a:pt x="149699" y="-46970"/>
                  <a:pt x="351739" y="36145"/>
                  <a:pt x="440017" y="0"/>
                </a:cubicBezTo>
                <a:cubicBezTo>
                  <a:pt x="528295" y="-36145"/>
                  <a:pt x="783240" y="61293"/>
                  <a:pt x="1045040" y="0"/>
                </a:cubicBezTo>
                <a:cubicBezTo>
                  <a:pt x="1306840" y="-61293"/>
                  <a:pt x="1259708" y="23357"/>
                  <a:pt x="1430055" y="0"/>
                </a:cubicBezTo>
                <a:cubicBezTo>
                  <a:pt x="1600403" y="-23357"/>
                  <a:pt x="1663773" y="37268"/>
                  <a:pt x="1815070" y="0"/>
                </a:cubicBezTo>
                <a:cubicBezTo>
                  <a:pt x="1966368" y="-37268"/>
                  <a:pt x="2177698" y="14517"/>
                  <a:pt x="2475096" y="0"/>
                </a:cubicBezTo>
                <a:cubicBezTo>
                  <a:pt x="2772494" y="-14517"/>
                  <a:pt x="2747693" y="43064"/>
                  <a:pt x="2860111" y="0"/>
                </a:cubicBezTo>
                <a:cubicBezTo>
                  <a:pt x="2972530" y="-43064"/>
                  <a:pt x="3110056" y="45734"/>
                  <a:pt x="3300128" y="0"/>
                </a:cubicBezTo>
                <a:cubicBezTo>
                  <a:pt x="3490200" y="-45734"/>
                  <a:pt x="3686456" y="48264"/>
                  <a:pt x="3960153" y="0"/>
                </a:cubicBezTo>
                <a:cubicBezTo>
                  <a:pt x="4233851" y="-48264"/>
                  <a:pt x="4338696" y="51368"/>
                  <a:pt x="4510175" y="0"/>
                </a:cubicBezTo>
                <a:cubicBezTo>
                  <a:pt x="4681654" y="-51368"/>
                  <a:pt x="4822641" y="10758"/>
                  <a:pt x="5005194" y="0"/>
                </a:cubicBezTo>
                <a:cubicBezTo>
                  <a:pt x="5187747" y="-10758"/>
                  <a:pt x="5288511" y="7995"/>
                  <a:pt x="5500213" y="0"/>
                </a:cubicBezTo>
                <a:cubicBezTo>
                  <a:pt x="5530179" y="152156"/>
                  <a:pt x="5448203" y="391118"/>
                  <a:pt x="5500213" y="602707"/>
                </a:cubicBezTo>
                <a:cubicBezTo>
                  <a:pt x="5552223" y="814296"/>
                  <a:pt x="5470456" y="946936"/>
                  <a:pt x="5500213" y="1093802"/>
                </a:cubicBezTo>
                <a:cubicBezTo>
                  <a:pt x="5529970" y="1240669"/>
                  <a:pt x="5499990" y="1385854"/>
                  <a:pt x="5500213" y="1607219"/>
                </a:cubicBezTo>
                <a:cubicBezTo>
                  <a:pt x="5500436" y="1828584"/>
                  <a:pt x="5458599" y="2090731"/>
                  <a:pt x="5500213" y="2232248"/>
                </a:cubicBezTo>
                <a:cubicBezTo>
                  <a:pt x="5248942" y="2257175"/>
                  <a:pt x="5207765" y="2187247"/>
                  <a:pt x="4950192" y="2232248"/>
                </a:cubicBezTo>
                <a:cubicBezTo>
                  <a:pt x="4692619" y="2277249"/>
                  <a:pt x="4646203" y="2212931"/>
                  <a:pt x="4565177" y="2232248"/>
                </a:cubicBezTo>
                <a:cubicBezTo>
                  <a:pt x="4484152" y="2251565"/>
                  <a:pt x="4252127" y="2177581"/>
                  <a:pt x="3960153" y="2232248"/>
                </a:cubicBezTo>
                <a:cubicBezTo>
                  <a:pt x="3668179" y="2286915"/>
                  <a:pt x="3477583" y="2177585"/>
                  <a:pt x="3300128" y="2232248"/>
                </a:cubicBezTo>
                <a:cubicBezTo>
                  <a:pt x="3122673" y="2286911"/>
                  <a:pt x="3015526" y="2205406"/>
                  <a:pt x="2860111" y="2232248"/>
                </a:cubicBezTo>
                <a:cubicBezTo>
                  <a:pt x="2704696" y="2259090"/>
                  <a:pt x="2559459" y="2229120"/>
                  <a:pt x="2420094" y="2232248"/>
                </a:cubicBezTo>
                <a:cubicBezTo>
                  <a:pt x="2280729" y="2235376"/>
                  <a:pt x="1967547" y="2175586"/>
                  <a:pt x="1760068" y="2232248"/>
                </a:cubicBezTo>
                <a:cubicBezTo>
                  <a:pt x="1552589" y="2288910"/>
                  <a:pt x="1491612" y="2188924"/>
                  <a:pt x="1375053" y="2232248"/>
                </a:cubicBezTo>
                <a:cubicBezTo>
                  <a:pt x="1258495" y="2275572"/>
                  <a:pt x="900812" y="2195775"/>
                  <a:pt x="715028" y="2232248"/>
                </a:cubicBezTo>
                <a:cubicBezTo>
                  <a:pt x="529244" y="2268721"/>
                  <a:pt x="188093" y="2196127"/>
                  <a:pt x="0" y="2232248"/>
                </a:cubicBezTo>
                <a:cubicBezTo>
                  <a:pt x="-33652" y="2053818"/>
                  <a:pt x="65451" y="1821836"/>
                  <a:pt x="0" y="1674186"/>
                </a:cubicBezTo>
                <a:cubicBezTo>
                  <a:pt x="-65451" y="1526536"/>
                  <a:pt x="61503" y="1234909"/>
                  <a:pt x="0" y="1071479"/>
                </a:cubicBezTo>
                <a:cubicBezTo>
                  <a:pt x="-61503" y="908049"/>
                  <a:pt x="55120" y="804478"/>
                  <a:pt x="0" y="558062"/>
                </a:cubicBezTo>
                <a:cubicBezTo>
                  <a:pt x="-55120" y="311646"/>
                  <a:pt x="32058" y="215730"/>
                  <a:pt x="0" y="0"/>
                </a:cubicBezTo>
                <a:close/>
              </a:path>
            </a:pathLst>
          </a:custGeom>
          <a:ln w="28575">
            <a:extLst>
              <a:ext uri="{C807C97D-BFC1-408E-A445-0C87EB9F89A2}">
                <ask:lineSketchStyleProps xmlns="" xmlns:ask="http://schemas.microsoft.com/office/drawing/2018/sketchyshapes" sd="1345384677">
                  <a:prstGeom prst="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685800"/>
            <a:r>
              <a:rPr lang="vi-VN" sz="2700">
                <a:solidFill>
                  <a:prstClr val="black"/>
                </a:solidFill>
                <a:latin typeface="Calibri" panose="020F0502020204030204"/>
                <a:sym typeface="Wingdings 2" panose="05020102010507070707" pitchFamily="18" charset="2"/>
              </a:rPr>
              <a:t>+ Ghi chép số điểm sau mỗi lần kiểm tra để có sự đối chiếu, so sánh.</a:t>
            </a:r>
          </a:p>
          <a:p>
            <a:pPr algn="just" defTabSz="685800"/>
            <a:r>
              <a:rPr lang="vi-VN" sz="2700">
                <a:solidFill>
                  <a:prstClr val="black"/>
                </a:solidFill>
                <a:latin typeface="Calibri" panose="020F0502020204030204"/>
                <a:sym typeface="Wingdings 2" panose="05020102010507070707" pitchFamily="18" charset="2"/>
              </a:rPr>
              <a:t>+ Tâm sự, trò chuyện với bố mẹ, người thân để lắng nghe nhận xét, góp ý của họ.</a:t>
            </a:r>
            <a:endParaRPr lang="en-US" sz="2700" dirty="0">
              <a:solidFill>
                <a:prstClr val="black"/>
              </a:solidFill>
              <a:latin typeface="Calibri" panose="020F0502020204030204"/>
              <a:sym typeface="Wingdings 2" panose="05020102010507070707" pitchFamily="18" charset="2"/>
            </a:endParaRPr>
          </a:p>
        </p:txBody>
      </p:sp>
    </p:spTree>
    <p:extLst>
      <p:ext uri="{BB962C8B-B14F-4D97-AF65-F5344CB8AC3E}">
        <p14:creationId xmlns:p14="http://schemas.microsoft.com/office/powerpoint/2010/main" val="34532971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a16="http://schemas.microsoft.com/office/drawing/2014/main" id="{AB0360B9-E33F-26BB-88AF-48CD30503C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9" y="2385395"/>
            <a:ext cx="3364793" cy="2610035"/>
          </a:xfrm>
          <a:prstGeom prst="rect">
            <a:avLst/>
          </a:prstGeom>
        </p:spPr>
      </p:pic>
      <p:sp>
        <p:nvSpPr>
          <p:cNvPr id="4" name="TextBox 3">
            <a:extLst>
              <a:ext uri="{FF2B5EF4-FFF2-40B4-BE49-F238E27FC236}">
                <a16:creationId xmlns:a16="http://schemas.microsoft.com/office/drawing/2014/main" id="{887667B2-DD6C-18D1-7AB7-FC88A7F57F15}"/>
              </a:ext>
            </a:extLst>
          </p:cNvPr>
          <p:cNvSpPr txBox="1"/>
          <p:nvPr/>
        </p:nvSpPr>
        <p:spPr>
          <a:xfrm>
            <a:off x="3483552" y="2283718"/>
            <a:ext cx="4400816" cy="923330"/>
          </a:xfrm>
          <a:prstGeom prst="rect">
            <a:avLst/>
          </a:prstGeom>
          <a:noFill/>
        </p:spPr>
        <p:txBody>
          <a:bodyPr wrap="square" rtlCol="0">
            <a:spAutoFit/>
          </a:bodyPr>
          <a:lstStyle/>
          <a:p>
            <a:pPr algn="just" defTabSz="685800"/>
            <a:r>
              <a:rPr lang="en-US" sz="5400" b="1">
                <a:ln w="28575">
                  <a:solidFill>
                    <a:prstClr val="white"/>
                  </a:solidFill>
                  <a:prstDash val="solid"/>
                </a:ln>
                <a:solidFill>
                  <a:srgbClr val="00B050"/>
                </a:solidFill>
                <a:effectLst>
                  <a:glow rad="228600">
                    <a:srgbClr val="70AD47">
                      <a:satMod val="175000"/>
                      <a:alpha val="40000"/>
                    </a:srgbClr>
                  </a:glow>
                </a:effectLst>
                <a:latin typeface="Times New Roman" panose="02020603050405020304" pitchFamily="18" charset="0"/>
                <a:cs typeface="Times New Roman" panose="02020603050405020304" pitchFamily="18" charset="0"/>
              </a:rPr>
              <a:t>LUYỆN TẬP</a:t>
            </a:r>
            <a:endParaRPr lang="en-US" sz="5400" b="1" dirty="0">
              <a:ln w="28575">
                <a:solidFill>
                  <a:prstClr val="white"/>
                </a:solidFill>
                <a:prstDash val="solid"/>
              </a:ln>
              <a:solidFill>
                <a:srgbClr val="00B050"/>
              </a:solidFill>
              <a:effectLst>
                <a:glow rad="228600">
                  <a:srgbClr val="70AD47">
                    <a:satMod val="175000"/>
                    <a:alpha val="40000"/>
                  </a:srgb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92503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27D527-2EB5-4081-8FDC-E54034D78405}"/>
              </a:ext>
            </a:extLst>
          </p:cNvPr>
          <p:cNvSpPr txBox="1"/>
          <p:nvPr/>
        </p:nvSpPr>
        <p:spPr>
          <a:xfrm>
            <a:off x="1763688" y="1995686"/>
            <a:ext cx="4559184" cy="830997"/>
          </a:xfrm>
          <a:prstGeom prst="rect">
            <a:avLst/>
          </a:prstGeom>
          <a:noFill/>
        </p:spPr>
        <p:txBody>
          <a:bodyPr wrap="square" rtlCol="0">
            <a:spAutoFit/>
          </a:bodyPr>
          <a:lstStyle/>
          <a:p>
            <a:pPr algn="just" defTabSz="685800"/>
            <a:r>
              <a:rPr lang="vi-VN" sz="2400">
                <a:solidFill>
                  <a:prstClr val="black"/>
                </a:solidFill>
                <a:latin typeface="Calibri" panose="020F0502020204030204"/>
              </a:rPr>
              <a:t>Em đồng tình hay không đồng tình với các ý kiến dưới đây? Vì sao?</a:t>
            </a:r>
            <a:endParaRPr lang="en-US" sz="24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0963873F-460E-6223-9F97-006FED813CAC}"/>
              </a:ext>
            </a:extLst>
          </p:cNvPr>
          <p:cNvSpPr txBox="1"/>
          <p:nvPr/>
        </p:nvSpPr>
        <p:spPr>
          <a:xfrm>
            <a:off x="1559676" y="2917875"/>
            <a:ext cx="5176404" cy="830997"/>
          </a:xfrm>
          <a:prstGeom prst="rect">
            <a:avLst/>
          </a:prstGeom>
          <a:noFill/>
        </p:spPr>
        <p:txBody>
          <a:bodyPr wrap="square" rtlCol="0">
            <a:spAutoFit/>
          </a:bodyPr>
          <a:lstStyle/>
          <a:p>
            <a:pPr marL="342900" indent="-342900" algn="just" defTabSz="685800">
              <a:buFont typeface="Wingdings 2" panose="05020102010507070707" pitchFamily="18" charset="2"/>
              <a:buChar char="P"/>
            </a:pPr>
            <a:r>
              <a:rPr lang="en-US" sz="2400" dirty="0" err="1">
                <a:solidFill>
                  <a:prstClr val="black"/>
                </a:solidFill>
                <a:latin typeface="Calibri" panose="020F0502020204030204"/>
                <a:sym typeface="Wingdings 2" panose="05020102010507070707" pitchFamily="18" charset="2"/>
              </a:rPr>
              <a:t>Đồng</a:t>
            </a:r>
            <a:r>
              <a:rPr lang="en-US" sz="2400" dirty="0">
                <a:solidFill>
                  <a:prstClr val="black"/>
                </a:solidFill>
                <a:latin typeface="Calibri" panose="020F0502020204030204"/>
                <a:sym typeface="Wingdings 2" panose="05020102010507070707" pitchFamily="18" charset="2"/>
              </a:rPr>
              <a:t> </a:t>
            </a:r>
            <a:r>
              <a:rPr lang="en-US" sz="2400" dirty="0" err="1">
                <a:solidFill>
                  <a:prstClr val="black"/>
                </a:solidFill>
                <a:latin typeface="Calibri" panose="020F0502020204030204"/>
                <a:sym typeface="Wingdings 2" panose="05020102010507070707" pitchFamily="18" charset="2"/>
              </a:rPr>
              <a:t>tình</a:t>
            </a:r>
            <a:r>
              <a:rPr lang="en-US" sz="2400" dirty="0">
                <a:solidFill>
                  <a:prstClr val="black"/>
                </a:solidFill>
                <a:latin typeface="Calibri" panose="020F0502020204030204"/>
                <a:sym typeface="Wingdings 2" panose="05020102010507070707" pitchFamily="18" charset="2"/>
              </a:rPr>
              <a:t> </a:t>
            </a:r>
            <a:r>
              <a:rPr lang="en-US" sz="2400" dirty="0" err="1">
                <a:solidFill>
                  <a:prstClr val="black"/>
                </a:solidFill>
                <a:latin typeface="Calibri" panose="020F0502020204030204"/>
                <a:sym typeface="Wingdings 2" panose="05020102010507070707" pitchFamily="18" charset="2"/>
              </a:rPr>
              <a:t>đưa</a:t>
            </a:r>
            <a:r>
              <a:rPr lang="en-US" sz="2400" dirty="0">
                <a:solidFill>
                  <a:prstClr val="black"/>
                </a:solidFill>
                <a:latin typeface="Calibri" panose="020F0502020204030204"/>
                <a:sym typeface="Wingdings 2" panose="05020102010507070707" pitchFamily="18" charset="2"/>
              </a:rPr>
              <a:t> </a:t>
            </a:r>
            <a:r>
              <a:rPr lang="en-US" sz="2400" dirty="0" err="1">
                <a:solidFill>
                  <a:prstClr val="black"/>
                </a:solidFill>
                <a:latin typeface="Calibri" panose="020F0502020204030204"/>
                <a:sym typeface="Wingdings 2" panose="05020102010507070707" pitchFamily="18" charset="2"/>
              </a:rPr>
              <a:t>bảng</a:t>
            </a:r>
            <a:r>
              <a:rPr lang="en-US" sz="2400" dirty="0">
                <a:solidFill>
                  <a:prstClr val="black"/>
                </a:solidFill>
                <a:latin typeface="Calibri" panose="020F0502020204030204"/>
                <a:sym typeface="Wingdings 2" panose="05020102010507070707" pitchFamily="18" charset="2"/>
              </a:rPr>
              <a:t> </a:t>
            </a:r>
            <a:r>
              <a:rPr lang="en-US" sz="2400" dirty="0" err="1">
                <a:solidFill>
                  <a:prstClr val="black"/>
                </a:solidFill>
                <a:latin typeface="Calibri" panose="020F0502020204030204"/>
                <a:sym typeface="Wingdings 2" panose="05020102010507070707" pitchFamily="18" charset="2"/>
              </a:rPr>
              <a:t>mặt</a:t>
            </a:r>
            <a:r>
              <a:rPr lang="en-US" sz="2400" dirty="0">
                <a:solidFill>
                  <a:prstClr val="black"/>
                </a:solidFill>
                <a:latin typeface="Calibri" panose="020F0502020204030204"/>
                <a:sym typeface="Wingdings 2" panose="05020102010507070707" pitchFamily="18" charset="2"/>
              </a:rPr>
              <a:t> </a:t>
            </a:r>
            <a:r>
              <a:rPr lang="en-US" sz="2400" dirty="0" err="1">
                <a:solidFill>
                  <a:prstClr val="black"/>
                </a:solidFill>
                <a:latin typeface="Calibri" panose="020F0502020204030204"/>
                <a:sym typeface="Wingdings 2" panose="05020102010507070707" pitchFamily="18" charset="2"/>
              </a:rPr>
              <a:t>cười</a:t>
            </a:r>
            <a:r>
              <a:rPr lang="en-US" sz="2400" dirty="0">
                <a:solidFill>
                  <a:prstClr val="black"/>
                </a:solidFill>
                <a:latin typeface="Calibri" panose="020F0502020204030204"/>
                <a:sym typeface="Wingdings 2" panose="05020102010507070707" pitchFamily="18" charset="2"/>
              </a:rPr>
              <a:t>.</a:t>
            </a:r>
          </a:p>
          <a:p>
            <a:pPr algn="just" defTabSz="685800"/>
            <a:r>
              <a:rPr lang="en-US" sz="2400" dirty="0">
                <a:solidFill>
                  <a:prstClr val="black"/>
                </a:solidFill>
                <a:latin typeface="Calibri" panose="020F0502020204030204"/>
                <a:sym typeface="Wingdings 2" panose="05020102010507070707" pitchFamily="18" charset="2"/>
              </a:rPr>
              <a:t>     </a:t>
            </a:r>
            <a:r>
              <a:rPr lang="en-US" sz="2400" dirty="0" err="1">
                <a:solidFill>
                  <a:prstClr val="black"/>
                </a:solidFill>
                <a:latin typeface="Calibri" panose="020F0502020204030204"/>
                <a:sym typeface="Wingdings 2" panose="05020102010507070707" pitchFamily="18" charset="2"/>
              </a:rPr>
              <a:t>Không</a:t>
            </a:r>
            <a:r>
              <a:rPr lang="en-US" sz="2400" dirty="0">
                <a:solidFill>
                  <a:prstClr val="black"/>
                </a:solidFill>
                <a:latin typeface="Calibri" panose="020F0502020204030204"/>
                <a:sym typeface="Wingdings 2" panose="05020102010507070707" pitchFamily="18" charset="2"/>
              </a:rPr>
              <a:t> </a:t>
            </a:r>
            <a:r>
              <a:rPr lang="en-US" sz="2400" dirty="0" err="1">
                <a:solidFill>
                  <a:prstClr val="black"/>
                </a:solidFill>
                <a:latin typeface="Calibri" panose="020F0502020204030204"/>
                <a:sym typeface="Wingdings 2" panose="05020102010507070707" pitchFamily="18" charset="2"/>
              </a:rPr>
              <a:t>đồng</a:t>
            </a:r>
            <a:r>
              <a:rPr lang="en-US" sz="2400" dirty="0">
                <a:solidFill>
                  <a:prstClr val="black"/>
                </a:solidFill>
                <a:latin typeface="Calibri" panose="020F0502020204030204"/>
                <a:sym typeface="Wingdings 2" panose="05020102010507070707" pitchFamily="18" charset="2"/>
              </a:rPr>
              <a:t> </a:t>
            </a:r>
            <a:r>
              <a:rPr lang="en-US" sz="2400" dirty="0" err="1">
                <a:solidFill>
                  <a:prstClr val="black"/>
                </a:solidFill>
                <a:latin typeface="Calibri" panose="020F0502020204030204"/>
                <a:sym typeface="Wingdings 2" panose="05020102010507070707" pitchFamily="18" charset="2"/>
              </a:rPr>
              <a:t>tình</a:t>
            </a:r>
            <a:r>
              <a:rPr lang="en-US" sz="2400" dirty="0">
                <a:solidFill>
                  <a:prstClr val="black"/>
                </a:solidFill>
                <a:latin typeface="Calibri" panose="020F0502020204030204"/>
                <a:sym typeface="Wingdings 2" panose="05020102010507070707" pitchFamily="18" charset="2"/>
              </a:rPr>
              <a:t> </a:t>
            </a:r>
            <a:r>
              <a:rPr lang="en-US" sz="2400" dirty="0" err="1">
                <a:solidFill>
                  <a:prstClr val="black"/>
                </a:solidFill>
                <a:latin typeface="Calibri" panose="020F0502020204030204"/>
                <a:sym typeface="Wingdings 2" panose="05020102010507070707" pitchFamily="18" charset="2"/>
              </a:rPr>
              <a:t>đưa</a:t>
            </a:r>
            <a:r>
              <a:rPr lang="en-US" sz="2400" dirty="0">
                <a:solidFill>
                  <a:prstClr val="black"/>
                </a:solidFill>
                <a:latin typeface="Calibri" panose="020F0502020204030204"/>
                <a:sym typeface="Wingdings 2" panose="05020102010507070707" pitchFamily="18" charset="2"/>
              </a:rPr>
              <a:t> </a:t>
            </a:r>
            <a:r>
              <a:rPr lang="en-US" sz="2400" dirty="0" err="1">
                <a:solidFill>
                  <a:prstClr val="black"/>
                </a:solidFill>
                <a:latin typeface="Calibri" panose="020F0502020204030204"/>
                <a:sym typeface="Wingdings 2" panose="05020102010507070707" pitchFamily="18" charset="2"/>
              </a:rPr>
              <a:t>bảng</a:t>
            </a:r>
            <a:r>
              <a:rPr lang="en-US" sz="2400" dirty="0">
                <a:solidFill>
                  <a:prstClr val="black"/>
                </a:solidFill>
                <a:latin typeface="Calibri" panose="020F0502020204030204"/>
                <a:sym typeface="Wingdings 2" panose="05020102010507070707" pitchFamily="18" charset="2"/>
              </a:rPr>
              <a:t> </a:t>
            </a:r>
            <a:r>
              <a:rPr lang="en-US" sz="2400" dirty="0" err="1">
                <a:solidFill>
                  <a:prstClr val="black"/>
                </a:solidFill>
                <a:latin typeface="Calibri" panose="020F0502020204030204"/>
                <a:sym typeface="Wingdings 2" panose="05020102010507070707" pitchFamily="18" charset="2"/>
              </a:rPr>
              <a:t>mặt</a:t>
            </a:r>
            <a:r>
              <a:rPr lang="en-US" sz="2400" dirty="0">
                <a:solidFill>
                  <a:prstClr val="black"/>
                </a:solidFill>
                <a:latin typeface="Calibri" panose="020F0502020204030204"/>
                <a:sym typeface="Wingdings 2" panose="05020102010507070707" pitchFamily="18" charset="2"/>
              </a:rPr>
              <a:t> </a:t>
            </a:r>
            <a:r>
              <a:rPr lang="en-US" sz="2400" dirty="0" err="1">
                <a:solidFill>
                  <a:prstClr val="black"/>
                </a:solidFill>
                <a:latin typeface="Calibri" panose="020F0502020204030204"/>
                <a:sym typeface="Wingdings 2" panose="05020102010507070707" pitchFamily="18" charset="2"/>
              </a:rPr>
              <a:t>buồn</a:t>
            </a:r>
            <a:r>
              <a:rPr lang="en-US" sz="2400" dirty="0">
                <a:solidFill>
                  <a:prstClr val="black"/>
                </a:solidFill>
                <a:latin typeface="Calibri" panose="020F0502020204030204"/>
                <a:sym typeface="Wingdings 2" panose="05020102010507070707" pitchFamily="18" charset="2"/>
              </a:rPr>
              <a:t>. </a:t>
            </a:r>
            <a:endParaRPr lang="en-US" sz="2400"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7148F870-F2DA-96A8-CF6A-1C70DC0B4983}"/>
              </a:ext>
            </a:extLst>
          </p:cNvPr>
          <p:cNvSpPr txBox="1"/>
          <p:nvPr/>
        </p:nvSpPr>
        <p:spPr>
          <a:xfrm>
            <a:off x="539553" y="195486"/>
            <a:ext cx="8208912" cy="992579"/>
          </a:xfrm>
          <a:prstGeom prst="rect">
            <a:avLst/>
          </a:prstGeom>
          <a:noFill/>
        </p:spPr>
        <p:txBody>
          <a:bodyPr wrap="square" rtlCol="0">
            <a:prstTxWarp prst="textWave2">
              <a:avLst/>
            </a:prstTxWarp>
            <a:spAutoFit/>
          </a:bodyPr>
          <a:lstStyle/>
          <a:p>
            <a:pPr defTabSz="685800"/>
            <a:r>
              <a:rPr lang="en-US" sz="6600" dirty="0">
                <a:ln w="19050">
                  <a:solidFill>
                    <a:srgbClr val="ED7D31">
                      <a:lumMod val="50000"/>
                    </a:srgbClr>
                  </a:solidFill>
                </a:ln>
                <a:solidFill>
                  <a:srgbClr val="FF9900"/>
                </a:solidFill>
                <a:latin typeface="#9Slide05 SVNClementine" panose="020F0502020204030203" pitchFamily="34" charset="0"/>
                <a:ea typeface="LNTH-LuoLuoNotangYuanTi 1" pitchFamily="2" charset="-128"/>
                <a:cs typeface="LNTH-LuoLuoNotangYuanTi 1" pitchFamily="2" charset="-128"/>
              </a:rPr>
              <a:t>Ý nào đúng - ý nào sai ? </a:t>
            </a:r>
          </a:p>
        </p:txBody>
      </p:sp>
    </p:spTree>
    <p:extLst>
      <p:ext uri="{BB962C8B-B14F-4D97-AF65-F5344CB8AC3E}">
        <p14:creationId xmlns:p14="http://schemas.microsoft.com/office/powerpoint/2010/main" val="20100027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AE83207-8E45-2936-EA56-9558AA618C68}"/>
              </a:ext>
            </a:extLst>
          </p:cNvPr>
          <p:cNvSpPr/>
          <p:nvPr/>
        </p:nvSpPr>
        <p:spPr>
          <a:xfrm>
            <a:off x="348970" y="195486"/>
            <a:ext cx="8424936" cy="4680520"/>
          </a:xfrm>
          <a:prstGeom prst="roundRect">
            <a:avLst>
              <a:gd name="adj" fmla="val 133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0ABE328-9313-6B24-8DD4-AF6AE965EB8C}"/>
              </a:ext>
            </a:extLst>
          </p:cNvPr>
          <p:cNvSpPr txBox="1"/>
          <p:nvPr/>
        </p:nvSpPr>
        <p:spPr>
          <a:xfrm>
            <a:off x="696289" y="478695"/>
            <a:ext cx="7730298" cy="830997"/>
          </a:xfrm>
          <a:prstGeom prst="rect">
            <a:avLst/>
          </a:prstGeom>
          <a:noFill/>
        </p:spPr>
        <p:txBody>
          <a:bodyPr wrap="square">
            <a:spAutoFit/>
          </a:bodyPr>
          <a:lstStyle/>
          <a:p>
            <a:pPr algn="just"/>
            <a:r>
              <a:rPr lang="vi-VN" sz="2400" b="1">
                <a:latin typeface="Arial" panose="020B0604020202020204" pitchFamily="34" charset="0"/>
                <a:cs typeface="Arial" panose="020B0604020202020204" pitchFamily="34" charset="0"/>
              </a:rPr>
              <a:t>1</a:t>
            </a:r>
            <a:r>
              <a:rPr lang="vi-VN" sz="2400" b="1" dirty="0">
                <a:latin typeface="Arial" panose="020B0604020202020204" pitchFamily="34" charset="0"/>
                <a:cs typeface="Arial" panose="020B0604020202020204" pitchFamily="34" charset="0"/>
              </a:rPr>
              <a:t>. Em đồng tình hay không đồng tình với các ý kiến dưới đây? Vì sao?</a:t>
            </a:r>
            <a:endParaRPr lang="en-US" sz="24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D7A540A-ED53-302B-8EA3-B070AB2278A0}"/>
              </a:ext>
            </a:extLst>
          </p:cNvPr>
          <p:cNvSpPr txBox="1"/>
          <p:nvPr/>
        </p:nvSpPr>
        <p:spPr>
          <a:xfrm>
            <a:off x="470166" y="1309692"/>
            <a:ext cx="8280920" cy="3339376"/>
          </a:xfrm>
          <a:prstGeom prst="rect">
            <a:avLst/>
          </a:prstGeom>
          <a:noFill/>
        </p:spPr>
        <p:txBody>
          <a:bodyPr wrap="square">
            <a:spAutoFit/>
          </a:bodyPr>
          <a:lstStyle/>
          <a:p>
            <a:pPr algn="just">
              <a:lnSpc>
                <a:spcPct val="115000"/>
              </a:lnSpc>
              <a:spcAft>
                <a:spcPts val="1000"/>
              </a:spcAft>
            </a:pP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Em</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có</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nhiều</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điểm</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mạnh</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rồi</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không</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cần</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cố</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gắng</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nữa</a:t>
            </a:r>
            <a:r>
              <a:rPr lang="en-US" sz="2400" i="1" dirty="0">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Nếu</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em</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nói</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cho</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người</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khác</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biết</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điểm</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yếu</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của</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mình</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họ</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sẽ</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cười</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chê</a:t>
            </a:r>
            <a:r>
              <a:rPr lang="en-US" sz="2400" i="1" dirty="0">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Lời</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góp</a:t>
            </a:r>
            <a:r>
              <a:rPr lang="en-US" sz="2400" i="1" dirty="0">
                <a:effectLst/>
                <a:latin typeface="Arial" panose="020B0604020202020204" pitchFamily="34" charset="0"/>
                <a:ea typeface="Calibri" panose="020F0502020204030204" pitchFamily="34" charset="0"/>
                <a:cs typeface="Arial" panose="020B0604020202020204" pitchFamily="34" charset="0"/>
              </a:rPr>
              <a:t> ý </a:t>
            </a:r>
            <a:r>
              <a:rPr lang="en-US" sz="2400" i="1" dirty="0" err="1">
                <a:effectLst/>
                <a:latin typeface="Arial" panose="020B0604020202020204" pitchFamily="34" charset="0"/>
                <a:ea typeface="Calibri" panose="020F0502020204030204" pitchFamily="34" charset="0"/>
                <a:cs typeface="Arial" panose="020B0604020202020204" pitchFamily="34" charset="0"/>
              </a:rPr>
              <a:t>của</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những</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người</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xung</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quanh</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sẽ</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giúp</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em</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biết</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được</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điểm</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mạnh</a:t>
            </a:r>
            <a:r>
              <a:rPr lang="en-US" sz="2400" i="1" dirty="0">
                <a:effectLst/>
                <a:latin typeface="Arial" panose="020B0604020202020204" pitchFamily="34" charset="0"/>
                <a:ea typeface="Calibri" panose="020F0502020204030204" pitchFamily="34" charset="0"/>
                <a:cs typeface="Arial" panose="020B0604020202020204" pitchFamily="34" charset="0"/>
              </a:rPr>
              <a:t> , </a:t>
            </a:r>
            <a:r>
              <a:rPr lang="en-US" sz="2400" i="1" dirty="0" err="1">
                <a:effectLst/>
                <a:latin typeface="Arial" panose="020B0604020202020204" pitchFamily="34" charset="0"/>
                <a:ea typeface="Calibri" panose="020F0502020204030204" pitchFamily="34" charset="0"/>
                <a:cs typeface="Arial" panose="020B0604020202020204" pitchFamily="34" charset="0"/>
              </a:rPr>
              <a:t>điểm</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yếu</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của</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bản</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thân</a:t>
            </a:r>
            <a:r>
              <a:rPr lang="en-US" sz="2400" i="1" dirty="0">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algn="just"/>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Nhận</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rõ</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điểm</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mạnh</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điểm</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yếu</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của</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mình</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sẽ</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giúp</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mình</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hoàn</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thiện</a:t>
            </a:r>
            <a:r>
              <a:rPr lang="en-US" sz="2400" i="1" dirty="0">
                <a:effectLst/>
                <a:latin typeface="Arial" panose="020B0604020202020204" pitchFamily="34" charset="0"/>
                <a:ea typeface="Calibri" panose="020F0502020204030204" pitchFamily="34" charset="0"/>
                <a:cs typeface="Arial" panose="020B0604020202020204" pitchFamily="34" charset="0"/>
              </a:rPr>
              <a:t> </a:t>
            </a:r>
            <a:r>
              <a:rPr lang="en-US" sz="2400" i="1" dirty="0" err="1">
                <a:effectLst/>
                <a:latin typeface="Arial" panose="020B0604020202020204" pitchFamily="34" charset="0"/>
                <a:ea typeface="Calibri" panose="020F0502020204030204" pitchFamily="34" charset="0"/>
                <a:cs typeface="Arial" panose="020B0604020202020204" pitchFamily="34" charset="0"/>
              </a:rPr>
              <a:t>hơn</a:t>
            </a:r>
            <a:r>
              <a:rPr lang="en-US" sz="2400" i="1" dirty="0">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798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AB61A6F-944C-61F8-DF45-7F04370F74C2}"/>
              </a:ext>
            </a:extLst>
          </p:cNvPr>
          <p:cNvSpPr/>
          <p:nvPr/>
        </p:nvSpPr>
        <p:spPr>
          <a:xfrm>
            <a:off x="3347864" y="483518"/>
            <a:ext cx="4032448" cy="1007534"/>
          </a:xfrm>
          <a:custGeom>
            <a:avLst/>
            <a:gdLst>
              <a:gd name="connsiteX0" fmla="*/ 0 w 3708400"/>
              <a:gd name="connsiteY0" fmla="*/ 167926 h 1007534"/>
              <a:gd name="connsiteX1" fmla="*/ 167926 w 3708400"/>
              <a:gd name="connsiteY1" fmla="*/ 0 h 1007534"/>
              <a:gd name="connsiteX2" fmla="*/ 763743 w 3708400"/>
              <a:gd name="connsiteY2" fmla="*/ 0 h 1007534"/>
              <a:gd name="connsiteX3" fmla="*/ 1393285 w 3708400"/>
              <a:gd name="connsiteY3" fmla="*/ 0 h 1007534"/>
              <a:gd name="connsiteX4" fmla="*/ 1989102 w 3708400"/>
              <a:gd name="connsiteY4" fmla="*/ 0 h 1007534"/>
              <a:gd name="connsiteX5" fmla="*/ 2551193 w 3708400"/>
              <a:gd name="connsiteY5" fmla="*/ 0 h 1007534"/>
              <a:gd name="connsiteX6" fmla="*/ 3540474 w 3708400"/>
              <a:gd name="connsiteY6" fmla="*/ 0 h 1007534"/>
              <a:gd name="connsiteX7" fmla="*/ 3708400 w 3708400"/>
              <a:gd name="connsiteY7" fmla="*/ 167926 h 1007534"/>
              <a:gd name="connsiteX8" fmla="*/ 3708400 w 3708400"/>
              <a:gd name="connsiteY8" fmla="*/ 490333 h 1007534"/>
              <a:gd name="connsiteX9" fmla="*/ 3708400 w 3708400"/>
              <a:gd name="connsiteY9" fmla="*/ 839608 h 1007534"/>
              <a:gd name="connsiteX10" fmla="*/ 3540474 w 3708400"/>
              <a:gd name="connsiteY10" fmla="*/ 1007534 h 1007534"/>
              <a:gd name="connsiteX11" fmla="*/ 2910932 w 3708400"/>
              <a:gd name="connsiteY11" fmla="*/ 1007534 h 1007534"/>
              <a:gd name="connsiteX12" fmla="*/ 2281389 w 3708400"/>
              <a:gd name="connsiteY12" fmla="*/ 1007534 h 1007534"/>
              <a:gd name="connsiteX13" fmla="*/ 1820475 w 3708400"/>
              <a:gd name="connsiteY13" fmla="*/ 1007534 h 1007534"/>
              <a:gd name="connsiteX14" fmla="*/ 1224658 w 3708400"/>
              <a:gd name="connsiteY14" fmla="*/ 1007534 h 1007534"/>
              <a:gd name="connsiteX15" fmla="*/ 763743 w 3708400"/>
              <a:gd name="connsiteY15" fmla="*/ 1007534 h 1007534"/>
              <a:gd name="connsiteX16" fmla="*/ 167926 w 3708400"/>
              <a:gd name="connsiteY16" fmla="*/ 1007534 h 1007534"/>
              <a:gd name="connsiteX17" fmla="*/ 0 w 3708400"/>
              <a:gd name="connsiteY17" fmla="*/ 839608 h 1007534"/>
              <a:gd name="connsiteX18" fmla="*/ 0 w 3708400"/>
              <a:gd name="connsiteY18" fmla="*/ 510484 h 1007534"/>
              <a:gd name="connsiteX19" fmla="*/ 0 w 3708400"/>
              <a:gd name="connsiteY19" fmla="*/ 167926 h 10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8400" h="1007534" fill="none" extrusionOk="0">
                <a:moveTo>
                  <a:pt x="0" y="167926"/>
                </a:moveTo>
                <a:cubicBezTo>
                  <a:pt x="11424" y="72931"/>
                  <a:pt x="89296" y="1357"/>
                  <a:pt x="167926" y="0"/>
                </a:cubicBezTo>
                <a:cubicBezTo>
                  <a:pt x="463238" y="-60804"/>
                  <a:pt x="589628" y="14319"/>
                  <a:pt x="763743" y="0"/>
                </a:cubicBezTo>
                <a:cubicBezTo>
                  <a:pt x="937858" y="-14319"/>
                  <a:pt x="1172512" y="19639"/>
                  <a:pt x="1393285" y="0"/>
                </a:cubicBezTo>
                <a:cubicBezTo>
                  <a:pt x="1614058" y="-19639"/>
                  <a:pt x="1699175" y="62363"/>
                  <a:pt x="1989102" y="0"/>
                </a:cubicBezTo>
                <a:cubicBezTo>
                  <a:pt x="2279029" y="-62363"/>
                  <a:pt x="2362669" y="588"/>
                  <a:pt x="2551193" y="0"/>
                </a:cubicBezTo>
                <a:cubicBezTo>
                  <a:pt x="2739717" y="-588"/>
                  <a:pt x="3249673" y="5814"/>
                  <a:pt x="3540474" y="0"/>
                </a:cubicBezTo>
                <a:cubicBezTo>
                  <a:pt x="3621357" y="4063"/>
                  <a:pt x="3707897" y="69483"/>
                  <a:pt x="3708400" y="167926"/>
                </a:cubicBezTo>
                <a:cubicBezTo>
                  <a:pt x="3709274" y="279283"/>
                  <a:pt x="3683319" y="359043"/>
                  <a:pt x="3708400" y="490333"/>
                </a:cubicBezTo>
                <a:cubicBezTo>
                  <a:pt x="3733481" y="621623"/>
                  <a:pt x="3680095" y="688844"/>
                  <a:pt x="3708400" y="839608"/>
                </a:cubicBezTo>
                <a:cubicBezTo>
                  <a:pt x="3730886" y="942181"/>
                  <a:pt x="3643728" y="991092"/>
                  <a:pt x="3540474" y="1007534"/>
                </a:cubicBezTo>
                <a:cubicBezTo>
                  <a:pt x="3252184" y="1078000"/>
                  <a:pt x="3087840" y="948723"/>
                  <a:pt x="2910932" y="1007534"/>
                </a:cubicBezTo>
                <a:cubicBezTo>
                  <a:pt x="2734024" y="1066345"/>
                  <a:pt x="2495659" y="973786"/>
                  <a:pt x="2281389" y="1007534"/>
                </a:cubicBezTo>
                <a:cubicBezTo>
                  <a:pt x="2067119" y="1041282"/>
                  <a:pt x="2044225" y="995878"/>
                  <a:pt x="1820475" y="1007534"/>
                </a:cubicBezTo>
                <a:cubicBezTo>
                  <a:pt x="1596725" y="1019190"/>
                  <a:pt x="1421025" y="968363"/>
                  <a:pt x="1224658" y="1007534"/>
                </a:cubicBezTo>
                <a:cubicBezTo>
                  <a:pt x="1028291" y="1046705"/>
                  <a:pt x="976879" y="986496"/>
                  <a:pt x="763743" y="1007534"/>
                </a:cubicBezTo>
                <a:cubicBezTo>
                  <a:pt x="550608" y="1028572"/>
                  <a:pt x="384050" y="954076"/>
                  <a:pt x="167926" y="1007534"/>
                </a:cubicBezTo>
                <a:cubicBezTo>
                  <a:pt x="60432" y="995650"/>
                  <a:pt x="5152" y="934205"/>
                  <a:pt x="0" y="839608"/>
                </a:cubicBezTo>
                <a:cubicBezTo>
                  <a:pt x="-3872" y="770855"/>
                  <a:pt x="12494" y="626667"/>
                  <a:pt x="0" y="510484"/>
                </a:cubicBezTo>
                <a:cubicBezTo>
                  <a:pt x="-12494" y="394301"/>
                  <a:pt x="40911" y="262980"/>
                  <a:pt x="0" y="167926"/>
                </a:cubicBezTo>
                <a:close/>
              </a:path>
              <a:path w="3708400" h="1007534" stroke="0" extrusionOk="0">
                <a:moveTo>
                  <a:pt x="0" y="167926"/>
                </a:moveTo>
                <a:cubicBezTo>
                  <a:pt x="4758" y="76887"/>
                  <a:pt x="85363" y="23339"/>
                  <a:pt x="167926" y="0"/>
                </a:cubicBezTo>
                <a:cubicBezTo>
                  <a:pt x="371313" y="-36688"/>
                  <a:pt x="494248" y="23847"/>
                  <a:pt x="628841" y="0"/>
                </a:cubicBezTo>
                <a:cubicBezTo>
                  <a:pt x="763434" y="-23847"/>
                  <a:pt x="968447" y="52001"/>
                  <a:pt x="1224658" y="0"/>
                </a:cubicBezTo>
                <a:cubicBezTo>
                  <a:pt x="1480869" y="-52001"/>
                  <a:pt x="1552179" y="37602"/>
                  <a:pt x="1786749" y="0"/>
                </a:cubicBezTo>
                <a:cubicBezTo>
                  <a:pt x="2021319" y="-37602"/>
                  <a:pt x="2034727" y="50288"/>
                  <a:pt x="2247664" y="0"/>
                </a:cubicBezTo>
                <a:cubicBezTo>
                  <a:pt x="2460601" y="-50288"/>
                  <a:pt x="2564961" y="1350"/>
                  <a:pt x="2708579" y="0"/>
                </a:cubicBezTo>
                <a:cubicBezTo>
                  <a:pt x="2852197" y="-1350"/>
                  <a:pt x="3289846" y="39318"/>
                  <a:pt x="3540474" y="0"/>
                </a:cubicBezTo>
                <a:cubicBezTo>
                  <a:pt x="3635110" y="-2465"/>
                  <a:pt x="3718918" y="85146"/>
                  <a:pt x="3708400" y="167926"/>
                </a:cubicBezTo>
                <a:cubicBezTo>
                  <a:pt x="3710825" y="275745"/>
                  <a:pt x="3694890" y="401668"/>
                  <a:pt x="3708400" y="490333"/>
                </a:cubicBezTo>
                <a:cubicBezTo>
                  <a:pt x="3721910" y="578998"/>
                  <a:pt x="3676260" y="724364"/>
                  <a:pt x="3708400" y="839608"/>
                </a:cubicBezTo>
                <a:cubicBezTo>
                  <a:pt x="3700290" y="946218"/>
                  <a:pt x="3617809" y="1002869"/>
                  <a:pt x="3540474" y="1007534"/>
                </a:cubicBezTo>
                <a:cubicBezTo>
                  <a:pt x="3382778" y="1052654"/>
                  <a:pt x="3195191" y="952412"/>
                  <a:pt x="3045834" y="1007534"/>
                </a:cubicBezTo>
                <a:cubicBezTo>
                  <a:pt x="2896477" y="1062656"/>
                  <a:pt x="2619073" y="1004474"/>
                  <a:pt x="2416291" y="1007534"/>
                </a:cubicBezTo>
                <a:cubicBezTo>
                  <a:pt x="2213509" y="1010594"/>
                  <a:pt x="2123088" y="955372"/>
                  <a:pt x="1854200" y="1007534"/>
                </a:cubicBezTo>
                <a:cubicBezTo>
                  <a:pt x="1585312" y="1059696"/>
                  <a:pt x="1468835" y="965950"/>
                  <a:pt x="1258383" y="1007534"/>
                </a:cubicBezTo>
                <a:cubicBezTo>
                  <a:pt x="1047931" y="1049118"/>
                  <a:pt x="699008" y="906440"/>
                  <a:pt x="167926" y="1007534"/>
                </a:cubicBezTo>
                <a:cubicBezTo>
                  <a:pt x="89447" y="1016425"/>
                  <a:pt x="6277" y="942470"/>
                  <a:pt x="0" y="839608"/>
                </a:cubicBezTo>
                <a:cubicBezTo>
                  <a:pt x="-30018" y="706532"/>
                  <a:pt x="39905" y="600795"/>
                  <a:pt x="0" y="490333"/>
                </a:cubicBezTo>
                <a:cubicBezTo>
                  <a:pt x="-39905" y="379871"/>
                  <a:pt x="5644" y="256249"/>
                  <a:pt x="0" y="167926"/>
                </a:cubicBezTo>
                <a:close/>
              </a:path>
            </a:pathLst>
          </a:custGeom>
          <a:solidFill>
            <a:srgbClr val="FFFFCC"/>
          </a:solidFill>
          <a:ln w="38100">
            <a:solidFill>
              <a:srgbClr val="9999FF"/>
            </a:solidFill>
            <a:extLst>
              <a:ext uri="{C807C97D-BFC1-408E-A445-0C87EB9F89A2}">
                <ask:lineSketchStyleProps xmlns="" xmlns:ask="http://schemas.microsoft.com/office/drawing/2018/sketchyshapes" sd="1009384002">
                  <a:custGeom>
                    <a:avLst/>
                    <a:gdLst>
                      <a:gd name="connsiteX0" fmla="*/ 0 w 4032448"/>
                      <a:gd name="connsiteY0" fmla="*/ 167926 h 1007534"/>
                      <a:gd name="connsiteX1" fmla="*/ 167926 w 4032448"/>
                      <a:gd name="connsiteY1" fmla="*/ 0 h 1007534"/>
                      <a:gd name="connsiteX2" fmla="*/ 732977 w 4032448"/>
                      <a:gd name="connsiteY2" fmla="*/ 0 h 1007534"/>
                      <a:gd name="connsiteX3" fmla="*/ 1298028 w 4032448"/>
                      <a:gd name="connsiteY3" fmla="*/ 0 h 1007534"/>
                      <a:gd name="connsiteX4" fmla="*/ 1715215 w 4032448"/>
                      <a:gd name="connsiteY4" fmla="*/ 0 h 1007534"/>
                      <a:gd name="connsiteX5" fmla="*/ 2169369 w 4032448"/>
                      <a:gd name="connsiteY5" fmla="*/ 0 h 1007534"/>
                      <a:gd name="connsiteX6" fmla="*/ 2623522 w 4032448"/>
                      <a:gd name="connsiteY6" fmla="*/ 0 h 1007534"/>
                      <a:gd name="connsiteX7" fmla="*/ 3188573 w 4032448"/>
                      <a:gd name="connsiteY7" fmla="*/ 0 h 1007534"/>
                      <a:gd name="connsiteX8" fmla="*/ 3864522 w 4032448"/>
                      <a:gd name="connsiteY8" fmla="*/ 0 h 1007534"/>
                      <a:gd name="connsiteX9" fmla="*/ 4032448 w 4032448"/>
                      <a:gd name="connsiteY9" fmla="*/ 167926 h 1007534"/>
                      <a:gd name="connsiteX10" fmla="*/ 4032448 w 4032448"/>
                      <a:gd name="connsiteY10" fmla="*/ 517201 h 1007534"/>
                      <a:gd name="connsiteX11" fmla="*/ 4032448 w 4032448"/>
                      <a:gd name="connsiteY11" fmla="*/ 839608 h 1007534"/>
                      <a:gd name="connsiteX12" fmla="*/ 3864522 w 4032448"/>
                      <a:gd name="connsiteY12" fmla="*/ 1007534 h 1007534"/>
                      <a:gd name="connsiteX13" fmla="*/ 3373403 w 4032448"/>
                      <a:gd name="connsiteY13" fmla="*/ 1007534 h 1007534"/>
                      <a:gd name="connsiteX14" fmla="*/ 2882284 w 4032448"/>
                      <a:gd name="connsiteY14" fmla="*/ 1007534 h 1007534"/>
                      <a:gd name="connsiteX15" fmla="*/ 2428130 w 4032448"/>
                      <a:gd name="connsiteY15" fmla="*/ 1007534 h 1007534"/>
                      <a:gd name="connsiteX16" fmla="*/ 1937011 w 4032448"/>
                      <a:gd name="connsiteY16" fmla="*/ 1007534 h 1007534"/>
                      <a:gd name="connsiteX17" fmla="*/ 1519824 w 4032448"/>
                      <a:gd name="connsiteY17" fmla="*/ 1007534 h 1007534"/>
                      <a:gd name="connsiteX18" fmla="*/ 1102637 w 4032448"/>
                      <a:gd name="connsiteY18" fmla="*/ 1007534 h 1007534"/>
                      <a:gd name="connsiteX19" fmla="*/ 648483 w 4032448"/>
                      <a:gd name="connsiteY19" fmla="*/ 1007534 h 1007534"/>
                      <a:gd name="connsiteX20" fmla="*/ 167926 w 4032448"/>
                      <a:gd name="connsiteY20" fmla="*/ 1007534 h 1007534"/>
                      <a:gd name="connsiteX21" fmla="*/ 0 w 4032448"/>
                      <a:gd name="connsiteY21" fmla="*/ 839608 h 1007534"/>
                      <a:gd name="connsiteX22" fmla="*/ 0 w 4032448"/>
                      <a:gd name="connsiteY22" fmla="*/ 517201 h 1007534"/>
                      <a:gd name="connsiteX23" fmla="*/ 0 w 4032448"/>
                      <a:gd name="connsiteY23" fmla="*/ 167926 h 10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32448" h="1007534" fill="none" extrusionOk="0">
                        <a:moveTo>
                          <a:pt x="0" y="167926"/>
                        </a:moveTo>
                        <a:cubicBezTo>
                          <a:pt x="1903" y="59229"/>
                          <a:pt x="88606" y="-6278"/>
                          <a:pt x="167926" y="0"/>
                        </a:cubicBezTo>
                        <a:cubicBezTo>
                          <a:pt x="281997" y="-35021"/>
                          <a:pt x="594955" y="33482"/>
                          <a:pt x="732977" y="0"/>
                        </a:cubicBezTo>
                        <a:cubicBezTo>
                          <a:pt x="870999" y="-33482"/>
                          <a:pt x="1072067" y="31352"/>
                          <a:pt x="1298028" y="0"/>
                        </a:cubicBezTo>
                        <a:cubicBezTo>
                          <a:pt x="1523989" y="-31352"/>
                          <a:pt x="1508947" y="44310"/>
                          <a:pt x="1715215" y="0"/>
                        </a:cubicBezTo>
                        <a:cubicBezTo>
                          <a:pt x="1921483" y="-44310"/>
                          <a:pt x="2065596" y="12600"/>
                          <a:pt x="2169369" y="0"/>
                        </a:cubicBezTo>
                        <a:cubicBezTo>
                          <a:pt x="2273142" y="-12600"/>
                          <a:pt x="2452385" y="12373"/>
                          <a:pt x="2623522" y="0"/>
                        </a:cubicBezTo>
                        <a:cubicBezTo>
                          <a:pt x="2794659" y="-12373"/>
                          <a:pt x="2956234" y="7725"/>
                          <a:pt x="3188573" y="0"/>
                        </a:cubicBezTo>
                        <a:cubicBezTo>
                          <a:pt x="3420912" y="-7725"/>
                          <a:pt x="3591764" y="63213"/>
                          <a:pt x="3864522" y="0"/>
                        </a:cubicBezTo>
                        <a:cubicBezTo>
                          <a:pt x="3953893" y="9083"/>
                          <a:pt x="4024652" y="51979"/>
                          <a:pt x="4032448" y="167926"/>
                        </a:cubicBezTo>
                        <a:cubicBezTo>
                          <a:pt x="4067594" y="320200"/>
                          <a:pt x="4005399" y="413574"/>
                          <a:pt x="4032448" y="517201"/>
                        </a:cubicBezTo>
                        <a:cubicBezTo>
                          <a:pt x="4059497" y="620829"/>
                          <a:pt x="4020785" y="739564"/>
                          <a:pt x="4032448" y="839608"/>
                        </a:cubicBezTo>
                        <a:cubicBezTo>
                          <a:pt x="4008274" y="930499"/>
                          <a:pt x="3947401" y="1002203"/>
                          <a:pt x="3864522" y="1007534"/>
                        </a:cubicBezTo>
                        <a:cubicBezTo>
                          <a:pt x="3670040" y="1034477"/>
                          <a:pt x="3554220" y="983757"/>
                          <a:pt x="3373403" y="1007534"/>
                        </a:cubicBezTo>
                        <a:cubicBezTo>
                          <a:pt x="3192586" y="1031311"/>
                          <a:pt x="2989412" y="965427"/>
                          <a:pt x="2882284" y="1007534"/>
                        </a:cubicBezTo>
                        <a:cubicBezTo>
                          <a:pt x="2775156" y="1049641"/>
                          <a:pt x="2562951" y="984810"/>
                          <a:pt x="2428130" y="1007534"/>
                        </a:cubicBezTo>
                        <a:cubicBezTo>
                          <a:pt x="2293309" y="1030258"/>
                          <a:pt x="2093310" y="994700"/>
                          <a:pt x="1937011" y="1007534"/>
                        </a:cubicBezTo>
                        <a:cubicBezTo>
                          <a:pt x="1780712" y="1020368"/>
                          <a:pt x="1712673" y="969797"/>
                          <a:pt x="1519824" y="1007534"/>
                        </a:cubicBezTo>
                        <a:cubicBezTo>
                          <a:pt x="1326975" y="1045271"/>
                          <a:pt x="1228546" y="981902"/>
                          <a:pt x="1102637" y="1007534"/>
                        </a:cubicBezTo>
                        <a:cubicBezTo>
                          <a:pt x="976728" y="1033166"/>
                          <a:pt x="740901" y="989614"/>
                          <a:pt x="648483" y="1007534"/>
                        </a:cubicBezTo>
                        <a:cubicBezTo>
                          <a:pt x="556065" y="1025454"/>
                          <a:pt x="285159" y="992596"/>
                          <a:pt x="167926" y="1007534"/>
                        </a:cubicBezTo>
                        <a:cubicBezTo>
                          <a:pt x="56270" y="1011786"/>
                          <a:pt x="5074" y="921156"/>
                          <a:pt x="0" y="839608"/>
                        </a:cubicBezTo>
                        <a:cubicBezTo>
                          <a:pt x="-1785" y="684537"/>
                          <a:pt x="23479" y="590167"/>
                          <a:pt x="0" y="517201"/>
                        </a:cubicBezTo>
                        <a:cubicBezTo>
                          <a:pt x="-23479" y="444235"/>
                          <a:pt x="4368" y="281774"/>
                          <a:pt x="0" y="167926"/>
                        </a:cubicBezTo>
                        <a:close/>
                      </a:path>
                      <a:path w="4032448" h="1007534" stroke="0" extrusionOk="0">
                        <a:moveTo>
                          <a:pt x="0" y="167926"/>
                        </a:moveTo>
                        <a:cubicBezTo>
                          <a:pt x="4758" y="76887"/>
                          <a:pt x="85363" y="23339"/>
                          <a:pt x="167926" y="0"/>
                        </a:cubicBezTo>
                        <a:cubicBezTo>
                          <a:pt x="349771" y="-20002"/>
                          <a:pt x="391825" y="18584"/>
                          <a:pt x="585113" y="0"/>
                        </a:cubicBezTo>
                        <a:cubicBezTo>
                          <a:pt x="778401" y="-18584"/>
                          <a:pt x="882195" y="28787"/>
                          <a:pt x="1150164" y="0"/>
                        </a:cubicBezTo>
                        <a:cubicBezTo>
                          <a:pt x="1418133" y="-28787"/>
                          <a:pt x="1439348" y="1950"/>
                          <a:pt x="1678250" y="0"/>
                        </a:cubicBezTo>
                        <a:cubicBezTo>
                          <a:pt x="1917152" y="-1950"/>
                          <a:pt x="1963356" y="11912"/>
                          <a:pt x="2095437" y="0"/>
                        </a:cubicBezTo>
                        <a:cubicBezTo>
                          <a:pt x="2227518" y="-11912"/>
                          <a:pt x="2304928" y="42734"/>
                          <a:pt x="2512624" y="0"/>
                        </a:cubicBezTo>
                        <a:cubicBezTo>
                          <a:pt x="2720320" y="-42734"/>
                          <a:pt x="2815140" y="6601"/>
                          <a:pt x="2929811" y="0"/>
                        </a:cubicBezTo>
                        <a:cubicBezTo>
                          <a:pt x="3044482" y="-6601"/>
                          <a:pt x="3635247" y="100954"/>
                          <a:pt x="3864522" y="0"/>
                        </a:cubicBezTo>
                        <a:cubicBezTo>
                          <a:pt x="3965361" y="8102"/>
                          <a:pt x="4020154" y="80430"/>
                          <a:pt x="4032448" y="167926"/>
                        </a:cubicBezTo>
                        <a:cubicBezTo>
                          <a:pt x="4058943" y="308611"/>
                          <a:pt x="4002734" y="380398"/>
                          <a:pt x="4032448" y="483617"/>
                        </a:cubicBezTo>
                        <a:cubicBezTo>
                          <a:pt x="4062162" y="586836"/>
                          <a:pt x="4006879" y="683934"/>
                          <a:pt x="4032448" y="839608"/>
                        </a:cubicBezTo>
                        <a:cubicBezTo>
                          <a:pt x="4038278" y="941250"/>
                          <a:pt x="3962510" y="1009138"/>
                          <a:pt x="3864522" y="1007534"/>
                        </a:cubicBezTo>
                        <a:cubicBezTo>
                          <a:pt x="3745068" y="1065578"/>
                          <a:pt x="3559638" y="988417"/>
                          <a:pt x="3373403" y="1007534"/>
                        </a:cubicBezTo>
                        <a:cubicBezTo>
                          <a:pt x="3187168" y="1026651"/>
                          <a:pt x="3020652" y="964795"/>
                          <a:pt x="2845318" y="1007534"/>
                        </a:cubicBezTo>
                        <a:cubicBezTo>
                          <a:pt x="2669985" y="1050273"/>
                          <a:pt x="2543438" y="992320"/>
                          <a:pt x="2280267" y="1007534"/>
                        </a:cubicBezTo>
                        <a:cubicBezTo>
                          <a:pt x="2017096" y="1022748"/>
                          <a:pt x="1911736" y="983758"/>
                          <a:pt x="1678250" y="1007534"/>
                        </a:cubicBezTo>
                        <a:cubicBezTo>
                          <a:pt x="1444764" y="1031310"/>
                          <a:pt x="1347183" y="986137"/>
                          <a:pt x="1261062" y="1007534"/>
                        </a:cubicBezTo>
                        <a:cubicBezTo>
                          <a:pt x="1174941" y="1028931"/>
                          <a:pt x="1004765" y="952490"/>
                          <a:pt x="769943" y="1007534"/>
                        </a:cubicBezTo>
                        <a:cubicBezTo>
                          <a:pt x="535121" y="1062578"/>
                          <a:pt x="377278" y="955333"/>
                          <a:pt x="167926" y="1007534"/>
                        </a:cubicBezTo>
                        <a:cubicBezTo>
                          <a:pt x="62448" y="991622"/>
                          <a:pt x="-20814" y="936085"/>
                          <a:pt x="0" y="839608"/>
                        </a:cubicBezTo>
                        <a:cubicBezTo>
                          <a:pt x="-18934" y="722749"/>
                          <a:pt x="24385" y="656351"/>
                          <a:pt x="0" y="523917"/>
                        </a:cubicBezTo>
                        <a:cubicBezTo>
                          <a:pt x="-24385" y="391483"/>
                          <a:pt x="37806" y="262268"/>
                          <a:pt x="0" y="167926"/>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3600" dirty="0">
                <a:ln w="12700">
                  <a:solidFill>
                    <a:sysClr val="windowText" lastClr="000000"/>
                  </a:solidFill>
                </a:ln>
                <a:solidFill>
                  <a:srgbClr val="66FFFF"/>
                </a:solidFill>
                <a:latin typeface="#9Slide05 SVNClementine" panose="020F0502020204030203" pitchFamily="34" charset="0"/>
              </a:rPr>
              <a:t>THẢO LUẬN NHÓM</a:t>
            </a:r>
          </a:p>
        </p:txBody>
      </p:sp>
    </p:spTree>
    <p:extLst>
      <p:ext uri="{BB962C8B-B14F-4D97-AF65-F5344CB8AC3E}">
        <p14:creationId xmlns:p14="http://schemas.microsoft.com/office/powerpoint/2010/main" val="281944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xEl>
                                              <p:pRg st="0" end="0"/>
                                            </p:txEl>
                                          </p:spTgt>
                                        </p:tgtEl>
                                        <p:attrNameLst>
                                          <p:attrName>r</p:attrName>
                                        </p:attrNameLst>
                                      </p:cBhvr>
                                    </p:animRot>
                                    <p:animRot by="-240000">
                                      <p:cBhvr>
                                        <p:cTn id="7" dur="200" fill="hold">
                                          <p:stCondLst>
                                            <p:cond delay="200"/>
                                          </p:stCondLst>
                                        </p:cTn>
                                        <p:tgtEl>
                                          <p:spTgt spid="4">
                                            <p:txEl>
                                              <p:pRg st="0" end="0"/>
                                            </p:txEl>
                                          </p:spTgt>
                                        </p:tgtEl>
                                        <p:attrNameLst>
                                          <p:attrName>r</p:attrName>
                                        </p:attrNameLst>
                                      </p:cBhvr>
                                    </p:animRot>
                                    <p:animRot by="240000">
                                      <p:cBhvr>
                                        <p:cTn id="8" dur="200" fill="hold">
                                          <p:stCondLst>
                                            <p:cond delay="400"/>
                                          </p:stCondLst>
                                        </p:cTn>
                                        <p:tgtEl>
                                          <p:spTgt spid="4">
                                            <p:txEl>
                                              <p:pRg st="0" end="0"/>
                                            </p:txEl>
                                          </p:spTgt>
                                        </p:tgtEl>
                                        <p:attrNameLst>
                                          <p:attrName>r</p:attrName>
                                        </p:attrNameLst>
                                      </p:cBhvr>
                                    </p:animRot>
                                    <p:animRot by="-240000">
                                      <p:cBhvr>
                                        <p:cTn id="9" dur="200" fill="hold">
                                          <p:stCondLst>
                                            <p:cond delay="600"/>
                                          </p:stCondLst>
                                        </p:cTn>
                                        <p:tgtEl>
                                          <p:spTgt spid="4">
                                            <p:txEl>
                                              <p:pRg st="0" end="0"/>
                                            </p:txEl>
                                          </p:spTgt>
                                        </p:tgtEl>
                                        <p:attrNameLst>
                                          <p:attrName>r</p:attrName>
                                        </p:attrNameLst>
                                      </p:cBhvr>
                                    </p:animRot>
                                    <p:animRot by="120000">
                                      <p:cBhvr>
                                        <p:cTn id="10" dur="200" fill="hold">
                                          <p:stCondLst>
                                            <p:cond delay="80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238"/>
        <p:cNvGrpSpPr/>
        <p:nvPr/>
      </p:nvGrpSpPr>
      <p:grpSpPr>
        <a:xfrm>
          <a:off x="0" y="0"/>
          <a:ext cx="0" cy="0"/>
          <a:chOff x="0" y="0"/>
          <a:chExt cx="0" cy="0"/>
        </a:xfrm>
      </p:grpSpPr>
      <p:pic>
        <p:nvPicPr>
          <p:cNvPr id="541" name="Picture 540" descr="Graphical user interface&#10;&#10;Description automatically generated">
            <a:extLst>
              <a:ext uri="{FF2B5EF4-FFF2-40B4-BE49-F238E27FC236}">
                <a16:creationId xmlns:a16="http://schemas.microsoft.com/office/drawing/2014/main" id="{16219389-EB68-4EB6-B66F-147FA6A8E9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9155319" cy="5149867"/>
          </a:xfrm>
          <a:prstGeom prst="rect">
            <a:avLst/>
          </a:prstGeom>
        </p:spPr>
      </p:pic>
      <p:pic>
        <p:nvPicPr>
          <p:cNvPr id="543" name="Graphic 542">
            <a:extLst>
              <a:ext uri="{FF2B5EF4-FFF2-40B4-BE49-F238E27FC236}">
                <a16:creationId xmlns:a16="http://schemas.microsoft.com/office/drawing/2014/main" id="{DA540977-529D-4EB5-8230-7134F98606C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288292" y="3210081"/>
            <a:ext cx="1855709" cy="1911102"/>
          </a:xfrm>
          <a:prstGeom prst="rect">
            <a:avLst/>
          </a:prstGeom>
        </p:spPr>
      </p:pic>
      <p:pic>
        <p:nvPicPr>
          <p:cNvPr id="544" name="Graphic 543">
            <a:extLst>
              <a:ext uri="{FF2B5EF4-FFF2-40B4-BE49-F238E27FC236}">
                <a16:creationId xmlns:a16="http://schemas.microsoft.com/office/drawing/2014/main" id="{74B01ED8-9554-42B4-BD56-CC268442D269}"/>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82029" y="3020382"/>
            <a:ext cx="1855708" cy="2100802"/>
          </a:xfrm>
          <a:prstGeom prst="rect">
            <a:avLst/>
          </a:prstGeom>
        </p:spPr>
      </p:pic>
      <p:pic>
        <p:nvPicPr>
          <p:cNvPr id="545" name="Graphic 544">
            <a:extLst>
              <a:ext uri="{FF2B5EF4-FFF2-40B4-BE49-F238E27FC236}">
                <a16:creationId xmlns:a16="http://schemas.microsoft.com/office/drawing/2014/main" id="{FCA5AD51-C407-48CC-A3EC-9719F9DFBD6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254581" y="1577842"/>
            <a:ext cx="1410810" cy="2871876"/>
          </a:xfrm>
          <a:prstGeom prst="rect">
            <a:avLst/>
          </a:prstGeom>
        </p:spPr>
      </p:pic>
      <p:pic>
        <p:nvPicPr>
          <p:cNvPr id="546" name="Graphic 545">
            <a:extLst>
              <a:ext uri="{FF2B5EF4-FFF2-40B4-BE49-F238E27FC236}">
                <a16:creationId xmlns:a16="http://schemas.microsoft.com/office/drawing/2014/main" id="{64418B11-F315-490C-9C87-085355A68899}"/>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3118785"/>
            <a:ext cx="1859564" cy="2028616"/>
          </a:xfrm>
          <a:prstGeom prst="rect">
            <a:avLst/>
          </a:prstGeom>
        </p:spPr>
      </p:pic>
      <p:pic>
        <p:nvPicPr>
          <p:cNvPr id="547" name="Graphic 546">
            <a:extLst>
              <a:ext uri="{FF2B5EF4-FFF2-40B4-BE49-F238E27FC236}">
                <a16:creationId xmlns:a16="http://schemas.microsoft.com/office/drawing/2014/main" id="{14BA8C53-9437-4654-AE0C-0FA3109568BF}"/>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flipH="1">
            <a:off x="2406264" y="3057016"/>
            <a:ext cx="1855709" cy="2027533"/>
          </a:xfrm>
          <a:prstGeom prst="rect">
            <a:avLst/>
          </a:prstGeom>
        </p:spPr>
      </p:pic>
      <p:sp>
        <p:nvSpPr>
          <p:cNvPr id="6" name="Rectangle: Rounded Corners 5">
            <a:extLst>
              <a:ext uri="{FF2B5EF4-FFF2-40B4-BE49-F238E27FC236}">
                <a16:creationId xmlns:a16="http://schemas.microsoft.com/office/drawing/2014/main" id="{AD08DA11-34E8-D57D-6CBF-939EE8A9617E}"/>
              </a:ext>
            </a:extLst>
          </p:cNvPr>
          <p:cNvSpPr/>
          <p:nvPr/>
        </p:nvSpPr>
        <p:spPr>
          <a:xfrm>
            <a:off x="1959986" y="1383292"/>
            <a:ext cx="5333229" cy="5501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22225">
                  <a:noFill/>
                  <a:prstDash val="solid"/>
                </a:ln>
                <a:solidFill>
                  <a:srgbClr val="FF0000"/>
                </a:solidFill>
                <a:effectLst>
                  <a:outerShdw blurRad="38100" dist="38100" dir="2700000" algn="tl">
                    <a:srgbClr val="000000">
                      <a:alpha val="43137"/>
                    </a:srgbClr>
                  </a:outerShdw>
                </a:effectLst>
                <a:latin typeface="Baloo 2" panose="03080502040302020200" pitchFamily="66" charset="0"/>
                <a:cs typeface="Baloo 2" panose="03080502040302020200" pitchFamily="66" charset="0"/>
              </a:rPr>
              <a:t>CHIA SẺ TRƯỚC LỚP</a:t>
            </a:r>
          </a:p>
        </p:txBody>
      </p:sp>
    </p:spTree>
    <p:extLst>
      <p:ext uri="{BB962C8B-B14F-4D97-AF65-F5344CB8AC3E}">
        <p14:creationId xmlns:p14="http://schemas.microsoft.com/office/powerpoint/2010/main" val="901030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AE83207-8E45-2936-EA56-9558AA618C68}"/>
              </a:ext>
            </a:extLst>
          </p:cNvPr>
          <p:cNvSpPr/>
          <p:nvPr/>
        </p:nvSpPr>
        <p:spPr>
          <a:xfrm>
            <a:off x="348970" y="195486"/>
            <a:ext cx="8424936" cy="4680520"/>
          </a:xfrm>
          <a:prstGeom prst="roundRect">
            <a:avLst>
              <a:gd name="adj" fmla="val 133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D7A540A-ED53-302B-8EA3-B070AB2278A0}"/>
              </a:ext>
            </a:extLst>
          </p:cNvPr>
          <p:cNvSpPr txBox="1"/>
          <p:nvPr/>
        </p:nvSpPr>
        <p:spPr>
          <a:xfrm>
            <a:off x="492986" y="866058"/>
            <a:ext cx="8280920" cy="3339376"/>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Em</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nhiều</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mạnh</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rồi</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không</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cần</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cố</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gắng</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nữa</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Nếu</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em</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nói</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cho</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người</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khác</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yếu</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mình</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họ</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sẽ</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cười</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chê</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Lời</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góp</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ý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những</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người</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xung</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quanh</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sẽ</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giúp</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em</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biết</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được</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mạnh</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yếu</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bản</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thân</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Nhận</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rõ</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mạnh</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điểm</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yếu</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mình</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sẽ</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giúp</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mình</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hoàn</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thiện</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hơn</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miley Face 3">
            <a:extLst>
              <a:ext uri="{FF2B5EF4-FFF2-40B4-BE49-F238E27FC236}">
                <a16:creationId xmlns:a16="http://schemas.microsoft.com/office/drawing/2014/main" id="{DAF39645-BB16-BAC4-2113-4C0E2D896C14}"/>
              </a:ext>
            </a:extLst>
          </p:cNvPr>
          <p:cNvSpPr/>
          <p:nvPr/>
        </p:nvSpPr>
        <p:spPr>
          <a:xfrm>
            <a:off x="8100392" y="908837"/>
            <a:ext cx="424826" cy="416204"/>
          </a:xfrm>
          <a:prstGeom prst="smileyFace">
            <a:avLst>
              <a:gd name="adj" fmla="val -465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miley Face 4">
            <a:extLst>
              <a:ext uri="{FF2B5EF4-FFF2-40B4-BE49-F238E27FC236}">
                <a16:creationId xmlns:a16="http://schemas.microsoft.com/office/drawing/2014/main" id="{1A3B19B1-6518-04D5-EA42-0D82AEA21F97}"/>
              </a:ext>
            </a:extLst>
          </p:cNvPr>
          <p:cNvSpPr/>
          <p:nvPr/>
        </p:nvSpPr>
        <p:spPr>
          <a:xfrm>
            <a:off x="6444208" y="2859782"/>
            <a:ext cx="388385" cy="41620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miley Face 5">
            <a:extLst>
              <a:ext uri="{FF2B5EF4-FFF2-40B4-BE49-F238E27FC236}">
                <a16:creationId xmlns:a16="http://schemas.microsoft.com/office/drawing/2014/main" id="{D39D3917-14CE-D4B8-D02A-7DC879FE8C8E}"/>
              </a:ext>
            </a:extLst>
          </p:cNvPr>
          <p:cNvSpPr/>
          <p:nvPr/>
        </p:nvSpPr>
        <p:spPr>
          <a:xfrm>
            <a:off x="2339752" y="1923678"/>
            <a:ext cx="424826" cy="416204"/>
          </a:xfrm>
          <a:prstGeom prst="smileyFace">
            <a:avLst>
              <a:gd name="adj" fmla="val -465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miley Face 6">
            <a:extLst>
              <a:ext uri="{FF2B5EF4-FFF2-40B4-BE49-F238E27FC236}">
                <a16:creationId xmlns:a16="http://schemas.microsoft.com/office/drawing/2014/main" id="{94AF3455-5B9D-7B84-EE3C-1B9190B3F1B7}"/>
              </a:ext>
            </a:extLst>
          </p:cNvPr>
          <p:cNvSpPr/>
          <p:nvPr/>
        </p:nvSpPr>
        <p:spPr>
          <a:xfrm>
            <a:off x="2764578" y="3789230"/>
            <a:ext cx="388385" cy="41620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824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Flowchart: Terminator 13">
            <a:extLst>
              <a:ext uri="{FF2B5EF4-FFF2-40B4-BE49-F238E27FC236}">
                <a16:creationId xmlns:a16="http://schemas.microsoft.com/office/drawing/2014/main" id="{123F47BD-77A2-8013-B467-29FCE65D5000}"/>
              </a:ext>
            </a:extLst>
          </p:cNvPr>
          <p:cNvSpPr/>
          <p:nvPr/>
        </p:nvSpPr>
        <p:spPr>
          <a:xfrm>
            <a:off x="1043609" y="555526"/>
            <a:ext cx="6984776" cy="1268561"/>
          </a:xfrm>
          <a:custGeom>
            <a:avLst/>
            <a:gdLst>
              <a:gd name="connsiteX0" fmla="*/ 337262 w 2096366"/>
              <a:gd name="connsiteY0" fmla="*/ 0 h 692497"/>
              <a:gd name="connsiteX1" fmla="*/ 839646 w 2096366"/>
              <a:gd name="connsiteY1" fmla="*/ 0 h 692497"/>
              <a:gd name="connsiteX2" fmla="*/ 1342030 w 2096366"/>
              <a:gd name="connsiteY2" fmla="*/ 0 h 692497"/>
              <a:gd name="connsiteX3" fmla="*/ 1759103 w 2096366"/>
              <a:gd name="connsiteY3" fmla="*/ 0 h 692497"/>
              <a:gd name="connsiteX4" fmla="*/ 2096366 w 2096366"/>
              <a:gd name="connsiteY4" fmla="*/ 346248 h 692497"/>
              <a:gd name="connsiteX5" fmla="*/ 1759103 w 2096366"/>
              <a:gd name="connsiteY5" fmla="*/ 692497 h 692497"/>
              <a:gd name="connsiteX6" fmla="*/ 1313593 w 2096366"/>
              <a:gd name="connsiteY6" fmla="*/ 692497 h 692497"/>
              <a:gd name="connsiteX7" fmla="*/ 839646 w 2096366"/>
              <a:gd name="connsiteY7" fmla="*/ 692497 h 692497"/>
              <a:gd name="connsiteX8" fmla="*/ 337262 w 2096366"/>
              <a:gd name="connsiteY8" fmla="*/ 692497 h 692497"/>
              <a:gd name="connsiteX9" fmla="*/ 0 w 2096366"/>
              <a:gd name="connsiteY9" fmla="*/ 346248 h 692497"/>
              <a:gd name="connsiteX10" fmla="*/ 337262 w 2096366"/>
              <a:gd name="connsiteY10" fmla="*/ 0 h 69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6366" h="692497" fill="none" extrusionOk="0">
                <a:moveTo>
                  <a:pt x="337262" y="0"/>
                </a:moveTo>
                <a:cubicBezTo>
                  <a:pt x="500379" y="-32312"/>
                  <a:pt x="685441" y="57144"/>
                  <a:pt x="839646" y="0"/>
                </a:cubicBezTo>
                <a:cubicBezTo>
                  <a:pt x="993851" y="-57144"/>
                  <a:pt x="1197086" y="51501"/>
                  <a:pt x="1342030" y="0"/>
                </a:cubicBezTo>
                <a:cubicBezTo>
                  <a:pt x="1486974" y="-51501"/>
                  <a:pt x="1672996" y="26654"/>
                  <a:pt x="1759103" y="0"/>
                </a:cubicBezTo>
                <a:cubicBezTo>
                  <a:pt x="1908827" y="-30595"/>
                  <a:pt x="2104403" y="139393"/>
                  <a:pt x="2096366" y="346248"/>
                </a:cubicBezTo>
                <a:cubicBezTo>
                  <a:pt x="2058038" y="518673"/>
                  <a:pt x="1955279" y="691906"/>
                  <a:pt x="1759103" y="692497"/>
                </a:cubicBezTo>
                <a:cubicBezTo>
                  <a:pt x="1591685" y="725548"/>
                  <a:pt x="1476692" y="677356"/>
                  <a:pt x="1313593" y="692497"/>
                </a:cubicBezTo>
                <a:cubicBezTo>
                  <a:pt x="1150494" y="707638"/>
                  <a:pt x="956479" y="670266"/>
                  <a:pt x="839646" y="692497"/>
                </a:cubicBezTo>
                <a:cubicBezTo>
                  <a:pt x="722813" y="714728"/>
                  <a:pt x="521554" y="642442"/>
                  <a:pt x="337262" y="692497"/>
                </a:cubicBezTo>
                <a:cubicBezTo>
                  <a:pt x="138899" y="643369"/>
                  <a:pt x="-4717" y="584656"/>
                  <a:pt x="0" y="346248"/>
                </a:cubicBezTo>
                <a:cubicBezTo>
                  <a:pt x="-5596" y="138258"/>
                  <a:pt x="152489" y="-46272"/>
                  <a:pt x="337262" y="0"/>
                </a:cubicBezTo>
                <a:close/>
              </a:path>
              <a:path w="2096366" h="692497" stroke="0" extrusionOk="0">
                <a:moveTo>
                  <a:pt x="337262" y="0"/>
                </a:moveTo>
                <a:cubicBezTo>
                  <a:pt x="498376" y="-49826"/>
                  <a:pt x="591755" y="28754"/>
                  <a:pt x="825427" y="0"/>
                </a:cubicBezTo>
                <a:cubicBezTo>
                  <a:pt x="1059100" y="-28754"/>
                  <a:pt x="1179418" y="23961"/>
                  <a:pt x="1285156" y="0"/>
                </a:cubicBezTo>
                <a:cubicBezTo>
                  <a:pt x="1390894" y="-23961"/>
                  <a:pt x="1543099" y="55582"/>
                  <a:pt x="1759103" y="0"/>
                </a:cubicBezTo>
                <a:cubicBezTo>
                  <a:pt x="1983017" y="9009"/>
                  <a:pt x="2100052" y="144639"/>
                  <a:pt x="2096366" y="346248"/>
                </a:cubicBezTo>
                <a:cubicBezTo>
                  <a:pt x="2125319" y="564287"/>
                  <a:pt x="1939837" y="641284"/>
                  <a:pt x="1759103" y="692497"/>
                </a:cubicBezTo>
                <a:cubicBezTo>
                  <a:pt x="1540207" y="724435"/>
                  <a:pt x="1384228" y="646139"/>
                  <a:pt x="1285156" y="692497"/>
                </a:cubicBezTo>
                <a:cubicBezTo>
                  <a:pt x="1186084" y="738855"/>
                  <a:pt x="904628" y="681134"/>
                  <a:pt x="796991" y="692497"/>
                </a:cubicBezTo>
                <a:cubicBezTo>
                  <a:pt x="689354" y="703860"/>
                  <a:pt x="437543" y="662432"/>
                  <a:pt x="337262" y="692497"/>
                </a:cubicBezTo>
                <a:cubicBezTo>
                  <a:pt x="120181" y="733636"/>
                  <a:pt x="45552" y="525264"/>
                  <a:pt x="0" y="346248"/>
                </a:cubicBezTo>
                <a:cubicBezTo>
                  <a:pt x="-35016" y="136477"/>
                  <a:pt x="140644" y="17255"/>
                  <a:pt x="337262" y="0"/>
                </a:cubicBezTo>
                <a:close/>
              </a:path>
            </a:pathLst>
          </a:custGeom>
          <a:ln>
            <a:extLst>
              <a:ext uri="{C807C97D-BFC1-408E-A445-0C87EB9F89A2}">
                <ask:lineSketchStyleProps xmlns="" xmlns:ask="http://schemas.microsoft.com/office/drawing/2018/sketchyshapes" sd="3374099913">
                  <a:prstGeom prst="flowChartTerminator">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sz="3200" dirty="0" smtClean="0">
                <a:solidFill>
                  <a:srgbClr val="CC00FF"/>
                </a:solidFill>
                <a:latin typeface="UVN Banh Mi" pitchFamily="2" charset="0"/>
              </a:rPr>
              <a:t>Thứ hai, ngày 20 tháng 1 năm 2025</a:t>
            </a:r>
          </a:p>
          <a:p>
            <a:pPr algn="ctr" defTabSz="685800"/>
            <a:r>
              <a:rPr lang="en-US" sz="4050" b="1" u="sng" dirty="0" smtClean="0">
                <a:solidFill>
                  <a:srgbClr val="CC00FF"/>
                </a:solidFill>
                <a:latin typeface="UVN Banh Mi" pitchFamily="2" charset="0"/>
              </a:rPr>
              <a:t>Đạo </a:t>
            </a:r>
            <a:r>
              <a:rPr lang="en-US" sz="4050" b="1" u="sng" dirty="0">
                <a:solidFill>
                  <a:srgbClr val="CC00FF"/>
                </a:solidFill>
                <a:latin typeface="UVN Banh Mi" pitchFamily="2" charset="0"/>
              </a:rPr>
              <a:t>đức</a:t>
            </a:r>
          </a:p>
        </p:txBody>
      </p:sp>
      <p:sp>
        <p:nvSpPr>
          <p:cNvPr id="16" name="TextBox 15">
            <a:extLst>
              <a:ext uri="{FF2B5EF4-FFF2-40B4-BE49-F238E27FC236}">
                <a16:creationId xmlns:a16="http://schemas.microsoft.com/office/drawing/2014/main" id="{E356FDF8-4456-11DB-566B-0AD7359DE8B8}"/>
              </a:ext>
            </a:extLst>
          </p:cNvPr>
          <p:cNvSpPr txBox="1"/>
          <p:nvPr/>
        </p:nvSpPr>
        <p:spPr>
          <a:xfrm>
            <a:off x="1531145" y="1995686"/>
            <a:ext cx="6081710" cy="1837298"/>
          </a:xfrm>
          <a:prstGeom prst="rect">
            <a:avLst/>
          </a:prstGeom>
          <a:noFill/>
        </p:spPr>
        <p:txBody>
          <a:bodyPr wrap="square" rtlCol="0">
            <a:spAutoFit/>
          </a:bodyPr>
          <a:lstStyle/>
          <a:p>
            <a:pPr algn="ctr" defTabSz="514350">
              <a:defRPr/>
            </a:pPr>
            <a:r>
              <a:rPr lang="en-US" sz="3600" dirty="0" err="1">
                <a:solidFill>
                  <a:srgbClr val="FF0000"/>
                </a:solidFill>
                <a:latin typeface="Arial" panose="020B0604020202020204" pitchFamily="34" charset="0"/>
                <a:cs typeface="Arial" panose="020B0604020202020204" pitchFamily="34" charset="0"/>
                <a:sym typeface="Arial" panose="020B0604020202020204"/>
              </a:rPr>
              <a:t>Bài</a:t>
            </a:r>
            <a:r>
              <a:rPr lang="en-US" sz="3600" dirty="0">
                <a:solidFill>
                  <a:srgbClr val="FF0000"/>
                </a:solidFill>
                <a:latin typeface="Arial" panose="020B0604020202020204" pitchFamily="34" charset="0"/>
                <a:cs typeface="Arial" panose="020B0604020202020204" pitchFamily="34" charset="0"/>
                <a:sym typeface="Arial" panose="020B0604020202020204"/>
              </a:rPr>
              <a:t> 8 – </a:t>
            </a:r>
            <a:r>
              <a:rPr lang="en-US" sz="3600" dirty="0" err="1">
                <a:solidFill>
                  <a:srgbClr val="FF0000"/>
                </a:solidFill>
                <a:latin typeface="Arial" panose="020B0604020202020204" pitchFamily="34" charset="0"/>
                <a:cs typeface="Arial" panose="020B0604020202020204" pitchFamily="34" charset="0"/>
                <a:sym typeface="Arial" panose="020B0604020202020204"/>
              </a:rPr>
              <a:t>Tiết</a:t>
            </a:r>
            <a:r>
              <a:rPr lang="en-US" sz="3600" dirty="0">
                <a:solidFill>
                  <a:srgbClr val="FF0000"/>
                </a:solidFill>
                <a:latin typeface="Arial" panose="020B0604020202020204" pitchFamily="34" charset="0"/>
                <a:cs typeface="Arial" panose="020B0604020202020204" pitchFamily="34" charset="0"/>
                <a:sym typeface="Arial" panose="020B0604020202020204"/>
              </a:rPr>
              <a:t> 2</a:t>
            </a:r>
          </a:p>
          <a:p>
            <a:pPr algn="ctr" defTabSz="514350">
              <a:lnSpc>
                <a:spcPct val="112000"/>
              </a:lnSpc>
              <a:defRPr/>
            </a:pPr>
            <a:r>
              <a:rPr lang="en-US" sz="3600" dirty="0">
                <a:solidFill>
                  <a:sysClr val="windowText" lastClr="000000"/>
                </a:solidFill>
                <a:latin typeface="Arial" panose="020B0604020202020204" pitchFamily="34" charset="0"/>
                <a:cs typeface="Arial" panose="020B0604020202020204" pitchFamily="34" charset="0"/>
                <a:sym typeface="Arial" panose="020B0604020202020204"/>
              </a:rPr>
              <a:t>KHÁM PHÁ ĐIỂM MẠNH, ĐIỂM YẾU CỦA BẢN THÂN</a:t>
            </a:r>
            <a:endParaRPr lang="en-US" sz="3600" b="1" dirty="0">
              <a:solidFill>
                <a:sysClr val="windowText" lastClr="000000"/>
              </a:solidFill>
              <a:latin typeface="Arial" panose="020B0604020202020204" pitchFamily="34" charset="0"/>
              <a:cs typeface="Arial" panose="020B0604020202020204" pitchFamily="34" charset="0"/>
              <a:sym typeface="Arial" panose="020B0604020202020204"/>
            </a:endParaRPr>
          </a:p>
        </p:txBody>
      </p:sp>
    </p:spTree>
    <p:extLst>
      <p:ext uri="{BB962C8B-B14F-4D97-AF65-F5344CB8AC3E}">
        <p14:creationId xmlns:p14="http://schemas.microsoft.com/office/powerpoint/2010/main" val="38001503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4A999D2-7EEE-1DAC-8847-47A7C5785791}"/>
              </a:ext>
            </a:extLst>
          </p:cNvPr>
          <p:cNvSpPr/>
          <p:nvPr/>
        </p:nvSpPr>
        <p:spPr>
          <a:xfrm>
            <a:off x="348970" y="195486"/>
            <a:ext cx="8424936" cy="4680520"/>
          </a:xfrm>
          <a:prstGeom prst="roundRect">
            <a:avLst>
              <a:gd name="adj" fmla="val 133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E3FE019-F7FA-4BA5-87FB-3E8D4BEB12BF}"/>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438" b="100000" l="15313" r="58750">
                        <a14:foregroundMark x1="21250" y1="46406" x2="24375" y2="51563"/>
                        <a14:foregroundMark x1="49219" y1="58750" x2="50313" y2="58906"/>
                        <a14:foregroundMark x1="50313" y1="59062" x2="50156" y2="60469"/>
                        <a14:foregroundMark x1="16719" y1="38438" x2="16719" y2="38438"/>
                        <a14:foregroundMark x1="17344" y1="39063" x2="18281" y2="41719"/>
                        <a14:foregroundMark x1="20938" y1="46875" x2="21719" y2="49219"/>
                        <a14:foregroundMark x1="22656" y1="50156" x2="24375" y2="51719"/>
                        <a14:backgroundMark x1="19531" y1="11875" x2="11719" y2="25781"/>
                        <a14:backgroundMark x1="42813" y1="12031" x2="55313" y2="14063"/>
                        <a14:backgroundMark x1="21094" y1="58750" x2="22500" y2="65938"/>
                        <a14:backgroundMark x1="55937" y1="59531" x2="54219" y2="68750"/>
                        <a14:backgroundMark x1="49063" y1="62813" x2="50313" y2="60781"/>
                        <a14:backgroundMark x1="47500" y1="62813" x2="51250" y2="59688"/>
                      </a14:backgroundRemoval>
                    </a14:imgEffect>
                  </a14:imgLayer>
                </a14:imgProps>
              </a:ext>
            </a:extLst>
          </a:blip>
          <a:srcRect r="47461"/>
          <a:stretch/>
        </p:blipFill>
        <p:spPr>
          <a:xfrm>
            <a:off x="-634007" y="1602770"/>
            <a:ext cx="2106134" cy="4008724"/>
          </a:xfrm>
          <a:prstGeom prst="rect">
            <a:avLst/>
          </a:prstGeom>
        </p:spPr>
      </p:pic>
      <p:sp>
        <p:nvSpPr>
          <p:cNvPr id="4" name="TextBox 3">
            <a:extLst>
              <a:ext uri="{FF2B5EF4-FFF2-40B4-BE49-F238E27FC236}">
                <a16:creationId xmlns:a16="http://schemas.microsoft.com/office/drawing/2014/main" id="{2F873798-28A2-90C9-DA3F-495578719485}"/>
              </a:ext>
            </a:extLst>
          </p:cNvPr>
          <p:cNvSpPr txBox="1"/>
          <p:nvPr/>
        </p:nvSpPr>
        <p:spPr>
          <a:xfrm>
            <a:off x="1763688" y="267494"/>
            <a:ext cx="5336412" cy="636393"/>
          </a:xfrm>
          <a:prstGeom prst="rect">
            <a:avLst/>
          </a:prstGeom>
          <a:noFill/>
        </p:spPr>
        <p:txBody>
          <a:bodyPr wrap="square">
            <a:spAutoFit/>
          </a:bodyPr>
          <a:lstStyle/>
          <a:p>
            <a:pPr indent="85725" algn="just">
              <a:lnSpc>
                <a:spcPct val="122000"/>
              </a:lnSpc>
              <a:spcAft>
                <a:spcPts val="375"/>
              </a:spcAft>
              <a:tabLst>
                <a:tab pos="180499" algn="l"/>
              </a:tabLst>
            </a:pPr>
            <a:r>
              <a:rPr lang="en-US" sz="32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Vì</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sao</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lại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nhận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xét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như</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vậy</a:t>
            </a:r>
            <a:r>
              <a:rPr lang="en-US" sz="2800" dirty="0">
                <a:solidFill>
                  <a:srgbClr val="FF0000"/>
                </a:solidFill>
                <a:latin typeface="Arial" panose="020B0604020202020204" pitchFamily="34" charset="0"/>
                <a:cs typeface="Arial" panose="020B0604020202020204" pitchFamily="34" charset="0"/>
              </a:rPr>
              <a:t>.</a:t>
            </a:r>
            <a:endParaRPr lang="en-US" sz="2800"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71AA7AE7-E784-7893-7C1B-41C2B7C6586C}"/>
              </a:ext>
            </a:extLst>
          </p:cNvPr>
          <p:cNvSpPr txBox="1"/>
          <p:nvPr/>
        </p:nvSpPr>
        <p:spPr>
          <a:xfrm>
            <a:off x="1655197" y="1159710"/>
            <a:ext cx="6912768" cy="3416320"/>
          </a:xfrm>
          <a:prstGeom prst="rect">
            <a:avLst/>
          </a:prstGeom>
          <a:noFill/>
        </p:spPr>
        <p:txBody>
          <a:bodyPr wrap="square">
            <a:spAutoFit/>
          </a:bodyPr>
          <a:lstStyle/>
          <a:p>
            <a:pPr algn="just">
              <a:buFont typeface="Arial" panose="020B0604020202020204" pitchFamily="34" charset="0"/>
              <a:buChar char="•"/>
            </a:pPr>
            <a:r>
              <a:rPr lang="en-US" sz="2400" b="0" i="0" dirty="0">
                <a:solidFill>
                  <a:srgbClr val="333333"/>
                </a:solidFill>
                <a:effectLst/>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Lời góp ý của những người xung quanh sẽ giúp em biết được điểm mạnh, điểm yếu của bản thân vì sự nhìn nhận, đánh giá của người khác sẽ luôn khách quan, chính xác và rõ ràng hơn.</a:t>
            </a:r>
          </a:p>
          <a:p>
            <a:pPr algn="just">
              <a:buFont typeface="Arial" panose="020B0604020202020204" pitchFamily="34" charset="0"/>
              <a:buChar char="•"/>
            </a:pPr>
            <a:r>
              <a:rPr lang="en-US" sz="2400" b="0" i="0" dirty="0">
                <a:solidFill>
                  <a:srgbClr val="333333"/>
                </a:solidFill>
                <a:effectLst/>
                <a:latin typeface="Arial" panose="020B0604020202020204" pitchFamily="34" charset="0"/>
                <a:cs typeface="Arial" panose="020B0604020202020204" pitchFamily="34" charset="0"/>
              </a:rPr>
              <a:t>  </a:t>
            </a:r>
            <a:r>
              <a:rPr lang="vi-VN" sz="2400" b="0" i="0" dirty="0">
                <a:solidFill>
                  <a:srgbClr val="333333"/>
                </a:solidFill>
                <a:effectLst/>
                <a:latin typeface="Arial" panose="020B0604020202020204" pitchFamily="34" charset="0"/>
                <a:cs typeface="Arial" panose="020B0604020202020204" pitchFamily="34" charset="0"/>
              </a:rPr>
              <a:t>Nhận rõ điểm mạnh, điểm yếu sẽ giúp em hoàn thiện bản thân vì qua đó, em có thể tập trung phát triển điểm mạnh của bản thân cũng như sửa đổi, rèn luyện những điểm yếu đang cần được cải thiện.</a:t>
            </a:r>
          </a:p>
        </p:txBody>
      </p:sp>
    </p:spTree>
    <p:extLst>
      <p:ext uri="{BB962C8B-B14F-4D97-AF65-F5344CB8AC3E}">
        <p14:creationId xmlns:p14="http://schemas.microsoft.com/office/powerpoint/2010/main" val="1117513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barn(inVertical)">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barn(inVertical)">
                                      <p:cBhvr>
                                        <p:cTn id="3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7C9C0E8-2DD0-3357-4B1D-9DE9AEDA2281}"/>
              </a:ext>
            </a:extLst>
          </p:cNvPr>
          <p:cNvGrpSpPr/>
          <p:nvPr/>
        </p:nvGrpSpPr>
        <p:grpSpPr>
          <a:xfrm>
            <a:off x="1691680" y="627534"/>
            <a:ext cx="5617445" cy="965163"/>
            <a:chOff x="2885440" y="114256"/>
            <a:chExt cx="6421120" cy="1505753"/>
          </a:xfrm>
        </p:grpSpPr>
        <p:pic>
          <p:nvPicPr>
            <p:cNvPr id="12" name="Picture 11">
              <a:extLst>
                <a:ext uri="{FF2B5EF4-FFF2-40B4-BE49-F238E27FC236}">
                  <a16:creationId xmlns:a16="http://schemas.microsoft.com/office/drawing/2014/main" id="{179789C6-7951-BA86-A2CE-04A094DE23A7}"/>
                </a:ext>
              </a:extLst>
            </p:cNvPr>
            <p:cNvPicPr>
              <a:picLocks noChangeAspect="1"/>
            </p:cNvPicPr>
            <p:nvPr/>
          </p:nvPicPr>
          <p:blipFill>
            <a:blip r:embed="rId2">
              <a:extLst>
                <a:ext uri="{BEBA8EAE-BF5A-486C-A8C5-ECC9F3942E4B}">
                  <a14:imgProps xmlns:a14="http://schemas.microsoft.com/office/drawing/2010/main">
                    <a14:imgLayer r:embed="rId3">
                      <a14:imgEffect>
                        <a14:saturation sat="309000"/>
                      </a14:imgEffect>
                    </a14:imgLayer>
                  </a14:imgProps>
                </a:ext>
              </a:extLst>
            </a:blip>
            <a:stretch>
              <a:fillRect/>
            </a:stretch>
          </p:blipFill>
          <p:spPr>
            <a:xfrm>
              <a:off x="2885440" y="114256"/>
              <a:ext cx="6421120" cy="1505753"/>
            </a:xfrm>
            <a:prstGeom prst="rect">
              <a:avLst/>
            </a:prstGeom>
          </p:spPr>
        </p:pic>
        <p:sp>
          <p:nvSpPr>
            <p:cNvPr id="13" name="TextBox 12">
              <a:extLst>
                <a:ext uri="{FF2B5EF4-FFF2-40B4-BE49-F238E27FC236}">
                  <a16:creationId xmlns:a16="http://schemas.microsoft.com/office/drawing/2014/main" id="{6AAD1F4F-BD78-4689-822A-7F6CBE74E127}"/>
                </a:ext>
              </a:extLst>
            </p:cNvPr>
            <p:cNvSpPr txBox="1"/>
            <p:nvPr/>
          </p:nvSpPr>
          <p:spPr>
            <a:xfrm>
              <a:off x="4012694" y="114256"/>
              <a:ext cx="4166611" cy="1128023"/>
            </a:xfrm>
            <a:prstGeom prst="rect">
              <a:avLst/>
            </a:prstGeom>
            <a:noFill/>
          </p:spPr>
          <p:txBody>
            <a:bodyPr wrap="square" rtlCol="0">
              <a:spAutoFit/>
            </a:bodyPr>
            <a:lstStyle/>
            <a:p>
              <a:pPr algn="ctr"/>
              <a:r>
                <a:rPr lang="en-US" sz="6000" b="1" dirty="0" err="1">
                  <a:ln w="28575">
                    <a:solidFill>
                      <a:srgbClr val="00B050"/>
                    </a:solidFill>
                    <a:prstDash val="solid"/>
                  </a:ln>
                  <a:solidFill>
                    <a:srgbClr val="FFFF66"/>
                  </a:solidFill>
                  <a:effectLst>
                    <a:outerShdw blurRad="50800" dist="38100" dir="2700000" algn="tl" rotWithShape="0">
                      <a:srgbClr val="841918">
                        <a:alpha val="40000"/>
                      </a:srgbClr>
                    </a:outerShdw>
                  </a:effectLst>
                  <a:latin typeface="SVN-Poky's" panose="020B0606040200020203" pitchFamily="34" charset="0"/>
                </a:rPr>
                <a:t>Dặn</a:t>
              </a:r>
              <a:r>
                <a:rPr lang="en-US" sz="6000" b="1" dirty="0">
                  <a:ln w="28575">
                    <a:solidFill>
                      <a:srgbClr val="00B050"/>
                    </a:solidFill>
                    <a:prstDash val="solid"/>
                  </a:ln>
                  <a:solidFill>
                    <a:srgbClr val="FFFF66"/>
                  </a:solidFill>
                  <a:effectLst>
                    <a:outerShdw blurRad="50800" dist="38100" dir="2700000" algn="tl" rotWithShape="0">
                      <a:srgbClr val="841918">
                        <a:alpha val="40000"/>
                      </a:srgbClr>
                    </a:outerShdw>
                  </a:effectLst>
                  <a:latin typeface="SVN-Poky's" panose="020B0606040200020203" pitchFamily="34" charset="0"/>
                </a:rPr>
                <a:t> </a:t>
              </a:r>
              <a:r>
                <a:rPr lang="en-US" sz="6000" b="1" dirty="0" err="1">
                  <a:ln w="28575">
                    <a:solidFill>
                      <a:srgbClr val="00B050"/>
                    </a:solidFill>
                    <a:prstDash val="solid"/>
                  </a:ln>
                  <a:solidFill>
                    <a:srgbClr val="FFFF66"/>
                  </a:solidFill>
                  <a:effectLst>
                    <a:outerShdw blurRad="50800" dist="38100" dir="2700000" algn="tl" rotWithShape="0">
                      <a:srgbClr val="841918">
                        <a:alpha val="40000"/>
                      </a:srgbClr>
                    </a:outerShdw>
                  </a:effectLst>
                  <a:latin typeface="SVN-Poky's" panose="020B0606040200020203" pitchFamily="34" charset="0"/>
                </a:rPr>
                <a:t>dò</a:t>
              </a:r>
              <a:endParaRPr lang="vi-VN" sz="6000" b="1" dirty="0">
                <a:ln w="28575">
                  <a:solidFill>
                    <a:srgbClr val="00B050"/>
                  </a:solidFill>
                  <a:prstDash val="solid"/>
                </a:ln>
                <a:solidFill>
                  <a:srgbClr val="FFFF66"/>
                </a:solidFill>
                <a:effectLst>
                  <a:outerShdw blurRad="50800" dist="38100" dir="2700000" algn="tl" rotWithShape="0">
                    <a:srgbClr val="841918">
                      <a:alpha val="40000"/>
                    </a:srgbClr>
                  </a:outerShdw>
                </a:effectLst>
              </a:endParaRPr>
            </a:p>
          </p:txBody>
        </p:sp>
      </p:grpSp>
    </p:spTree>
    <p:extLst>
      <p:ext uri="{BB962C8B-B14F-4D97-AF65-F5344CB8AC3E}">
        <p14:creationId xmlns:p14="http://schemas.microsoft.com/office/powerpoint/2010/main" val="708519395"/>
      </p:ext>
    </p:extLst>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065C3A-4EB2-CB30-7BC6-DE7CF1D7CC77}"/>
              </a:ext>
            </a:extLst>
          </p:cNvPr>
          <p:cNvSpPr txBox="1"/>
          <p:nvPr/>
        </p:nvSpPr>
        <p:spPr>
          <a:xfrm>
            <a:off x="1331640" y="987574"/>
            <a:ext cx="6119941" cy="2592288"/>
          </a:xfrm>
          <a:prstGeom prst="rect">
            <a:avLst/>
          </a:prstGeom>
          <a:noFill/>
        </p:spPr>
        <p:txBody>
          <a:bodyPr wrap="square" rtlCol="0">
            <a:prstTxWarp prst="textWave1">
              <a:avLst/>
            </a:prstTxWarp>
            <a:spAutoFit/>
          </a:bodyPr>
          <a:lstStyle/>
          <a:p>
            <a:pPr algn="ctr" defTabSz="685800"/>
            <a:r>
              <a:rPr lang="en-US" sz="5400" b="1" dirty="0" err="1">
                <a:ln w="19050">
                  <a:solidFill>
                    <a:srgbClr val="4472C4">
                      <a:lumMod val="75000"/>
                    </a:srgbClr>
                  </a:solidFill>
                </a:ln>
                <a:solidFill>
                  <a:srgbClr val="FFCCFF"/>
                </a:solidFill>
                <a:latin typeface="LNTH-Hoa Nho LNTH" pitchFamily="2" charset="0"/>
              </a:rPr>
              <a:t>T</a:t>
            </a:r>
            <a:r>
              <a:rPr lang="en-US" sz="5400" b="1" dirty="0" err="1">
                <a:ln w="19050">
                  <a:solidFill>
                    <a:srgbClr val="4472C4">
                      <a:lumMod val="75000"/>
                    </a:srgbClr>
                  </a:solidFill>
                </a:ln>
                <a:solidFill>
                  <a:srgbClr val="FFCCCC"/>
                </a:solidFill>
                <a:latin typeface="LNTH-Hoa Nho LNTH" pitchFamily="2" charset="0"/>
              </a:rPr>
              <a:t>ạ</a:t>
            </a:r>
            <a:r>
              <a:rPr lang="en-US" sz="5400" b="1" dirty="0" err="1">
                <a:ln w="19050">
                  <a:solidFill>
                    <a:srgbClr val="4472C4">
                      <a:lumMod val="75000"/>
                    </a:srgbClr>
                  </a:solidFill>
                </a:ln>
                <a:solidFill>
                  <a:srgbClr val="FFFFCC"/>
                </a:solidFill>
                <a:latin typeface="LNTH-Hoa Nho LNTH" pitchFamily="2" charset="0"/>
              </a:rPr>
              <a:t>m</a:t>
            </a:r>
            <a:r>
              <a:rPr lang="en-US" sz="5400" b="1" dirty="0">
                <a:ln w="19050">
                  <a:solidFill>
                    <a:srgbClr val="4472C4">
                      <a:lumMod val="75000"/>
                    </a:srgbClr>
                  </a:solidFill>
                </a:ln>
                <a:solidFill>
                  <a:prstClr val="black"/>
                </a:solidFill>
                <a:latin typeface="LNTH-Hoa Nho LNTH" pitchFamily="2" charset="0"/>
              </a:rPr>
              <a:t> </a:t>
            </a:r>
            <a:r>
              <a:rPr lang="en-US" sz="5400" b="1" err="1">
                <a:ln w="19050">
                  <a:solidFill>
                    <a:srgbClr val="4472C4">
                      <a:lumMod val="75000"/>
                    </a:srgbClr>
                  </a:solidFill>
                </a:ln>
                <a:solidFill>
                  <a:srgbClr val="CCFFCC"/>
                </a:solidFill>
                <a:latin typeface="LNTH-Hoa Nho LNTH" pitchFamily="2" charset="0"/>
              </a:rPr>
              <a:t>b</a:t>
            </a:r>
            <a:r>
              <a:rPr lang="en-US" sz="5400" b="1" err="1">
                <a:ln w="19050">
                  <a:solidFill>
                    <a:srgbClr val="4472C4">
                      <a:lumMod val="75000"/>
                    </a:srgbClr>
                  </a:solidFill>
                </a:ln>
                <a:solidFill>
                  <a:srgbClr val="CCFFFF"/>
                </a:solidFill>
                <a:latin typeface="LNTH-Hoa Nho LNTH" pitchFamily="2" charset="0"/>
              </a:rPr>
              <a:t>i</a:t>
            </a:r>
            <a:r>
              <a:rPr lang="en-US" sz="5400" b="1" err="1">
                <a:ln w="19050">
                  <a:solidFill>
                    <a:srgbClr val="4472C4">
                      <a:lumMod val="75000"/>
                    </a:srgbClr>
                  </a:solidFill>
                </a:ln>
                <a:solidFill>
                  <a:srgbClr val="CCECFF"/>
                </a:solidFill>
                <a:latin typeface="LNTH-Hoa Nho LNTH" pitchFamily="2" charset="0"/>
              </a:rPr>
              <a:t>ệ</a:t>
            </a:r>
            <a:r>
              <a:rPr lang="en-US" sz="5400" b="1" err="1">
                <a:ln w="19050">
                  <a:solidFill>
                    <a:srgbClr val="4472C4">
                      <a:lumMod val="75000"/>
                    </a:srgbClr>
                  </a:solidFill>
                </a:ln>
                <a:solidFill>
                  <a:srgbClr val="FF99FF"/>
                </a:solidFill>
                <a:latin typeface="LNTH-Hoa Nho LNTH" pitchFamily="2" charset="0"/>
              </a:rPr>
              <a:t>t</a:t>
            </a:r>
            <a:r>
              <a:rPr lang="en-US" sz="5400" b="1">
                <a:ln w="19050">
                  <a:solidFill>
                    <a:srgbClr val="4472C4">
                      <a:lumMod val="75000"/>
                    </a:srgbClr>
                  </a:solidFill>
                </a:ln>
                <a:solidFill>
                  <a:prstClr val="black"/>
                </a:solidFill>
                <a:latin typeface="LNTH-Hoa Nho LNTH" pitchFamily="2" charset="0"/>
              </a:rPr>
              <a:t> </a:t>
            </a:r>
          </a:p>
          <a:p>
            <a:pPr algn="ctr" defTabSz="685800"/>
            <a:r>
              <a:rPr lang="en-US" sz="5400" b="1">
                <a:ln w="19050">
                  <a:solidFill>
                    <a:srgbClr val="4472C4">
                      <a:lumMod val="75000"/>
                    </a:srgbClr>
                  </a:solidFill>
                </a:ln>
                <a:solidFill>
                  <a:srgbClr val="FF99CC"/>
                </a:solidFill>
                <a:latin typeface="LNTH-Hoa Nho LNTH" pitchFamily="2" charset="0"/>
              </a:rPr>
              <a:t>v</a:t>
            </a:r>
            <a:r>
              <a:rPr lang="en-US" sz="5400" b="1">
                <a:ln w="19050">
                  <a:solidFill>
                    <a:srgbClr val="4472C4">
                      <a:lumMod val="75000"/>
                    </a:srgbClr>
                  </a:solidFill>
                </a:ln>
                <a:solidFill>
                  <a:srgbClr val="FF9999"/>
                </a:solidFill>
                <a:latin typeface="LNTH-Hoa Nho LNTH" pitchFamily="2" charset="0"/>
              </a:rPr>
              <a:t>à</a:t>
            </a:r>
            <a:r>
              <a:rPr lang="en-US" sz="5400" b="1">
                <a:ln w="19050">
                  <a:solidFill>
                    <a:srgbClr val="4472C4">
                      <a:lumMod val="75000"/>
                    </a:srgbClr>
                  </a:solidFill>
                </a:ln>
                <a:solidFill>
                  <a:prstClr val="black"/>
                </a:solidFill>
                <a:latin typeface="LNTH-Hoa Nho LNTH" pitchFamily="2" charset="0"/>
              </a:rPr>
              <a:t> </a:t>
            </a:r>
          </a:p>
          <a:p>
            <a:pPr algn="ctr" defTabSz="685800"/>
            <a:r>
              <a:rPr lang="en-US" sz="5400" b="1">
                <a:ln w="19050">
                  <a:solidFill>
                    <a:srgbClr val="4472C4">
                      <a:lumMod val="75000"/>
                    </a:srgbClr>
                  </a:solidFill>
                </a:ln>
                <a:solidFill>
                  <a:srgbClr val="FFCC99"/>
                </a:solidFill>
                <a:latin typeface="LNTH-Hoa Nho LNTH" pitchFamily="2" charset="0"/>
              </a:rPr>
              <a:t>h</a:t>
            </a:r>
            <a:r>
              <a:rPr lang="en-US" sz="5400" b="1">
                <a:ln w="19050">
                  <a:solidFill>
                    <a:srgbClr val="4472C4">
                      <a:lumMod val="75000"/>
                    </a:srgbClr>
                  </a:solidFill>
                </a:ln>
                <a:solidFill>
                  <a:srgbClr val="FFFF99"/>
                </a:solidFill>
                <a:latin typeface="LNTH-Hoa Nho LNTH" pitchFamily="2" charset="0"/>
              </a:rPr>
              <a:t>ẹ</a:t>
            </a:r>
            <a:r>
              <a:rPr lang="en-US" sz="5400" b="1">
                <a:ln w="19050">
                  <a:solidFill>
                    <a:srgbClr val="4472C4">
                      <a:lumMod val="75000"/>
                    </a:srgbClr>
                  </a:solidFill>
                </a:ln>
                <a:solidFill>
                  <a:srgbClr val="CCFF99"/>
                </a:solidFill>
                <a:latin typeface="LNTH-Hoa Nho LNTH" pitchFamily="2" charset="0"/>
              </a:rPr>
              <a:t>n</a:t>
            </a:r>
            <a:r>
              <a:rPr lang="en-US" sz="5400" b="1">
                <a:ln w="19050">
                  <a:solidFill>
                    <a:srgbClr val="4472C4">
                      <a:lumMod val="75000"/>
                    </a:srgbClr>
                  </a:solidFill>
                </a:ln>
                <a:solidFill>
                  <a:prstClr val="black"/>
                </a:solidFill>
                <a:latin typeface="LNTH-Hoa Nho LNTH" pitchFamily="2" charset="0"/>
              </a:rPr>
              <a:t> </a:t>
            </a:r>
            <a:r>
              <a:rPr lang="en-US" sz="5400" b="1" dirty="0" err="1">
                <a:ln w="19050">
                  <a:solidFill>
                    <a:srgbClr val="4472C4">
                      <a:lumMod val="75000"/>
                    </a:srgbClr>
                  </a:solidFill>
                </a:ln>
                <a:solidFill>
                  <a:srgbClr val="99FF99"/>
                </a:solidFill>
                <a:latin typeface="LNTH-Hoa Nho LNTH" pitchFamily="2" charset="0"/>
              </a:rPr>
              <a:t>g</a:t>
            </a:r>
            <a:r>
              <a:rPr lang="en-US" sz="5400" b="1" dirty="0" err="1">
                <a:ln w="19050">
                  <a:solidFill>
                    <a:srgbClr val="4472C4">
                      <a:lumMod val="75000"/>
                    </a:srgbClr>
                  </a:solidFill>
                </a:ln>
                <a:solidFill>
                  <a:srgbClr val="99FFCC"/>
                </a:solidFill>
                <a:latin typeface="LNTH-Hoa Nho LNTH" pitchFamily="2" charset="0"/>
              </a:rPr>
              <a:t>ặ</a:t>
            </a:r>
            <a:r>
              <a:rPr lang="en-US" sz="5400" b="1" dirty="0" err="1">
                <a:ln w="19050">
                  <a:solidFill>
                    <a:srgbClr val="4472C4">
                      <a:lumMod val="75000"/>
                    </a:srgbClr>
                  </a:solidFill>
                </a:ln>
                <a:solidFill>
                  <a:srgbClr val="66FFFF"/>
                </a:solidFill>
                <a:latin typeface="LNTH-Hoa Nho LNTH" pitchFamily="2" charset="0"/>
              </a:rPr>
              <a:t>p</a:t>
            </a:r>
            <a:r>
              <a:rPr lang="en-US" sz="5400" b="1" dirty="0">
                <a:ln w="19050">
                  <a:solidFill>
                    <a:srgbClr val="4472C4">
                      <a:lumMod val="75000"/>
                    </a:srgbClr>
                  </a:solidFill>
                </a:ln>
                <a:solidFill>
                  <a:prstClr val="black"/>
                </a:solidFill>
                <a:latin typeface="LNTH-Hoa Nho LNTH" pitchFamily="2" charset="0"/>
              </a:rPr>
              <a:t> </a:t>
            </a:r>
            <a:r>
              <a:rPr lang="en-US" sz="5400" b="1" dirty="0" err="1">
                <a:ln w="19050">
                  <a:solidFill>
                    <a:srgbClr val="4472C4">
                      <a:lumMod val="75000"/>
                    </a:srgbClr>
                  </a:solidFill>
                </a:ln>
                <a:solidFill>
                  <a:srgbClr val="99CCFF"/>
                </a:solidFill>
                <a:latin typeface="LNTH-Hoa Nho LNTH" pitchFamily="2" charset="0"/>
              </a:rPr>
              <a:t>l</a:t>
            </a:r>
            <a:r>
              <a:rPr lang="en-US" sz="5400" b="1" dirty="0" err="1">
                <a:ln w="19050">
                  <a:solidFill>
                    <a:srgbClr val="4472C4">
                      <a:lumMod val="75000"/>
                    </a:srgbClr>
                  </a:solidFill>
                </a:ln>
                <a:solidFill>
                  <a:srgbClr val="9999FF"/>
                </a:solidFill>
                <a:latin typeface="LNTH-Hoa Nho LNTH" pitchFamily="2" charset="0"/>
              </a:rPr>
              <a:t>ạ</a:t>
            </a:r>
            <a:r>
              <a:rPr lang="en-US" sz="5400" b="1" dirty="0" err="1">
                <a:ln w="19050">
                  <a:solidFill>
                    <a:srgbClr val="4472C4">
                      <a:lumMod val="75000"/>
                    </a:srgbClr>
                  </a:solidFill>
                </a:ln>
                <a:solidFill>
                  <a:srgbClr val="FF66FF"/>
                </a:solidFill>
                <a:latin typeface="LNTH-Hoa Nho LNTH" pitchFamily="2" charset="0"/>
              </a:rPr>
              <a:t>i</a:t>
            </a:r>
            <a:endParaRPr lang="en-US" sz="5400" b="1" dirty="0">
              <a:ln w="19050">
                <a:solidFill>
                  <a:srgbClr val="4472C4">
                    <a:lumMod val="75000"/>
                  </a:srgbClr>
                </a:solidFill>
              </a:ln>
              <a:solidFill>
                <a:srgbClr val="FF66FF"/>
              </a:solidFill>
              <a:latin typeface="LNTH-Hoa Nho LNTH" pitchFamily="2" charset="0"/>
            </a:endParaRPr>
          </a:p>
        </p:txBody>
      </p:sp>
    </p:spTree>
    <p:extLst>
      <p:ext uri="{BB962C8B-B14F-4D97-AF65-F5344CB8AC3E}">
        <p14:creationId xmlns:p14="http://schemas.microsoft.com/office/powerpoint/2010/main" val="3112601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mph" presetSubtype="0" fill="hold" grpId="1" nodeType="withEffect">
                                  <p:stCondLst>
                                    <p:cond delay="0"/>
                                  </p:stCondLst>
                                  <p:childTnLst>
                                    <p:animScale>
                                      <p:cBhvr>
                                        <p:cTn id="11"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a16="http://schemas.microsoft.com/office/drawing/2014/main" id="{AB0360B9-E33F-26BB-88AF-48CD30503C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9" y="2385395"/>
            <a:ext cx="3364793" cy="2610035"/>
          </a:xfrm>
          <a:prstGeom prst="rect">
            <a:avLst/>
          </a:prstGeom>
        </p:spPr>
      </p:pic>
      <p:sp>
        <p:nvSpPr>
          <p:cNvPr id="4" name="TextBox 3">
            <a:extLst>
              <a:ext uri="{FF2B5EF4-FFF2-40B4-BE49-F238E27FC236}">
                <a16:creationId xmlns:a16="http://schemas.microsoft.com/office/drawing/2014/main" id="{887667B2-DD6C-18D1-7AB7-FC88A7F57F15}"/>
              </a:ext>
            </a:extLst>
          </p:cNvPr>
          <p:cNvSpPr txBox="1"/>
          <p:nvPr/>
        </p:nvSpPr>
        <p:spPr>
          <a:xfrm>
            <a:off x="2843808" y="699542"/>
            <a:ext cx="4309752" cy="1015663"/>
          </a:xfrm>
          <a:prstGeom prst="rect">
            <a:avLst/>
          </a:prstGeom>
          <a:noFill/>
        </p:spPr>
        <p:txBody>
          <a:bodyPr wrap="square" rtlCol="0">
            <a:spAutoFit/>
          </a:bodyPr>
          <a:lstStyle/>
          <a:p>
            <a:pPr algn="just" defTabSz="685800"/>
            <a:r>
              <a:rPr lang="en-US" sz="6000" dirty="0" err="1">
                <a:ln w="28575">
                  <a:solidFill>
                    <a:prstClr val="white"/>
                  </a:solidFill>
                  <a:prstDash val="solid"/>
                </a:ln>
                <a:solidFill>
                  <a:srgbClr val="00B050"/>
                </a:solidFill>
                <a:effectLst>
                  <a:glow rad="228600">
                    <a:srgbClr val="70AD47">
                      <a:satMod val="175000"/>
                      <a:alpha val="40000"/>
                    </a:srgbClr>
                  </a:glow>
                </a:effectLst>
                <a:latin typeface="UVN Banh Mi" pitchFamily="2" charset="0"/>
              </a:rPr>
              <a:t>Khởi</a:t>
            </a:r>
            <a:r>
              <a:rPr lang="en-US" sz="6000" dirty="0">
                <a:ln w="28575">
                  <a:solidFill>
                    <a:prstClr val="white"/>
                  </a:solidFill>
                  <a:prstDash val="solid"/>
                </a:ln>
                <a:solidFill>
                  <a:srgbClr val="00B050"/>
                </a:solidFill>
                <a:effectLst>
                  <a:glow rad="228600">
                    <a:srgbClr val="70AD47">
                      <a:satMod val="175000"/>
                      <a:alpha val="40000"/>
                    </a:srgbClr>
                  </a:glow>
                </a:effectLst>
                <a:latin typeface="UVN Banh Mi" pitchFamily="2" charset="0"/>
              </a:rPr>
              <a:t> </a:t>
            </a:r>
            <a:r>
              <a:rPr lang="en-US" sz="6000" dirty="0" err="1">
                <a:ln w="28575">
                  <a:solidFill>
                    <a:prstClr val="white"/>
                  </a:solidFill>
                  <a:prstDash val="solid"/>
                </a:ln>
                <a:solidFill>
                  <a:srgbClr val="00B050"/>
                </a:solidFill>
                <a:effectLst>
                  <a:glow rad="228600">
                    <a:srgbClr val="70AD47">
                      <a:satMod val="175000"/>
                      <a:alpha val="40000"/>
                    </a:srgbClr>
                  </a:glow>
                </a:effectLst>
                <a:latin typeface="UVN Banh Mi" pitchFamily="2" charset="0"/>
              </a:rPr>
              <a:t>động</a:t>
            </a:r>
            <a:endParaRPr lang="en-US" sz="6000" dirty="0">
              <a:ln w="28575">
                <a:solidFill>
                  <a:prstClr val="white"/>
                </a:solidFill>
                <a:prstDash val="solid"/>
              </a:ln>
              <a:solidFill>
                <a:srgbClr val="00B050"/>
              </a:solidFill>
              <a:effectLst>
                <a:glow rad="228600">
                  <a:srgbClr val="70AD47">
                    <a:satMod val="175000"/>
                    <a:alpha val="40000"/>
                  </a:srgbClr>
                </a:glow>
              </a:effectLst>
              <a:latin typeface="UVN Banh Mi" pitchFamily="2" charset="0"/>
            </a:endParaRPr>
          </a:p>
        </p:txBody>
      </p:sp>
      <p:sp>
        <p:nvSpPr>
          <p:cNvPr id="5" name="TextBox 4">
            <a:extLst>
              <a:ext uri="{FF2B5EF4-FFF2-40B4-BE49-F238E27FC236}">
                <a16:creationId xmlns:a16="http://schemas.microsoft.com/office/drawing/2014/main" id="{FAFB322F-E6AE-B75A-1CAE-49227FA77217}"/>
              </a:ext>
            </a:extLst>
          </p:cNvPr>
          <p:cNvSpPr txBox="1"/>
          <p:nvPr/>
        </p:nvSpPr>
        <p:spPr>
          <a:xfrm>
            <a:off x="3054467" y="1988074"/>
            <a:ext cx="4181829" cy="1678086"/>
          </a:xfrm>
          <a:prstGeom prst="rect">
            <a:avLst/>
          </a:prstGeom>
          <a:noFill/>
        </p:spPr>
        <p:txBody>
          <a:bodyPr wrap="square" rtlCol="0">
            <a:prstTxWarp prst="textDoubleWave1">
              <a:avLst>
                <a:gd name="adj1" fmla="val 6250"/>
                <a:gd name="adj2" fmla="val -1659"/>
              </a:avLst>
            </a:prstTxWarp>
            <a:spAutoFit/>
          </a:bodyPr>
          <a:lstStyle/>
          <a:p>
            <a:pPr algn="ctr" defTabSz="685800"/>
            <a:r>
              <a:rPr lang="en-US" sz="5400" dirty="0">
                <a:solidFill>
                  <a:srgbClr val="FF6699"/>
                </a:solidFill>
                <a:latin typeface="LNTH-LuoLuoNotangYuanTi 1" pitchFamily="2" charset="-128"/>
                <a:ea typeface="LNTH-LuoLuoNotangYuanTi 1" pitchFamily="2" charset="-128"/>
                <a:cs typeface="LNTH-LuoLuoNotangYuanTi 1" pitchFamily="2" charset="-128"/>
              </a:rPr>
              <a:t>Em nhớ những gì? </a:t>
            </a:r>
          </a:p>
        </p:txBody>
      </p:sp>
    </p:spTree>
    <p:extLst>
      <p:ext uri="{BB962C8B-B14F-4D97-AF65-F5344CB8AC3E}">
        <p14:creationId xmlns:p14="http://schemas.microsoft.com/office/powerpoint/2010/main" val="18050194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191815" y="355455"/>
            <a:ext cx="7145264" cy="1025129"/>
          </a:xfrm>
          <a:custGeom>
            <a:avLst/>
            <a:gdLst>
              <a:gd name="connsiteX0" fmla="*/ 0 w 7145264"/>
              <a:gd name="connsiteY0" fmla="*/ 170858 h 1025129"/>
              <a:gd name="connsiteX1" fmla="*/ 170858 w 7145264"/>
              <a:gd name="connsiteY1" fmla="*/ 0 h 1025129"/>
              <a:gd name="connsiteX2" fmla="*/ 987284 w 7145264"/>
              <a:gd name="connsiteY2" fmla="*/ 0 h 1025129"/>
              <a:gd name="connsiteX3" fmla="*/ 1463532 w 7145264"/>
              <a:gd name="connsiteY3" fmla="*/ 0 h 1025129"/>
              <a:gd name="connsiteX4" fmla="*/ 1939780 w 7145264"/>
              <a:gd name="connsiteY4" fmla="*/ 0 h 1025129"/>
              <a:gd name="connsiteX5" fmla="*/ 2552100 w 7145264"/>
              <a:gd name="connsiteY5" fmla="*/ 0 h 1025129"/>
              <a:gd name="connsiteX6" fmla="*/ 3232455 w 7145264"/>
              <a:gd name="connsiteY6" fmla="*/ 0 h 1025129"/>
              <a:gd name="connsiteX7" fmla="*/ 3776738 w 7145264"/>
              <a:gd name="connsiteY7" fmla="*/ 0 h 1025129"/>
              <a:gd name="connsiteX8" fmla="*/ 4593164 w 7145264"/>
              <a:gd name="connsiteY8" fmla="*/ 0 h 1025129"/>
              <a:gd name="connsiteX9" fmla="*/ 5409590 w 7145264"/>
              <a:gd name="connsiteY9" fmla="*/ 0 h 1025129"/>
              <a:gd name="connsiteX10" fmla="*/ 5953874 w 7145264"/>
              <a:gd name="connsiteY10" fmla="*/ 0 h 1025129"/>
              <a:gd name="connsiteX11" fmla="*/ 6974406 w 7145264"/>
              <a:gd name="connsiteY11" fmla="*/ 0 h 1025129"/>
              <a:gd name="connsiteX12" fmla="*/ 7145264 w 7145264"/>
              <a:gd name="connsiteY12" fmla="*/ 170858 h 1025129"/>
              <a:gd name="connsiteX13" fmla="*/ 7145264 w 7145264"/>
              <a:gd name="connsiteY13" fmla="*/ 854271 h 1025129"/>
              <a:gd name="connsiteX14" fmla="*/ 6974406 w 7145264"/>
              <a:gd name="connsiteY14" fmla="*/ 1025129 h 1025129"/>
              <a:gd name="connsiteX15" fmla="*/ 6226016 w 7145264"/>
              <a:gd name="connsiteY15" fmla="*/ 1025129 h 1025129"/>
              <a:gd name="connsiteX16" fmla="*/ 5681732 w 7145264"/>
              <a:gd name="connsiteY16" fmla="*/ 1025129 h 1025129"/>
              <a:gd name="connsiteX17" fmla="*/ 5001377 w 7145264"/>
              <a:gd name="connsiteY17" fmla="*/ 1025129 h 1025129"/>
              <a:gd name="connsiteX18" fmla="*/ 4321022 w 7145264"/>
              <a:gd name="connsiteY18" fmla="*/ 1025129 h 1025129"/>
              <a:gd name="connsiteX19" fmla="*/ 3844774 w 7145264"/>
              <a:gd name="connsiteY19" fmla="*/ 1025129 h 1025129"/>
              <a:gd name="connsiteX20" fmla="*/ 3164419 w 7145264"/>
              <a:gd name="connsiteY20" fmla="*/ 1025129 h 1025129"/>
              <a:gd name="connsiteX21" fmla="*/ 2416029 w 7145264"/>
              <a:gd name="connsiteY21" fmla="*/ 1025129 h 1025129"/>
              <a:gd name="connsiteX22" fmla="*/ 1667639 w 7145264"/>
              <a:gd name="connsiteY22" fmla="*/ 1025129 h 1025129"/>
              <a:gd name="connsiteX23" fmla="*/ 987284 w 7145264"/>
              <a:gd name="connsiteY23" fmla="*/ 1025129 h 1025129"/>
              <a:gd name="connsiteX24" fmla="*/ 170858 w 7145264"/>
              <a:gd name="connsiteY24" fmla="*/ 1025129 h 1025129"/>
              <a:gd name="connsiteX25" fmla="*/ 0 w 7145264"/>
              <a:gd name="connsiteY25" fmla="*/ 854271 h 1025129"/>
              <a:gd name="connsiteX26" fmla="*/ 0 w 7145264"/>
              <a:gd name="connsiteY26" fmla="*/ 170858 h 102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5264" h="1025129" fill="none" extrusionOk="0">
                <a:moveTo>
                  <a:pt x="0" y="170858"/>
                </a:moveTo>
                <a:cubicBezTo>
                  <a:pt x="-223" y="72946"/>
                  <a:pt x="83851" y="19548"/>
                  <a:pt x="170858" y="0"/>
                </a:cubicBezTo>
                <a:cubicBezTo>
                  <a:pt x="524931" y="-26218"/>
                  <a:pt x="673238" y="24689"/>
                  <a:pt x="987284" y="0"/>
                </a:cubicBezTo>
                <a:cubicBezTo>
                  <a:pt x="1301330" y="-24689"/>
                  <a:pt x="1285948" y="20436"/>
                  <a:pt x="1463532" y="0"/>
                </a:cubicBezTo>
                <a:cubicBezTo>
                  <a:pt x="1641116" y="-20436"/>
                  <a:pt x="1784619" y="19682"/>
                  <a:pt x="1939780" y="0"/>
                </a:cubicBezTo>
                <a:cubicBezTo>
                  <a:pt x="2094941" y="-19682"/>
                  <a:pt x="2308144" y="3228"/>
                  <a:pt x="2552100" y="0"/>
                </a:cubicBezTo>
                <a:cubicBezTo>
                  <a:pt x="2796056" y="-3228"/>
                  <a:pt x="3078034" y="8670"/>
                  <a:pt x="3232455" y="0"/>
                </a:cubicBezTo>
                <a:cubicBezTo>
                  <a:pt x="3386876" y="-8670"/>
                  <a:pt x="3558623" y="-24506"/>
                  <a:pt x="3776738" y="0"/>
                </a:cubicBezTo>
                <a:cubicBezTo>
                  <a:pt x="3994853" y="24506"/>
                  <a:pt x="4396095" y="6451"/>
                  <a:pt x="4593164" y="0"/>
                </a:cubicBezTo>
                <a:cubicBezTo>
                  <a:pt x="4790233" y="-6451"/>
                  <a:pt x="5189849" y="10085"/>
                  <a:pt x="5409590" y="0"/>
                </a:cubicBezTo>
                <a:cubicBezTo>
                  <a:pt x="5629331" y="-10085"/>
                  <a:pt x="5768912" y="-24951"/>
                  <a:pt x="5953874" y="0"/>
                </a:cubicBezTo>
                <a:cubicBezTo>
                  <a:pt x="6138836" y="24951"/>
                  <a:pt x="6712378" y="-13790"/>
                  <a:pt x="6974406" y="0"/>
                </a:cubicBezTo>
                <a:cubicBezTo>
                  <a:pt x="7073237" y="-14384"/>
                  <a:pt x="7133675" y="83888"/>
                  <a:pt x="7145264" y="170858"/>
                </a:cubicBezTo>
                <a:cubicBezTo>
                  <a:pt x="7137490" y="332090"/>
                  <a:pt x="7163300" y="708410"/>
                  <a:pt x="7145264" y="854271"/>
                </a:cubicBezTo>
                <a:cubicBezTo>
                  <a:pt x="7135122" y="932298"/>
                  <a:pt x="7064349" y="1026030"/>
                  <a:pt x="6974406" y="1025129"/>
                </a:cubicBezTo>
                <a:cubicBezTo>
                  <a:pt x="6767761" y="1029841"/>
                  <a:pt x="6579231" y="1032236"/>
                  <a:pt x="6226016" y="1025129"/>
                </a:cubicBezTo>
                <a:cubicBezTo>
                  <a:pt x="5872801" y="1018023"/>
                  <a:pt x="5817788" y="1024391"/>
                  <a:pt x="5681732" y="1025129"/>
                </a:cubicBezTo>
                <a:cubicBezTo>
                  <a:pt x="5545676" y="1025867"/>
                  <a:pt x="5307546" y="1031290"/>
                  <a:pt x="5001377" y="1025129"/>
                </a:cubicBezTo>
                <a:cubicBezTo>
                  <a:pt x="4695209" y="1018968"/>
                  <a:pt x="4523247" y="1024094"/>
                  <a:pt x="4321022" y="1025129"/>
                </a:cubicBezTo>
                <a:cubicBezTo>
                  <a:pt x="4118797" y="1026164"/>
                  <a:pt x="3986762" y="1040292"/>
                  <a:pt x="3844774" y="1025129"/>
                </a:cubicBezTo>
                <a:cubicBezTo>
                  <a:pt x="3702786" y="1009966"/>
                  <a:pt x="3482980" y="991990"/>
                  <a:pt x="3164419" y="1025129"/>
                </a:cubicBezTo>
                <a:cubicBezTo>
                  <a:pt x="2845859" y="1058268"/>
                  <a:pt x="2752678" y="1038148"/>
                  <a:pt x="2416029" y="1025129"/>
                </a:cubicBezTo>
                <a:cubicBezTo>
                  <a:pt x="2079380" y="1012111"/>
                  <a:pt x="2032366" y="1055971"/>
                  <a:pt x="1667639" y="1025129"/>
                </a:cubicBezTo>
                <a:cubicBezTo>
                  <a:pt x="1302912" y="994288"/>
                  <a:pt x="1278443" y="1029313"/>
                  <a:pt x="987284" y="1025129"/>
                </a:cubicBezTo>
                <a:cubicBezTo>
                  <a:pt x="696125" y="1020945"/>
                  <a:pt x="439461" y="989280"/>
                  <a:pt x="170858" y="1025129"/>
                </a:cubicBezTo>
                <a:cubicBezTo>
                  <a:pt x="74117" y="1024842"/>
                  <a:pt x="8283" y="970479"/>
                  <a:pt x="0" y="854271"/>
                </a:cubicBezTo>
                <a:cubicBezTo>
                  <a:pt x="8479" y="649626"/>
                  <a:pt x="2028" y="308264"/>
                  <a:pt x="0" y="170858"/>
                </a:cubicBezTo>
                <a:close/>
              </a:path>
              <a:path w="7145264" h="1025129" stroke="0" extrusionOk="0">
                <a:moveTo>
                  <a:pt x="0" y="170858"/>
                </a:moveTo>
                <a:cubicBezTo>
                  <a:pt x="-2442" y="84428"/>
                  <a:pt x="60776" y="3010"/>
                  <a:pt x="170858" y="0"/>
                </a:cubicBezTo>
                <a:cubicBezTo>
                  <a:pt x="393035" y="11346"/>
                  <a:pt x="555300" y="-21407"/>
                  <a:pt x="715142" y="0"/>
                </a:cubicBezTo>
                <a:cubicBezTo>
                  <a:pt x="874984" y="21407"/>
                  <a:pt x="1148682" y="-8603"/>
                  <a:pt x="1259426" y="0"/>
                </a:cubicBezTo>
                <a:cubicBezTo>
                  <a:pt x="1370170" y="8603"/>
                  <a:pt x="1719478" y="-3154"/>
                  <a:pt x="1871745" y="0"/>
                </a:cubicBezTo>
                <a:cubicBezTo>
                  <a:pt x="2024012" y="3154"/>
                  <a:pt x="2441597" y="22924"/>
                  <a:pt x="2688171" y="0"/>
                </a:cubicBezTo>
                <a:cubicBezTo>
                  <a:pt x="2934745" y="-22924"/>
                  <a:pt x="3269942" y="39346"/>
                  <a:pt x="3504597" y="0"/>
                </a:cubicBezTo>
                <a:cubicBezTo>
                  <a:pt x="3739252" y="-39346"/>
                  <a:pt x="3896998" y="-15539"/>
                  <a:pt x="4048880" y="0"/>
                </a:cubicBezTo>
                <a:cubicBezTo>
                  <a:pt x="4200762" y="15539"/>
                  <a:pt x="4657554" y="25449"/>
                  <a:pt x="4865306" y="0"/>
                </a:cubicBezTo>
                <a:cubicBezTo>
                  <a:pt x="5073058" y="-25449"/>
                  <a:pt x="5237308" y="-766"/>
                  <a:pt x="5341554" y="0"/>
                </a:cubicBezTo>
                <a:cubicBezTo>
                  <a:pt x="5445800" y="766"/>
                  <a:pt x="5739116" y="-12899"/>
                  <a:pt x="5885838" y="0"/>
                </a:cubicBezTo>
                <a:cubicBezTo>
                  <a:pt x="6032560" y="12899"/>
                  <a:pt x="6482605" y="-49255"/>
                  <a:pt x="6974406" y="0"/>
                </a:cubicBezTo>
                <a:cubicBezTo>
                  <a:pt x="7076573" y="908"/>
                  <a:pt x="7151710" y="94630"/>
                  <a:pt x="7145264" y="170858"/>
                </a:cubicBezTo>
                <a:cubicBezTo>
                  <a:pt x="7117881" y="511753"/>
                  <a:pt x="7151728" y="548537"/>
                  <a:pt x="7145264" y="854271"/>
                </a:cubicBezTo>
                <a:cubicBezTo>
                  <a:pt x="7150417" y="953109"/>
                  <a:pt x="7076459" y="1040959"/>
                  <a:pt x="6974406" y="1025129"/>
                </a:cubicBezTo>
                <a:cubicBezTo>
                  <a:pt x="6864923" y="1029128"/>
                  <a:pt x="6695309" y="1005065"/>
                  <a:pt x="6498158" y="1025129"/>
                </a:cubicBezTo>
                <a:cubicBezTo>
                  <a:pt x="6301007" y="1045193"/>
                  <a:pt x="6250837" y="1038118"/>
                  <a:pt x="6021909" y="1025129"/>
                </a:cubicBezTo>
                <a:cubicBezTo>
                  <a:pt x="5792981" y="1012140"/>
                  <a:pt x="5680135" y="1019914"/>
                  <a:pt x="5341554" y="1025129"/>
                </a:cubicBezTo>
                <a:cubicBezTo>
                  <a:pt x="5002974" y="1030344"/>
                  <a:pt x="4869903" y="1052781"/>
                  <a:pt x="4661200" y="1025129"/>
                </a:cubicBezTo>
                <a:cubicBezTo>
                  <a:pt x="4452497" y="997477"/>
                  <a:pt x="4255604" y="1046333"/>
                  <a:pt x="3912809" y="1025129"/>
                </a:cubicBezTo>
                <a:cubicBezTo>
                  <a:pt x="3570014" y="1003925"/>
                  <a:pt x="3541177" y="1041394"/>
                  <a:pt x="3300490" y="1025129"/>
                </a:cubicBezTo>
                <a:cubicBezTo>
                  <a:pt x="3059803" y="1008864"/>
                  <a:pt x="3025792" y="1046440"/>
                  <a:pt x="2824242" y="1025129"/>
                </a:cubicBezTo>
                <a:cubicBezTo>
                  <a:pt x="2622692" y="1003818"/>
                  <a:pt x="2487422" y="1008356"/>
                  <a:pt x="2347993" y="1025129"/>
                </a:cubicBezTo>
                <a:cubicBezTo>
                  <a:pt x="2208564" y="1041902"/>
                  <a:pt x="1784181" y="1039207"/>
                  <a:pt x="1531568" y="1025129"/>
                </a:cubicBezTo>
                <a:cubicBezTo>
                  <a:pt x="1278955" y="1011051"/>
                  <a:pt x="1078863" y="1034191"/>
                  <a:pt x="919248" y="1025129"/>
                </a:cubicBezTo>
                <a:cubicBezTo>
                  <a:pt x="759633" y="1016067"/>
                  <a:pt x="531325" y="1036651"/>
                  <a:pt x="170858" y="1025129"/>
                </a:cubicBezTo>
                <a:cubicBezTo>
                  <a:pt x="80396" y="1028741"/>
                  <a:pt x="14580" y="930858"/>
                  <a:pt x="0" y="854271"/>
                </a:cubicBezTo>
                <a:cubicBezTo>
                  <a:pt x="7229" y="581075"/>
                  <a:pt x="-12650" y="408806"/>
                  <a:pt x="0" y="170858"/>
                </a:cubicBezTo>
                <a:close/>
              </a:path>
            </a:pathLst>
          </a:custGeom>
          <a:ln w="38100">
            <a:extLst>
              <a:ext uri="{C807C97D-BFC1-408E-A445-0C87EB9F89A2}">
                <ask:lineSketchStyleProps xmln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2700" b="1" dirty="0" err="1">
                <a:solidFill>
                  <a:prstClr val="black"/>
                </a:solidFill>
                <a:latin typeface="Calibri" panose="020F0502020204030204"/>
              </a:rPr>
              <a:t>Câu</a:t>
            </a:r>
            <a:r>
              <a:rPr lang="en-US" sz="2700" b="1" dirty="0">
                <a:solidFill>
                  <a:prstClr val="black"/>
                </a:solidFill>
                <a:latin typeface="Calibri" panose="020F0502020204030204"/>
              </a:rPr>
              <a:t> 1: </a:t>
            </a:r>
            <a:r>
              <a:rPr lang="en-US" sz="2700" b="1" dirty="0" err="1">
                <a:solidFill>
                  <a:prstClr val="black"/>
                </a:solidFill>
                <a:latin typeface="Calibri" panose="020F0502020204030204"/>
              </a:rPr>
              <a:t>Đâu</a:t>
            </a:r>
            <a:r>
              <a:rPr lang="en-US" sz="2700" b="1" dirty="0">
                <a:solidFill>
                  <a:prstClr val="black"/>
                </a:solidFill>
                <a:latin typeface="Calibri" panose="020F0502020204030204"/>
              </a:rPr>
              <a:t> </a:t>
            </a:r>
            <a:r>
              <a:rPr lang="en-US" sz="2700" b="1" err="1">
                <a:solidFill>
                  <a:prstClr val="black"/>
                </a:solidFill>
                <a:latin typeface="Calibri" panose="020F0502020204030204"/>
              </a:rPr>
              <a:t>là</a:t>
            </a:r>
            <a:r>
              <a:rPr lang="en-US" sz="2700" b="1">
                <a:solidFill>
                  <a:prstClr val="black"/>
                </a:solidFill>
                <a:latin typeface="Calibri" panose="020F0502020204030204"/>
              </a:rPr>
              <a:t> điểm mạnh của bạn Nam? </a:t>
            </a:r>
            <a:endParaRPr lang="en-US" sz="2700" b="1" dirty="0">
              <a:solidFill>
                <a:prstClr val="black"/>
              </a:solidFill>
              <a:latin typeface="Calibri" panose="020F0502020204030204"/>
            </a:endParaRPr>
          </a:p>
        </p:txBody>
      </p:sp>
      <p:sp>
        <p:nvSpPr>
          <p:cNvPr id="3" name="Flowchart: Terminator 2">
            <a:extLst>
              <a:ext uri="{FF2B5EF4-FFF2-40B4-BE49-F238E27FC236}">
                <a16:creationId xmlns:a16="http://schemas.microsoft.com/office/drawing/2014/main" id="{44331F29-DEEF-130E-9781-12449E0805D3}"/>
              </a:ext>
            </a:extLst>
          </p:cNvPr>
          <p:cNvSpPr/>
          <p:nvPr/>
        </p:nvSpPr>
        <p:spPr>
          <a:xfrm>
            <a:off x="402711" y="1944999"/>
            <a:ext cx="2356565" cy="872837"/>
          </a:xfrm>
          <a:custGeom>
            <a:avLst/>
            <a:gdLst>
              <a:gd name="connsiteX0" fmla="*/ 379123 w 2356565"/>
              <a:gd name="connsiteY0" fmla="*/ 0 h 872837"/>
              <a:gd name="connsiteX1" fmla="*/ 895912 w 2356565"/>
              <a:gd name="connsiteY1" fmla="*/ 0 h 872837"/>
              <a:gd name="connsiteX2" fmla="*/ 1428685 w 2356565"/>
              <a:gd name="connsiteY2" fmla="*/ 0 h 872837"/>
              <a:gd name="connsiteX3" fmla="*/ 1977441 w 2356565"/>
              <a:gd name="connsiteY3" fmla="*/ 0 h 872837"/>
              <a:gd name="connsiteX4" fmla="*/ 2356565 w 2356565"/>
              <a:gd name="connsiteY4" fmla="*/ 436418 h 872837"/>
              <a:gd name="connsiteX5" fmla="*/ 1977441 w 2356565"/>
              <a:gd name="connsiteY5" fmla="*/ 872836 h 872837"/>
              <a:gd name="connsiteX6" fmla="*/ 1428685 w 2356565"/>
              <a:gd name="connsiteY6" fmla="*/ 872836 h 872837"/>
              <a:gd name="connsiteX7" fmla="*/ 927879 w 2356565"/>
              <a:gd name="connsiteY7" fmla="*/ 872836 h 872837"/>
              <a:gd name="connsiteX8" fmla="*/ 379123 w 2356565"/>
              <a:gd name="connsiteY8" fmla="*/ 872836 h 872837"/>
              <a:gd name="connsiteX9" fmla="*/ 0 w 2356565"/>
              <a:gd name="connsiteY9" fmla="*/ 436418 h 872837"/>
              <a:gd name="connsiteX10" fmla="*/ 379123 w 2356565"/>
              <a:gd name="connsiteY10" fmla="*/ 0 h 87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6565" h="872837" fill="none" extrusionOk="0">
                <a:moveTo>
                  <a:pt x="379123" y="0"/>
                </a:moveTo>
                <a:cubicBezTo>
                  <a:pt x="584393" y="-26862"/>
                  <a:pt x="753979" y="59892"/>
                  <a:pt x="895912" y="0"/>
                </a:cubicBezTo>
                <a:cubicBezTo>
                  <a:pt x="1037845" y="-59892"/>
                  <a:pt x="1269026" y="49573"/>
                  <a:pt x="1428685" y="0"/>
                </a:cubicBezTo>
                <a:cubicBezTo>
                  <a:pt x="1588344" y="-49573"/>
                  <a:pt x="1810744" y="63570"/>
                  <a:pt x="1977441" y="0"/>
                </a:cubicBezTo>
                <a:cubicBezTo>
                  <a:pt x="2215100" y="-41375"/>
                  <a:pt x="2353745" y="168489"/>
                  <a:pt x="2356565" y="436418"/>
                </a:cubicBezTo>
                <a:cubicBezTo>
                  <a:pt x="2373747" y="706486"/>
                  <a:pt x="2178915" y="868023"/>
                  <a:pt x="1977441" y="872836"/>
                </a:cubicBezTo>
                <a:cubicBezTo>
                  <a:pt x="1774661" y="884205"/>
                  <a:pt x="1674840" y="832593"/>
                  <a:pt x="1428685" y="872836"/>
                </a:cubicBezTo>
                <a:cubicBezTo>
                  <a:pt x="1182530" y="913079"/>
                  <a:pt x="1089585" y="835604"/>
                  <a:pt x="927879" y="872836"/>
                </a:cubicBezTo>
                <a:cubicBezTo>
                  <a:pt x="766173" y="910068"/>
                  <a:pt x="496803" y="824904"/>
                  <a:pt x="379123" y="872836"/>
                </a:cubicBezTo>
                <a:cubicBezTo>
                  <a:pt x="108358" y="904863"/>
                  <a:pt x="-2061" y="727042"/>
                  <a:pt x="0" y="436418"/>
                </a:cubicBezTo>
                <a:cubicBezTo>
                  <a:pt x="11134" y="206515"/>
                  <a:pt x="143926" y="30470"/>
                  <a:pt x="379123" y="0"/>
                </a:cubicBezTo>
                <a:close/>
              </a:path>
              <a:path w="2356565" h="872837" stroke="0" extrusionOk="0">
                <a:moveTo>
                  <a:pt x="379123" y="0"/>
                </a:moveTo>
                <a:cubicBezTo>
                  <a:pt x="639081" y="-7985"/>
                  <a:pt x="696575" y="32459"/>
                  <a:pt x="911896" y="0"/>
                </a:cubicBezTo>
                <a:cubicBezTo>
                  <a:pt x="1127217" y="-32459"/>
                  <a:pt x="1222243" y="57689"/>
                  <a:pt x="1444668" y="0"/>
                </a:cubicBezTo>
                <a:cubicBezTo>
                  <a:pt x="1667093" y="-57689"/>
                  <a:pt x="1770466" y="7907"/>
                  <a:pt x="1977441" y="0"/>
                </a:cubicBezTo>
                <a:cubicBezTo>
                  <a:pt x="2159116" y="58548"/>
                  <a:pt x="2319951" y="150339"/>
                  <a:pt x="2356565" y="436418"/>
                </a:cubicBezTo>
                <a:cubicBezTo>
                  <a:pt x="2331015" y="677107"/>
                  <a:pt x="2222734" y="858743"/>
                  <a:pt x="1977441" y="872836"/>
                </a:cubicBezTo>
                <a:cubicBezTo>
                  <a:pt x="1770117" y="910638"/>
                  <a:pt x="1628663" y="825531"/>
                  <a:pt x="1428685" y="872836"/>
                </a:cubicBezTo>
                <a:cubicBezTo>
                  <a:pt x="1228707" y="920141"/>
                  <a:pt x="1042233" y="857860"/>
                  <a:pt x="927879" y="872836"/>
                </a:cubicBezTo>
                <a:cubicBezTo>
                  <a:pt x="813525" y="887812"/>
                  <a:pt x="523698" y="823865"/>
                  <a:pt x="379123" y="872836"/>
                </a:cubicBezTo>
                <a:cubicBezTo>
                  <a:pt x="194529" y="818550"/>
                  <a:pt x="-69831" y="682824"/>
                  <a:pt x="0" y="436418"/>
                </a:cubicBezTo>
                <a:cubicBezTo>
                  <a:pt x="-4847" y="203454"/>
                  <a:pt x="178347" y="1214"/>
                  <a:pt x="379123"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685800"/>
            <a:r>
              <a:rPr lang="en-US" sz="2400" dirty="0">
                <a:solidFill>
                  <a:prstClr val="black"/>
                </a:solidFill>
                <a:latin typeface="Calibri" panose="020F0502020204030204"/>
              </a:rPr>
              <a:t>A</a:t>
            </a:r>
            <a:r>
              <a:rPr lang="en-US" sz="2400">
                <a:solidFill>
                  <a:prstClr val="black"/>
                </a:solidFill>
                <a:latin typeface="Calibri" panose="020F0502020204030204"/>
              </a:rPr>
              <a:t>. Hát hay</a:t>
            </a:r>
            <a:endParaRPr lang="en-US" sz="2400" dirty="0">
              <a:solidFill>
                <a:prstClr val="black"/>
              </a:solidFill>
              <a:latin typeface="Calibri" panose="020F0502020204030204"/>
            </a:endParaRPr>
          </a:p>
        </p:txBody>
      </p:sp>
      <p:sp>
        <p:nvSpPr>
          <p:cNvPr id="6" name="Flowchart: Terminator 5">
            <a:extLst>
              <a:ext uri="{FF2B5EF4-FFF2-40B4-BE49-F238E27FC236}">
                <a16:creationId xmlns:a16="http://schemas.microsoft.com/office/drawing/2014/main" id="{6AF1B95A-803E-EFBA-67E8-22DC0515F4AE}"/>
              </a:ext>
            </a:extLst>
          </p:cNvPr>
          <p:cNvSpPr/>
          <p:nvPr/>
        </p:nvSpPr>
        <p:spPr>
          <a:xfrm>
            <a:off x="3377124" y="1904517"/>
            <a:ext cx="2356565" cy="872837"/>
          </a:xfrm>
          <a:custGeom>
            <a:avLst/>
            <a:gdLst>
              <a:gd name="connsiteX0" fmla="*/ 379123 w 2356565"/>
              <a:gd name="connsiteY0" fmla="*/ 0 h 872837"/>
              <a:gd name="connsiteX1" fmla="*/ 895912 w 2356565"/>
              <a:gd name="connsiteY1" fmla="*/ 0 h 872837"/>
              <a:gd name="connsiteX2" fmla="*/ 1428685 w 2356565"/>
              <a:gd name="connsiteY2" fmla="*/ 0 h 872837"/>
              <a:gd name="connsiteX3" fmla="*/ 1977441 w 2356565"/>
              <a:gd name="connsiteY3" fmla="*/ 0 h 872837"/>
              <a:gd name="connsiteX4" fmla="*/ 2356565 w 2356565"/>
              <a:gd name="connsiteY4" fmla="*/ 436418 h 872837"/>
              <a:gd name="connsiteX5" fmla="*/ 1977441 w 2356565"/>
              <a:gd name="connsiteY5" fmla="*/ 872836 h 872837"/>
              <a:gd name="connsiteX6" fmla="*/ 1428685 w 2356565"/>
              <a:gd name="connsiteY6" fmla="*/ 872836 h 872837"/>
              <a:gd name="connsiteX7" fmla="*/ 927879 w 2356565"/>
              <a:gd name="connsiteY7" fmla="*/ 872836 h 872837"/>
              <a:gd name="connsiteX8" fmla="*/ 379123 w 2356565"/>
              <a:gd name="connsiteY8" fmla="*/ 872836 h 872837"/>
              <a:gd name="connsiteX9" fmla="*/ 0 w 2356565"/>
              <a:gd name="connsiteY9" fmla="*/ 436418 h 872837"/>
              <a:gd name="connsiteX10" fmla="*/ 379123 w 2356565"/>
              <a:gd name="connsiteY10" fmla="*/ 0 h 87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6565" h="872837" fill="none" extrusionOk="0">
                <a:moveTo>
                  <a:pt x="379123" y="0"/>
                </a:moveTo>
                <a:cubicBezTo>
                  <a:pt x="584393" y="-26862"/>
                  <a:pt x="753979" y="59892"/>
                  <a:pt x="895912" y="0"/>
                </a:cubicBezTo>
                <a:cubicBezTo>
                  <a:pt x="1037845" y="-59892"/>
                  <a:pt x="1269026" y="49573"/>
                  <a:pt x="1428685" y="0"/>
                </a:cubicBezTo>
                <a:cubicBezTo>
                  <a:pt x="1588344" y="-49573"/>
                  <a:pt x="1810744" y="63570"/>
                  <a:pt x="1977441" y="0"/>
                </a:cubicBezTo>
                <a:cubicBezTo>
                  <a:pt x="2215100" y="-41375"/>
                  <a:pt x="2353745" y="168489"/>
                  <a:pt x="2356565" y="436418"/>
                </a:cubicBezTo>
                <a:cubicBezTo>
                  <a:pt x="2373747" y="706486"/>
                  <a:pt x="2178915" y="868023"/>
                  <a:pt x="1977441" y="872836"/>
                </a:cubicBezTo>
                <a:cubicBezTo>
                  <a:pt x="1774661" y="884205"/>
                  <a:pt x="1674840" y="832593"/>
                  <a:pt x="1428685" y="872836"/>
                </a:cubicBezTo>
                <a:cubicBezTo>
                  <a:pt x="1182530" y="913079"/>
                  <a:pt x="1089585" y="835604"/>
                  <a:pt x="927879" y="872836"/>
                </a:cubicBezTo>
                <a:cubicBezTo>
                  <a:pt x="766173" y="910068"/>
                  <a:pt x="496803" y="824904"/>
                  <a:pt x="379123" y="872836"/>
                </a:cubicBezTo>
                <a:cubicBezTo>
                  <a:pt x="108358" y="904863"/>
                  <a:pt x="-2061" y="727042"/>
                  <a:pt x="0" y="436418"/>
                </a:cubicBezTo>
                <a:cubicBezTo>
                  <a:pt x="11134" y="206515"/>
                  <a:pt x="143926" y="30470"/>
                  <a:pt x="379123" y="0"/>
                </a:cubicBezTo>
                <a:close/>
              </a:path>
              <a:path w="2356565" h="872837" stroke="0" extrusionOk="0">
                <a:moveTo>
                  <a:pt x="379123" y="0"/>
                </a:moveTo>
                <a:cubicBezTo>
                  <a:pt x="639081" y="-7985"/>
                  <a:pt x="696575" y="32459"/>
                  <a:pt x="911896" y="0"/>
                </a:cubicBezTo>
                <a:cubicBezTo>
                  <a:pt x="1127217" y="-32459"/>
                  <a:pt x="1222243" y="57689"/>
                  <a:pt x="1444668" y="0"/>
                </a:cubicBezTo>
                <a:cubicBezTo>
                  <a:pt x="1667093" y="-57689"/>
                  <a:pt x="1770466" y="7907"/>
                  <a:pt x="1977441" y="0"/>
                </a:cubicBezTo>
                <a:cubicBezTo>
                  <a:pt x="2159116" y="58548"/>
                  <a:pt x="2319951" y="150339"/>
                  <a:pt x="2356565" y="436418"/>
                </a:cubicBezTo>
                <a:cubicBezTo>
                  <a:pt x="2331015" y="677107"/>
                  <a:pt x="2222734" y="858743"/>
                  <a:pt x="1977441" y="872836"/>
                </a:cubicBezTo>
                <a:cubicBezTo>
                  <a:pt x="1770117" y="910638"/>
                  <a:pt x="1628663" y="825531"/>
                  <a:pt x="1428685" y="872836"/>
                </a:cubicBezTo>
                <a:cubicBezTo>
                  <a:pt x="1228707" y="920141"/>
                  <a:pt x="1042233" y="857860"/>
                  <a:pt x="927879" y="872836"/>
                </a:cubicBezTo>
                <a:cubicBezTo>
                  <a:pt x="813525" y="887812"/>
                  <a:pt x="523698" y="823865"/>
                  <a:pt x="379123" y="872836"/>
                </a:cubicBezTo>
                <a:cubicBezTo>
                  <a:pt x="194529" y="818550"/>
                  <a:pt x="-69831" y="682824"/>
                  <a:pt x="0" y="436418"/>
                </a:cubicBezTo>
                <a:cubicBezTo>
                  <a:pt x="-4847" y="203454"/>
                  <a:pt x="178347" y="1214"/>
                  <a:pt x="379123"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685800"/>
            <a:r>
              <a:rPr lang="en-US" sz="2400" dirty="0">
                <a:solidFill>
                  <a:prstClr val="black"/>
                </a:solidFill>
                <a:latin typeface="Calibri" panose="020F0502020204030204"/>
              </a:rPr>
              <a:t>B</a:t>
            </a:r>
            <a:r>
              <a:rPr lang="en-US" sz="2400">
                <a:solidFill>
                  <a:prstClr val="black"/>
                </a:solidFill>
                <a:latin typeface="Calibri" panose="020F0502020204030204"/>
              </a:rPr>
              <a:t>. Sợ nước</a:t>
            </a:r>
            <a:endParaRPr lang="en-US" sz="2400" dirty="0">
              <a:solidFill>
                <a:prstClr val="black"/>
              </a:solidFill>
              <a:latin typeface="Calibri" panose="020F0502020204030204"/>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6907182" y="2852878"/>
            <a:ext cx="2414906" cy="2356166"/>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16007" y="2119425"/>
            <a:ext cx="365522" cy="365522"/>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36589" y="2129377"/>
            <a:ext cx="365522" cy="365522"/>
          </a:xfrm>
          <a:prstGeom prst="rect">
            <a:avLst/>
          </a:prstGeom>
        </p:spPr>
      </p:pic>
      <p:sp>
        <p:nvSpPr>
          <p:cNvPr id="4" name="Flowchart: Terminator 3">
            <a:extLst>
              <a:ext uri="{FF2B5EF4-FFF2-40B4-BE49-F238E27FC236}">
                <a16:creationId xmlns:a16="http://schemas.microsoft.com/office/drawing/2014/main" id="{FD53FEA5-6337-A852-59EB-BD7DB4FA5DBA}"/>
              </a:ext>
            </a:extLst>
          </p:cNvPr>
          <p:cNvSpPr/>
          <p:nvPr/>
        </p:nvSpPr>
        <p:spPr>
          <a:xfrm>
            <a:off x="6310640" y="1944999"/>
            <a:ext cx="2356565" cy="872837"/>
          </a:xfrm>
          <a:custGeom>
            <a:avLst/>
            <a:gdLst>
              <a:gd name="connsiteX0" fmla="*/ 379123 w 2356565"/>
              <a:gd name="connsiteY0" fmla="*/ 0 h 872837"/>
              <a:gd name="connsiteX1" fmla="*/ 895912 w 2356565"/>
              <a:gd name="connsiteY1" fmla="*/ 0 h 872837"/>
              <a:gd name="connsiteX2" fmla="*/ 1428685 w 2356565"/>
              <a:gd name="connsiteY2" fmla="*/ 0 h 872837"/>
              <a:gd name="connsiteX3" fmla="*/ 1977441 w 2356565"/>
              <a:gd name="connsiteY3" fmla="*/ 0 h 872837"/>
              <a:gd name="connsiteX4" fmla="*/ 2356565 w 2356565"/>
              <a:gd name="connsiteY4" fmla="*/ 436418 h 872837"/>
              <a:gd name="connsiteX5" fmla="*/ 1977441 w 2356565"/>
              <a:gd name="connsiteY5" fmla="*/ 872836 h 872837"/>
              <a:gd name="connsiteX6" fmla="*/ 1428685 w 2356565"/>
              <a:gd name="connsiteY6" fmla="*/ 872836 h 872837"/>
              <a:gd name="connsiteX7" fmla="*/ 927879 w 2356565"/>
              <a:gd name="connsiteY7" fmla="*/ 872836 h 872837"/>
              <a:gd name="connsiteX8" fmla="*/ 379123 w 2356565"/>
              <a:gd name="connsiteY8" fmla="*/ 872836 h 872837"/>
              <a:gd name="connsiteX9" fmla="*/ 0 w 2356565"/>
              <a:gd name="connsiteY9" fmla="*/ 436418 h 872837"/>
              <a:gd name="connsiteX10" fmla="*/ 379123 w 2356565"/>
              <a:gd name="connsiteY10" fmla="*/ 0 h 87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6565" h="872837" fill="none" extrusionOk="0">
                <a:moveTo>
                  <a:pt x="379123" y="0"/>
                </a:moveTo>
                <a:cubicBezTo>
                  <a:pt x="584393" y="-26862"/>
                  <a:pt x="753979" y="59892"/>
                  <a:pt x="895912" y="0"/>
                </a:cubicBezTo>
                <a:cubicBezTo>
                  <a:pt x="1037845" y="-59892"/>
                  <a:pt x="1269026" y="49573"/>
                  <a:pt x="1428685" y="0"/>
                </a:cubicBezTo>
                <a:cubicBezTo>
                  <a:pt x="1588344" y="-49573"/>
                  <a:pt x="1810744" y="63570"/>
                  <a:pt x="1977441" y="0"/>
                </a:cubicBezTo>
                <a:cubicBezTo>
                  <a:pt x="2215100" y="-41375"/>
                  <a:pt x="2353745" y="168489"/>
                  <a:pt x="2356565" y="436418"/>
                </a:cubicBezTo>
                <a:cubicBezTo>
                  <a:pt x="2373747" y="706486"/>
                  <a:pt x="2178915" y="868023"/>
                  <a:pt x="1977441" y="872836"/>
                </a:cubicBezTo>
                <a:cubicBezTo>
                  <a:pt x="1774661" y="884205"/>
                  <a:pt x="1674840" y="832593"/>
                  <a:pt x="1428685" y="872836"/>
                </a:cubicBezTo>
                <a:cubicBezTo>
                  <a:pt x="1182530" y="913079"/>
                  <a:pt x="1089585" y="835604"/>
                  <a:pt x="927879" y="872836"/>
                </a:cubicBezTo>
                <a:cubicBezTo>
                  <a:pt x="766173" y="910068"/>
                  <a:pt x="496803" y="824904"/>
                  <a:pt x="379123" y="872836"/>
                </a:cubicBezTo>
                <a:cubicBezTo>
                  <a:pt x="108358" y="904863"/>
                  <a:pt x="-2061" y="727042"/>
                  <a:pt x="0" y="436418"/>
                </a:cubicBezTo>
                <a:cubicBezTo>
                  <a:pt x="11134" y="206515"/>
                  <a:pt x="143926" y="30470"/>
                  <a:pt x="379123" y="0"/>
                </a:cubicBezTo>
                <a:close/>
              </a:path>
              <a:path w="2356565" h="872837" stroke="0" extrusionOk="0">
                <a:moveTo>
                  <a:pt x="379123" y="0"/>
                </a:moveTo>
                <a:cubicBezTo>
                  <a:pt x="639081" y="-7985"/>
                  <a:pt x="696575" y="32459"/>
                  <a:pt x="911896" y="0"/>
                </a:cubicBezTo>
                <a:cubicBezTo>
                  <a:pt x="1127217" y="-32459"/>
                  <a:pt x="1222243" y="57689"/>
                  <a:pt x="1444668" y="0"/>
                </a:cubicBezTo>
                <a:cubicBezTo>
                  <a:pt x="1667093" y="-57689"/>
                  <a:pt x="1770466" y="7907"/>
                  <a:pt x="1977441" y="0"/>
                </a:cubicBezTo>
                <a:cubicBezTo>
                  <a:pt x="2159116" y="58548"/>
                  <a:pt x="2319951" y="150339"/>
                  <a:pt x="2356565" y="436418"/>
                </a:cubicBezTo>
                <a:cubicBezTo>
                  <a:pt x="2331015" y="677107"/>
                  <a:pt x="2222734" y="858743"/>
                  <a:pt x="1977441" y="872836"/>
                </a:cubicBezTo>
                <a:cubicBezTo>
                  <a:pt x="1770117" y="910638"/>
                  <a:pt x="1628663" y="825531"/>
                  <a:pt x="1428685" y="872836"/>
                </a:cubicBezTo>
                <a:cubicBezTo>
                  <a:pt x="1228707" y="920141"/>
                  <a:pt x="1042233" y="857860"/>
                  <a:pt x="927879" y="872836"/>
                </a:cubicBezTo>
                <a:cubicBezTo>
                  <a:pt x="813525" y="887812"/>
                  <a:pt x="523698" y="823865"/>
                  <a:pt x="379123" y="872836"/>
                </a:cubicBezTo>
                <a:cubicBezTo>
                  <a:pt x="194529" y="818550"/>
                  <a:pt x="-69831" y="682824"/>
                  <a:pt x="0" y="436418"/>
                </a:cubicBezTo>
                <a:cubicBezTo>
                  <a:pt x="-4847" y="203454"/>
                  <a:pt x="178347" y="1214"/>
                  <a:pt x="379123"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defTabSz="685800"/>
            <a:r>
              <a:rPr lang="en-US" sz="2400">
                <a:solidFill>
                  <a:prstClr val="black"/>
                </a:solidFill>
                <a:latin typeface="Calibri" panose="020F0502020204030204"/>
              </a:rPr>
              <a:t>C. Không biết múa</a:t>
            </a:r>
            <a:endParaRPr lang="en-US" sz="2400" dirty="0">
              <a:solidFill>
                <a:prstClr val="black"/>
              </a:solidFill>
              <a:latin typeface="Calibri" panose="020F0502020204030204"/>
            </a:endParaRPr>
          </a:p>
        </p:txBody>
      </p:sp>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813133" y="3948821"/>
            <a:ext cx="365522" cy="365522"/>
          </a:xfrm>
          <a:prstGeom prst="rect">
            <a:avLst/>
          </a:prstGeom>
        </p:spPr>
      </p:pic>
    </p:spTree>
    <p:extLst>
      <p:ext uri="{BB962C8B-B14F-4D97-AF65-F5344CB8AC3E}">
        <p14:creationId xmlns:p14="http://schemas.microsoft.com/office/powerpoint/2010/main" val="394103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9E3021A-6607-E53E-AADC-18D1596E49BC}"/>
              </a:ext>
            </a:extLst>
          </p:cNvPr>
          <p:cNvSpPr/>
          <p:nvPr/>
        </p:nvSpPr>
        <p:spPr>
          <a:xfrm>
            <a:off x="1191815" y="355455"/>
            <a:ext cx="7145264" cy="1025129"/>
          </a:xfrm>
          <a:custGeom>
            <a:avLst/>
            <a:gdLst>
              <a:gd name="connsiteX0" fmla="*/ 0 w 7145264"/>
              <a:gd name="connsiteY0" fmla="*/ 170858 h 1025129"/>
              <a:gd name="connsiteX1" fmla="*/ 170858 w 7145264"/>
              <a:gd name="connsiteY1" fmla="*/ 0 h 1025129"/>
              <a:gd name="connsiteX2" fmla="*/ 987284 w 7145264"/>
              <a:gd name="connsiteY2" fmla="*/ 0 h 1025129"/>
              <a:gd name="connsiteX3" fmla="*/ 1463532 w 7145264"/>
              <a:gd name="connsiteY3" fmla="*/ 0 h 1025129"/>
              <a:gd name="connsiteX4" fmla="*/ 1939780 w 7145264"/>
              <a:gd name="connsiteY4" fmla="*/ 0 h 1025129"/>
              <a:gd name="connsiteX5" fmla="*/ 2552100 w 7145264"/>
              <a:gd name="connsiteY5" fmla="*/ 0 h 1025129"/>
              <a:gd name="connsiteX6" fmla="*/ 3232455 w 7145264"/>
              <a:gd name="connsiteY6" fmla="*/ 0 h 1025129"/>
              <a:gd name="connsiteX7" fmla="*/ 3776738 w 7145264"/>
              <a:gd name="connsiteY7" fmla="*/ 0 h 1025129"/>
              <a:gd name="connsiteX8" fmla="*/ 4593164 w 7145264"/>
              <a:gd name="connsiteY8" fmla="*/ 0 h 1025129"/>
              <a:gd name="connsiteX9" fmla="*/ 5409590 w 7145264"/>
              <a:gd name="connsiteY9" fmla="*/ 0 h 1025129"/>
              <a:gd name="connsiteX10" fmla="*/ 5953874 w 7145264"/>
              <a:gd name="connsiteY10" fmla="*/ 0 h 1025129"/>
              <a:gd name="connsiteX11" fmla="*/ 6974406 w 7145264"/>
              <a:gd name="connsiteY11" fmla="*/ 0 h 1025129"/>
              <a:gd name="connsiteX12" fmla="*/ 7145264 w 7145264"/>
              <a:gd name="connsiteY12" fmla="*/ 170858 h 1025129"/>
              <a:gd name="connsiteX13" fmla="*/ 7145264 w 7145264"/>
              <a:gd name="connsiteY13" fmla="*/ 854271 h 1025129"/>
              <a:gd name="connsiteX14" fmla="*/ 6974406 w 7145264"/>
              <a:gd name="connsiteY14" fmla="*/ 1025129 h 1025129"/>
              <a:gd name="connsiteX15" fmla="*/ 6226016 w 7145264"/>
              <a:gd name="connsiteY15" fmla="*/ 1025129 h 1025129"/>
              <a:gd name="connsiteX16" fmla="*/ 5681732 w 7145264"/>
              <a:gd name="connsiteY16" fmla="*/ 1025129 h 1025129"/>
              <a:gd name="connsiteX17" fmla="*/ 5001377 w 7145264"/>
              <a:gd name="connsiteY17" fmla="*/ 1025129 h 1025129"/>
              <a:gd name="connsiteX18" fmla="*/ 4321022 w 7145264"/>
              <a:gd name="connsiteY18" fmla="*/ 1025129 h 1025129"/>
              <a:gd name="connsiteX19" fmla="*/ 3844774 w 7145264"/>
              <a:gd name="connsiteY19" fmla="*/ 1025129 h 1025129"/>
              <a:gd name="connsiteX20" fmla="*/ 3164419 w 7145264"/>
              <a:gd name="connsiteY20" fmla="*/ 1025129 h 1025129"/>
              <a:gd name="connsiteX21" fmla="*/ 2416029 w 7145264"/>
              <a:gd name="connsiteY21" fmla="*/ 1025129 h 1025129"/>
              <a:gd name="connsiteX22" fmla="*/ 1667639 w 7145264"/>
              <a:gd name="connsiteY22" fmla="*/ 1025129 h 1025129"/>
              <a:gd name="connsiteX23" fmla="*/ 987284 w 7145264"/>
              <a:gd name="connsiteY23" fmla="*/ 1025129 h 1025129"/>
              <a:gd name="connsiteX24" fmla="*/ 170858 w 7145264"/>
              <a:gd name="connsiteY24" fmla="*/ 1025129 h 1025129"/>
              <a:gd name="connsiteX25" fmla="*/ 0 w 7145264"/>
              <a:gd name="connsiteY25" fmla="*/ 854271 h 1025129"/>
              <a:gd name="connsiteX26" fmla="*/ 0 w 7145264"/>
              <a:gd name="connsiteY26" fmla="*/ 170858 h 102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45264" h="1025129" fill="none" extrusionOk="0">
                <a:moveTo>
                  <a:pt x="0" y="170858"/>
                </a:moveTo>
                <a:cubicBezTo>
                  <a:pt x="-223" y="72946"/>
                  <a:pt x="83851" y="19548"/>
                  <a:pt x="170858" y="0"/>
                </a:cubicBezTo>
                <a:cubicBezTo>
                  <a:pt x="524931" y="-26218"/>
                  <a:pt x="673238" y="24689"/>
                  <a:pt x="987284" y="0"/>
                </a:cubicBezTo>
                <a:cubicBezTo>
                  <a:pt x="1301330" y="-24689"/>
                  <a:pt x="1285948" y="20436"/>
                  <a:pt x="1463532" y="0"/>
                </a:cubicBezTo>
                <a:cubicBezTo>
                  <a:pt x="1641116" y="-20436"/>
                  <a:pt x="1784619" y="19682"/>
                  <a:pt x="1939780" y="0"/>
                </a:cubicBezTo>
                <a:cubicBezTo>
                  <a:pt x="2094941" y="-19682"/>
                  <a:pt x="2308144" y="3228"/>
                  <a:pt x="2552100" y="0"/>
                </a:cubicBezTo>
                <a:cubicBezTo>
                  <a:pt x="2796056" y="-3228"/>
                  <a:pt x="3078034" y="8670"/>
                  <a:pt x="3232455" y="0"/>
                </a:cubicBezTo>
                <a:cubicBezTo>
                  <a:pt x="3386876" y="-8670"/>
                  <a:pt x="3558623" y="-24506"/>
                  <a:pt x="3776738" y="0"/>
                </a:cubicBezTo>
                <a:cubicBezTo>
                  <a:pt x="3994853" y="24506"/>
                  <a:pt x="4396095" y="6451"/>
                  <a:pt x="4593164" y="0"/>
                </a:cubicBezTo>
                <a:cubicBezTo>
                  <a:pt x="4790233" y="-6451"/>
                  <a:pt x="5189849" y="10085"/>
                  <a:pt x="5409590" y="0"/>
                </a:cubicBezTo>
                <a:cubicBezTo>
                  <a:pt x="5629331" y="-10085"/>
                  <a:pt x="5768912" y="-24951"/>
                  <a:pt x="5953874" y="0"/>
                </a:cubicBezTo>
                <a:cubicBezTo>
                  <a:pt x="6138836" y="24951"/>
                  <a:pt x="6712378" y="-13790"/>
                  <a:pt x="6974406" y="0"/>
                </a:cubicBezTo>
                <a:cubicBezTo>
                  <a:pt x="7073237" y="-14384"/>
                  <a:pt x="7133675" y="83888"/>
                  <a:pt x="7145264" y="170858"/>
                </a:cubicBezTo>
                <a:cubicBezTo>
                  <a:pt x="7137490" y="332090"/>
                  <a:pt x="7163300" y="708410"/>
                  <a:pt x="7145264" y="854271"/>
                </a:cubicBezTo>
                <a:cubicBezTo>
                  <a:pt x="7135122" y="932298"/>
                  <a:pt x="7064349" y="1026030"/>
                  <a:pt x="6974406" y="1025129"/>
                </a:cubicBezTo>
                <a:cubicBezTo>
                  <a:pt x="6767761" y="1029841"/>
                  <a:pt x="6579231" y="1032236"/>
                  <a:pt x="6226016" y="1025129"/>
                </a:cubicBezTo>
                <a:cubicBezTo>
                  <a:pt x="5872801" y="1018023"/>
                  <a:pt x="5817788" y="1024391"/>
                  <a:pt x="5681732" y="1025129"/>
                </a:cubicBezTo>
                <a:cubicBezTo>
                  <a:pt x="5545676" y="1025867"/>
                  <a:pt x="5307546" y="1031290"/>
                  <a:pt x="5001377" y="1025129"/>
                </a:cubicBezTo>
                <a:cubicBezTo>
                  <a:pt x="4695209" y="1018968"/>
                  <a:pt x="4523247" y="1024094"/>
                  <a:pt x="4321022" y="1025129"/>
                </a:cubicBezTo>
                <a:cubicBezTo>
                  <a:pt x="4118797" y="1026164"/>
                  <a:pt x="3986762" y="1040292"/>
                  <a:pt x="3844774" y="1025129"/>
                </a:cubicBezTo>
                <a:cubicBezTo>
                  <a:pt x="3702786" y="1009966"/>
                  <a:pt x="3482980" y="991990"/>
                  <a:pt x="3164419" y="1025129"/>
                </a:cubicBezTo>
                <a:cubicBezTo>
                  <a:pt x="2845859" y="1058268"/>
                  <a:pt x="2752678" y="1038148"/>
                  <a:pt x="2416029" y="1025129"/>
                </a:cubicBezTo>
                <a:cubicBezTo>
                  <a:pt x="2079380" y="1012111"/>
                  <a:pt x="2032366" y="1055971"/>
                  <a:pt x="1667639" y="1025129"/>
                </a:cubicBezTo>
                <a:cubicBezTo>
                  <a:pt x="1302912" y="994288"/>
                  <a:pt x="1278443" y="1029313"/>
                  <a:pt x="987284" y="1025129"/>
                </a:cubicBezTo>
                <a:cubicBezTo>
                  <a:pt x="696125" y="1020945"/>
                  <a:pt x="439461" y="989280"/>
                  <a:pt x="170858" y="1025129"/>
                </a:cubicBezTo>
                <a:cubicBezTo>
                  <a:pt x="74117" y="1024842"/>
                  <a:pt x="8283" y="970479"/>
                  <a:pt x="0" y="854271"/>
                </a:cubicBezTo>
                <a:cubicBezTo>
                  <a:pt x="8479" y="649626"/>
                  <a:pt x="2028" y="308264"/>
                  <a:pt x="0" y="170858"/>
                </a:cubicBezTo>
                <a:close/>
              </a:path>
              <a:path w="7145264" h="1025129" stroke="0" extrusionOk="0">
                <a:moveTo>
                  <a:pt x="0" y="170858"/>
                </a:moveTo>
                <a:cubicBezTo>
                  <a:pt x="-2442" y="84428"/>
                  <a:pt x="60776" y="3010"/>
                  <a:pt x="170858" y="0"/>
                </a:cubicBezTo>
                <a:cubicBezTo>
                  <a:pt x="393035" y="11346"/>
                  <a:pt x="555300" y="-21407"/>
                  <a:pt x="715142" y="0"/>
                </a:cubicBezTo>
                <a:cubicBezTo>
                  <a:pt x="874984" y="21407"/>
                  <a:pt x="1148682" y="-8603"/>
                  <a:pt x="1259426" y="0"/>
                </a:cubicBezTo>
                <a:cubicBezTo>
                  <a:pt x="1370170" y="8603"/>
                  <a:pt x="1719478" y="-3154"/>
                  <a:pt x="1871745" y="0"/>
                </a:cubicBezTo>
                <a:cubicBezTo>
                  <a:pt x="2024012" y="3154"/>
                  <a:pt x="2441597" y="22924"/>
                  <a:pt x="2688171" y="0"/>
                </a:cubicBezTo>
                <a:cubicBezTo>
                  <a:pt x="2934745" y="-22924"/>
                  <a:pt x="3269942" y="39346"/>
                  <a:pt x="3504597" y="0"/>
                </a:cubicBezTo>
                <a:cubicBezTo>
                  <a:pt x="3739252" y="-39346"/>
                  <a:pt x="3896998" y="-15539"/>
                  <a:pt x="4048880" y="0"/>
                </a:cubicBezTo>
                <a:cubicBezTo>
                  <a:pt x="4200762" y="15539"/>
                  <a:pt x="4657554" y="25449"/>
                  <a:pt x="4865306" y="0"/>
                </a:cubicBezTo>
                <a:cubicBezTo>
                  <a:pt x="5073058" y="-25449"/>
                  <a:pt x="5237308" y="-766"/>
                  <a:pt x="5341554" y="0"/>
                </a:cubicBezTo>
                <a:cubicBezTo>
                  <a:pt x="5445800" y="766"/>
                  <a:pt x="5739116" y="-12899"/>
                  <a:pt x="5885838" y="0"/>
                </a:cubicBezTo>
                <a:cubicBezTo>
                  <a:pt x="6032560" y="12899"/>
                  <a:pt x="6482605" y="-49255"/>
                  <a:pt x="6974406" y="0"/>
                </a:cubicBezTo>
                <a:cubicBezTo>
                  <a:pt x="7076573" y="908"/>
                  <a:pt x="7151710" y="94630"/>
                  <a:pt x="7145264" y="170858"/>
                </a:cubicBezTo>
                <a:cubicBezTo>
                  <a:pt x="7117881" y="511753"/>
                  <a:pt x="7151728" y="548537"/>
                  <a:pt x="7145264" y="854271"/>
                </a:cubicBezTo>
                <a:cubicBezTo>
                  <a:pt x="7150417" y="953109"/>
                  <a:pt x="7076459" y="1040959"/>
                  <a:pt x="6974406" y="1025129"/>
                </a:cubicBezTo>
                <a:cubicBezTo>
                  <a:pt x="6864923" y="1029128"/>
                  <a:pt x="6695309" y="1005065"/>
                  <a:pt x="6498158" y="1025129"/>
                </a:cubicBezTo>
                <a:cubicBezTo>
                  <a:pt x="6301007" y="1045193"/>
                  <a:pt x="6250837" y="1038118"/>
                  <a:pt x="6021909" y="1025129"/>
                </a:cubicBezTo>
                <a:cubicBezTo>
                  <a:pt x="5792981" y="1012140"/>
                  <a:pt x="5680135" y="1019914"/>
                  <a:pt x="5341554" y="1025129"/>
                </a:cubicBezTo>
                <a:cubicBezTo>
                  <a:pt x="5002974" y="1030344"/>
                  <a:pt x="4869903" y="1052781"/>
                  <a:pt x="4661200" y="1025129"/>
                </a:cubicBezTo>
                <a:cubicBezTo>
                  <a:pt x="4452497" y="997477"/>
                  <a:pt x="4255604" y="1046333"/>
                  <a:pt x="3912809" y="1025129"/>
                </a:cubicBezTo>
                <a:cubicBezTo>
                  <a:pt x="3570014" y="1003925"/>
                  <a:pt x="3541177" y="1041394"/>
                  <a:pt x="3300490" y="1025129"/>
                </a:cubicBezTo>
                <a:cubicBezTo>
                  <a:pt x="3059803" y="1008864"/>
                  <a:pt x="3025792" y="1046440"/>
                  <a:pt x="2824242" y="1025129"/>
                </a:cubicBezTo>
                <a:cubicBezTo>
                  <a:pt x="2622692" y="1003818"/>
                  <a:pt x="2487422" y="1008356"/>
                  <a:pt x="2347993" y="1025129"/>
                </a:cubicBezTo>
                <a:cubicBezTo>
                  <a:pt x="2208564" y="1041902"/>
                  <a:pt x="1784181" y="1039207"/>
                  <a:pt x="1531568" y="1025129"/>
                </a:cubicBezTo>
                <a:cubicBezTo>
                  <a:pt x="1278955" y="1011051"/>
                  <a:pt x="1078863" y="1034191"/>
                  <a:pt x="919248" y="1025129"/>
                </a:cubicBezTo>
                <a:cubicBezTo>
                  <a:pt x="759633" y="1016067"/>
                  <a:pt x="531325" y="1036651"/>
                  <a:pt x="170858" y="1025129"/>
                </a:cubicBezTo>
                <a:cubicBezTo>
                  <a:pt x="80396" y="1028741"/>
                  <a:pt x="14580" y="930858"/>
                  <a:pt x="0" y="854271"/>
                </a:cubicBezTo>
                <a:cubicBezTo>
                  <a:pt x="7229" y="581075"/>
                  <a:pt x="-12650" y="408806"/>
                  <a:pt x="0" y="170858"/>
                </a:cubicBezTo>
                <a:close/>
              </a:path>
            </a:pathLst>
          </a:custGeom>
          <a:ln w="38100">
            <a:extLst>
              <a:ext uri="{C807C97D-BFC1-408E-A445-0C87EB9F89A2}">
                <ask:lineSketchStyleProps xmln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err="1">
                <a:ln>
                  <a:noFill/>
                </a:ln>
                <a:solidFill>
                  <a:prstClr val="black"/>
                </a:solidFill>
                <a:effectLst/>
                <a:uLnTx/>
                <a:uFillTx/>
                <a:latin typeface="Calibri" panose="020F0502020204030204"/>
                <a:ea typeface="+mn-ea"/>
                <a:cs typeface="+mn-cs"/>
              </a:rPr>
              <a:t>Câu</a:t>
            </a:r>
            <a:r>
              <a:rPr kumimoji="0" lang="en-US" sz="2700" b="1" i="0" u="none" strike="noStrike" kern="1200" cap="none" spc="0" normalizeH="0" baseline="0" noProof="0">
                <a:ln>
                  <a:noFill/>
                </a:ln>
                <a:solidFill>
                  <a:prstClr val="black"/>
                </a:solidFill>
                <a:effectLst/>
                <a:uLnTx/>
                <a:uFillTx/>
                <a:latin typeface="Calibri" panose="020F0502020204030204"/>
                <a:ea typeface="+mn-ea"/>
                <a:cs typeface="+mn-cs"/>
              </a:rPr>
              <a:t> 2: </a:t>
            </a:r>
            <a:r>
              <a:rPr kumimoji="0" lang="en-US" sz="2700" b="1" i="0" u="none" strike="noStrike" kern="1200" cap="none" spc="0" normalizeH="0" baseline="0" noProof="0" dirty="0" err="1">
                <a:ln>
                  <a:noFill/>
                </a:ln>
                <a:solidFill>
                  <a:prstClr val="black"/>
                </a:solidFill>
                <a:effectLst/>
                <a:uLnTx/>
                <a:uFillTx/>
                <a:latin typeface="Calibri" panose="020F0502020204030204"/>
                <a:ea typeface="+mn-ea"/>
                <a:cs typeface="+mn-cs"/>
              </a:rPr>
              <a:t>Đâu</a:t>
            </a:r>
            <a:r>
              <a:rPr kumimoji="0" lang="en-US" sz="27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700" b="1" i="0" u="none" strike="noStrike" kern="1200" cap="none" spc="0" normalizeH="0" baseline="0" noProof="0" err="1">
                <a:ln>
                  <a:noFill/>
                </a:ln>
                <a:solidFill>
                  <a:prstClr val="black"/>
                </a:solidFill>
                <a:effectLst/>
                <a:uLnTx/>
                <a:uFillTx/>
                <a:latin typeface="Calibri" panose="020F0502020204030204"/>
                <a:ea typeface="+mn-ea"/>
                <a:cs typeface="+mn-cs"/>
              </a:rPr>
              <a:t>là</a:t>
            </a:r>
            <a:r>
              <a:rPr kumimoji="0" lang="en-US" sz="2700" b="1" i="0" u="none" strike="noStrike" kern="1200" cap="none" spc="0" normalizeH="0" baseline="0" noProof="0">
                <a:ln>
                  <a:noFill/>
                </a:ln>
                <a:solidFill>
                  <a:prstClr val="black"/>
                </a:solidFill>
                <a:effectLst/>
                <a:uLnTx/>
                <a:uFillTx/>
                <a:latin typeface="Calibri" panose="020F0502020204030204"/>
                <a:ea typeface="+mn-ea"/>
                <a:cs typeface="+mn-cs"/>
              </a:rPr>
              <a:t> điểm yếu của bạn Hoa? </a:t>
            </a:r>
            <a:endParaRPr kumimoji="0" lang="en-US" sz="27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lowchart: Terminator 2">
            <a:extLst>
              <a:ext uri="{FF2B5EF4-FFF2-40B4-BE49-F238E27FC236}">
                <a16:creationId xmlns:a16="http://schemas.microsoft.com/office/drawing/2014/main" id="{44331F29-DEEF-130E-9781-12449E0805D3}"/>
              </a:ext>
            </a:extLst>
          </p:cNvPr>
          <p:cNvSpPr/>
          <p:nvPr/>
        </p:nvSpPr>
        <p:spPr>
          <a:xfrm>
            <a:off x="402711" y="1944999"/>
            <a:ext cx="2356565" cy="872837"/>
          </a:xfrm>
          <a:custGeom>
            <a:avLst/>
            <a:gdLst>
              <a:gd name="connsiteX0" fmla="*/ 379123 w 2356565"/>
              <a:gd name="connsiteY0" fmla="*/ 0 h 872837"/>
              <a:gd name="connsiteX1" fmla="*/ 895912 w 2356565"/>
              <a:gd name="connsiteY1" fmla="*/ 0 h 872837"/>
              <a:gd name="connsiteX2" fmla="*/ 1428685 w 2356565"/>
              <a:gd name="connsiteY2" fmla="*/ 0 h 872837"/>
              <a:gd name="connsiteX3" fmla="*/ 1977441 w 2356565"/>
              <a:gd name="connsiteY3" fmla="*/ 0 h 872837"/>
              <a:gd name="connsiteX4" fmla="*/ 2356565 w 2356565"/>
              <a:gd name="connsiteY4" fmla="*/ 436418 h 872837"/>
              <a:gd name="connsiteX5" fmla="*/ 1977441 w 2356565"/>
              <a:gd name="connsiteY5" fmla="*/ 872836 h 872837"/>
              <a:gd name="connsiteX6" fmla="*/ 1428685 w 2356565"/>
              <a:gd name="connsiteY6" fmla="*/ 872836 h 872837"/>
              <a:gd name="connsiteX7" fmla="*/ 927879 w 2356565"/>
              <a:gd name="connsiteY7" fmla="*/ 872836 h 872837"/>
              <a:gd name="connsiteX8" fmla="*/ 379123 w 2356565"/>
              <a:gd name="connsiteY8" fmla="*/ 872836 h 872837"/>
              <a:gd name="connsiteX9" fmla="*/ 0 w 2356565"/>
              <a:gd name="connsiteY9" fmla="*/ 436418 h 872837"/>
              <a:gd name="connsiteX10" fmla="*/ 379123 w 2356565"/>
              <a:gd name="connsiteY10" fmla="*/ 0 h 87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6565" h="872837" fill="none" extrusionOk="0">
                <a:moveTo>
                  <a:pt x="379123" y="0"/>
                </a:moveTo>
                <a:cubicBezTo>
                  <a:pt x="584393" y="-26862"/>
                  <a:pt x="753979" y="59892"/>
                  <a:pt x="895912" y="0"/>
                </a:cubicBezTo>
                <a:cubicBezTo>
                  <a:pt x="1037845" y="-59892"/>
                  <a:pt x="1269026" y="49573"/>
                  <a:pt x="1428685" y="0"/>
                </a:cubicBezTo>
                <a:cubicBezTo>
                  <a:pt x="1588344" y="-49573"/>
                  <a:pt x="1810744" y="63570"/>
                  <a:pt x="1977441" y="0"/>
                </a:cubicBezTo>
                <a:cubicBezTo>
                  <a:pt x="2215100" y="-41375"/>
                  <a:pt x="2353745" y="168489"/>
                  <a:pt x="2356565" y="436418"/>
                </a:cubicBezTo>
                <a:cubicBezTo>
                  <a:pt x="2373747" y="706486"/>
                  <a:pt x="2178915" y="868023"/>
                  <a:pt x="1977441" y="872836"/>
                </a:cubicBezTo>
                <a:cubicBezTo>
                  <a:pt x="1774661" y="884205"/>
                  <a:pt x="1674840" y="832593"/>
                  <a:pt x="1428685" y="872836"/>
                </a:cubicBezTo>
                <a:cubicBezTo>
                  <a:pt x="1182530" y="913079"/>
                  <a:pt x="1089585" y="835604"/>
                  <a:pt x="927879" y="872836"/>
                </a:cubicBezTo>
                <a:cubicBezTo>
                  <a:pt x="766173" y="910068"/>
                  <a:pt x="496803" y="824904"/>
                  <a:pt x="379123" y="872836"/>
                </a:cubicBezTo>
                <a:cubicBezTo>
                  <a:pt x="108358" y="904863"/>
                  <a:pt x="-2061" y="727042"/>
                  <a:pt x="0" y="436418"/>
                </a:cubicBezTo>
                <a:cubicBezTo>
                  <a:pt x="11134" y="206515"/>
                  <a:pt x="143926" y="30470"/>
                  <a:pt x="379123" y="0"/>
                </a:cubicBezTo>
                <a:close/>
              </a:path>
              <a:path w="2356565" h="872837" stroke="0" extrusionOk="0">
                <a:moveTo>
                  <a:pt x="379123" y="0"/>
                </a:moveTo>
                <a:cubicBezTo>
                  <a:pt x="639081" y="-7985"/>
                  <a:pt x="696575" y="32459"/>
                  <a:pt x="911896" y="0"/>
                </a:cubicBezTo>
                <a:cubicBezTo>
                  <a:pt x="1127217" y="-32459"/>
                  <a:pt x="1222243" y="57689"/>
                  <a:pt x="1444668" y="0"/>
                </a:cubicBezTo>
                <a:cubicBezTo>
                  <a:pt x="1667093" y="-57689"/>
                  <a:pt x="1770466" y="7907"/>
                  <a:pt x="1977441" y="0"/>
                </a:cubicBezTo>
                <a:cubicBezTo>
                  <a:pt x="2159116" y="58548"/>
                  <a:pt x="2319951" y="150339"/>
                  <a:pt x="2356565" y="436418"/>
                </a:cubicBezTo>
                <a:cubicBezTo>
                  <a:pt x="2331015" y="677107"/>
                  <a:pt x="2222734" y="858743"/>
                  <a:pt x="1977441" y="872836"/>
                </a:cubicBezTo>
                <a:cubicBezTo>
                  <a:pt x="1770117" y="910638"/>
                  <a:pt x="1628663" y="825531"/>
                  <a:pt x="1428685" y="872836"/>
                </a:cubicBezTo>
                <a:cubicBezTo>
                  <a:pt x="1228707" y="920141"/>
                  <a:pt x="1042233" y="857860"/>
                  <a:pt x="927879" y="872836"/>
                </a:cubicBezTo>
                <a:cubicBezTo>
                  <a:pt x="813525" y="887812"/>
                  <a:pt x="523698" y="823865"/>
                  <a:pt x="379123" y="872836"/>
                </a:cubicBezTo>
                <a:cubicBezTo>
                  <a:pt x="194529" y="818550"/>
                  <a:pt x="-69831" y="682824"/>
                  <a:pt x="0" y="436418"/>
                </a:cubicBezTo>
                <a:cubicBezTo>
                  <a:pt x="-4847" y="203454"/>
                  <a:pt x="178347" y="1214"/>
                  <a:pt x="379123"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Nhút</a:t>
            </a:r>
            <a:r>
              <a:rPr kumimoji="0" lang="en-US" sz="2400" b="0" i="0" u="none" strike="noStrike" kern="1200" cap="none" spc="0" normalizeH="0" noProof="0">
                <a:ln>
                  <a:noFill/>
                </a:ln>
                <a:solidFill>
                  <a:prstClr val="black"/>
                </a:solidFill>
                <a:effectLst/>
                <a:uLnTx/>
                <a:uFillTx/>
                <a:latin typeface="Calibri" panose="020F0502020204030204"/>
                <a:ea typeface="+mn-ea"/>
                <a:cs typeface="+mn-cs"/>
              </a:rPr>
              <a:t> nhát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lowchart: Terminator 5">
            <a:extLst>
              <a:ext uri="{FF2B5EF4-FFF2-40B4-BE49-F238E27FC236}">
                <a16:creationId xmlns:a16="http://schemas.microsoft.com/office/drawing/2014/main" id="{6AF1B95A-803E-EFBA-67E8-22DC0515F4AE}"/>
              </a:ext>
            </a:extLst>
          </p:cNvPr>
          <p:cNvSpPr/>
          <p:nvPr/>
        </p:nvSpPr>
        <p:spPr>
          <a:xfrm>
            <a:off x="3377124" y="1904517"/>
            <a:ext cx="2356565" cy="872837"/>
          </a:xfrm>
          <a:custGeom>
            <a:avLst/>
            <a:gdLst>
              <a:gd name="connsiteX0" fmla="*/ 379123 w 2356565"/>
              <a:gd name="connsiteY0" fmla="*/ 0 h 872837"/>
              <a:gd name="connsiteX1" fmla="*/ 895912 w 2356565"/>
              <a:gd name="connsiteY1" fmla="*/ 0 h 872837"/>
              <a:gd name="connsiteX2" fmla="*/ 1428685 w 2356565"/>
              <a:gd name="connsiteY2" fmla="*/ 0 h 872837"/>
              <a:gd name="connsiteX3" fmla="*/ 1977441 w 2356565"/>
              <a:gd name="connsiteY3" fmla="*/ 0 h 872837"/>
              <a:gd name="connsiteX4" fmla="*/ 2356565 w 2356565"/>
              <a:gd name="connsiteY4" fmla="*/ 436418 h 872837"/>
              <a:gd name="connsiteX5" fmla="*/ 1977441 w 2356565"/>
              <a:gd name="connsiteY5" fmla="*/ 872836 h 872837"/>
              <a:gd name="connsiteX6" fmla="*/ 1428685 w 2356565"/>
              <a:gd name="connsiteY6" fmla="*/ 872836 h 872837"/>
              <a:gd name="connsiteX7" fmla="*/ 927879 w 2356565"/>
              <a:gd name="connsiteY7" fmla="*/ 872836 h 872837"/>
              <a:gd name="connsiteX8" fmla="*/ 379123 w 2356565"/>
              <a:gd name="connsiteY8" fmla="*/ 872836 h 872837"/>
              <a:gd name="connsiteX9" fmla="*/ 0 w 2356565"/>
              <a:gd name="connsiteY9" fmla="*/ 436418 h 872837"/>
              <a:gd name="connsiteX10" fmla="*/ 379123 w 2356565"/>
              <a:gd name="connsiteY10" fmla="*/ 0 h 87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6565" h="872837" fill="none" extrusionOk="0">
                <a:moveTo>
                  <a:pt x="379123" y="0"/>
                </a:moveTo>
                <a:cubicBezTo>
                  <a:pt x="584393" y="-26862"/>
                  <a:pt x="753979" y="59892"/>
                  <a:pt x="895912" y="0"/>
                </a:cubicBezTo>
                <a:cubicBezTo>
                  <a:pt x="1037845" y="-59892"/>
                  <a:pt x="1269026" y="49573"/>
                  <a:pt x="1428685" y="0"/>
                </a:cubicBezTo>
                <a:cubicBezTo>
                  <a:pt x="1588344" y="-49573"/>
                  <a:pt x="1810744" y="63570"/>
                  <a:pt x="1977441" y="0"/>
                </a:cubicBezTo>
                <a:cubicBezTo>
                  <a:pt x="2215100" y="-41375"/>
                  <a:pt x="2353745" y="168489"/>
                  <a:pt x="2356565" y="436418"/>
                </a:cubicBezTo>
                <a:cubicBezTo>
                  <a:pt x="2373747" y="706486"/>
                  <a:pt x="2178915" y="868023"/>
                  <a:pt x="1977441" y="872836"/>
                </a:cubicBezTo>
                <a:cubicBezTo>
                  <a:pt x="1774661" y="884205"/>
                  <a:pt x="1674840" y="832593"/>
                  <a:pt x="1428685" y="872836"/>
                </a:cubicBezTo>
                <a:cubicBezTo>
                  <a:pt x="1182530" y="913079"/>
                  <a:pt x="1089585" y="835604"/>
                  <a:pt x="927879" y="872836"/>
                </a:cubicBezTo>
                <a:cubicBezTo>
                  <a:pt x="766173" y="910068"/>
                  <a:pt x="496803" y="824904"/>
                  <a:pt x="379123" y="872836"/>
                </a:cubicBezTo>
                <a:cubicBezTo>
                  <a:pt x="108358" y="904863"/>
                  <a:pt x="-2061" y="727042"/>
                  <a:pt x="0" y="436418"/>
                </a:cubicBezTo>
                <a:cubicBezTo>
                  <a:pt x="11134" y="206515"/>
                  <a:pt x="143926" y="30470"/>
                  <a:pt x="379123" y="0"/>
                </a:cubicBezTo>
                <a:close/>
              </a:path>
              <a:path w="2356565" h="872837" stroke="0" extrusionOk="0">
                <a:moveTo>
                  <a:pt x="379123" y="0"/>
                </a:moveTo>
                <a:cubicBezTo>
                  <a:pt x="639081" y="-7985"/>
                  <a:pt x="696575" y="32459"/>
                  <a:pt x="911896" y="0"/>
                </a:cubicBezTo>
                <a:cubicBezTo>
                  <a:pt x="1127217" y="-32459"/>
                  <a:pt x="1222243" y="57689"/>
                  <a:pt x="1444668" y="0"/>
                </a:cubicBezTo>
                <a:cubicBezTo>
                  <a:pt x="1667093" y="-57689"/>
                  <a:pt x="1770466" y="7907"/>
                  <a:pt x="1977441" y="0"/>
                </a:cubicBezTo>
                <a:cubicBezTo>
                  <a:pt x="2159116" y="58548"/>
                  <a:pt x="2319951" y="150339"/>
                  <a:pt x="2356565" y="436418"/>
                </a:cubicBezTo>
                <a:cubicBezTo>
                  <a:pt x="2331015" y="677107"/>
                  <a:pt x="2222734" y="858743"/>
                  <a:pt x="1977441" y="872836"/>
                </a:cubicBezTo>
                <a:cubicBezTo>
                  <a:pt x="1770117" y="910638"/>
                  <a:pt x="1628663" y="825531"/>
                  <a:pt x="1428685" y="872836"/>
                </a:cubicBezTo>
                <a:cubicBezTo>
                  <a:pt x="1228707" y="920141"/>
                  <a:pt x="1042233" y="857860"/>
                  <a:pt x="927879" y="872836"/>
                </a:cubicBezTo>
                <a:cubicBezTo>
                  <a:pt x="813525" y="887812"/>
                  <a:pt x="523698" y="823865"/>
                  <a:pt x="379123" y="872836"/>
                </a:cubicBezTo>
                <a:cubicBezTo>
                  <a:pt x="194529" y="818550"/>
                  <a:pt x="-69831" y="682824"/>
                  <a:pt x="0" y="436418"/>
                </a:cubicBezTo>
                <a:cubicBezTo>
                  <a:pt x="-4847" y="203454"/>
                  <a:pt x="178347" y="1214"/>
                  <a:pt x="379123"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sz="2400">
                <a:solidFill>
                  <a:prstClr val="black"/>
                </a:solidFill>
                <a:latin typeface="Calibri" panose="020F0502020204030204"/>
              </a:rPr>
              <a:t>Đàn giỏi</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a16="http://schemas.microsoft.com/office/drawing/2014/main" id="{090953B9-E25C-F62D-6395-DEDA3341011F}"/>
              </a:ext>
            </a:extLst>
          </p:cNvPr>
          <p:cNvGrpSpPr/>
          <p:nvPr/>
        </p:nvGrpSpPr>
        <p:grpSpPr>
          <a:xfrm>
            <a:off x="6907182" y="2852878"/>
            <a:ext cx="2414906" cy="2356166"/>
            <a:chOff x="9209575" y="3803838"/>
            <a:chExt cx="3219875" cy="3141554"/>
          </a:xfrm>
        </p:grpSpPr>
        <p:pic>
          <p:nvPicPr>
            <p:cNvPr id="114" name="Picture 113" descr="Background pattern&#10;&#10;Description automatically generated">
              <a:extLst>
                <a:ext uri="{FF2B5EF4-FFF2-40B4-BE49-F238E27FC236}">
                  <a16:creationId xmlns:a16="http://schemas.microsoft.com/office/drawing/2014/main" id="{B230548C-E840-9E4B-11D3-7E34F87655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a16="http://schemas.microsoft.com/office/drawing/2014/main" id="{BCD17974-D0C9-0754-52F3-4F1F68C8866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16007" y="2119425"/>
            <a:ext cx="365522" cy="365522"/>
          </a:xfrm>
          <a:prstGeom prst="rect">
            <a:avLst/>
          </a:prstGeom>
        </p:spPr>
      </p:pic>
      <p:pic>
        <p:nvPicPr>
          <p:cNvPr id="10" name="Am-thanh-tra-loi-sai-www_tiengdong_com">
            <a:hlinkClick r:id="" action="ppaction://media"/>
            <a:extLst>
              <a:ext uri="{FF2B5EF4-FFF2-40B4-BE49-F238E27FC236}">
                <a16:creationId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236589" y="2129377"/>
            <a:ext cx="365522" cy="365522"/>
          </a:xfrm>
          <a:prstGeom prst="rect">
            <a:avLst/>
          </a:prstGeom>
        </p:spPr>
      </p:pic>
      <p:sp>
        <p:nvSpPr>
          <p:cNvPr id="4" name="Flowchart: Terminator 3">
            <a:extLst>
              <a:ext uri="{FF2B5EF4-FFF2-40B4-BE49-F238E27FC236}">
                <a16:creationId xmlns:a16="http://schemas.microsoft.com/office/drawing/2014/main" id="{FD53FEA5-6337-A852-59EB-BD7DB4FA5DBA}"/>
              </a:ext>
            </a:extLst>
          </p:cNvPr>
          <p:cNvSpPr/>
          <p:nvPr/>
        </p:nvSpPr>
        <p:spPr>
          <a:xfrm>
            <a:off x="6310640" y="1944999"/>
            <a:ext cx="2356565" cy="872837"/>
          </a:xfrm>
          <a:custGeom>
            <a:avLst/>
            <a:gdLst>
              <a:gd name="connsiteX0" fmla="*/ 379123 w 2356565"/>
              <a:gd name="connsiteY0" fmla="*/ 0 h 872837"/>
              <a:gd name="connsiteX1" fmla="*/ 895912 w 2356565"/>
              <a:gd name="connsiteY1" fmla="*/ 0 h 872837"/>
              <a:gd name="connsiteX2" fmla="*/ 1428685 w 2356565"/>
              <a:gd name="connsiteY2" fmla="*/ 0 h 872837"/>
              <a:gd name="connsiteX3" fmla="*/ 1977441 w 2356565"/>
              <a:gd name="connsiteY3" fmla="*/ 0 h 872837"/>
              <a:gd name="connsiteX4" fmla="*/ 2356565 w 2356565"/>
              <a:gd name="connsiteY4" fmla="*/ 436418 h 872837"/>
              <a:gd name="connsiteX5" fmla="*/ 1977441 w 2356565"/>
              <a:gd name="connsiteY5" fmla="*/ 872836 h 872837"/>
              <a:gd name="connsiteX6" fmla="*/ 1428685 w 2356565"/>
              <a:gd name="connsiteY6" fmla="*/ 872836 h 872837"/>
              <a:gd name="connsiteX7" fmla="*/ 927879 w 2356565"/>
              <a:gd name="connsiteY7" fmla="*/ 872836 h 872837"/>
              <a:gd name="connsiteX8" fmla="*/ 379123 w 2356565"/>
              <a:gd name="connsiteY8" fmla="*/ 872836 h 872837"/>
              <a:gd name="connsiteX9" fmla="*/ 0 w 2356565"/>
              <a:gd name="connsiteY9" fmla="*/ 436418 h 872837"/>
              <a:gd name="connsiteX10" fmla="*/ 379123 w 2356565"/>
              <a:gd name="connsiteY10" fmla="*/ 0 h 87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6565" h="872837" fill="none" extrusionOk="0">
                <a:moveTo>
                  <a:pt x="379123" y="0"/>
                </a:moveTo>
                <a:cubicBezTo>
                  <a:pt x="584393" y="-26862"/>
                  <a:pt x="753979" y="59892"/>
                  <a:pt x="895912" y="0"/>
                </a:cubicBezTo>
                <a:cubicBezTo>
                  <a:pt x="1037845" y="-59892"/>
                  <a:pt x="1269026" y="49573"/>
                  <a:pt x="1428685" y="0"/>
                </a:cubicBezTo>
                <a:cubicBezTo>
                  <a:pt x="1588344" y="-49573"/>
                  <a:pt x="1810744" y="63570"/>
                  <a:pt x="1977441" y="0"/>
                </a:cubicBezTo>
                <a:cubicBezTo>
                  <a:pt x="2215100" y="-41375"/>
                  <a:pt x="2353745" y="168489"/>
                  <a:pt x="2356565" y="436418"/>
                </a:cubicBezTo>
                <a:cubicBezTo>
                  <a:pt x="2373747" y="706486"/>
                  <a:pt x="2178915" y="868023"/>
                  <a:pt x="1977441" y="872836"/>
                </a:cubicBezTo>
                <a:cubicBezTo>
                  <a:pt x="1774661" y="884205"/>
                  <a:pt x="1674840" y="832593"/>
                  <a:pt x="1428685" y="872836"/>
                </a:cubicBezTo>
                <a:cubicBezTo>
                  <a:pt x="1182530" y="913079"/>
                  <a:pt x="1089585" y="835604"/>
                  <a:pt x="927879" y="872836"/>
                </a:cubicBezTo>
                <a:cubicBezTo>
                  <a:pt x="766173" y="910068"/>
                  <a:pt x="496803" y="824904"/>
                  <a:pt x="379123" y="872836"/>
                </a:cubicBezTo>
                <a:cubicBezTo>
                  <a:pt x="108358" y="904863"/>
                  <a:pt x="-2061" y="727042"/>
                  <a:pt x="0" y="436418"/>
                </a:cubicBezTo>
                <a:cubicBezTo>
                  <a:pt x="11134" y="206515"/>
                  <a:pt x="143926" y="30470"/>
                  <a:pt x="379123" y="0"/>
                </a:cubicBezTo>
                <a:close/>
              </a:path>
              <a:path w="2356565" h="872837" stroke="0" extrusionOk="0">
                <a:moveTo>
                  <a:pt x="379123" y="0"/>
                </a:moveTo>
                <a:cubicBezTo>
                  <a:pt x="639081" y="-7985"/>
                  <a:pt x="696575" y="32459"/>
                  <a:pt x="911896" y="0"/>
                </a:cubicBezTo>
                <a:cubicBezTo>
                  <a:pt x="1127217" y="-32459"/>
                  <a:pt x="1222243" y="57689"/>
                  <a:pt x="1444668" y="0"/>
                </a:cubicBezTo>
                <a:cubicBezTo>
                  <a:pt x="1667093" y="-57689"/>
                  <a:pt x="1770466" y="7907"/>
                  <a:pt x="1977441" y="0"/>
                </a:cubicBezTo>
                <a:cubicBezTo>
                  <a:pt x="2159116" y="58548"/>
                  <a:pt x="2319951" y="150339"/>
                  <a:pt x="2356565" y="436418"/>
                </a:cubicBezTo>
                <a:cubicBezTo>
                  <a:pt x="2331015" y="677107"/>
                  <a:pt x="2222734" y="858743"/>
                  <a:pt x="1977441" y="872836"/>
                </a:cubicBezTo>
                <a:cubicBezTo>
                  <a:pt x="1770117" y="910638"/>
                  <a:pt x="1628663" y="825531"/>
                  <a:pt x="1428685" y="872836"/>
                </a:cubicBezTo>
                <a:cubicBezTo>
                  <a:pt x="1228707" y="920141"/>
                  <a:pt x="1042233" y="857860"/>
                  <a:pt x="927879" y="872836"/>
                </a:cubicBezTo>
                <a:cubicBezTo>
                  <a:pt x="813525" y="887812"/>
                  <a:pt x="523698" y="823865"/>
                  <a:pt x="379123" y="872836"/>
                </a:cubicBezTo>
                <a:cubicBezTo>
                  <a:pt x="194529" y="818550"/>
                  <a:pt x="-69831" y="682824"/>
                  <a:pt x="0" y="436418"/>
                </a:cubicBezTo>
                <a:cubicBezTo>
                  <a:pt x="-4847" y="203454"/>
                  <a:pt x="178347" y="1214"/>
                  <a:pt x="379123"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 Vẽ</a:t>
            </a:r>
            <a:r>
              <a:rPr kumimoji="0" lang="en-US" sz="2400" b="0" i="0" u="none" strike="noStrike" kern="1200" cap="none" spc="0" normalizeH="0" noProof="0">
                <a:ln>
                  <a:noFill/>
                </a:ln>
                <a:solidFill>
                  <a:prstClr val="black"/>
                </a:solidFill>
                <a:effectLst/>
                <a:uLnTx/>
                <a:uFillTx/>
                <a:latin typeface="Calibri" panose="020F0502020204030204"/>
                <a:ea typeface="+mn-ea"/>
                <a:cs typeface="+mn-cs"/>
              </a:rPr>
              <a:t> đẹp</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Tieng-vo-tay-tra-loi-dung-www_tiengdong_com">
            <a:hlinkClick r:id="" action="ppaction://media"/>
            <a:extLst>
              <a:ext uri="{FF2B5EF4-FFF2-40B4-BE49-F238E27FC236}">
                <a16:creationId xmlns:a16="http://schemas.microsoft.com/office/drawing/2014/main" id="{B0FCBB54-6DD3-ADC9-E3E0-DA21E16CC73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813133" y="3948821"/>
            <a:ext cx="365522" cy="365522"/>
          </a:xfrm>
          <a:prstGeom prst="rect">
            <a:avLst/>
          </a:prstGeom>
        </p:spPr>
      </p:pic>
    </p:spTree>
    <p:extLst>
      <p:ext uri="{BB962C8B-B14F-4D97-AF65-F5344CB8AC3E}">
        <p14:creationId xmlns:p14="http://schemas.microsoft.com/office/powerpoint/2010/main" val="4075937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a16="http://schemas.microsoft.com/office/drawing/2014/main" id="{AB0360B9-E33F-26BB-88AF-48CD30503C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59" y="2385395"/>
            <a:ext cx="3364793" cy="2610035"/>
          </a:xfrm>
          <a:prstGeom prst="rect">
            <a:avLst/>
          </a:prstGeom>
        </p:spPr>
      </p:pic>
      <p:sp>
        <p:nvSpPr>
          <p:cNvPr id="4" name="TextBox 3">
            <a:extLst>
              <a:ext uri="{FF2B5EF4-FFF2-40B4-BE49-F238E27FC236}">
                <a16:creationId xmlns:a16="http://schemas.microsoft.com/office/drawing/2014/main" id="{887667B2-DD6C-18D1-7AB7-FC88A7F57F15}"/>
              </a:ext>
            </a:extLst>
          </p:cNvPr>
          <p:cNvSpPr txBox="1"/>
          <p:nvPr/>
        </p:nvSpPr>
        <p:spPr>
          <a:xfrm>
            <a:off x="3483552" y="872836"/>
            <a:ext cx="3514726" cy="769441"/>
          </a:xfrm>
          <a:prstGeom prst="rect">
            <a:avLst/>
          </a:prstGeom>
          <a:noFill/>
        </p:spPr>
        <p:txBody>
          <a:bodyPr wrap="square" rtlCol="0">
            <a:spAutoFit/>
          </a:bodyPr>
          <a:lstStyle/>
          <a:p>
            <a:pPr algn="just" defTabSz="685800"/>
            <a:r>
              <a:rPr lang="en-US" sz="4400" dirty="0" err="1">
                <a:ln w="28575">
                  <a:solidFill>
                    <a:prstClr val="white"/>
                  </a:solidFill>
                  <a:prstDash val="solid"/>
                </a:ln>
                <a:solidFill>
                  <a:srgbClr val="00B050"/>
                </a:solidFill>
                <a:effectLst>
                  <a:glow rad="228600">
                    <a:srgbClr val="70AD47">
                      <a:satMod val="175000"/>
                      <a:alpha val="40000"/>
                    </a:srgbClr>
                  </a:glow>
                </a:effectLst>
                <a:latin typeface="UVN Banh Mi" pitchFamily="2" charset="0"/>
              </a:rPr>
              <a:t>Hoạt</a:t>
            </a:r>
            <a:r>
              <a:rPr lang="en-US" sz="4400" dirty="0">
                <a:ln w="28575">
                  <a:solidFill>
                    <a:prstClr val="white"/>
                  </a:solidFill>
                  <a:prstDash val="solid"/>
                </a:ln>
                <a:solidFill>
                  <a:srgbClr val="00B050"/>
                </a:solidFill>
                <a:effectLst>
                  <a:glow rad="228600">
                    <a:srgbClr val="70AD47">
                      <a:satMod val="175000"/>
                      <a:alpha val="40000"/>
                    </a:srgbClr>
                  </a:glow>
                </a:effectLst>
                <a:latin typeface="UVN Banh Mi" pitchFamily="2" charset="0"/>
              </a:rPr>
              <a:t> </a:t>
            </a:r>
            <a:r>
              <a:rPr lang="en-US" sz="4400" err="1">
                <a:ln w="28575">
                  <a:solidFill>
                    <a:prstClr val="white"/>
                  </a:solidFill>
                  <a:prstDash val="solid"/>
                </a:ln>
                <a:solidFill>
                  <a:srgbClr val="00B050"/>
                </a:solidFill>
                <a:effectLst>
                  <a:glow rad="228600">
                    <a:srgbClr val="70AD47">
                      <a:satMod val="175000"/>
                      <a:alpha val="40000"/>
                    </a:srgbClr>
                  </a:glow>
                </a:effectLst>
                <a:latin typeface="UVN Banh Mi" pitchFamily="2" charset="0"/>
              </a:rPr>
              <a:t>động</a:t>
            </a:r>
            <a:r>
              <a:rPr lang="en-US" sz="4400">
                <a:ln w="28575">
                  <a:solidFill>
                    <a:prstClr val="white"/>
                  </a:solidFill>
                  <a:prstDash val="solid"/>
                </a:ln>
                <a:solidFill>
                  <a:srgbClr val="00B050"/>
                </a:solidFill>
                <a:effectLst>
                  <a:glow rad="228600">
                    <a:srgbClr val="70AD47">
                      <a:satMod val="175000"/>
                      <a:alpha val="40000"/>
                    </a:srgbClr>
                  </a:glow>
                </a:effectLst>
                <a:latin typeface="UVN Banh Mi" pitchFamily="2" charset="0"/>
              </a:rPr>
              <a:t> 2</a:t>
            </a:r>
            <a:endParaRPr lang="en-US" sz="4400" dirty="0">
              <a:ln w="28575">
                <a:solidFill>
                  <a:prstClr val="white"/>
                </a:solidFill>
                <a:prstDash val="solid"/>
              </a:ln>
              <a:solidFill>
                <a:srgbClr val="00B050"/>
              </a:solidFill>
              <a:effectLst>
                <a:glow rad="228600">
                  <a:srgbClr val="70AD47">
                    <a:satMod val="175000"/>
                    <a:alpha val="40000"/>
                  </a:srgbClr>
                </a:glow>
              </a:effectLst>
              <a:latin typeface="UVN Banh Mi" pitchFamily="2" charset="0"/>
            </a:endParaRPr>
          </a:p>
        </p:txBody>
      </p:sp>
      <p:sp>
        <p:nvSpPr>
          <p:cNvPr id="2" name="TextBox 1">
            <a:extLst>
              <a:ext uri="{FF2B5EF4-FFF2-40B4-BE49-F238E27FC236}">
                <a16:creationId xmlns:a16="http://schemas.microsoft.com/office/drawing/2014/main" id="{AB6AD5D5-B83B-18AA-A462-E21F162CAC3C}"/>
              </a:ext>
            </a:extLst>
          </p:cNvPr>
          <p:cNvSpPr txBox="1"/>
          <p:nvPr/>
        </p:nvSpPr>
        <p:spPr>
          <a:xfrm>
            <a:off x="2816561" y="1773084"/>
            <a:ext cx="5108432" cy="2554545"/>
          </a:xfrm>
          <a:prstGeom prst="rect">
            <a:avLst/>
          </a:prstGeom>
          <a:noFill/>
        </p:spPr>
        <p:txBody>
          <a:bodyPr wrap="square" rtlCol="0">
            <a:spAutoFit/>
          </a:bodyPr>
          <a:lstStyle/>
          <a:p>
            <a:pPr defTabSz="685800"/>
            <a:r>
              <a:rPr lang="en-US" sz="4000">
                <a:ln w="19050">
                  <a:solidFill>
                    <a:srgbClr val="ED7D31">
                      <a:lumMod val="50000"/>
                    </a:srgbClr>
                  </a:solidFill>
                </a:ln>
                <a:solidFill>
                  <a:srgbClr val="FF9900"/>
                </a:solidFill>
                <a:latin typeface="#9Slide05 SVNClementine" panose="020F0502020204030203" pitchFamily="34" charset="0"/>
                <a:ea typeface="LNTH-LuoLuoNotangYuanTi 1" pitchFamily="2" charset="-128"/>
                <a:cs typeface="LNTH-LuoLuoNotangYuanTi 1" pitchFamily="2" charset="-128"/>
              </a:rPr>
              <a:t> Các bạn trong tranh tự đánh giá điểm mạnh, điểm yếu của bản thân bằng cách nào?</a:t>
            </a:r>
            <a:endParaRPr lang="en-US" sz="4000" dirty="0">
              <a:ln w="19050">
                <a:solidFill>
                  <a:srgbClr val="ED7D31">
                    <a:lumMod val="50000"/>
                  </a:srgbClr>
                </a:solidFill>
              </a:ln>
              <a:solidFill>
                <a:srgbClr val="FF9900"/>
              </a:solidFill>
              <a:latin typeface="#9Slide05 SVNClementine" panose="020F0502020204030203" pitchFamily="34" charset="0"/>
              <a:ea typeface="LNTH-LuoLuoNotangYuanTi 1" pitchFamily="2" charset="-128"/>
              <a:cs typeface="LNTH-LuoLuoNotangYuanTi 1" pitchFamily="2" charset="-128"/>
            </a:endParaRPr>
          </a:p>
        </p:txBody>
      </p:sp>
    </p:spTree>
    <p:extLst>
      <p:ext uri="{BB962C8B-B14F-4D97-AF65-F5344CB8AC3E}">
        <p14:creationId xmlns:p14="http://schemas.microsoft.com/office/powerpoint/2010/main" val="20592275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2.77778E-7 -4.44444E-6 L -2.77778E-7 -0.07222 " pathEditMode="relative" rAng="0" ptsTypes="AA">
                                      <p:cBhvr>
                                        <p:cTn id="6" dur="250" accel="50000" decel="50000" autoRev="1" fill="hold">
                                          <p:stCondLst>
                                            <p:cond delay="0"/>
                                          </p:stCondLst>
                                        </p:cTn>
                                        <p:tgtEl>
                                          <p:spTgt spid="4"/>
                                        </p:tgtEl>
                                        <p:attrNameLst>
                                          <p:attrName>ppt_x</p:attrName>
                                          <p:attrName>ppt_y</p:attrName>
                                        </p:attrNameLst>
                                      </p:cBhvr>
                                      <p:rCtr x="0" y="-3611"/>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900"/>
                            </p:stCondLst>
                            <p:childTnLst>
                              <p:par>
                                <p:cTn id="12" presetID="50" presetClass="entr" presetSubtype="0" decel="10000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3"/>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AE83207-8E45-2936-EA56-9558AA618C68}"/>
              </a:ext>
            </a:extLst>
          </p:cNvPr>
          <p:cNvSpPr/>
          <p:nvPr/>
        </p:nvSpPr>
        <p:spPr>
          <a:xfrm>
            <a:off x="348970" y="195486"/>
            <a:ext cx="8424936" cy="4680520"/>
          </a:xfrm>
          <a:prstGeom prst="roundRect">
            <a:avLst>
              <a:gd name="adj" fmla="val 133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311B59B-9105-29AF-6654-434DDB6EB32C}"/>
              </a:ext>
            </a:extLst>
          </p:cNvPr>
          <p:cNvSpPr txBox="1"/>
          <p:nvPr/>
        </p:nvSpPr>
        <p:spPr>
          <a:xfrm>
            <a:off x="721731" y="351885"/>
            <a:ext cx="7679414" cy="707886"/>
          </a:xfrm>
          <a:prstGeom prst="rect">
            <a:avLst/>
          </a:prstGeom>
          <a:noFill/>
        </p:spPr>
        <p:txBody>
          <a:bodyPr wrap="square">
            <a:spAutoFit/>
          </a:bodyPr>
          <a:lstStyle/>
          <a:p>
            <a:pPr algn="just"/>
            <a:r>
              <a:rPr lang="en-US" sz="2000" b="0" i="0">
                <a:solidFill>
                  <a:srgbClr val="333333"/>
                </a:solidFill>
                <a:effectLst/>
                <a:latin typeface="Arial" panose="020B0604020202020204" pitchFamily="34" charset="0"/>
                <a:cs typeface="Arial" panose="020B0604020202020204" pitchFamily="34" charset="0"/>
              </a:rPr>
              <a:t>3</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Các</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bạn</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trong</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tranh</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tự</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đánh</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giá</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điểm</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mạnh</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điểm</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yếu</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của</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bản</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thân</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bằng</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cách</a:t>
            </a:r>
            <a:r>
              <a:rPr lang="en-US" sz="2000" b="0" i="0" dirty="0">
                <a:solidFill>
                  <a:srgbClr val="333333"/>
                </a:solidFill>
                <a:effectLst/>
                <a:latin typeface="Arial" panose="020B0604020202020204" pitchFamily="34" charset="0"/>
                <a:cs typeface="Arial" panose="020B0604020202020204" pitchFamily="34" charset="0"/>
              </a:rPr>
              <a:t> </a:t>
            </a:r>
            <a:r>
              <a:rPr lang="en-US" sz="2000" b="0" i="0" dirty="0" err="1">
                <a:solidFill>
                  <a:srgbClr val="333333"/>
                </a:solidFill>
                <a:effectLst/>
                <a:latin typeface="Arial" panose="020B0604020202020204" pitchFamily="34" charset="0"/>
                <a:cs typeface="Arial" panose="020B0604020202020204" pitchFamily="34" charset="0"/>
              </a:rPr>
              <a:t>nào</a:t>
            </a:r>
            <a:r>
              <a:rPr lang="en-US" sz="2000" b="0" i="0" dirty="0">
                <a:solidFill>
                  <a:srgbClr val="333333"/>
                </a:solidFill>
                <a:effectLst/>
                <a:latin typeface="Arial" panose="020B0604020202020204" pitchFamily="34" charset="0"/>
                <a:cs typeface="Arial" panose="020B0604020202020204" pitchFamily="34" charset="0"/>
              </a:rPr>
              <a:t>?</a:t>
            </a:r>
          </a:p>
        </p:txBody>
      </p:sp>
      <p:pic>
        <p:nvPicPr>
          <p:cNvPr id="13" name="Picture 12">
            <a:extLst>
              <a:ext uri="{FF2B5EF4-FFF2-40B4-BE49-F238E27FC236}">
                <a16:creationId xmlns:a16="http://schemas.microsoft.com/office/drawing/2014/main" id="{A675B145-FF90-D533-8DF7-A6EE3512D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6281" y="1039112"/>
            <a:ext cx="2373793" cy="1943078"/>
          </a:xfrm>
          <a:prstGeom prst="rect">
            <a:avLst/>
          </a:prstGeom>
        </p:spPr>
      </p:pic>
      <p:pic>
        <p:nvPicPr>
          <p:cNvPr id="16" name="Picture 15">
            <a:extLst>
              <a:ext uri="{FF2B5EF4-FFF2-40B4-BE49-F238E27FC236}">
                <a16:creationId xmlns:a16="http://schemas.microsoft.com/office/drawing/2014/main" id="{B9515131-D26B-66B8-C1CD-BD6BE45918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6232" y="857909"/>
            <a:ext cx="2572990" cy="2120596"/>
          </a:xfrm>
          <a:prstGeom prst="rect">
            <a:avLst/>
          </a:prstGeom>
        </p:spPr>
      </p:pic>
      <p:pic>
        <p:nvPicPr>
          <p:cNvPr id="18" name="Picture 17">
            <a:extLst>
              <a:ext uri="{FF2B5EF4-FFF2-40B4-BE49-F238E27FC236}">
                <a16:creationId xmlns:a16="http://schemas.microsoft.com/office/drawing/2014/main" id="{F4FCE1F2-AD19-1DF7-CA61-7F75B2404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6742" y="2911335"/>
            <a:ext cx="2304256" cy="1865794"/>
          </a:xfrm>
          <a:prstGeom prst="rect">
            <a:avLst/>
          </a:prstGeom>
        </p:spPr>
      </p:pic>
      <p:pic>
        <p:nvPicPr>
          <p:cNvPr id="20" name="Picture 19">
            <a:extLst>
              <a:ext uri="{FF2B5EF4-FFF2-40B4-BE49-F238E27FC236}">
                <a16:creationId xmlns:a16="http://schemas.microsoft.com/office/drawing/2014/main" id="{B8ACA2FD-B491-A067-EF86-FC4D44A164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1461" y="2836114"/>
            <a:ext cx="2402531" cy="1958585"/>
          </a:xfrm>
          <a:prstGeom prst="rect">
            <a:avLst/>
          </a:prstGeom>
        </p:spPr>
      </p:pic>
    </p:spTree>
    <p:extLst>
      <p:ext uri="{BB962C8B-B14F-4D97-AF65-F5344CB8AC3E}">
        <p14:creationId xmlns:p14="http://schemas.microsoft.com/office/powerpoint/2010/main" val="1915749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238"/>
        <p:cNvGrpSpPr/>
        <p:nvPr/>
      </p:nvGrpSpPr>
      <p:grpSpPr>
        <a:xfrm>
          <a:off x="0" y="0"/>
          <a:ext cx="0" cy="0"/>
          <a:chOff x="0" y="0"/>
          <a:chExt cx="0" cy="0"/>
        </a:xfrm>
      </p:grpSpPr>
      <p:pic>
        <p:nvPicPr>
          <p:cNvPr id="541" name="Picture 540" descr="Graphical user interface&#10;&#10;Description automatically generated">
            <a:extLst>
              <a:ext uri="{FF2B5EF4-FFF2-40B4-BE49-F238E27FC236}">
                <a16:creationId xmlns:a16="http://schemas.microsoft.com/office/drawing/2014/main" id="{16219389-EB68-4EB6-B66F-147FA6A8E9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9155319" cy="5149867"/>
          </a:xfrm>
          <a:prstGeom prst="rect">
            <a:avLst/>
          </a:prstGeom>
        </p:spPr>
      </p:pic>
      <p:pic>
        <p:nvPicPr>
          <p:cNvPr id="543" name="Graphic 542">
            <a:extLst>
              <a:ext uri="{FF2B5EF4-FFF2-40B4-BE49-F238E27FC236}">
                <a16:creationId xmlns:a16="http://schemas.microsoft.com/office/drawing/2014/main" id="{DA540977-529D-4EB5-8230-7134F98606CC}"/>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288292" y="3210081"/>
            <a:ext cx="1855709" cy="1911102"/>
          </a:xfrm>
          <a:prstGeom prst="rect">
            <a:avLst/>
          </a:prstGeom>
        </p:spPr>
      </p:pic>
      <p:pic>
        <p:nvPicPr>
          <p:cNvPr id="544" name="Graphic 543">
            <a:extLst>
              <a:ext uri="{FF2B5EF4-FFF2-40B4-BE49-F238E27FC236}">
                <a16:creationId xmlns:a16="http://schemas.microsoft.com/office/drawing/2014/main" id="{74B01ED8-9554-42B4-BD56-CC268442D269}"/>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82029" y="3020382"/>
            <a:ext cx="1855708" cy="2100802"/>
          </a:xfrm>
          <a:prstGeom prst="rect">
            <a:avLst/>
          </a:prstGeom>
        </p:spPr>
      </p:pic>
      <p:pic>
        <p:nvPicPr>
          <p:cNvPr id="545" name="Graphic 544">
            <a:extLst>
              <a:ext uri="{FF2B5EF4-FFF2-40B4-BE49-F238E27FC236}">
                <a16:creationId xmlns:a16="http://schemas.microsoft.com/office/drawing/2014/main" id="{FCA5AD51-C407-48CC-A3EC-9719F9DFBD6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254581" y="1577842"/>
            <a:ext cx="1410810" cy="2871876"/>
          </a:xfrm>
          <a:prstGeom prst="rect">
            <a:avLst/>
          </a:prstGeom>
        </p:spPr>
      </p:pic>
      <p:pic>
        <p:nvPicPr>
          <p:cNvPr id="546" name="Graphic 545">
            <a:extLst>
              <a:ext uri="{FF2B5EF4-FFF2-40B4-BE49-F238E27FC236}">
                <a16:creationId xmlns:a16="http://schemas.microsoft.com/office/drawing/2014/main" id="{64418B11-F315-490C-9C87-085355A68899}"/>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1" y="3118785"/>
            <a:ext cx="1859564" cy="2028616"/>
          </a:xfrm>
          <a:prstGeom prst="rect">
            <a:avLst/>
          </a:prstGeom>
        </p:spPr>
      </p:pic>
      <p:pic>
        <p:nvPicPr>
          <p:cNvPr id="547" name="Graphic 546">
            <a:extLst>
              <a:ext uri="{FF2B5EF4-FFF2-40B4-BE49-F238E27FC236}">
                <a16:creationId xmlns:a16="http://schemas.microsoft.com/office/drawing/2014/main" id="{14BA8C53-9437-4654-AE0C-0FA3109568BF}"/>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flipH="1">
            <a:off x="2406264" y="3057016"/>
            <a:ext cx="1855709" cy="2027533"/>
          </a:xfrm>
          <a:prstGeom prst="rect">
            <a:avLst/>
          </a:prstGeom>
        </p:spPr>
      </p:pic>
      <p:sp>
        <p:nvSpPr>
          <p:cNvPr id="6" name="Rectangle: Rounded Corners 5">
            <a:extLst>
              <a:ext uri="{FF2B5EF4-FFF2-40B4-BE49-F238E27FC236}">
                <a16:creationId xmlns:a16="http://schemas.microsoft.com/office/drawing/2014/main" id="{AD08DA11-34E8-D57D-6CBF-939EE8A9617E}"/>
              </a:ext>
            </a:extLst>
          </p:cNvPr>
          <p:cNvSpPr/>
          <p:nvPr/>
        </p:nvSpPr>
        <p:spPr>
          <a:xfrm>
            <a:off x="1959986" y="1383292"/>
            <a:ext cx="5333229" cy="5501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22225">
                  <a:noFill/>
                  <a:prstDash val="solid"/>
                </a:ln>
                <a:solidFill>
                  <a:srgbClr val="FF0000"/>
                </a:solidFill>
                <a:effectLst>
                  <a:outerShdw blurRad="38100" dist="38100" dir="2700000" algn="tl">
                    <a:srgbClr val="000000">
                      <a:alpha val="43137"/>
                    </a:srgbClr>
                  </a:outerShdw>
                </a:effectLst>
                <a:latin typeface="Baloo 2" panose="03080502040302020200" pitchFamily="66" charset="0"/>
                <a:cs typeface="Baloo 2" panose="03080502040302020200" pitchFamily="66" charset="0"/>
              </a:rPr>
              <a:t>CHIA SẺ TRƯỚC LỚP</a:t>
            </a:r>
          </a:p>
        </p:txBody>
      </p:sp>
    </p:spTree>
    <p:extLst>
      <p:ext uri="{BB962C8B-B14F-4D97-AF65-F5344CB8AC3E}">
        <p14:creationId xmlns:p14="http://schemas.microsoft.com/office/powerpoint/2010/main" val="3933504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ABB90D-BC3A-7636-88D1-B7BD906D5F79}"/>
              </a:ext>
            </a:extLst>
          </p:cNvPr>
          <p:cNvGrpSpPr/>
          <p:nvPr/>
        </p:nvGrpSpPr>
        <p:grpSpPr>
          <a:xfrm>
            <a:off x="4572000" y="339502"/>
            <a:ext cx="3941586" cy="4145973"/>
            <a:chOff x="6834011" y="1330036"/>
            <a:chExt cx="5255448" cy="5527964"/>
          </a:xfrm>
        </p:grpSpPr>
        <p:pic>
          <p:nvPicPr>
            <p:cNvPr id="7" name="Picture 6" descr="A picture containing shape&#10;&#10;Description automatically generated">
              <a:extLst>
                <a:ext uri="{FF2B5EF4-FFF2-40B4-BE49-F238E27FC236}">
                  <a16:creationId xmlns:a16="http://schemas.microsoft.com/office/drawing/2014/main" id="{2EDB24ED-C63D-4EC1-F306-A897286087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8" name="TextBox 7">
              <a:extLst>
                <a:ext uri="{FF2B5EF4-FFF2-40B4-BE49-F238E27FC236}">
                  <a16:creationId xmlns:a16="http://schemas.microsoft.com/office/drawing/2014/main" id="{819D5E9D-0222-DA61-3BE1-8796743ECAF8}"/>
                </a:ext>
              </a:extLst>
            </p:cNvPr>
            <p:cNvSpPr txBox="1"/>
            <p:nvPr/>
          </p:nvSpPr>
          <p:spPr>
            <a:xfrm>
              <a:off x="8249032" y="4323135"/>
              <a:ext cx="3840427" cy="1846660"/>
            </a:xfrm>
            <a:prstGeom prst="rect">
              <a:avLst/>
            </a:prstGeom>
            <a:noFill/>
          </p:spPr>
          <p:txBody>
            <a:bodyPr wrap="square" rtlCol="0">
              <a:spAutoFit/>
            </a:bodyPr>
            <a:lstStyle/>
            <a:p>
              <a:pPr algn="just" defTabSz="685800"/>
              <a:r>
                <a:rPr lang="en-US" sz="2800" b="1">
                  <a:solidFill>
                    <a:prstClr val="black"/>
                  </a:solidFill>
                  <a:latin typeface="Calibri" panose="020F0502020204030204"/>
                </a:rPr>
                <a:t>Tự nhận xét thông qua những lỗi lầm mắc phải.</a:t>
              </a:r>
              <a:endParaRPr lang="en-US" sz="2800" b="1" dirty="0">
                <a:solidFill>
                  <a:prstClr val="black"/>
                </a:solidFill>
                <a:latin typeface="Calibri" panose="020F0502020204030204"/>
              </a:endParaRPr>
            </a:p>
          </p:txBody>
        </p:sp>
      </p:grpSp>
      <p:pic>
        <p:nvPicPr>
          <p:cNvPr id="9" name="Picture 8">
            <a:extLst>
              <a:ext uri="{FF2B5EF4-FFF2-40B4-BE49-F238E27FC236}">
                <a16:creationId xmlns:a16="http://schemas.microsoft.com/office/drawing/2014/main" id="{EFC64DCC-8043-CE31-3B1E-74EEC53A4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26" y="1125327"/>
            <a:ext cx="4464496" cy="3654431"/>
          </a:xfrm>
          <a:prstGeom prst="rect">
            <a:avLst/>
          </a:prstGeom>
        </p:spPr>
      </p:pic>
    </p:spTree>
    <p:extLst>
      <p:ext uri="{BB962C8B-B14F-4D97-AF65-F5344CB8AC3E}">
        <p14:creationId xmlns:p14="http://schemas.microsoft.com/office/powerpoint/2010/main" val="38000332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自定义 449">
      <a:dk1>
        <a:srgbClr val="F8F8F8"/>
      </a:dk1>
      <a:lt1>
        <a:srgbClr val="F8F8F8"/>
      </a:lt1>
      <a:dk2>
        <a:srgbClr val="F8F8F8"/>
      </a:dk2>
      <a:lt2>
        <a:srgbClr val="3E3E3E"/>
      </a:lt2>
      <a:accent1>
        <a:srgbClr val="D06577"/>
      </a:accent1>
      <a:accent2>
        <a:srgbClr val="574E8F"/>
      </a:accent2>
      <a:accent3>
        <a:srgbClr val="D06577"/>
      </a:accent3>
      <a:accent4>
        <a:srgbClr val="574E8F"/>
      </a:accent4>
      <a:accent5>
        <a:srgbClr val="D06577"/>
      </a:accent5>
      <a:accent6>
        <a:srgbClr val="574E8F"/>
      </a:accent6>
      <a:hlink>
        <a:srgbClr val="080808"/>
      </a:hlink>
      <a:folHlink>
        <a:srgbClr val="080808"/>
      </a:folHlink>
    </a:clrScheme>
    <a:fontScheme name="irdh0jlw">
      <a:majorFont>
        <a:latin typeface="Helvetica"/>
        <a:ea typeface="Helvetica"/>
        <a:cs typeface=""/>
      </a:majorFont>
      <a:minorFont>
        <a:latin typeface="Helvetica"/>
        <a:ea typeface="Helvetica"/>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1353</TotalTime>
  <Words>571</Words>
  <Application>Microsoft Office PowerPoint</Application>
  <PresentationFormat>On-screen Show (16:9)</PresentationFormat>
  <Paragraphs>54</Paragraphs>
  <Slides>22</Slides>
  <Notes>5</Notes>
  <HiddenSlides>0</HiddenSlides>
  <MMClips>6</MMClips>
  <ScaleCrop>false</ScaleCrop>
  <HeadingPairs>
    <vt:vector size="6" baseType="variant">
      <vt:variant>
        <vt:lpstr>Fonts Used</vt:lpstr>
      </vt:variant>
      <vt:variant>
        <vt:i4>17</vt:i4>
      </vt:variant>
      <vt:variant>
        <vt:lpstr>Theme</vt:lpstr>
      </vt:variant>
      <vt:variant>
        <vt:i4>9</vt:i4>
      </vt:variant>
      <vt:variant>
        <vt:lpstr>Slide Titles</vt:lpstr>
      </vt:variant>
      <vt:variant>
        <vt:i4>22</vt:i4>
      </vt:variant>
    </vt:vector>
  </HeadingPairs>
  <TitlesOfParts>
    <vt:vector size="48" baseType="lpstr">
      <vt:lpstr>微软雅黑</vt:lpstr>
      <vt:lpstr>宋体</vt:lpstr>
      <vt:lpstr>#9Slide05 SVNClementine</vt:lpstr>
      <vt:lpstr>Arial</vt:lpstr>
      <vt:lpstr>Baloo 2</vt:lpstr>
      <vt:lpstr>Calibri</vt:lpstr>
      <vt:lpstr>Calibri Light</vt:lpstr>
      <vt:lpstr>Helvetica</vt:lpstr>
      <vt:lpstr>LNTH-Hoa Nho LNTH</vt:lpstr>
      <vt:lpstr>LNTH-LuoLuoNotangYuanTi 1</vt:lpstr>
      <vt:lpstr>SVN-Poky's</vt:lpstr>
      <vt:lpstr>Times New Roman</vt:lpstr>
      <vt:lpstr>UVN Banh Mi</vt:lpstr>
      <vt:lpstr>Wingdings</vt:lpstr>
      <vt:lpstr>Wingdings 2</vt:lpstr>
      <vt:lpstr>Wingdings 3</vt:lpstr>
      <vt:lpstr>迷你简细行楷</vt:lpstr>
      <vt:lpstr>Default Theme</vt:lpstr>
      <vt:lpstr>Office Theme</vt:lpstr>
      <vt:lpstr>1_Office Theme</vt:lpstr>
      <vt:lpstr>2_Office Theme</vt:lpstr>
      <vt:lpstr>3_Office Theme</vt:lpstr>
      <vt:lpstr>4_Office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HỒNG LOAN</dc:creator>
  <cp:lastModifiedBy>MyPC</cp:lastModifiedBy>
  <cp:revision>6</cp:revision>
  <dcterms:created xsi:type="dcterms:W3CDTF">2015-04-12T13:19:40Z</dcterms:created>
  <dcterms:modified xsi:type="dcterms:W3CDTF">2025-01-20T14:33:55Z</dcterms:modified>
</cp:coreProperties>
</file>