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5" r:id="rId2"/>
    <p:sldMasterId id="2147483703" r:id="rId3"/>
    <p:sldMasterId id="2147483715" r:id="rId4"/>
    <p:sldMasterId id="2147483763" r:id="rId5"/>
    <p:sldMasterId id="2147483833" r:id="rId6"/>
    <p:sldMasterId id="2147483850" r:id="rId7"/>
    <p:sldMasterId id="2147483864" r:id="rId8"/>
    <p:sldMasterId id="2147483892" r:id="rId9"/>
  </p:sldMasterIdLst>
  <p:notesMasterIdLst>
    <p:notesMasterId r:id="rId32"/>
  </p:notesMasterIdLst>
  <p:sldIdLst>
    <p:sldId id="386" r:id="rId10"/>
    <p:sldId id="387" r:id="rId11"/>
    <p:sldId id="306" r:id="rId12"/>
    <p:sldId id="388" r:id="rId13"/>
    <p:sldId id="385" r:id="rId14"/>
    <p:sldId id="383" r:id="rId15"/>
    <p:sldId id="396" r:id="rId16"/>
    <p:sldId id="393" r:id="rId17"/>
    <p:sldId id="394" r:id="rId18"/>
    <p:sldId id="356" r:id="rId19"/>
    <p:sldId id="357" r:id="rId20"/>
    <p:sldId id="358" r:id="rId21"/>
    <p:sldId id="359" r:id="rId22"/>
    <p:sldId id="360" r:id="rId23"/>
    <p:sldId id="395" r:id="rId24"/>
    <p:sldId id="364" r:id="rId25"/>
    <p:sldId id="365" r:id="rId26"/>
    <p:sldId id="366" r:id="rId27"/>
    <p:sldId id="367" r:id="rId28"/>
    <p:sldId id="378" r:id="rId29"/>
    <p:sldId id="397" r:id="rId30"/>
    <p:sldId id="398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6699FF"/>
    <a:srgbClr val="FF6600"/>
    <a:srgbClr val="669900"/>
    <a:srgbClr val="CCFFFF"/>
    <a:srgbClr val="FFE0C1"/>
    <a:srgbClr val="FFFFCC"/>
    <a:srgbClr val="FF0000"/>
    <a:srgbClr val="99CC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75" autoAdjust="0"/>
    <p:restoredTop sz="94291" autoAdjust="0"/>
  </p:normalViewPr>
  <p:slideViewPr>
    <p:cSldViewPr snapToGrid="0">
      <p:cViewPr varScale="1">
        <p:scale>
          <a:sx n="85" d="100"/>
          <a:sy n="85" d="100"/>
        </p:scale>
        <p:origin x="1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5324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3671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9654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0108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6133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7087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1661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925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418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38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363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panose="020B0604020202020204" pitchFamily="34" charset="0"/>
              </a:defRPr>
            </a:lvl1pPr>
          </a:lstStyle>
          <a:p>
            <a:fld id="{B284480F-FF2D-4256-B8B4-C876FE21AD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125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panose="020B0604020202020204" pitchFamily="34" charset="0"/>
              </a:defRPr>
            </a:lvl1pPr>
          </a:lstStyle>
          <a:p>
            <a:fld id="{4866C08B-9962-4965-BF95-BDF3D57B79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6007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panose="020B0604020202020204" pitchFamily="34" charset="0"/>
              </a:defRPr>
            </a:lvl1pPr>
          </a:lstStyle>
          <a:p>
            <a:fld id="{D934FCB0-31C3-4942-943C-75E9969BD8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923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4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panose="020B0604020202020204" pitchFamily="34" charset="0"/>
              </a:defRPr>
            </a:lvl1pPr>
          </a:lstStyle>
          <a:p>
            <a:fld id="{CA1FB97D-D1C6-42EB-ABB3-FFC80FE1FD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924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13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47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7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16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78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62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5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91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1594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7427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80922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8856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94012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89146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015272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23663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00018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596956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496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77257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58147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557570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96438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52299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43770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0050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038001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98926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7883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97397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64934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3321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74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257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779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809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503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92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051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0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A6248-9075-44F6-BABA-ACCDFFA5474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383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1839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5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228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55293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9817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20097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64924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02900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33514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592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913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11812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25174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97862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A6248-9075-44F6-BABA-ACCDFFA54742}" type="datetimeFigureOut">
              <a:rPr lang="en-US" smtClean="0">
                <a:solidFill>
                  <a:srgbClr val="333333"/>
                </a:solidFill>
              </a:rPr>
              <a:pPr/>
              <a:t>1/20/2025</a:t>
            </a:fld>
            <a:endParaRPr lang="en-US">
              <a:solidFill>
                <a:srgbClr val="333333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D0A7C2-3364-4B6C-B187-A7ABF31AEE8C}" type="slidenum">
              <a:rPr lang="en-US" smtClean="0">
                <a:solidFill>
                  <a:srgbClr val="333333"/>
                </a:solidFill>
              </a:rPr>
              <a:pPr/>
              <a:t>‹#›</a:t>
            </a:fld>
            <a:endParaRPr lang="en-US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442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A6248-9075-44F6-BABA-ACCDFFA54742}" type="datetimeFigureOut">
              <a:rPr lang="en-US" smtClean="0">
                <a:solidFill>
                  <a:srgbClr val="333333"/>
                </a:solidFill>
              </a:rPr>
              <a:pPr/>
              <a:t>1/20/2025</a:t>
            </a:fld>
            <a:endParaRPr lang="en-US">
              <a:solidFill>
                <a:srgbClr val="333333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D0A7C2-3364-4B6C-B187-A7ABF31AEE8C}" type="slidenum">
              <a:rPr lang="en-US" smtClean="0">
                <a:solidFill>
                  <a:srgbClr val="333333"/>
                </a:solidFill>
              </a:rPr>
              <a:pPr/>
              <a:t>‹#›</a:t>
            </a:fld>
            <a:endParaRPr lang="en-US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011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57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5754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386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2072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8156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838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2382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3097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961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35417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0965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17917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A6248-9075-44F6-BABA-ACCDFFA54742}" type="datetimeFigureOut">
              <a:rPr lang="en-US" smtClean="0">
                <a:solidFill>
                  <a:srgbClr val="333333"/>
                </a:solidFill>
              </a:rPr>
              <a:pPr/>
              <a:t>1/20/2025</a:t>
            </a:fld>
            <a:endParaRPr lang="en-US">
              <a:solidFill>
                <a:srgbClr val="333333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D0A7C2-3364-4B6C-B187-A7ABF31AEE8C}" type="slidenum">
              <a:rPr lang="en-US" smtClean="0">
                <a:solidFill>
                  <a:srgbClr val="333333"/>
                </a:solidFill>
              </a:rPr>
              <a:pPr/>
              <a:t>‹#›</a:t>
            </a:fld>
            <a:endParaRPr lang="en-US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541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A6248-9075-44F6-BABA-ACCDFFA54742}" type="datetimeFigureOut">
              <a:rPr lang="en-US" smtClean="0">
                <a:solidFill>
                  <a:srgbClr val="333333"/>
                </a:solidFill>
              </a:rPr>
              <a:pPr/>
              <a:t>1/20/2025</a:t>
            </a:fld>
            <a:endParaRPr lang="en-US">
              <a:solidFill>
                <a:srgbClr val="333333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D0A7C2-3364-4B6C-B187-A7ABF31AEE8C}" type="slidenum">
              <a:rPr lang="en-US" smtClean="0">
                <a:solidFill>
                  <a:srgbClr val="333333"/>
                </a:solidFill>
              </a:rPr>
              <a:pPr/>
              <a:t>‹#›</a:t>
            </a:fld>
            <a:endParaRPr lang="en-US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5133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1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799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857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9066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4718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88399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1080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4737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1501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2489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76550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5103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A6248-9075-44F6-BABA-ACCDFFA54742}" type="datetimeFigureOut">
              <a:rPr lang="en-US" smtClean="0">
                <a:solidFill>
                  <a:srgbClr val="333333"/>
                </a:solidFill>
              </a:rPr>
              <a:pPr/>
              <a:t>1/20/2025</a:t>
            </a:fld>
            <a:endParaRPr lang="en-US">
              <a:solidFill>
                <a:srgbClr val="333333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D0A7C2-3364-4B6C-B187-A7ABF31AEE8C}" type="slidenum">
              <a:rPr lang="en-US" smtClean="0">
                <a:solidFill>
                  <a:srgbClr val="333333"/>
                </a:solidFill>
              </a:rPr>
              <a:pPr/>
              <a:t>‹#›</a:t>
            </a:fld>
            <a:endParaRPr lang="en-US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2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373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A6248-9075-44F6-BABA-ACCDFFA54742}" type="datetimeFigureOut">
              <a:rPr lang="en-US" smtClean="0">
                <a:solidFill>
                  <a:srgbClr val="333333"/>
                </a:solidFill>
              </a:rPr>
              <a:pPr/>
              <a:t>1/20/2025</a:t>
            </a:fld>
            <a:endParaRPr lang="en-US">
              <a:solidFill>
                <a:srgbClr val="333333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D0A7C2-3364-4B6C-B187-A7ABF31AEE8C}" type="slidenum">
              <a:rPr lang="en-US" smtClean="0">
                <a:solidFill>
                  <a:srgbClr val="333333"/>
                </a:solidFill>
              </a:rPr>
              <a:pPr/>
              <a:t>‹#›</a:t>
            </a:fld>
            <a:endParaRPr lang="en-US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571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6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panose="020B0604020202020204" pitchFamily="34" charset="0"/>
              </a:defRPr>
            </a:lvl1pPr>
          </a:lstStyle>
          <a:p>
            <a:fld id="{7F13BCC3-EB17-4069-85FB-76F5788C11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7481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panose="020B0604020202020204" pitchFamily="34" charset="0"/>
              </a:defRPr>
            </a:lvl1pPr>
          </a:lstStyle>
          <a:p>
            <a:fld id="{8371B23B-104A-4C33-8230-7201C930D8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1134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panose="020B0604020202020204" pitchFamily="34" charset="0"/>
              </a:defRPr>
            </a:lvl1pPr>
          </a:lstStyle>
          <a:p>
            <a:fld id="{81FCC5A1-7E35-4B8B-B472-244075B424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2018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panose="020B0604020202020204" pitchFamily="34" charset="0"/>
              </a:defRPr>
            </a:lvl1pPr>
          </a:lstStyle>
          <a:p>
            <a:fld id="{8591A93F-F809-4F96-B0DF-318F9E13EF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9134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panose="020B0604020202020204" pitchFamily="34" charset="0"/>
              </a:defRPr>
            </a:lvl1pPr>
          </a:lstStyle>
          <a:p>
            <a:fld id="{9728542C-D004-4A1E-9220-78526C3B9F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4924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panose="020B0604020202020204" pitchFamily="34" charset="0"/>
              </a:defRPr>
            </a:lvl1pPr>
          </a:lstStyle>
          <a:p>
            <a:fld id="{C7F4293E-5901-4FC7-ABF4-28F32536F7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7506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panose="020B0604020202020204" pitchFamily="34" charset="0"/>
              </a:defRPr>
            </a:lvl1pPr>
          </a:lstStyle>
          <a:p>
            <a:fld id="{62C8CB36-1E4B-4E3B-93E8-BD70CD8444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6344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panose="020B0604020202020204" pitchFamily="34" charset="0"/>
              </a:defRPr>
            </a:lvl1pPr>
          </a:lstStyle>
          <a:p>
            <a:fld id="{A4FCAAB4-0725-4A62-B49C-D6390F228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314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849" r:id="rId4"/>
    <p:sldLayoutId id="2147483878" r:id="rId5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879" r:id="rId12"/>
    <p:sldLayoutId id="21474839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4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med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2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847" r:id="rId12"/>
  </p:sldLayoutIdLst>
  <p:transition spd="med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11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8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6354F56-CD63-4D47-A458-0DEC5FDFF41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977351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6354F56-CD63-4D47-A458-0DEC5FDFF41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35719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6354F56-CD63-4D47-A458-0DEC5FDFF41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535436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5A07927-1B33-4E03-8CAE-6A5889A59FCC}" type="slidenum">
              <a:rPr lang="en-US" altLang="en-US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21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3896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191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0"/>
            <a:ext cx="68262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15366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440" y="0"/>
            <a:ext cx="68262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05970" y="389168"/>
            <a:ext cx="92258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3200" b="1" kern="10" dirty="0" smtClean="0">
                <a:solidFill>
                  <a:srgbClr val="6699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200" b="1" kern="10" dirty="0" smtClean="0">
                <a:solidFill>
                  <a:srgbClr val="6699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</a:t>
            </a:r>
            <a:r>
              <a:rPr lang="en-US" sz="3200" b="1" kern="10" dirty="0" smtClean="0">
                <a:solidFill>
                  <a:srgbClr val="6699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LONG GIAO</a:t>
            </a:r>
            <a:endParaRPr lang="en-US" sz="3200" b="1" kern="10" dirty="0">
              <a:solidFill>
                <a:srgbClr val="6699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05970" y="4449170"/>
            <a:ext cx="87482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vi-VN" sz="3600" b="1" kern="10" dirty="0" smtClean="0">
                <a:solidFill>
                  <a:schemeClr val="accent4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3600" b="1" kern="10" dirty="0" smtClean="0">
                <a:solidFill>
                  <a:schemeClr val="accent4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 smtClean="0">
                <a:solidFill>
                  <a:schemeClr val="accent4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smtClean="0">
                <a:solidFill>
                  <a:schemeClr val="accent4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LƯU THỊ HOÀI</a:t>
            </a:r>
            <a:endParaRPr lang="en-US" sz="3600" b="1" kern="10" dirty="0" smtClean="0">
              <a:solidFill>
                <a:schemeClr val="accent4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en-US" sz="3600" b="1" kern="10" dirty="0" smtClean="0">
                <a:solidFill>
                  <a:schemeClr val="accent4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3600" b="1" kern="10" dirty="0" smtClean="0">
                <a:solidFill>
                  <a:schemeClr val="accent4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3600" b="1" kern="10" dirty="0" smtClean="0">
                <a:solidFill>
                  <a:schemeClr val="accent4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kern="10" dirty="0" smtClean="0">
                <a:solidFill>
                  <a:schemeClr val="accent4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3600" b="1" kern="10" dirty="0" smtClean="0">
              <a:solidFill>
                <a:schemeClr val="accent4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en-US" sz="3600" kern="10" dirty="0">
              <a:solidFill>
                <a:schemeClr val="accent4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094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515913" y="2076770"/>
            <a:ext cx="35028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928620" y="2134184"/>
            <a:ext cx="419771" cy="7563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A5FED2-CA7A-4E0B-8C33-23AF3500B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41" y="4459457"/>
            <a:ext cx="6147501" cy="20820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0C096D-C09F-46BA-8769-8487D3018083}"/>
              </a:ext>
            </a:extLst>
          </p:cNvPr>
          <p:cNvSpPr txBox="1"/>
          <p:nvPr/>
        </p:nvSpPr>
        <p:spPr>
          <a:xfrm>
            <a:off x="1138506" y="2773602"/>
            <a:ext cx="97883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6 825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1F66A-1BAF-44A7-BC02-122628DE9F08}"/>
              </a:ext>
            </a:extLst>
          </p:cNvPr>
          <p:cNvSpPr txBox="1"/>
          <p:nvPr/>
        </p:nvSpPr>
        <p:spPr>
          <a:xfrm>
            <a:off x="4670474" y="2768383"/>
            <a:ext cx="98678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2 834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4BC2DE-B7DF-414F-9B84-55352ED0E3C9}"/>
              </a:ext>
            </a:extLst>
          </p:cNvPr>
          <p:cNvSpPr txBox="1"/>
          <p:nvPr/>
        </p:nvSpPr>
        <p:spPr>
          <a:xfrm>
            <a:off x="8440615" y="2799454"/>
            <a:ext cx="33516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901</a:t>
            </a:r>
          </a:p>
        </p:txBody>
      </p:sp>
      <p:pic>
        <p:nvPicPr>
          <p:cNvPr id="19" name="Picture 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3896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191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5" y="166685"/>
            <a:ext cx="535554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242" y="0"/>
            <a:ext cx="43382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486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-228722" y="-44904"/>
            <a:ext cx="12371378" cy="6858000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srgbClr val="F5EAD8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530092" y="1848730"/>
            <a:ext cx="2862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333333"/>
                </a:solidFill>
              </a:rPr>
              <a:t>Nói</a:t>
            </a:r>
            <a:r>
              <a:rPr lang="en-US" sz="3200" dirty="0">
                <a:solidFill>
                  <a:srgbClr val="333333"/>
                </a:solidFill>
              </a:rPr>
              <a:t> </a:t>
            </a:r>
            <a:r>
              <a:rPr lang="en-US" sz="3200" dirty="0" err="1">
                <a:solidFill>
                  <a:srgbClr val="333333"/>
                </a:solidFill>
              </a:rPr>
              <a:t>theo</a:t>
            </a:r>
            <a:r>
              <a:rPr lang="en-US" sz="3200" dirty="0">
                <a:solidFill>
                  <a:srgbClr val="333333"/>
                </a:solidFill>
              </a:rPr>
              <a:t> </a:t>
            </a:r>
            <a:r>
              <a:rPr lang="en-US" sz="3200" dirty="0" err="1">
                <a:solidFill>
                  <a:srgbClr val="333333"/>
                </a:solidFill>
              </a:rPr>
              <a:t>mẫu</a:t>
            </a:r>
            <a:r>
              <a:rPr lang="en-US" sz="3200" dirty="0">
                <a:solidFill>
                  <a:srgbClr val="333333"/>
                </a:solidFill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10729" y="1904920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5EAD8"/>
                </a:solidFill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A5FED2-CA7A-4E0B-8C33-23AF3500B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65" y="4027224"/>
            <a:ext cx="6147501" cy="2830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82CA80-A69F-4B82-925A-B049866823BB}"/>
              </a:ext>
            </a:extLst>
          </p:cNvPr>
          <p:cNvSpPr txBox="1"/>
          <p:nvPr/>
        </p:nvSpPr>
        <p:spPr>
          <a:xfrm>
            <a:off x="1007652" y="1481947"/>
            <a:ext cx="97821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sz="4000">
              <a:solidFill>
                <a:srgbClr val="333333"/>
              </a:solidFill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2D3E6D6-DEE0-4CB8-9835-AAF217272B8D}"/>
              </a:ext>
            </a:extLst>
          </p:cNvPr>
          <p:cNvSpPr/>
          <p:nvPr/>
        </p:nvSpPr>
        <p:spPr>
          <a:xfrm>
            <a:off x="1813737" y="2699413"/>
            <a:ext cx="2755988" cy="1239167"/>
          </a:xfrm>
          <a:prstGeom prst="wedgeRoundRectCallout">
            <a:avLst>
              <a:gd name="adj1" fmla="val 48980"/>
              <a:gd name="adj2" fmla="val 85560"/>
              <a:gd name="adj3" fmla="val 16667"/>
            </a:avLst>
          </a:prstGeom>
          <a:solidFill>
            <a:srgbClr val="FBCC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a)</a:t>
            </a:r>
            <a:r>
              <a:rPr lang="en-US" sz="3600" dirty="0">
                <a:solidFill>
                  <a:srgbClr val="333333"/>
                </a:solidFill>
              </a:rPr>
              <a:t> 6 825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495B7F-EF11-4521-9FBB-09CC8AAA400F}"/>
              </a:ext>
            </a:extLst>
          </p:cNvPr>
          <p:cNvGrpSpPr/>
          <p:nvPr/>
        </p:nvGrpSpPr>
        <p:grpSpPr>
          <a:xfrm>
            <a:off x="5489365" y="2619160"/>
            <a:ext cx="5881753" cy="1498266"/>
            <a:chOff x="5302595" y="1481168"/>
            <a:chExt cx="5881753" cy="1498266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CDD4AC5C-76D0-4BFD-93AF-57AB88F651F2}"/>
                </a:ext>
              </a:extLst>
            </p:cNvPr>
            <p:cNvSpPr/>
            <p:nvPr/>
          </p:nvSpPr>
          <p:spPr>
            <a:xfrm>
              <a:off x="5302595" y="1481168"/>
              <a:ext cx="5881753" cy="1498266"/>
            </a:xfrm>
            <a:prstGeom prst="wedgeRoundRectCallout">
              <a:avLst>
                <a:gd name="adj1" fmla="val 2665"/>
                <a:gd name="adj2" fmla="val 103360"/>
                <a:gd name="adj3" fmla="val 16667"/>
              </a:avLst>
            </a:prstGeom>
            <a:solidFill>
              <a:srgbClr val="C7EAF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EAD8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78A3B0-A559-4F7E-929B-3474A3F887D4}"/>
                </a:ext>
              </a:extLst>
            </p:cNvPr>
            <p:cNvSpPr txBox="1"/>
            <p:nvPr/>
          </p:nvSpPr>
          <p:spPr>
            <a:xfrm>
              <a:off x="5619303" y="1606256"/>
              <a:ext cx="517047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600" dirty="0">
                  <a:solidFill>
                    <a:srgbClr val="333333"/>
                  </a:solidFill>
                </a:rPr>
                <a:t>6 825 </a:t>
              </a:r>
              <a:r>
                <a:rPr lang="en-US" sz="3600" dirty="0" err="1">
                  <a:solidFill>
                    <a:srgbClr val="333333"/>
                  </a:solidFill>
                </a:rPr>
                <a:t>gồm</a:t>
              </a:r>
              <a:r>
                <a:rPr lang="en-US" sz="3600" dirty="0">
                  <a:solidFill>
                    <a:srgbClr val="333333"/>
                  </a:solidFill>
                </a:rPr>
                <a:t> 6 </a:t>
              </a:r>
              <a:r>
                <a:rPr lang="en-US" sz="3600" dirty="0" err="1">
                  <a:solidFill>
                    <a:srgbClr val="333333"/>
                  </a:solidFill>
                </a:rPr>
                <a:t>nghìn</a:t>
              </a:r>
              <a:r>
                <a:rPr lang="en-US" sz="3600" dirty="0">
                  <a:solidFill>
                    <a:srgbClr val="333333"/>
                  </a:solidFill>
                </a:rPr>
                <a:t>, 8 </a:t>
              </a:r>
              <a:r>
                <a:rPr lang="en-US" sz="3600" dirty="0" err="1">
                  <a:solidFill>
                    <a:srgbClr val="333333"/>
                  </a:solidFill>
                </a:rPr>
                <a:t>trăm</a:t>
              </a:r>
              <a:r>
                <a:rPr lang="en-US" sz="3600" dirty="0">
                  <a:solidFill>
                    <a:srgbClr val="333333"/>
                  </a:solidFill>
                </a:rPr>
                <a:t>, 2 </a:t>
              </a:r>
              <a:r>
                <a:rPr lang="en-US" sz="3600" dirty="0" err="1">
                  <a:solidFill>
                    <a:srgbClr val="333333"/>
                  </a:solidFill>
                </a:rPr>
                <a:t>chục</a:t>
              </a:r>
              <a:r>
                <a:rPr lang="en-US" sz="3600" dirty="0">
                  <a:solidFill>
                    <a:srgbClr val="333333"/>
                  </a:solidFill>
                </a:rPr>
                <a:t> </a:t>
              </a:r>
              <a:r>
                <a:rPr lang="en-US" sz="3600" dirty="0" err="1">
                  <a:solidFill>
                    <a:srgbClr val="333333"/>
                  </a:solidFill>
                </a:rPr>
                <a:t>và</a:t>
              </a:r>
              <a:r>
                <a:rPr lang="en-US" sz="3600" dirty="0">
                  <a:solidFill>
                    <a:srgbClr val="333333"/>
                  </a:solidFill>
                </a:rPr>
                <a:t> 5 </a:t>
              </a:r>
              <a:r>
                <a:rPr lang="en-US" sz="3600" dirty="0" err="1">
                  <a:solidFill>
                    <a:srgbClr val="333333"/>
                  </a:solidFill>
                </a:rPr>
                <a:t>đơn</a:t>
              </a:r>
              <a:r>
                <a:rPr lang="en-US" sz="3600" dirty="0">
                  <a:solidFill>
                    <a:srgbClr val="333333"/>
                  </a:solidFill>
                </a:rPr>
                <a:t> </a:t>
              </a:r>
              <a:r>
                <a:rPr lang="en-US" sz="3600" dirty="0" err="1">
                  <a:solidFill>
                    <a:srgbClr val="333333"/>
                  </a:solidFill>
                </a:rPr>
                <a:t>vị</a:t>
              </a:r>
              <a:endParaRPr lang="en-US" sz="3600" dirty="0">
                <a:solidFill>
                  <a:srgbClr val="333333"/>
                </a:solidFill>
              </a:endParaRPr>
            </a:p>
          </p:txBody>
        </p:sp>
      </p:grpSp>
      <p:pic>
        <p:nvPicPr>
          <p:cNvPr id="19" name="Picture 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3896"/>
            <a:ext cx="74853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812" y="5486400"/>
            <a:ext cx="84209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19" y="113863"/>
            <a:ext cx="419100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556" y="0"/>
            <a:ext cx="419100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635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61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664199" y="1829323"/>
            <a:ext cx="3711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1011916" y="1857418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A5FED2-CA7A-4E0B-8C33-23AF3500B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65" y="4027224"/>
            <a:ext cx="6147501" cy="2830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82CA80-A69F-4B82-925A-B049866823BB}"/>
              </a:ext>
            </a:extLst>
          </p:cNvPr>
          <p:cNvSpPr txBox="1"/>
          <p:nvPr/>
        </p:nvSpPr>
        <p:spPr>
          <a:xfrm>
            <a:off x="1011916" y="1447614"/>
            <a:ext cx="97821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2D3E6D6-DEE0-4CB8-9835-AAF217272B8D}"/>
              </a:ext>
            </a:extLst>
          </p:cNvPr>
          <p:cNvSpPr/>
          <p:nvPr/>
        </p:nvSpPr>
        <p:spPr>
          <a:xfrm>
            <a:off x="1663612" y="2665166"/>
            <a:ext cx="2755988" cy="1239167"/>
          </a:xfrm>
          <a:prstGeom prst="wedgeRoundRectCallout">
            <a:avLst>
              <a:gd name="adj1" fmla="val 48980"/>
              <a:gd name="adj2" fmla="val 85560"/>
              <a:gd name="adj3" fmla="val 16667"/>
            </a:avLst>
          </a:prstGeom>
          <a:solidFill>
            <a:srgbClr val="FBCC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2 834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495B7F-EF11-4521-9FBB-09CC8AAA400F}"/>
              </a:ext>
            </a:extLst>
          </p:cNvPr>
          <p:cNvGrpSpPr/>
          <p:nvPr/>
        </p:nvGrpSpPr>
        <p:grpSpPr>
          <a:xfrm>
            <a:off x="5186146" y="2406067"/>
            <a:ext cx="5881753" cy="1498266"/>
            <a:chOff x="5302595" y="1481168"/>
            <a:chExt cx="5881753" cy="1498266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CDD4AC5C-76D0-4BFD-93AF-57AB88F651F2}"/>
                </a:ext>
              </a:extLst>
            </p:cNvPr>
            <p:cNvSpPr/>
            <p:nvPr/>
          </p:nvSpPr>
          <p:spPr>
            <a:xfrm>
              <a:off x="5302595" y="1481168"/>
              <a:ext cx="5881753" cy="1498266"/>
            </a:xfrm>
            <a:prstGeom prst="wedgeRoundRectCallout">
              <a:avLst>
                <a:gd name="adj1" fmla="val 2665"/>
                <a:gd name="adj2" fmla="val 103360"/>
                <a:gd name="adj3" fmla="val 16667"/>
              </a:avLst>
            </a:prstGeom>
            <a:solidFill>
              <a:srgbClr val="C7EAF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78A3B0-A559-4F7E-929B-3474A3F887D4}"/>
                </a:ext>
              </a:extLst>
            </p:cNvPr>
            <p:cNvSpPr txBox="1"/>
            <p:nvPr/>
          </p:nvSpPr>
          <p:spPr>
            <a:xfrm>
              <a:off x="5619303" y="1606256"/>
              <a:ext cx="517047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2 834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8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3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0042"/>
            <a:ext cx="96359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288" y="5417126"/>
            <a:ext cx="108404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09"/>
            <a:ext cx="539511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2715" y="-1"/>
            <a:ext cx="539511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3315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607606" y="1719614"/>
            <a:ext cx="3577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777932" y="1824510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A5FED2-CA7A-4E0B-8C33-23AF3500B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89" y="4027224"/>
            <a:ext cx="6147501" cy="2830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82CA80-A69F-4B82-925A-B049866823BB}"/>
              </a:ext>
            </a:extLst>
          </p:cNvPr>
          <p:cNvSpPr txBox="1"/>
          <p:nvPr/>
        </p:nvSpPr>
        <p:spPr>
          <a:xfrm>
            <a:off x="899774" y="1293683"/>
            <a:ext cx="97821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2D3E6D6-DEE0-4CB8-9835-AAF217272B8D}"/>
              </a:ext>
            </a:extLst>
          </p:cNvPr>
          <p:cNvSpPr/>
          <p:nvPr/>
        </p:nvSpPr>
        <p:spPr>
          <a:xfrm>
            <a:off x="1663612" y="2665166"/>
            <a:ext cx="2755988" cy="1239167"/>
          </a:xfrm>
          <a:prstGeom prst="wedgeRoundRectCallout">
            <a:avLst>
              <a:gd name="adj1" fmla="val 48980"/>
              <a:gd name="adj2" fmla="val 85560"/>
              <a:gd name="adj3" fmla="val 16667"/>
            </a:avLst>
          </a:prstGeom>
          <a:solidFill>
            <a:srgbClr val="FBCC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FF0000"/>
                </a:solidFill>
              </a:rPr>
              <a:t>c)</a:t>
            </a:r>
            <a:r>
              <a:rPr lang="en-US" sz="4000" dirty="0">
                <a:solidFill>
                  <a:srgbClr val="333333"/>
                </a:solidFill>
              </a:rPr>
              <a:t> 901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495B7F-EF11-4521-9FBB-09CC8AAA400F}"/>
              </a:ext>
            </a:extLst>
          </p:cNvPr>
          <p:cNvGrpSpPr/>
          <p:nvPr/>
        </p:nvGrpSpPr>
        <p:grpSpPr>
          <a:xfrm>
            <a:off x="5029640" y="2351118"/>
            <a:ext cx="5881753" cy="1498266"/>
            <a:chOff x="5302595" y="1481168"/>
            <a:chExt cx="5881753" cy="1498266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CDD4AC5C-76D0-4BFD-93AF-57AB88F651F2}"/>
                </a:ext>
              </a:extLst>
            </p:cNvPr>
            <p:cNvSpPr/>
            <p:nvPr/>
          </p:nvSpPr>
          <p:spPr>
            <a:xfrm>
              <a:off x="5302595" y="1481168"/>
              <a:ext cx="5881753" cy="1498266"/>
            </a:xfrm>
            <a:prstGeom prst="wedgeRoundRectCallout">
              <a:avLst>
                <a:gd name="adj1" fmla="val 2665"/>
                <a:gd name="adj2" fmla="val 103360"/>
                <a:gd name="adj3" fmla="val 16667"/>
              </a:avLst>
            </a:prstGeom>
            <a:solidFill>
              <a:srgbClr val="C7EAF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78A3B0-A559-4F7E-929B-3474A3F887D4}"/>
                </a:ext>
              </a:extLst>
            </p:cNvPr>
            <p:cNvSpPr txBox="1"/>
            <p:nvPr/>
          </p:nvSpPr>
          <p:spPr>
            <a:xfrm>
              <a:off x="5619303" y="1606256"/>
              <a:ext cx="517047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901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gồm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9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và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1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vị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9" name="Picture 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9" y="5815566"/>
            <a:ext cx="117684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405" y="5569524"/>
            <a:ext cx="132395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704" y="-52391"/>
            <a:ext cx="658912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576" y="-207819"/>
            <a:ext cx="658912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454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0" y="0"/>
            <a:ext cx="12192000" cy="6857999"/>
          </a:xfrm>
          <a:prstGeom prst="roundRect">
            <a:avLst>
              <a:gd name="adj" fmla="val 61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119954" y="553765"/>
            <a:ext cx="11195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 ảnh nào có số khối lập phương phù hợp với mỗi bảng?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338904" y="489527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AC5C4-C208-4A44-852F-F2E8481C0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04" y="1108227"/>
            <a:ext cx="9752478" cy="544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843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09550" y="316523"/>
            <a:ext cx="11811000" cy="6260123"/>
          </a:xfrm>
          <a:prstGeom prst="roundRect">
            <a:avLst>
              <a:gd name="adj" fmla="val 6171"/>
            </a:avLst>
          </a:prstGeom>
          <a:ln w="57150"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119954" y="553765"/>
            <a:ext cx="11195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>
                <a:solidFill>
                  <a:srgbClr val="333333"/>
                </a:solidFill>
              </a:rPr>
              <a:t>Hình ảnh nào có số khối lập phương phù hợp với mỗi bảng?</a:t>
            </a:r>
            <a:endParaRPr lang="en-US" sz="2800">
              <a:solidFill>
                <a:srgbClr val="333333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338904" y="489527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srgbClr val="F5EAD8"/>
                </a:solidFill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AC5C4-C208-4A44-852F-F2E8481C09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47"/>
          <a:stretch/>
        </p:blipFill>
        <p:spPr>
          <a:xfrm>
            <a:off x="400470" y="1149791"/>
            <a:ext cx="4199240" cy="525428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408088" y="1970506"/>
            <a:ext cx="2889842" cy="26600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97648" y="3224341"/>
            <a:ext cx="2900282" cy="2808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326033" y="3040844"/>
            <a:ext cx="2902625" cy="15084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397648" y="1711234"/>
            <a:ext cx="2900282" cy="40625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7D6AC5C4-C208-4A44-852F-F2E8481C09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0" r="-1722"/>
          <a:stretch/>
        </p:blipFill>
        <p:spPr>
          <a:xfrm>
            <a:off x="7165422" y="1073740"/>
            <a:ext cx="4987636" cy="544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172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Ong</a:t>
            </a:r>
            <a:endParaRPr lang="en-US" sz="6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non</a:t>
            </a:r>
            <a:endParaRPr lang="en-US" sz="6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việc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học</a:t>
            </a:r>
            <a:endParaRPr lang="en-US" sz="6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30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69852" y="386086"/>
            <a:ext cx="86776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4400" dirty="0" err="1" smtClean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 smtClean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1980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007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2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337405" y="386086"/>
            <a:ext cx="86776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4400" dirty="0" err="1" smtClean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 smtClean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2348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297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337405" y="386086"/>
            <a:ext cx="86776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4400" dirty="0" err="1" smtClean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 smtClean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5860 </a:t>
            </a:r>
            <a:r>
              <a:rPr lang="en-US" sz="4400" dirty="0" err="1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F5A6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565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3896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191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13"/>
            <a:ext cx="68262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15366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440" y="0"/>
            <a:ext cx="68262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23759" y="775633"/>
            <a:ext cx="387985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spcBef>
                <a:spcPts val="576"/>
              </a:spcBef>
              <a:defRPr/>
            </a:pP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3286918" y="252413"/>
            <a:ext cx="6037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 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01 năm 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678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0" y="5858933"/>
            <a:ext cx="12192000" cy="9990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37A97-25A6-A062-2BE0-E0456A554FE4}"/>
              </a:ext>
            </a:extLst>
          </p:cNvPr>
          <p:cNvSpPr txBox="1"/>
          <p:nvPr/>
        </p:nvSpPr>
        <p:spPr>
          <a:xfrm>
            <a:off x="2292824" y="399017"/>
            <a:ext cx="7699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n w="9525">
                  <a:solidFill>
                    <a:schemeClr val="tx1"/>
                  </a:solidFill>
                </a:ln>
                <a:solidFill>
                  <a:srgbClr val="C00000"/>
                </a:solidFill>
                <a:latin typeface="SVN-Whimsy" panose="02040603050506020204" pitchFamily="18" charset="0"/>
                <a:ea typeface="+mj-ea"/>
              </a:rPr>
              <a:t>Chúc</a:t>
            </a:r>
            <a:r>
              <a:rPr lang="en-US" sz="6000" dirty="0" smtClean="0">
                <a:ln w="9525">
                  <a:solidFill>
                    <a:schemeClr val="tx1"/>
                  </a:solidFill>
                </a:ln>
                <a:solidFill>
                  <a:srgbClr val="C00000"/>
                </a:solidFill>
                <a:latin typeface="SVN-Whimsy" panose="02040603050506020204" pitchFamily="18" charset="0"/>
                <a:ea typeface="+mj-ea"/>
              </a:rPr>
              <a:t> </a:t>
            </a:r>
            <a:r>
              <a:rPr lang="en-US" sz="6000" dirty="0" err="1" smtClean="0">
                <a:ln w="9525">
                  <a:solidFill>
                    <a:schemeClr val="tx1"/>
                  </a:solidFill>
                </a:ln>
                <a:solidFill>
                  <a:srgbClr val="C00000"/>
                </a:solidFill>
                <a:latin typeface="SVN-Whimsy" panose="02040603050506020204" pitchFamily="18" charset="0"/>
                <a:ea typeface="+mj-ea"/>
              </a:rPr>
              <a:t>các</a:t>
            </a:r>
            <a:r>
              <a:rPr lang="en-US" sz="6000" dirty="0" smtClean="0">
                <a:ln w="9525">
                  <a:solidFill>
                    <a:schemeClr val="tx1"/>
                  </a:solidFill>
                </a:ln>
                <a:solidFill>
                  <a:srgbClr val="C00000"/>
                </a:solidFill>
                <a:latin typeface="SVN-Whimsy" panose="02040603050506020204" pitchFamily="18" charset="0"/>
                <a:ea typeface="+mj-ea"/>
              </a:rPr>
              <a:t> </a:t>
            </a:r>
            <a:r>
              <a:rPr lang="en-US" sz="6000" dirty="0" err="1" smtClean="0">
                <a:ln w="9525">
                  <a:solidFill>
                    <a:schemeClr val="tx1"/>
                  </a:solidFill>
                </a:ln>
                <a:solidFill>
                  <a:srgbClr val="C00000"/>
                </a:solidFill>
                <a:latin typeface="SVN-Whimsy" panose="02040603050506020204" pitchFamily="18" charset="0"/>
                <a:ea typeface="+mj-ea"/>
              </a:rPr>
              <a:t>em</a:t>
            </a:r>
            <a:r>
              <a:rPr lang="en-US" sz="6000" dirty="0" smtClean="0">
                <a:ln w="9525">
                  <a:solidFill>
                    <a:schemeClr val="tx1"/>
                  </a:solidFill>
                </a:ln>
                <a:solidFill>
                  <a:srgbClr val="C00000"/>
                </a:solidFill>
                <a:latin typeface="SVN-Whimsy" panose="02040603050506020204" pitchFamily="18" charset="0"/>
                <a:ea typeface="+mj-ea"/>
              </a:rPr>
              <a:t> </a:t>
            </a:r>
            <a:r>
              <a:rPr lang="en-US" sz="6000" dirty="0" err="1" smtClean="0">
                <a:ln w="9525">
                  <a:solidFill>
                    <a:schemeClr val="tx1"/>
                  </a:solidFill>
                </a:ln>
                <a:solidFill>
                  <a:srgbClr val="C00000"/>
                </a:solidFill>
                <a:latin typeface="SVN-Whimsy" panose="02040603050506020204" pitchFamily="18" charset="0"/>
                <a:ea typeface="+mj-ea"/>
              </a:rPr>
              <a:t>học</a:t>
            </a:r>
            <a:r>
              <a:rPr lang="en-US" sz="6000" dirty="0" smtClean="0">
                <a:ln w="9525">
                  <a:solidFill>
                    <a:schemeClr val="tx1"/>
                  </a:solidFill>
                </a:ln>
                <a:solidFill>
                  <a:srgbClr val="C00000"/>
                </a:solidFill>
                <a:latin typeface="SVN-Whimsy" panose="02040603050506020204" pitchFamily="18" charset="0"/>
                <a:ea typeface="+mj-ea"/>
              </a:rPr>
              <a:t> </a:t>
            </a:r>
            <a:r>
              <a:rPr lang="en-US" sz="6000" dirty="0" err="1" smtClean="0">
                <a:ln w="9525">
                  <a:solidFill>
                    <a:schemeClr val="tx1"/>
                  </a:solidFill>
                </a:ln>
                <a:solidFill>
                  <a:srgbClr val="C00000"/>
                </a:solidFill>
                <a:latin typeface="SVN-Whimsy" panose="02040603050506020204" pitchFamily="18" charset="0"/>
                <a:ea typeface="+mj-ea"/>
              </a:rPr>
              <a:t>giỏi</a:t>
            </a:r>
            <a:r>
              <a:rPr lang="en-US" sz="6000" dirty="0" smtClean="0">
                <a:ln w="9525">
                  <a:solidFill>
                    <a:schemeClr val="tx1"/>
                  </a:solidFill>
                </a:ln>
                <a:solidFill>
                  <a:srgbClr val="C00000"/>
                </a:solidFill>
                <a:latin typeface="SVN-Whimsy" panose="02040603050506020204" pitchFamily="18" charset="0"/>
                <a:ea typeface="+mj-ea"/>
              </a:rPr>
              <a:t>!</a:t>
            </a:r>
            <a:endParaRPr lang="en-US" sz="6000" dirty="0">
              <a:ln w="9525">
                <a:solidFill>
                  <a:schemeClr val="tx1"/>
                </a:solidFill>
              </a:ln>
              <a:solidFill>
                <a:srgbClr val="C00000"/>
              </a:solidFill>
              <a:latin typeface="SVN-Whimsy" panose="02040603050506020204" pitchFamily="18" charset="0"/>
              <a:ea typeface="+mj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400" y="1587125"/>
            <a:ext cx="8134065" cy="42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7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38905" y="316523"/>
            <a:ext cx="11681646" cy="6260123"/>
          </a:xfrm>
          <a:prstGeom prst="roundRect">
            <a:avLst>
              <a:gd name="adj" fmla="val 61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119954" y="553765"/>
            <a:ext cx="11195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>
                <a:solidFill>
                  <a:srgbClr val="333333"/>
                </a:solidFill>
              </a:rPr>
              <a:t>Hình ảnh nào có số khối lập phương phù hợp với mỗi bảng?</a:t>
            </a:r>
            <a:endParaRPr lang="en-US" sz="2800">
              <a:solidFill>
                <a:srgbClr val="333333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338904" y="489527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srgbClr val="F5EAD8"/>
                </a:solidFill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AC5C4-C208-4A44-852F-F2E8481C09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47"/>
          <a:stretch/>
        </p:blipFill>
        <p:spPr>
          <a:xfrm>
            <a:off x="574766" y="1149791"/>
            <a:ext cx="4024944" cy="52542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6AC5C4-C208-4A44-852F-F2E8481C09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0" r="-1722"/>
          <a:stretch/>
        </p:blipFill>
        <p:spPr>
          <a:xfrm>
            <a:off x="7165422" y="1073740"/>
            <a:ext cx="4987636" cy="544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9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065C3A-4EB2-CB30-7BC6-DE7CF1D7CC77}"/>
              </a:ext>
            </a:extLst>
          </p:cNvPr>
          <p:cNvSpPr txBox="1"/>
          <p:nvPr/>
        </p:nvSpPr>
        <p:spPr>
          <a:xfrm>
            <a:off x="1775521" y="1316765"/>
            <a:ext cx="8159921" cy="3456384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 defTabSz="914377"/>
            <a:r>
              <a:rPr lang="en-US" sz="7200" b="1" dirty="0" err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srgbClr val="FFCCFF"/>
                </a:solidFill>
                <a:latin typeface="LNTH-Hoa Nho LNTH" pitchFamily="2" charset="0"/>
              </a:rPr>
              <a:t>T</a:t>
            </a:r>
            <a:r>
              <a:rPr lang="en-US" sz="7200" b="1" dirty="0" err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srgbClr val="FFCCCC"/>
                </a:solidFill>
                <a:latin typeface="LNTH-Hoa Nho LNTH" pitchFamily="2" charset="0"/>
              </a:rPr>
              <a:t>ạ</a:t>
            </a:r>
            <a:r>
              <a:rPr lang="en-US" sz="7200" b="1" dirty="0" err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srgbClr val="FFFFCC"/>
                </a:solidFill>
                <a:latin typeface="LNTH-Hoa Nho LNTH" pitchFamily="2" charset="0"/>
              </a:rPr>
              <a:t>m</a:t>
            </a:r>
            <a:r>
              <a:rPr lang="en-US" sz="7200" b="1" dirty="0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prstClr val="black"/>
                </a:solidFill>
                <a:latin typeface="LNTH-Hoa Nho LNTH" pitchFamily="2" charset="0"/>
              </a:rPr>
              <a:t> </a:t>
            </a:r>
            <a:r>
              <a:rPr lang="en-US" sz="7200" b="1" err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srgbClr val="CCFFCC"/>
                </a:solidFill>
                <a:latin typeface="LNTH-Hoa Nho LNTH" pitchFamily="2" charset="0"/>
              </a:rPr>
              <a:t>b</a:t>
            </a:r>
            <a:r>
              <a:rPr lang="en-US" sz="7200" b="1" err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srgbClr val="CCFFFF"/>
                </a:solidFill>
                <a:latin typeface="LNTH-Hoa Nho LNTH" pitchFamily="2" charset="0"/>
              </a:rPr>
              <a:t>i</a:t>
            </a:r>
            <a:r>
              <a:rPr lang="en-US" sz="7200" b="1" err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srgbClr val="CCECFF"/>
                </a:solidFill>
                <a:latin typeface="LNTH-Hoa Nho LNTH" pitchFamily="2" charset="0"/>
              </a:rPr>
              <a:t>ệ</a:t>
            </a:r>
            <a:r>
              <a:rPr lang="en-US" sz="7200" b="1" err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srgbClr val="FF99FF"/>
                </a:solidFill>
                <a:latin typeface="LNTH-Hoa Nho LNTH" pitchFamily="2" charset="0"/>
              </a:rPr>
              <a:t>t</a:t>
            </a:r>
            <a:r>
              <a:rPr lang="en-US" sz="7200" b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prstClr val="black"/>
                </a:solidFill>
                <a:latin typeface="LNTH-Hoa Nho LNTH" pitchFamily="2" charset="0"/>
              </a:rPr>
              <a:t> </a:t>
            </a:r>
          </a:p>
          <a:p>
            <a:pPr algn="ctr" defTabSz="914377"/>
            <a:r>
              <a:rPr lang="en-US" sz="7200" b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srgbClr val="FF99CC"/>
                </a:solidFill>
                <a:latin typeface="LNTH-Hoa Nho LNTH" pitchFamily="2" charset="0"/>
              </a:rPr>
              <a:t>v</a:t>
            </a:r>
            <a:r>
              <a:rPr lang="en-US" sz="7200" b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srgbClr val="FF9999"/>
                </a:solidFill>
                <a:latin typeface="LNTH-Hoa Nho LNTH" pitchFamily="2" charset="0"/>
              </a:rPr>
              <a:t>à</a:t>
            </a:r>
            <a:r>
              <a:rPr lang="en-US" sz="7200" b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prstClr val="black"/>
                </a:solidFill>
                <a:latin typeface="LNTH-Hoa Nho LNTH" pitchFamily="2" charset="0"/>
              </a:rPr>
              <a:t> </a:t>
            </a:r>
          </a:p>
          <a:p>
            <a:pPr algn="ctr" defTabSz="914377"/>
            <a:r>
              <a:rPr lang="en-US" sz="7200" b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srgbClr val="FFCC99"/>
                </a:solidFill>
                <a:latin typeface="LNTH-Hoa Nho LNTH" pitchFamily="2" charset="0"/>
              </a:rPr>
              <a:t>h</a:t>
            </a:r>
            <a:r>
              <a:rPr lang="en-US" sz="7200" b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srgbClr val="FFFF99"/>
                </a:solidFill>
                <a:latin typeface="LNTH-Hoa Nho LNTH" pitchFamily="2" charset="0"/>
              </a:rPr>
              <a:t>ẹ</a:t>
            </a:r>
            <a:r>
              <a:rPr lang="en-US" sz="7200" b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srgbClr val="CCFF99"/>
                </a:solidFill>
                <a:latin typeface="LNTH-Hoa Nho LNTH" pitchFamily="2" charset="0"/>
              </a:rPr>
              <a:t>n</a:t>
            </a:r>
            <a:r>
              <a:rPr lang="en-US" sz="7200" b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prstClr val="black"/>
                </a:solidFill>
                <a:latin typeface="LNTH-Hoa Nho LNTH" pitchFamily="2" charset="0"/>
              </a:rPr>
              <a:t> </a:t>
            </a:r>
            <a:r>
              <a:rPr lang="en-US" sz="7200" b="1" dirty="0" err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srgbClr val="99FF99"/>
                </a:solidFill>
                <a:latin typeface="LNTH-Hoa Nho LNTH" pitchFamily="2" charset="0"/>
              </a:rPr>
              <a:t>g</a:t>
            </a:r>
            <a:r>
              <a:rPr lang="en-US" sz="7200" b="1" dirty="0" err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srgbClr val="99FFCC"/>
                </a:solidFill>
                <a:latin typeface="LNTH-Hoa Nho LNTH" pitchFamily="2" charset="0"/>
              </a:rPr>
              <a:t>ặ</a:t>
            </a:r>
            <a:r>
              <a:rPr lang="en-US" sz="7200" b="1" dirty="0" err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srgbClr val="66FFFF"/>
                </a:solidFill>
                <a:latin typeface="LNTH-Hoa Nho LNTH" pitchFamily="2" charset="0"/>
              </a:rPr>
              <a:t>p</a:t>
            </a:r>
            <a:r>
              <a:rPr lang="en-US" sz="7200" b="1" dirty="0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prstClr val="black"/>
                </a:solidFill>
                <a:latin typeface="LNTH-Hoa Nho LNTH" pitchFamily="2" charset="0"/>
              </a:rPr>
              <a:t> </a:t>
            </a:r>
            <a:r>
              <a:rPr lang="en-US" sz="7200" b="1" dirty="0" err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srgbClr val="99CCFF"/>
                </a:solidFill>
                <a:latin typeface="LNTH-Hoa Nho LNTH" pitchFamily="2" charset="0"/>
              </a:rPr>
              <a:t>l</a:t>
            </a:r>
            <a:r>
              <a:rPr lang="en-US" sz="7200" b="1" dirty="0" err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srgbClr val="9999FF"/>
                </a:solidFill>
                <a:latin typeface="LNTH-Hoa Nho LNTH" pitchFamily="2" charset="0"/>
              </a:rPr>
              <a:t>ạ</a:t>
            </a:r>
            <a:r>
              <a:rPr lang="en-US" sz="7200" b="1" dirty="0" err="1">
                <a:ln w="19050">
                  <a:solidFill>
                    <a:srgbClr val="4472C4">
                      <a:lumMod val="75000"/>
                    </a:srgbClr>
                  </a:solidFill>
                </a:ln>
                <a:solidFill>
                  <a:srgbClr val="FF66FF"/>
                </a:solidFill>
                <a:latin typeface="LNTH-Hoa Nho LNTH" pitchFamily="2" charset="0"/>
              </a:rPr>
              <a:t>i</a:t>
            </a:r>
            <a:endParaRPr lang="en-US" sz="7200" b="1" dirty="0">
              <a:ln w="19050">
                <a:solidFill>
                  <a:srgbClr val="4472C4">
                    <a:lumMod val="75000"/>
                  </a:srgbClr>
                </a:solidFill>
              </a:ln>
              <a:solidFill>
                <a:srgbClr val="FF66FF"/>
              </a:solidFill>
              <a:latin typeface="LNTH-Hoa Nho LNTH" pitchFamily="2" charset="0"/>
            </a:endParaRPr>
          </a:p>
        </p:txBody>
      </p:sp>
      <p:pic>
        <p:nvPicPr>
          <p:cNvPr id="3" name="图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0" y="5858934"/>
            <a:ext cx="12192000" cy="99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98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rsonnages - Page 81 | Drawing for kids, Clip art, Art for kids">
            <a:extLst>
              <a:ext uri="{FF2B5EF4-FFF2-40B4-BE49-F238E27FC236}">
                <a16:creationId xmlns:a16="http://schemas.microsoft.com/office/drawing/2014/main" id="{4E518027-181A-13E0-996E-93655FCAC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225" y="630621"/>
            <a:ext cx="6231928" cy="595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866AA5-283B-3D50-C8D0-2348DE053918}"/>
              </a:ext>
            </a:extLst>
          </p:cNvPr>
          <p:cNvSpPr txBox="1"/>
          <p:nvPr/>
        </p:nvSpPr>
        <p:spPr>
          <a:xfrm>
            <a:off x="1971977" y="488731"/>
            <a:ext cx="7636423" cy="120032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7200">
                <a:gradFill>
                  <a:gsLst>
                    <a:gs pos="0">
                      <a:srgbClr val="C00000"/>
                    </a:gs>
                    <a:gs pos="44000">
                      <a:schemeClr val="accent5">
                        <a:lumMod val="60000"/>
                        <a:lumOff val="40000"/>
                      </a:schemeClr>
                    </a:gs>
                    <a:gs pos="21238">
                      <a:schemeClr val="accent3">
                        <a:lumMod val="75000"/>
                      </a:schemeClr>
                    </a:gs>
                    <a:gs pos="66000">
                      <a:schemeClr val="accent6">
                        <a:lumMod val="75000"/>
                      </a:schemeClr>
                    </a:gs>
                    <a:gs pos="100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latin typeface="Matura MT Script Capitals" panose="03020802060602070202" pitchFamily="66" charset="0"/>
                <a:ea typeface="+mj-ea"/>
              </a:rPr>
              <a:t>Cùng hát nào!!!</a:t>
            </a:r>
            <a:endParaRPr lang="en-US" sz="7200" dirty="0">
              <a:gradFill>
                <a:gsLst>
                  <a:gs pos="0">
                    <a:srgbClr val="C00000"/>
                  </a:gs>
                  <a:gs pos="44000">
                    <a:schemeClr val="accent5">
                      <a:lumMod val="60000"/>
                      <a:lumOff val="40000"/>
                    </a:schemeClr>
                  </a:gs>
                  <a:gs pos="21238">
                    <a:schemeClr val="accent3">
                      <a:lumMod val="75000"/>
                    </a:schemeClr>
                  </a:gs>
                  <a:gs pos="66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lin ang="5400000" scaled="1"/>
              </a:gradFill>
              <a:latin typeface="Matura MT Script Capitals" panose="03020802060602070202" pitchFamily="66" charset="0"/>
              <a:ea typeface="+mj-ea"/>
            </a:endParaRPr>
          </a:p>
        </p:txBody>
      </p:sp>
      <p:pic>
        <p:nvPicPr>
          <p:cNvPr id="3" name="KARAOKE _ GIỌT MƯA VÀ EM BÉ _ CHỦ ĐỀ 4 _ ÂM NHẠC 2 - CHÂN TRỜI SÁNG TẠO _ BEAT CHUẨ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72" end="97405.14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3896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191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13"/>
            <a:ext cx="68262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15366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440" y="0"/>
            <a:ext cx="68262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1891" y="1251606"/>
            <a:ext cx="4849091" cy="20319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285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4724137" y="2449660"/>
            <a:ext cx="3257550" cy="859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defRPr/>
            </a:pPr>
            <a:r>
              <a:rPr lang="en-US" sz="4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4 370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4719370" y="3187857"/>
            <a:ext cx="3257550" cy="859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defRPr/>
            </a:pPr>
            <a:r>
              <a:rPr lang="en-US" sz="4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6</a:t>
            </a:r>
            <a:r>
              <a:rPr lang="en-US" sz="4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201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4733657" y="3973662"/>
            <a:ext cx="3257550" cy="859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defRPr/>
            </a:pPr>
            <a:r>
              <a:rPr lang="en-US" sz="4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5</a:t>
            </a:r>
            <a:r>
              <a:rPr lang="en-US" sz="4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371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1883957" y="1479843"/>
            <a:ext cx="3257550" cy="859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defRPr/>
            </a:pPr>
            <a:r>
              <a:rPr lang="en-US" sz="4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99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Đọc</a:t>
            </a:r>
            <a:r>
              <a:rPr lang="en-US" sz="4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99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99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các</a:t>
            </a:r>
            <a:r>
              <a:rPr lang="en-US" sz="4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99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99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số</a:t>
            </a:r>
            <a:r>
              <a:rPr lang="en-US" sz="4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99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: </a:t>
            </a:r>
            <a:endParaRPr lang="en-US" dirty="0">
              <a:solidFill>
                <a:srgbClr val="FF9966"/>
              </a:solidFill>
            </a:endParaRPr>
          </a:p>
        </p:txBody>
      </p:sp>
      <p:pic>
        <p:nvPicPr>
          <p:cNvPr id="23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3896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191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0"/>
            <a:ext cx="68262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6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440" y="0"/>
            <a:ext cx="68262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67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5625" y="782638"/>
            <a:ext cx="387985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spcBef>
                <a:spcPts val="576"/>
              </a:spcBef>
              <a:defRPr/>
            </a:pP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2951014" y="1243120"/>
            <a:ext cx="6076950" cy="89047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defRPr/>
            </a:pPr>
            <a:r>
              <a:rPr lang="en-US" sz="4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         </a:t>
            </a:r>
            <a:r>
              <a:rPr lang="en-US" sz="32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CHỤC NGHÌN 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( </a:t>
            </a:r>
            <a:r>
              <a:rPr lang="en-US" sz="31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Ti</a:t>
            </a:r>
            <a:r>
              <a:rPr lang="vi-VN" sz="31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ết 2</a:t>
            </a:r>
            <a:r>
              <a:rPr lang="en-US" sz="31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) </a:t>
            </a:r>
            <a:r>
              <a:rPr lang="en-US" sz="27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/>
            </a:r>
            <a:br>
              <a:rPr lang="en-US" sz="27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3946526" y="252413"/>
            <a:ext cx="6037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 này 14 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01 năm 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4715138" y="4107577"/>
            <a:ext cx="1599208" cy="79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36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Group 18"/>
          <p:cNvGrpSpPr>
            <a:grpSpLocks/>
          </p:cNvGrpSpPr>
          <p:nvPr/>
        </p:nvGrpSpPr>
        <p:grpSpPr bwMode="auto">
          <a:xfrm>
            <a:off x="4544291" y="2313707"/>
            <a:ext cx="3809046" cy="2137569"/>
            <a:chOff x="5842" y="9848"/>
            <a:chExt cx="1909" cy="973"/>
          </a:xfrm>
        </p:grpSpPr>
        <p:pic>
          <p:nvPicPr>
            <p:cNvPr id="14" name="Picture 24" descr="BOOK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909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6662" y="10037"/>
              <a:ext cx="924" cy="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</a:t>
              </a:r>
              <a:endParaRPr lang="en-US" alt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0" dirty="0">
                  <a:solidFill>
                    <a:srgbClr val="FFFFFF"/>
                  </a:solidFill>
                  <a:latin typeface="VNbritannic"/>
                  <a:cs typeface="Arial" panose="020B0604020202020204" pitchFamily="34" charset="0"/>
                </a:rPr>
                <a:t>NÀM </a:t>
              </a:r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6113" y="9982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US" altLang="en-US" sz="36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8" name="Picture 3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3896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191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0"/>
            <a:ext cx="68262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440" y="0"/>
            <a:ext cx="68262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3220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4715138" y="4107577"/>
            <a:ext cx="1599208" cy="79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36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3896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191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1"/>
            <a:ext cx="682625" cy="157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440" y="0"/>
            <a:ext cx="682625" cy="170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76420" y="1841971"/>
            <a:ext cx="107155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 đơn vị.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538260" y="1899389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1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29FE3E-836F-4B6F-B6A5-55366B6338E9}"/>
              </a:ext>
            </a:extLst>
          </p:cNvPr>
          <p:cNvGrpSpPr/>
          <p:nvPr/>
        </p:nvGrpSpPr>
        <p:grpSpPr>
          <a:xfrm>
            <a:off x="647129" y="3077641"/>
            <a:ext cx="10953750" cy="1815771"/>
            <a:chOff x="685800" y="4611867"/>
            <a:chExt cx="10953750" cy="1916885"/>
          </a:xfrm>
        </p:grpSpPr>
        <p:sp>
          <p:nvSpPr>
            <p:cNvPr id="25" name="Rectangle: Rounded Corners 3">
              <a:extLst>
                <a:ext uri="{FF2B5EF4-FFF2-40B4-BE49-F238E27FC236}">
                  <a16:creationId xmlns:a16="http://schemas.microsoft.com/office/drawing/2014/main" id="{E20DFD00-6062-44A2-856C-78E93C4EDC22}"/>
                </a:ext>
              </a:extLst>
            </p:cNvPr>
            <p:cNvSpPr/>
            <p:nvPr/>
          </p:nvSpPr>
          <p:spPr>
            <a:xfrm>
              <a:off x="685800" y="4611867"/>
              <a:ext cx="10953750" cy="1916885"/>
            </a:xfrm>
            <a:prstGeom prst="roundRect">
              <a:avLst/>
            </a:prstGeom>
            <a:solidFill>
              <a:srgbClr val="FBCCE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B46DEA4-7D36-4BE0-9253-24C6DDA47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410" y="4673133"/>
              <a:ext cx="10859707" cy="179006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B46DEA4-7D36-4BE0-9253-24C6DDA47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843" y="4611867"/>
              <a:ext cx="10859707" cy="1790062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22176B9-B57E-1385-1E7E-A5DF18114821}"/>
              </a:ext>
            </a:extLst>
          </p:cNvPr>
          <p:cNvSpPr txBox="1"/>
          <p:nvPr/>
        </p:nvSpPr>
        <p:spPr>
          <a:xfrm>
            <a:off x="1696889" y="5313105"/>
            <a:ext cx="2392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335FE4-B777-C7B9-2F9D-C191C83948E5}"/>
              </a:ext>
            </a:extLst>
          </p:cNvPr>
          <p:cNvSpPr txBox="1"/>
          <p:nvPr/>
        </p:nvSpPr>
        <p:spPr>
          <a:xfrm>
            <a:off x="5186323" y="5301106"/>
            <a:ext cx="194975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CB91EC-2BA1-C389-450D-31F03E265696}"/>
              </a:ext>
            </a:extLst>
          </p:cNvPr>
          <p:cNvSpPr txBox="1"/>
          <p:nvPr/>
        </p:nvSpPr>
        <p:spPr>
          <a:xfrm>
            <a:off x="7579354" y="5342430"/>
            <a:ext cx="2059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A1D57F-7531-5001-487F-FF3AB2977237}"/>
              </a:ext>
            </a:extLst>
          </p:cNvPr>
          <p:cNvSpPr txBox="1"/>
          <p:nvPr/>
        </p:nvSpPr>
        <p:spPr>
          <a:xfrm>
            <a:off x="9753600" y="5342346"/>
            <a:ext cx="2843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9481DCC0-F25B-4BE0-9DB8-8E8FF5B9F45E}"/>
              </a:ext>
            </a:extLst>
          </p:cNvPr>
          <p:cNvSpPr/>
          <p:nvPr/>
        </p:nvSpPr>
        <p:spPr>
          <a:xfrm>
            <a:off x="969695" y="3128367"/>
            <a:ext cx="4097748" cy="1490602"/>
          </a:xfrm>
          <a:prstGeom prst="roundRect">
            <a:avLst>
              <a:gd name="adj" fmla="val 23076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: Rounded Corners 28">
            <a:extLst>
              <a:ext uri="{FF2B5EF4-FFF2-40B4-BE49-F238E27FC236}">
                <a16:creationId xmlns:a16="http://schemas.microsoft.com/office/drawing/2014/main" id="{FDEF1857-D45B-4486-8045-9AF4D45FDC53}"/>
              </a:ext>
            </a:extLst>
          </p:cNvPr>
          <p:cNvSpPr/>
          <p:nvPr/>
        </p:nvSpPr>
        <p:spPr>
          <a:xfrm>
            <a:off x="5248048" y="3145208"/>
            <a:ext cx="1888031" cy="149060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: Rounded Corners 29">
            <a:extLst>
              <a:ext uri="{FF2B5EF4-FFF2-40B4-BE49-F238E27FC236}">
                <a16:creationId xmlns:a16="http://schemas.microsoft.com/office/drawing/2014/main" id="{34AB7D86-78B7-4797-9FAB-8462390BC6FD}"/>
              </a:ext>
            </a:extLst>
          </p:cNvPr>
          <p:cNvSpPr/>
          <p:nvPr/>
        </p:nvSpPr>
        <p:spPr>
          <a:xfrm>
            <a:off x="7268773" y="3167849"/>
            <a:ext cx="2488528" cy="1490602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5" name="Rectangle: Rounded Corners 30">
            <a:extLst>
              <a:ext uri="{FF2B5EF4-FFF2-40B4-BE49-F238E27FC236}">
                <a16:creationId xmlns:a16="http://schemas.microsoft.com/office/drawing/2014/main" id="{BDDCB15B-4E6C-457F-BD50-EA4EB3072B8B}"/>
              </a:ext>
            </a:extLst>
          </p:cNvPr>
          <p:cNvSpPr/>
          <p:nvPr/>
        </p:nvSpPr>
        <p:spPr>
          <a:xfrm>
            <a:off x="9861112" y="3140023"/>
            <a:ext cx="1606559" cy="1490602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24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-126608" y="68637"/>
            <a:ext cx="12318608" cy="7272455"/>
          </a:xfrm>
          <a:prstGeom prst="roundRect">
            <a:avLst>
              <a:gd name="adj" fmla="val 6171"/>
            </a:avLst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515913" y="2076770"/>
            <a:ext cx="35028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333333"/>
                </a:solidFill>
                <a:latin typeface="Arial"/>
              </a:rPr>
              <a:t>Nói</a:t>
            </a:r>
            <a:r>
              <a:rPr lang="en-US" sz="3200" dirty="0">
                <a:solidFill>
                  <a:srgbClr val="333333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/>
              </a:rPr>
              <a:t>theo</a:t>
            </a:r>
            <a:r>
              <a:rPr lang="en-US" sz="3200" dirty="0">
                <a:solidFill>
                  <a:srgbClr val="333333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/>
              </a:rPr>
              <a:t>mẫu</a:t>
            </a:r>
            <a:r>
              <a:rPr lang="en-US" sz="4000" dirty="0">
                <a:solidFill>
                  <a:srgbClr val="333333"/>
                </a:solidFill>
                <a:latin typeface="Arial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928620" y="2134184"/>
            <a:ext cx="419771" cy="7563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5EAD8"/>
                </a:solidFill>
                <a:latin typeface="Arial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A5FED2-CA7A-4E0B-8C33-23AF3500B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41" y="4459457"/>
            <a:ext cx="6147501" cy="20820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0C096D-C09F-46BA-8769-8487D3018083}"/>
              </a:ext>
            </a:extLst>
          </p:cNvPr>
          <p:cNvSpPr txBox="1"/>
          <p:nvPr/>
        </p:nvSpPr>
        <p:spPr>
          <a:xfrm>
            <a:off x="1138506" y="2773602"/>
            <a:ext cx="97883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Arial"/>
              </a:rPr>
              <a:t>a)</a:t>
            </a:r>
            <a:r>
              <a:rPr lang="en-US" sz="4000" dirty="0">
                <a:solidFill>
                  <a:srgbClr val="333333"/>
                </a:solidFill>
                <a:latin typeface="Arial"/>
              </a:rPr>
              <a:t> 6 825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1F66A-1BAF-44A7-BC02-122628DE9F08}"/>
              </a:ext>
            </a:extLst>
          </p:cNvPr>
          <p:cNvSpPr txBox="1"/>
          <p:nvPr/>
        </p:nvSpPr>
        <p:spPr>
          <a:xfrm>
            <a:off x="4670474" y="2768383"/>
            <a:ext cx="98678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Arial"/>
              </a:rPr>
              <a:t>b)</a:t>
            </a:r>
            <a:r>
              <a:rPr lang="en-US" sz="4000" dirty="0">
                <a:solidFill>
                  <a:srgbClr val="333333"/>
                </a:solidFill>
                <a:latin typeface="Arial"/>
              </a:rPr>
              <a:t> 2 834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4BC2DE-B7DF-414F-9B84-55352ED0E3C9}"/>
              </a:ext>
            </a:extLst>
          </p:cNvPr>
          <p:cNvSpPr txBox="1"/>
          <p:nvPr/>
        </p:nvSpPr>
        <p:spPr>
          <a:xfrm>
            <a:off x="8440615" y="2799454"/>
            <a:ext cx="33516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Arial"/>
              </a:rPr>
              <a:t>c)</a:t>
            </a:r>
            <a:r>
              <a:rPr lang="en-US" sz="4000" dirty="0">
                <a:solidFill>
                  <a:srgbClr val="333333"/>
                </a:solidFill>
                <a:latin typeface="Arial"/>
              </a:rPr>
              <a:t> 901</a:t>
            </a:r>
          </a:p>
        </p:txBody>
      </p:sp>
      <p:pic>
        <p:nvPicPr>
          <p:cNvPr id="19" name="Picture 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3896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191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5" y="166685"/>
            <a:ext cx="535554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242" y="0"/>
            <a:ext cx="43382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5522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-126608" y="68637"/>
            <a:ext cx="12318608" cy="7272455"/>
          </a:xfrm>
          <a:prstGeom prst="roundRect">
            <a:avLst>
              <a:gd name="adj" fmla="val 6171"/>
            </a:avLst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515913" y="2076770"/>
            <a:ext cx="35028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333333"/>
                </a:solidFill>
                <a:latin typeface="Arial"/>
              </a:rPr>
              <a:t>Nói</a:t>
            </a:r>
            <a:r>
              <a:rPr lang="en-US" sz="3200" dirty="0">
                <a:solidFill>
                  <a:srgbClr val="333333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/>
              </a:rPr>
              <a:t>theo</a:t>
            </a:r>
            <a:r>
              <a:rPr lang="en-US" sz="3200" dirty="0">
                <a:solidFill>
                  <a:srgbClr val="333333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/>
              </a:rPr>
              <a:t>mẫu</a:t>
            </a:r>
            <a:r>
              <a:rPr lang="en-US" sz="4000" dirty="0">
                <a:solidFill>
                  <a:srgbClr val="333333"/>
                </a:solidFill>
                <a:latin typeface="Arial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928620" y="2134184"/>
            <a:ext cx="419771" cy="7563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5EAD8"/>
                </a:solidFill>
                <a:latin typeface="Arial"/>
              </a:rPr>
              <a:t>2</a:t>
            </a:r>
          </a:p>
        </p:txBody>
      </p:sp>
      <p:pic>
        <p:nvPicPr>
          <p:cNvPr id="19" name="Picture 3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864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191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5" y="166685"/>
            <a:ext cx="535554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242" y="0"/>
            <a:ext cx="43382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23CEF1-EF17-49E7-8B7E-3CA8B825C5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605" y="3520076"/>
            <a:ext cx="2342298" cy="5122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FA5FED2-CA7A-4E0B-8C33-23AF3500B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41" y="3710701"/>
            <a:ext cx="6147501" cy="28307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6F0EB6-9714-4DC4-A430-045410AD05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69" y="2470244"/>
            <a:ext cx="5931283" cy="124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52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3DF5C2CA-D503-42AB-9A06-FB55AAD8795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1.25修改\49710"/>
  <p:tag name="ISPRING_FIRST_PUBLISH" val="1"/>
  <p:tag name="ISPRING_PRESENTATION_TITLE" val="卡通闪电狗学校安全教育PPT背景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2604</TotalTime>
  <Words>344</Words>
  <Application>Microsoft Office PowerPoint</Application>
  <PresentationFormat>Widescreen</PresentationFormat>
  <Paragraphs>78</Paragraphs>
  <Slides>22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微软雅黑</vt:lpstr>
      <vt:lpstr>Arial</vt:lpstr>
      <vt:lpstr>Calibri</vt:lpstr>
      <vt:lpstr>Calibri Light</vt:lpstr>
      <vt:lpstr>Caveat Brush</vt:lpstr>
      <vt:lpstr>等线</vt:lpstr>
      <vt:lpstr>LNTH-Hoa Nho LNTH</vt:lpstr>
      <vt:lpstr>Matura MT Script Capitals</vt:lpstr>
      <vt:lpstr>SVN-Whimsy</vt:lpstr>
      <vt:lpstr>Times New Roman</vt:lpstr>
      <vt:lpstr>VNbritannic</vt:lpstr>
      <vt:lpstr>包图主题2</vt:lpstr>
      <vt:lpstr>Office Theme</vt:lpstr>
      <vt:lpstr>4_Office Theme</vt:lpstr>
      <vt:lpstr>5_Office Theme</vt:lpstr>
      <vt:lpstr>9_Office Theme</vt:lpstr>
      <vt:lpstr>Kawaii Bubble Tea Bran MK Plan by Slidesgo</vt:lpstr>
      <vt:lpstr>1_Kawaii Bubble Tea Bran MK Plan by Slidesgo</vt:lpstr>
      <vt:lpstr>2_Kawaii Bubble Tea Bran MK Plan by Slidesgo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LOAN</dc:creator>
  <cp:lastModifiedBy>MyPC</cp:lastModifiedBy>
  <cp:revision>173</cp:revision>
  <cp:lastPrinted>2024-01-14T20:55:13Z</cp:lastPrinted>
  <dcterms:created xsi:type="dcterms:W3CDTF">2017-08-18T03:02:00Z</dcterms:created>
  <dcterms:modified xsi:type="dcterms:W3CDTF">2025-01-20T14:40:03Z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