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7" r:id="rId3"/>
    <p:sldId id="292" r:id="rId4"/>
    <p:sldId id="256" r:id="rId5"/>
    <p:sldId id="293" r:id="rId6"/>
    <p:sldId id="266" r:id="rId7"/>
    <p:sldId id="294" r:id="rId8"/>
    <p:sldId id="277" r:id="rId9"/>
    <p:sldId id="279" r:id="rId10"/>
    <p:sldId id="278" r:id="rId11"/>
    <p:sldId id="269" r:id="rId12"/>
    <p:sldId id="271" r:id="rId13"/>
    <p:sldId id="270" r:id="rId14"/>
    <p:sldId id="295" r:id="rId15"/>
    <p:sldId id="296" r:id="rId16"/>
    <p:sldId id="272" r:id="rId17"/>
    <p:sldId id="297" r:id="rId18"/>
    <p:sldId id="275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273" r:id="rId27"/>
    <p:sldId id="276" r:id="rId28"/>
    <p:sldId id="305" r:id="rId29"/>
    <p:sldId id="306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0FF"/>
    <a:srgbClr val="CCFFFF"/>
    <a:srgbClr val="99FFCC"/>
    <a:srgbClr val="FFFF66"/>
    <a:srgbClr val="FFFF99"/>
    <a:srgbClr val="CCFFCC"/>
    <a:srgbClr val="66FFFF"/>
    <a:srgbClr val="FF6699"/>
    <a:srgbClr val="CCFF66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5398AD-B71A-4EF2-B348-AE70B00B42DF}" v="1335" dt="2022-08-24T03:45:49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6" autoAdjust="0"/>
    <p:restoredTop sz="86242" autoAdjust="0"/>
  </p:normalViewPr>
  <p:slideViewPr>
    <p:cSldViewPr snapToGrid="0">
      <p:cViewPr>
        <p:scale>
          <a:sx n="10" d="100"/>
          <a:sy n="10" d="100"/>
        </p:scale>
        <p:origin x="-2748" y="-12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4F62C-3FB1-45CF-9E30-D14ADE958C74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4D75E-8805-4254-8B87-93AAB21B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40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số 1 hoặc 2-3-4-5 đến câu hỏi. trl xong bấm củ cà rốt để ăn. Hết 5 câu bấm vào mũi tên đến bài 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4D75E-8805-4254-8B87-93AAB21B40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6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C37BB-7DA3-FA12-7AE2-B6A2CB9C3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58F397-9D0E-033B-5404-BED2F3785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18E8D4-45C1-295C-8003-393C715D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9B4672-B595-4AD7-6852-B7BCAFCC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D91E5-817F-94A6-18A5-476593AA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6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A83F8E-4B40-D9A2-DD17-80FD6162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C26A53-5D6A-225A-4906-846F10A4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49DFE-E3AB-935B-14DA-283D5A41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54E6F6-D680-59C4-29D0-C45B5AC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71D499-6392-04F5-1764-E9E1AE08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1753A8-ADF8-066E-5063-7D815948D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EE7A07-3806-1E05-0C99-26E298BA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8DD75B-101F-F036-6D0C-F4417872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15796F-D4C3-B164-2232-A5DFED5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328B2D-49EE-1300-EAB4-778C8E29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9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83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8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87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1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86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3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85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546FF-DFA4-5D17-EFDF-2CFFAE73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A3A376-1A91-2D10-215D-C9F43C5C1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629A1-2D26-9565-7BC9-BE3934BB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FD9027-220F-2168-94A2-7780EE97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481386-5544-BFD2-DCD2-5A1B6D9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0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17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7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5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EA77E-E0F3-1FE2-ED23-699F1AC2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EA6D3A-8F33-C7FA-A27C-A052B2B78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23C90A-FAA5-8BF5-7661-0CAAAE3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3F5B1-202E-F688-2916-5352C405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59F0B4-11C8-C129-A5DF-B7F38B59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3AD58-16F3-43A1-F389-83E139B1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38C577-E558-91D0-FA77-1B20426C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00B2C8-D459-BEFC-2E84-C62BF3DF3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0AB793-3EB8-2597-7BD1-CBAB457A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323BA1-A76B-C571-29C5-7DD32D51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9D2ABE-FDB6-3C12-52B7-22F93D9E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85EE9-08D7-E8D1-4E9F-B2DE1AD7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E10DDF-FD33-9F05-5CA4-591B3452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5B7201-5472-3078-11D8-0862C7229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23EE3DD-45C5-1A30-CC97-9B1F131F1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CB5186-4465-16F8-569A-666ED75FA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E77140-F466-DAC1-EFF6-6B5489E5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E9E0EB9-3A7E-E497-8B75-602B1829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8832CD-9D44-6647-8703-3FFD4EE6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8E11E-1A6A-CAEA-C403-9D7E0EF6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D58A68-8A1A-DE93-9C3C-8CDAA1F0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A07769-D666-A173-C896-12ED3A36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7732F9-40EC-E2D0-3950-19805B80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31A8A1-1AE7-3C3E-51A6-F9E38CEC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0D817F-9B66-EE00-A014-F3EC131C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2E4AEE-7F06-C891-97D7-C4E690D3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2BC9C-5541-44E3-6FA1-D94EACE4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63519E-09CE-F51F-7F26-E0E3D535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AAC7CC-3B6D-1207-6C9B-6B1E7E0FF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386856-A225-7063-65CB-E3A75571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27BA40-AA59-4649-D2F5-316E52CA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10188E-CF70-1231-EEEB-B829926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263A2A-BBDB-FE83-C4AA-2A8F5DEA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BF158C-71AE-F096-979A-4F6283868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C70B4E-8BFC-BD81-ACCB-35D9A3C6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7A2B0-84DB-A2F0-91C5-315141E4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0E7383-7EB7-21C9-BD90-C5635512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08A579-ECB1-4FE3-82FD-10D1798A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xmlns="" id="{CA92A3A5-2F16-67B6-2AEC-E4E30EECF2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3AFD3D-5223-D97F-75A8-B6309F21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6BEE13-B295-ADE0-1D5E-899080CCA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407D70-7557-8364-4A75-64742B933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626D6-4662-4021-8240-8D1B7A13AE3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0416F8-1EE0-071F-D870-FCAEC8C4E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7110B3-8C18-9B2F-D070-3ADE6DD4D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44396C-815B-C6C3-AE5A-34FDE49607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4436" y="0"/>
            <a:ext cx="450056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5009BB-BC59-85BF-596D-FE4330E462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468" y="20367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xmlns="" id="{5AC128EC-80F3-1A6F-A31B-EF4053F405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0DE237-39E5-B09E-43D8-B3FB02A7461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4436" y="0"/>
            <a:ext cx="450056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799853-74ED-E5B2-15A2-2A0F7EC918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468" y="20367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4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11" Type="http://schemas.openxmlformats.org/officeDocument/2006/relationships/slide" Target="slide9.xml"/><Relationship Id="rId5" Type="http://schemas.openxmlformats.org/officeDocument/2006/relationships/image" Target="../media/image11.gif"/><Relationship Id="rId10" Type="http://schemas.openxmlformats.org/officeDocument/2006/relationships/slide" Target="slide8.xml"/><Relationship Id="rId4" Type="http://schemas.openxmlformats.org/officeDocument/2006/relationships/image" Target="../media/image10.jpe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slide" Target="slide4.xml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1.gif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21.gif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21.gif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1.gif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3CF6DD3-CE30-B92D-3192-F33EC76AF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automaton&#10;&#10;Description automatically generated">
            <a:extLst>
              <a:ext uri="{FF2B5EF4-FFF2-40B4-BE49-F238E27FC236}">
                <a16:creationId xmlns:a16="http://schemas.microsoft.com/office/drawing/2014/main" xmlns="" id="{FD31AFC2-1D66-C436-B29E-8F926CD4C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29" y="4030825"/>
            <a:ext cx="1995699" cy="26761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BA586DD-EA2B-B7B2-ED1F-6AEE186F7545}"/>
              </a:ext>
            </a:extLst>
          </p:cNvPr>
          <p:cNvSpPr/>
          <p:nvPr/>
        </p:nvSpPr>
        <p:spPr>
          <a:xfrm>
            <a:off x="6026593" y="177283"/>
            <a:ext cx="5829293" cy="4820386"/>
          </a:xfrm>
          <a:custGeom>
            <a:avLst/>
            <a:gdLst>
              <a:gd name="connsiteX0" fmla="*/ 0 w 5829293"/>
              <a:gd name="connsiteY0" fmla="*/ 803414 h 4820386"/>
              <a:gd name="connsiteX1" fmla="*/ 803414 w 5829293"/>
              <a:gd name="connsiteY1" fmla="*/ 0 h 4820386"/>
              <a:gd name="connsiteX2" fmla="*/ 5025879 w 5829293"/>
              <a:gd name="connsiteY2" fmla="*/ 0 h 4820386"/>
              <a:gd name="connsiteX3" fmla="*/ 5829293 w 5829293"/>
              <a:gd name="connsiteY3" fmla="*/ 803414 h 4820386"/>
              <a:gd name="connsiteX4" fmla="*/ 5829293 w 5829293"/>
              <a:gd name="connsiteY4" fmla="*/ 4016972 h 4820386"/>
              <a:gd name="connsiteX5" fmla="*/ 5025879 w 5829293"/>
              <a:gd name="connsiteY5" fmla="*/ 4820386 h 4820386"/>
              <a:gd name="connsiteX6" fmla="*/ 803414 w 5829293"/>
              <a:gd name="connsiteY6" fmla="*/ 4820386 h 4820386"/>
              <a:gd name="connsiteX7" fmla="*/ 0 w 5829293"/>
              <a:gd name="connsiteY7" fmla="*/ 4016972 h 4820386"/>
              <a:gd name="connsiteX8" fmla="*/ 0 w 5829293"/>
              <a:gd name="connsiteY8" fmla="*/ 803414 h 482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9293" h="4820386" fill="none" extrusionOk="0">
                <a:moveTo>
                  <a:pt x="0" y="803414"/>
                </a:moveTo>
                <a:cubicBezTo>
                  <a:pt x="1201" y="392212"/>
                  <a:pt x="370722" y="18496"/>
                  <a:pt x="803414" y="0"/>
                </a:cubicBezTo>
                <a:cubicBezTo>
                  <a:pt x="1951457" y="72427"/>
                  <a:pt x="3400587" y="61419"/>
                  <a:pt x="5025879" y="0"/>
                </a:cubicBezTo>
                <a:cubicBezTo>
                  <a:pt x="5461569" y="-55231"/>
                  <a:pt x="5789460" y="347653"/>
                  <a:pt x="5829293" y="803414"/>
                </a:cubicBezTo>
                <a:cubicBezTo>
                  <a:pt x="5930169" y="1154946"/>
                  <a:pt x="5721980" y="2751046"/>
                  <a:pt x="5829293" y="4016972"/>
                </a:cubicBezTo>
                <a:cubicBezTo>
                  <a:pt x="5836918" y="4421988"/>
                  <a:pt x="5435506" y="4782175"/>
                  <a:pt x="5025879" y="4820386"/>
                </a:cubicBezTo>
                <a:cubicBezTo>
                  <a:pt x="3349747" y="4850213"/>
                  <a:pt x="2823084" y="4741080"/>
                  <a:pt x="803414" y="4820386"/>
                </a:cubicBezTo>
                <a:cubicBezTo>
                  <a:pt x="377739" y="4818347"/>
                  <a:pt x="-17509" y="4464147"/>
                  <a:pt x="0" y="4016972"/>
                </a:cubicBezTo>
                <a:cubicBezTo>
                  <a:pt x="50037" y="2794063"/>
                  <a:pt x="770" y="2405368"/>
                  <a:pt x="0" y="803414"/>
                </a:cubicBezTo>
                <a:close/>
              </a:path>
              <a:path w="5829293" h="4820386" stroke="0" extrusionOk="0">
                <a:moveTo>
                  <a:pt x="0" y="803414"/>
                </a:moveTo>
                <a:cubicBezTo>
                  <a:pt x="43092" y="371447"/>
                  <a:pt x="384368" y="51394"/>
                  <a:pt x="803414" y="0"/>
                </a:cubicBezTo>
                <a:cubicBezTo>
                  <a:pt x="1488649" y="123000"/>
                  <a:pt x="3694619" y="-96860"/>
                  <a:pt x="5025879" y="0"/>
                </a:cubicBezTo>
                <a:cubicBezTo>
                  <a:pt x="5408010" y="-46934"/>
                  <a:pt x="5851503" y="314925"/>
                  <a:pt x="5829293" y="803414"/>
                </a:cubicBezTo>
                <a:cubicBezTo>
                  <a:pt x="5832466" y="1959758"/>
                  <a:pt x="5923560" y="3446146"/>
                  <a:pt x="5829293" y="4016972"/>
                </a:cubicBezTo>
                <a:cubicBezTo>
                  <a:pt x="5787922" y="4475673"/>
                  <a:pt x="5406058" y="4809988"/>
                  <a:pt x="5025879" y="4820386"/>
                </a:cubicBezTo>
                <a:cubicBezTo>
                  <a:pt x="3200703" y="4659679"/>
                  <a:pt x="2846595" y="4860053"/>
                  <a:pt x="803414" y="4820386"/>
                </a:cubicBezTo>
                <a:cubicBezTo>
                  <a:pt x="329395" y="4814265"/>
                  <a:pt x="-30048" y="4447072"/>
                  <a:pt x="0" y="4016972"/>
                </a:cubicBezTo>
                <a:cubicBezTo>
                  <a:pt x="32216" y="3573941"/>
                  <a:pt x="57206" y="1762243"/>
                  <a:pt x="0" y="80341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180C66-D17D-52FA-DBB1-BB5F6551A366}"/>
              </a:ext>
            </a:extLst>
          </p:cNvPr>
          <p:cNvSpPr txBox="1"/>
          <p:nvPr/>
        </p:nvSpPr>
        <p:spPr>
          <a:xfrm>
            <a:off x="7630305" y="869636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54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3E4764-0C78-C8CC-D51B-DC7CB62236D0}"/>
              </a:ext>
            </a:extLst>
          </p:cNvPr>
          <p:cNvSpPr txBox="1"/>
          <p:nvPr/>
        </p:nvSpPr>
        <p:spPr>
          <a:xfrm>
            <a:off x="6067238" y="302615"/>
            <a:ext cx="574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67D2449-89C1-263C-8209-ED908CD6E1F5}"/>
              </a:ext>
            </a:extLst>
          </p:cNvPr>
          <p:cNvGrpSpPr/>
          <p:nvPr/>
        </p:nvGrpSpPr>
        <p:grpSpPr>
          <a:xfrm>
            <a:off x="6607506" y="1674592"/>
            <a:ext cx="4652137" cy="2866170"/>
            <a:chOff x="4149464" y="8204394"/>
            <a:chExt cx="7217684" cy="28661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E592F55-FF86-DA27-FA08-14FCD647B76B}"/>
                </a:ext>
              </a:extLst>
            </p:cNvPr>
            <p:cNvSpPr txBox="1"/>
            <p:nvPr/>
          </p:nvSpPr>
          <p:spPr>
            <a:xfrm>
              <a:off x="4149464" y="8204395"/>
              <a:ext cx="7193901" cy="286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Bài 60 - Tiết 2</a:t>
              </a:r>
            </a:p>
            <a:p>
              <a:pPr algn="ctr">
                <a:lnSpc>
                  <a:spcPct val="130000"/>
                </a:lnSpc>
              </a:pPr>
              <a:r>
                <a:rPr lang="vi-VN" sz="48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SỬ DỤNG MÁY TÍNH CẦM TAY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1DA75CA-1C62-7ABB-9809-45FB4E76421D}"/>
                </a:ext>
              </a:extLst>
            </p:cNvPr>
            <p:cNvSpPr txBox="1"/>
            <p:nvPr/>
          </p:nvSpPr>
          <p:spPr>
            <a:xfrm>
              <a:off x="4173247" y="8204394"/>
              <a:ext cx="7193901" cy="286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Bài 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60 - Tiết 2</a:t>
              </a:r>
            </a:p>
            <a:p>
              <a:pPr algn="ctr">
                <a:lnSpc>
                  <a:spcPct val="130000"/>
                </a:lnSpc>
              </a:pPr>
              <a:r>
                <a:rPr lang="vi-VN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SỬ DỤNG MÁY TÍNH CẦM TAY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C3DE0F-77A6-BBCF-3ED2-ADC26688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42"/>
                    </a14:imgEffect>
                    <a14:imgEffect>
                      <a14:saturation sat="1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FFE1EB-7AAE-D473-DDE0-F7C9B8F53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2" y="3566714"/>
            <a:ext cx="2302967" cy="31837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EE376E-E14A-4AFE-F891-F2E0C59E5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175" y="1964848"/>
            <a:ext cx="6279424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3B5058F-C82F-0D7A-3920-FA933F5C4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66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0E2A89-85C6-6825-AAC4-B17EAC1E6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716" y="3429000"/>
            <a:ext cx="2366241" cy="32711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9E1CBAF-4F0B-693D-136D-1572485A2473}"/>
              </a:ext>
            </a:extLst>
          </p:cNvPr>
          <p:cNvGrpSpPr/>
          <p:nvPr/>
        </p:nvGrpSpPr>
        <p:grpSpPr>
          <a:xfrm>
            <a:off x="640551" y="218139"/>
            <a:ext cx="5375713" cy="5053337"/>
            <a:chOff x="640551" y="218139"/>
            <a:chExt cx="5375713" cy="505333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01B19DD-BF20-53DC-D9CA-C54DD113C64E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THỬ THÁCH </a:t>
              </a:r>
            </a:p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“TRỒNG CÀ RỐT”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CE8E026-B1CA-0223-C82F-E9D6CAF4E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59CE5A-848C-1295-C5A9-AD5CDCA1EDB5}"/>
              </a:ext>
            </a:extLst>
          </p:cNvPr>
          <p:cNvSpPr txBox="1"/>
          <p:nvPr/>
        </p:nvSpPr>
        <p:spPr>
          <a:xfrm>
            <a:off x="1385538" y="352697"/>
            <a:ext cx="1091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+mj-lt"/>
              </a:rPr>
              <a:t>Tính giá trị của biểu thức.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400596" y="1369410"/>
            <a:ext cx="115223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>
                <a:solidFill>
                  <a:srgbClr val="FF0000"/>
                </a:solidFill>
                <a:latin typeface="+mj-lt"/>
              </a:rPr>
              <a:t>a)</a:t>
            </a:r>
            <a:r>
              <a:rPr lang="pt-BR" sz="4400" b="1">
                <a:latin typeface="+mj-lt"/>
              </a:rPr>
              <a:t> 347 × 26 – 285 		</a:t>
            </a:r>
            <a:r>
              <a:rPr lang="pt-BR" sz="4400" b="1">
                <a:solidFill>
                  <a:srgbClr val="FF0000"/>
                </a:solidFill>
                <a:latin typeface="+mj-lt"/>
              </a:rPr>
              <a:t>	b) </a:t>
            </a:r>
            <a:r>
              <a:rPr lang="pt-BR" sz="4400" b="1">
                <a:latin typeface="+mj-lt"/>
              </a:rPr>
              <a:t>24 586 : 38 + 1 374</a:t>
            </a:r>
            <a:endParaRPr lang="en-US" sz="4400" b="1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3DC6BB-F3F6-81DD-A9B1-C2EEAB25D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2069034"/>
            <a:ext cx="8140492" cy="4579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A1C8E9-12B6-1F2C-147B-09DE5907658D}"/>
              </a:ext>
            </a:extLst>
          </p:cNvPr>
          <p:cNvSpPr txBox="1"/>
          <p:nvPr/>
        </p:nvSpPr>
        <p:spPr>
          <a:xfrm>
            <a:off x="571035" y="3429000"/>
            <a:ext cx="3874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+mj-lt"/>
              </a:rPr>
              <a:t>Thảo luận nhóm đôi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1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1447335" y="532919"/>
            <a:ext cx="6180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a)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347 × 26 – 285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40D7F9-B58E-28BE-E76E-A036986B54B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27F081-24A5-A691-34F9-3AFF82C415A8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906E44-CADA-F497-2AE6-BC409112336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tục 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nhấn các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63673B0-4178-BDD2-3109-2A674DFE60E3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E33D98-F344-EEF8-76EC-0329042E2DFA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9D8CDEB-EC4A-6F71-1082-A1A15CC187BE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6BE147-2F22-27A1-30A9-94D7C558FF0B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EFFE10-CCD9-4EB1-50C6-BB87E2B0766F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4DC9C7-2B3C-C163-7A50-B76312CE57A7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003F5CC-0301-B9F3-BB62-3386FC9078E6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4FF3FDF-A725-6E4F-A69F-8A3F2A05C2FB}"/>
              </a:ext>
            </a:extLst>
          </p:cNvPr>
          <p:cNvSpPr/>
          <p:nvPr/>
        </p:nvSpPr>
        <p:spPr>
          <a:xfrm>
            <a:off x="71781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E4D3E9A-4578-03C0-8608-1343D0CBB2FF}"/>
              </a:ext>
            </a:extLst>
          </p:cNvPr>
          <p:cNvSpPr/>
          <p:nvPr/>
        </p:nvSpPr>
        <p:spPr>
          <a:xfrm>
            <a:off x="796762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F8E2E9-1236-F201-70D9-4BAB01763686}"/>
              </a:ext>
            </a:extLst>
          </p:cNvPr>
          <p:cNvSpPr/>
          <p:nvPr/>
        </p:nvSpPr>
        <p:spPr>
          <a:xfrm>
            <a:off x="8823323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B1D5289-6E78-80AA-7F67-48DE69732570}"/>
              </a:ext>
            </a:extLst>
          </p:cNvPr>
          <p:cNvSpPr/>
          <p:nvPr/>
        </p:nvSpPr>
        <p:spPr>
          <a:xfrm>
            <a:off x="9605404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C94CCC-5598-7002-407A-F1FC7FBE2C3F}"/>
              </a:ext>
            </a:extLst>
          </p:cNvPr>
          <p:cNvSpPr txBox="1"/>
          <p:nvPr/>
        </p:nvSpPr>
        <p:spPr>
          <a:xfrm>
            <a:off x="1571578" y="4924859"/>
            <a:ext cx="9778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quả hiện ra là 8.737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910D43-E5BF-0F12-86BE-F3A01DD98EC4}"/>
              </a:ext>
            </a:extLst>
          </p:cNvPr>
          <p:cNvSpPr txBox="1"/>
          <p:nvPr/>
        </p:nvSpPr>
        <p:spPr>
          <a:xfrm>
            <a:off x="6276041" y="569382"/>
            <a:ext cx="2704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= 8 737 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7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1447335" y="532919"/>
            <a:ext cx="6180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b) </a:t>
            </a:r>
            <a:r>
              <a:rPr kumimoji="0" lang="pl-PL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24 586 : 38 + 1 374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40D7F9-B58E-28BE-E76E-A036986B54B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27F081-24A5-A691-34F9-3AFF82C415A8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906E44-CADA-F497-2AE6-BC409112336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63673B0-4178-BDD2-3109-2A674DFE60E3}"/>
              </a:ext>
            </a:extLst>
          </p:cNvPr>
          <p:cNvSpPr/>
          <p:nvPr/>
        </p:nvSpPr>
        <p:spPr>
          <a:xfrm>
            <a:off x="742611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E33D98-F344-EEF8-76EC-0329042E2DFA}"/>
              </a:ext>
            </a:extLst>
          </p:cNvPr>
          <p:cNvSpPr/>
          <p:nvPr/>
        </p:nvSpPr>
        <p:spPr>
          <a:xfrm>
            <a:off x="1497282" y="3731804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9D8CDEB-EC4A-6F71-1082-A1A15CC187BE}"/>
              </a:ext>
            </a:extLst>
          </p:cNvPr>
          <p:cNvSpPr/>
          <p:nvPr/>
        </p:nvSpPr>
        <p:spPr>
          <a:xfrm>
            <a:off x="2297721" y="3731804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6BE147-2F22-27A1-30A9-94D7C558FF0B}"/>
              </a:ext>
            </a:extLst>
          </p:cNvPr>
          <p:cNvSpPr/>
          <p:nvPr/>
        </p:nvSpPr>
        <p:spPr>
          <a:xfrm>
            <a:off x="3098160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EFFE10-CCD9-4EB1-50C6-BB87E2B0766F}"/>
              </a:ext>
            </a:extLst>
          </p:cNvPr>
          <p:cNvSpPr/>
          <p:nvPr/>
        </p:nvSpPr>
        <p:spPr>
          <a:xfrm>
            <a:off x="3872919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4DC9C7-2B3C-C163-7A50-B76312CE57A7}"/>
              </a:ext>
            </a:extLst>
          </p:cNvPr>
          <p:cNvSpPr/>
          <p:nvPr/>
        </p:nvSpPr>
        <p:spPr>
          <a:xfrm>
            <a:off x="4613558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003F5CC-0301-B9F3-BB62-3386FC9078E6}"/>
              </a:ext>
            </a:extLst>
          </p:cNvPr>
          <p:cNvSpPr/>
          <p:nvPr/>
        </p:nvSpPr>
        <p:spPr>
          <a:xfrm>
            <a:off x="5431057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4FF3FDF-A725-6E4F-A69F-8A3F2A05C2FB}"/>
              </a:ext>
            </a:extLst>
          </p:cNvPr>
          <p:cNvSpPr/>
          <p:nvPr/>
        </p:nvSpPr>
        <p:spPr>
          <a:xfrm>
            <a:off x="6187502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E4D3E9A-4578-03C0-8608-1343D0CBB2FF}"/>
              </a:ext>
            </a:extLst>
          </p:cNvPr>
          <p:cNvSpPr/>
          <p:nvPr/>
        </p:nvSpPr>
        <p:spPr>
          <a:xfrm>
            <a:off x="6977028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F8E2E9-1236-F201-70D9-4BAB01763686}"/>
              </a:ext>
            </a:extLst>
          </p:cNvPr>
          <p:cNvSpPr/>
          <p:nvPr/>
        </p:nvSpPr>
        <p:spPr>
          <a:xfrm>
            <a:off x="7832723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B1D5289-6E78-80AA-7F67-48DE69732570}"/>
              </a:ext>
            </a:extLst>
          </p:cNvPr>
          <p:cNvSpPr/>
          <p:nvPr/>
        </p:nvSpPr>
        <p:spPr>
          <a:xfrm>
            <a:off x="8614804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C94CCC-5598-7002-407A-F1FC7FBE2C3F}"/>
              </a:ext>
            </a:extLst>
          </p:cNvPr>
          <p:cNvSpPr txBox="1"/>
          <p:nvPr/>
        </p:nvSpPr>
        <p:spPr>
          <a:xfrm>
            <a:off x="1571578" y="4924859"/>
            <a:ext cx="9778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2.021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910D43-E5BF-0F12-86BE-F3A01DD98EC4}"/>
              </a:ext>
            </a:extLst>
          </p:cNvPr>
          <p:cNvSpPr txBox="1"/>
          <p:nvPr/>
        </p:nvSpPr>
        <p:spPr>
          <a:xfrm>
            <a:off x="7454344" y="548810"/>
            <a:ext cx="2704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= 2 021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D6F780-A12D-525F-F545-7C932DB4E730}"/>
              </a:ext>
            </a:extLst>
          </p:cNvPr>
          <p:cNvSpPr/>
          <p:nvPr/>
        </p:nvSpPr>
        <p:spPr>
          <a:xfrm>
            <a:off x="9392860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A5E4B8D-EDF4-2309-779C-74A07B88C076}"/>
              </a:ext>
            </a:extLst>
          </p:cNvPr>
          <p:cNvSpPr/>
          <p:nvPr/>
        </p:nvSpPr>
        <p:spPr>
          <a:xfrm>
            <a:off x="10174941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49B445-1F57-DBF0-62B3-9FFDCD4AE28E}"/>
              </a:ext>
            </a:extLst>
          </p:cNvPr>
          <p:cNvSpPr/>
          <p:nvPr/>
        </p:nvSpPr>
        <p:spPr>
          <a:xfrm>
            <a:off x="10957022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7178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3B5058F-C82F-0D7A-3920-FA933F5C4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66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xmlns="" id="{1984DEE2-DB28-0B86-6736-90A29683C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7934"/>
            <a:ext cx="2568072" cy="344371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6150E35-C1F4-35C4-C2EF-D13E40E84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40072" y="4302120"/>
            <a:ext cx="4948335" cy="15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59CE5A-848C-1295-C5A9-AD5CDCA1EDB5}"/>
              </a:ext>
            </a:extLst>
          </p:cNvPr>
          <p:cNvSpPr txBox="1"/>
          <p:nvPr/>
        </p:nvSpPr>
        <p:spPr>
          <a:xfrm>
            <a:off x="1385538" y="352697"/>
            <a:ext cx="16624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400596" y="1369410"/>
            <a:ext cx="115223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pt-BR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× </a:t>
            </a:r>
            <a:r>
              <a:rPr lang="pt-BR" sz="44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pt-BR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31 647    </a:t>
            </a:r>
            <a:r>
              <a:rPr lang="pt-BR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pt-BR" sz="44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pt-BR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+ 1 518 = 78 405</a:t>
            </a:r>
          </a:p>
          <a:p>
            <a:pPr algn="l"/>
            <a:r>
              <a:rPr lang="en-US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4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18 = 7 593       </a:t>
            </a:r>
            <a:r>
              <a:rPr lang="en-US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27 140 – </a:t>
            </a:r>
            <a:r>
              <a:rPr lang="en-US" sz="44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6 578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3DC6BB-F3F6-81DD-A9B1-C2EEAB25D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49" y="2926521"/>
            <a:ext cx="7175911" cy="4036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A1C8E9-12B6-1F2C-147B-09DE5907658D}"/>
              </a:ext>
            </a:extLst>
          </p:cNvPr>
          <p:cNvSpPr txBox="1"/>
          <p:nvPr/>
        </p:nvSpPr>
        <p:spPr>
          <a:xfrm>
            <a:off x="571035" y="3429000"/>
            <a:ext cx="3874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Thảo luận nhóm đôi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134516" y="209939"/>
            <a:ext cx="11922968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7D5B7-BAC8-3874-A277-51626CF1671E}"/>
              </a:ext>
            </a:extLst>
          </p:cNvPr>
          <p:cNvSpPr txBox="1"/>
          <p:nvPr/>
        </p:nvSpPr>
        <p:spPr>
          <a:xfrm>
            <a:off x="1306287" y="1905506"/>
            <a:ext cx="1039463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b="1"/>
              <a:t>•</a:t>
            </a:r>
            <a:r>
              <a:rPr lang="en-US" sz="4800" b="1"/>
              <a:t> </a:t>
            </a:r>
            <a:r>
              <a:rPr lang="vi-VN" sz="4800" b="1"/>
              <a:t>Thừa số = Tích : Thừa số kia.</a:t>
            </a:r>
          </a:p>
          <a:p>
            <a:r>
              <a:rPr lang="vi-VN" sz="4800" b="1"/>
              <a:t>•</a:t>
            </a:r>
            <a:r>
              <a:rPr lang="en-US" sz="4800" b="1"/>
              <a:t> </a:t>
            </a:r>
            <a:r>
              <a:rPr lang="vi-VN" sz="4800" b="1"/>
              <a:t>Số hạng = Tổng – Số hạng kia.</a:t>
            </a:r>
          </a:p>
          <a:p>
            <a:r>
              <a:rPr lang="vi-VN" sz="4800" b="1"/>
              <a:t>•</a:t>
            </a:r>
            <a:r>
              <a:rPr lang="en-US" sz="4800" b="1"/>
              <a:t> </a:t>
            </a:r>
            <a:r>
              <a:rPr lang="vi-VN" sz="4800" b="1"/>
              <a:t>Số bị chia = Thương × Số chia.</a:t>
            </a:r>
          </a:p>
          <a:p>
            <a:r>
              <a:rPr lang="vi-VN" sz="4800" b="1"/>
              <a:t>•</a:t>
            </a:r>
            <a:r>
              <a:rPr lang="en-US" sz="4800" b="1"/>
              <a:t> </a:t>
            </a:r>
            <a:r>
              <a:rPr lang="vi-VN" sz="4800" b="1"/>
              <a:t>Số trừ = Số bị trừ – Hiệu.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42525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0 L -3.54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2542497" y="394970"/>
            <a:ext cx="82021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×     </a:t>
            </a: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  </a:t>
            </a: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31 647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E3E71F-B50C-7B46-4193-7388A2F771A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7FF080-9299-F0D0-C06F-9DB783B00A8D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02F7B4-17B6-38D0-F14E-C7C4B35C3B8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tục 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nhấn các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D92646-B278-FC5C-7535-1F0AAA7B5198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0FCF3E-9E54-A962-E614-EAA7E79E2E46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C6D722-2B4C-34F8-CD6B-6912B476D5A0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30D4721-361F-607B-E6D9-CC9BDD0C3E1D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0144A8-5629-FABA-8535-E5E8B7546C87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DA45CC-2A21-1296-BB4C-B1E024016925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B1E59E-DDA0-519E-4B33-A3C28CB7007E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E6BC982-DBF8-7542-486B-74147F4A1449}"/>
              </a:ext>
            </a:extLst>
          </p:cNvPr>
          <p:cNvSpPr/>
          <p:nvPr/>
        </p:nvSpPr>
        <p:spPr>
          <a:xfrm>
            <a:off x="71781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1A77479-3054-78D1-967B-726BC4E478E9}"/>
              </a:ext>
            </a:extLst>
          </p:cNvPr>
          <p:cNvSpPr/>
          <p:nvPr/>
        </p:nvSpPr>
        <p:spPr>
          <a:xfrm>
            <a:off x="796762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29D6B0-4B53-6B77-B392-E368E1279C63}"/>
              </a:ext>
            </a:extLst>
          </p:cNvPr>
          <p:cNvSpPr txBox="1"/>
          <p:nvPr/>
        </p:nvSpPr>
        <p:spPr>
          <a:xfrm>
            <a:off x="1571578" y="4924859"/>
            <a:ext cx="8033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quả hiện ra là 753.5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BE1C53-7DA9-C636-D787-7B57B3C84428}"/>
              </a:ext>
            </a:extLst>
          </p:cNvPr>
          <p:cNvSpPr txBox="1"/>
          <p:nvPr/>
        </p:nvSpPr>
        <p:spPr>
          <a:xfrm>
            <a:off x="5003781" y="382763"/>
            <a:ext cx="201032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753,5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2542497" y="394970"/>
            <a:ext cx="9058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 </a:t>
            </a:r>
            <a:r>
              <a:rPr lang="pt-BR" sz="54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    </a:t>
            </a:r>
            <a:r>
              <a:rPr lang="pt-BR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+ 1 518 = 78 405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E3E71F-B50C-7B46-4193-7388A2F771A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7FF080-9299-F0D0-C06F-9DB783B00A8D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02F7B4-17B6-38D0-F14E-C7C4B35C3B8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D92646-B278-FC5C-7535-1F0AAA7B5198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0FCF3E-9E54-A962-E614-EAA7E79E2E46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C6D722-2B4C-34F8-CD6B-6912B476D5A0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30D4721-361F-607B-E6D9-CC9BDD0C3E1D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0144A8-5629-FABA-8535-E5E8B7546C87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DA45CC-2A21-1296-BB4C-B1E024016925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B1E59E-DDA0-519E-4B33-A3C28CB7007E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E6BC982-DBF8-7542-486B-74147F4A1449}"/>
              </a:ext>
            </a:extLst>
          </p:cNvPr>
          <p:cNvSpPr/>
          <p:nvPr/>
        </p:nvSpPr>
        <p:spPr>
          <a:xfrm>
            <a:off x="71781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1A77479-3054-78D1-967B-726BC4E478E9}"/>
              </a:ext>
            </a:extLst>
          </p:cNvPr>
          <p:cNvSpPr/>
          <p:nvPr/>
        </p:nvSpPr>
        <p:spPr>
          <a:xfrm>
            <a:off x="796762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29D6B0-4B53-6B77-B392-E368E1279C63}"/>
              </a:ext>
            </a:extLst>
          </p:cNvPr>
          <p:cNvSpPr txBox="1"/>
          <p:nvPr/>
        </p:nvSpPr>
        <p:spPr>
          <a:xfrm>
            <a:off x="1571578" y="4924859"/>
            <a:ext cx="8033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5400" b="1">
                <a:solidFill>
                  <a:srgbClr val="0070C0"/>
                </a:solidFill>
                <a:latin typeface="Calibri Light" panose="020F0302020204030204"/>
                <a:sym typeface="Wingdings" panose="05000000000000000000" pitchFamily="2" charset="2"/>
              </a:rPr>
              <a:t> Kết quả hiện ra là 76.887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BE1C53-7DA9-C636-D787-7B57B3C84428}"/>
              </a:ext>
            </a:extLst>
          </p:cNvPr>
          <p:cNvSpPr txBox="1"/>
          <p:nvPr/>
        </p:nvSpPr>
        <p:spPr>
          <a:xfrm>
            <a:off x="3264540" y="420865"/>
            <a:ext cx="242434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54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76 887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877EAD4-7113-F0BA-458A-3C5D2C0098B1}"/>
              </a:ext>
            </a:extLst>
          </p:cNvPr>
          <p:cNvSpPr/>
          <p:nvPr/>
        </p:nvSpPr>
        <p:spPr>
          <a:xfrm>
            <a:off x="8757154" y="367672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4CED78-37F9-C14B-D0F9-A99B70CA186A}"/>
              </a:ext>
            </a:extLst>
          </p:cNvPr>
          <p:cNvSpPr/>
          <p:nvPr/>
        </p:nvSpPr>
        <p:spPr>
          <a:xfrm>
            <a:off x="9612794" y="367672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1347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 animBg="1"/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C3DE0F-77A6-BBCF-3ED2-ADC26688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42"/>
                    </a14:imgEffect>
                    <a14:imgEffect>
                      <a14:saturation sat="1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FFE1EB-7AAE-D473-DDE0-F7C9B8F53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2" y="3566714"/>
            <a:ext cx="2302967" cy="31837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84FA92-4FE1-B6CC-65C9-13495EE50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60" y="1303254"/>
            <a:ext cx="627942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2542497" y="394970"/>
            <a:ext cx="9058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   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    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18 = 7 593</a:t>
            </a:r>
            <a:endParaRPr kumimoji="0" lang="pt-BR" sz="6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E3E71F-B50C-7B46-4193-7388A2F771A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7FF080-9299-F0D0-C06F-9DB783B00A8D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02F7B4-17B6-38D0-F14E-C7C4B35C3B8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D92646-B278-FC5C-7535-1F0AAA7B5198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0FCF3E-9E54-A962-E614-EAA7E79E2E46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C6D722-2B4C-34F8-CD6B-6912B476D5A0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30D4721-361F-607B-E6D9-CC9BDD0C3E1D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0144A8-5629-FABA-8535-E5E8B7546C87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DA45CC-2A21-1296-BB4C-B1E024016925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B1E59E-DDA0-519E-4B33-A3C28CB7007E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29D6B0-4B53-6B77-B392-E368E1279C63}"/>
              </a:ext>
            </a:extLst>
          </p:cNvPr>
          <p:cNvSpPr txBox="1"/>
          <p:nvPr/>
        </p:nvSpPr>
        <p:spPr>
          <a:xfrm>
            <a:off x="1571578" y="4924859"/>
            <a:ext cx="8810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136.674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BE1C53-7DA9-C636-D787-7B57B3C84428}"/>
              </a:ext>
            </a:extLst>
          </p:cNvPr>
          <p:cNvSpPr txBox="1"/>
          <p:nvPr/>
        </p:nvSpPr>
        <p:spPr>
          <a:xfrm>
            <a:off x="3258414" y="451340"/>
            <a:ext cx="283758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54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136 674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4CED78-37F9-C14B-D0F9-A99B70CA186A}"/>
              </a:ext>
            </a:extLst>
          </p:cNvPr>
          <p:cNvSpPr/>
          <p:nvPr/>
        </p:nvSpPr>
        <p:spPr>
          <a:xfrm>
            <a:off x="7239156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703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/>
      <p:bldP spid="2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1722720" y="434919"/>
            <a:ext cx="9058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27 140 –    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  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6 578</a:t>
            </a:r>
            <a:endParaRPr kumimoji="0" lang="pt-BR" sz="8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E3E71F-B50C-7B46-4193-7388A2F771A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7FF080-9299-F0D0-C06F-9DB783B00A8D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02F7B4-17B6-38D0-F14E-C7C4B35C3B8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D92646-B278-FC5C-7535-1F0AAA7B5198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0FCF3E-9E54-A962-E614-EAA7E79E2E46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C6D722-2B4C-34F8-CD6B-6912B476D5A0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30D4721-361F-607B-E6D9-CC9BDD0C3E1D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0144A8-5629-FABA-8535-E5E8B7546C87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DA45CC-2A21-1296-BB4C-B1E024016925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B1E59E-DDA0-519E-4B33-A3C28CB7007E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29D6B0-4B53-6B77-B392-E368E1279C63}"/>
              </a:ext>
            </a:extLst>
          </p:cNvPr>
          <p:cNvSpPr txBox="1"/>
          <p:nvPr/>
        </p:nvSpPr>
        <p:spPr>
          <a:xfrm>
            <a:off x="1571578" y="4924859"/>
            <a:ext cx="8810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20.562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BE1C53-7DA9-C636-D787-7B57B3C84428}"/>
              </a:ext>
            </a:extLst>
          </p:cNvPr>
          <p:cNvSpPr txBox="1"/>
          <p:nvPr/>
        </p:nvSpPr>
        <p:spPr>
          <a:xfrm>
            <a:off x="5511558" y="436153"/>
            <a:ext cx="237563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54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20 562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4CED78-37F9-C14B-D0F9-A99B70CA186A}"/>
              </a:ext>
            </a:extLst>
          </p:cNvPr>
          <p:cNvSpPr/>
          <p:nvPr/>
        </p:nvSpPr>
        <p:spPr>
          <a:xfrm>
            <a:off x="7239156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D10019-3898-A2E1-40BE-002631AAD22E}"/>
              </a:ext>
            </a:extLst>
          </p:cNvPr>
          <p:cNvSpPr/>
          <p:nvPr/>
        </p:nvSpPr>
        <p:spPr>
          <a:xfrm>
            <a:off x="8050503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02B9C6-EA25-27E8-2EB1-884707FFF313}"/>
              </a:ext>
            </a:extLst>
          </p:cNvPr>
          <p:cNvSpPr/>
          <p:nvPr/>
        </p:nvSpPr>
        <p:spPr>
          <a:xfrm>
            <a:off x="88680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E89FBFF-0646-C852-9C6E-C57323F6EFA5}"/>
              </a:ext>
            </a:extLst>
          </p:cNvPr>
          <p:cNvSpPr/>
          <p:nvPr/>
        </p:nvSpPr>
        <p:spPr>
          <a:xfrm>
            <a:off x="9685501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985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/>
      <p:bldP spid="24" grpId="0" animBg="1"/>
      <p:bldP spid="8" grpId="0" animBg="1"/>
      <p:bldP spid="5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59CE5A-848C-1295-C5A9-AD5CDCA1EDB5}"/>
              </a:ext>
            </a:extLst>
          </p:cNvPr>
          <p:cNvSpPr txBox="1"/>
          <p:nvPr/>
        </p:nvSpPr>
        <p:spPr>
          <a:xfrm>
            <a:off x="1385538" y="352697"/>
            <a:ext cx="82918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b="1">
                <a:solidFill>
                  <a:srgbClr val="C00000"/>
                </a:solidFill>
                <a:latin typeface="Calibri Light" panose="020F0302020204030204"/>
              </a:rPr>
              <a:t>Câu nào đúng, câu nào sai?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571035" y="1016714"/>
            <a:ext cx="110499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2022, tỉnh Hưng Yên có 5 000 ha trồng nhãn, trong đó diện tích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thu hoạch khoảng 4 800 ha. Diện tích trồng nhãn đã được chứng nhận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 tiêu chuẩn VietGap là khoảng 1 300 ha.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 Hưng Yên có 96% diện tích trồng nhãn cho thu hoạch.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 tích trồng nhãn được chứng nhận đạt tiêu chuẩn VietGap chiếm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25% tổng diện tích trồng nhãn.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D44211-81BB-05A9-7513-F806745D4094}"/>
              </a:ext>
            </a:extLst>
          </p:cNvPr>
          <p:cNvSpPr txBox="1"/>
          <p:nvPr/>
        </p:nvSpPr>
        <p:spPr>
          <a:xfrm>
            <a:off x="571033" y="512716"/>
            <a:ext cx="11351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Tính tỉ số phần trăm của 4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800 ha và 5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000 ha.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BB35D0-450A-3ACB-9C58-A45A5FFBE488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F0CEC6-5133-2E54-BAE1-64DE52999D51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07838E-1A76-24D3-53EA-2E184C586829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D8C7F02-A4C1-3069-B8BB-A89430853C9F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E5EC73-D8DA-A011-6058-70D05F2A3C70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745420-591C-B25B-7077-80D681AF4BE8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8DD63CF-80AA-D125-5CA7-D7F2DED436E0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E170CD-CDE1-0B6D-7F8B-2060E98D40E4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08AE1B-4991-F49D-D72E-4394CCC8E3E6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8DEB701-9985-7D19-0AEC-BDCCDEAC1061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F4051D-793F-80CC-15E6-CE79B9BC5E3F}"/>
              </a:ext>
            </a:extLst>
          </p:cNvPr>
          <p:cNvSpPr txBox="1"/>
          <p:nvPr/>
        </p:nvSpPr>
        <p:spPr>
          <a:xfrm>
            <a:off x="1571578" y="4924859"/>
            <a:ext cx="99346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96, tức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là 96 %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AC33D65-B2E5-979D-C021-58F49A680C0B}"/>
              </a:ext>
            </a:extLst>
          </p:cNvPr>
          <p:cNvSpPr/>
          <p:nvPr/>
        </p:nvSpPr>
        <p:spPr>
          <a:xfrm>
            <a:off x="7239156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D4ABDAF-4F9A-A11B-6D4B-31BFD5BDCC8D}"/>
              </a:ext>
            </a:extLst>
          </p:cNvPr>
          <p:cNvSpPr/>
          <p:nvPr/>
        </p:nvSpPr>
        <p:spPr>
          <a:xfrm>
            <a:off x="8050503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271AB54-6CD8-9943-724B-611A46DA5501}"/>
              </a:ext>
            </a:extLst>
          </p:cNvPr>
          <p:cNvSpPr/>
          <p:nvPr/>
        </p:nvSpPr>
        <p:spPr>
          <a:xfrm>
            <a:off x="88680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FD9E178-6D87-17A6-2C78-1C7B17E7657D}"/>
              </a:ext>
            </a:extLst>
          </p:cNvPr>
          <p:cNvSpPr/>
          <p:nvPr/>
        </p:nvSpPr>
        <p:spPr>
          <a:xfrm>
            <a:off x="9685501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801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59CE5A-848C-1295-C5A9-AD5CDCA1EDB5}"/>
              </a:ext>
            </a:extLst>
          </p:cNvPr>
          <p:cNvSpPr txBox="1"/>
          <p:nvPr/>
        </p:nvSpPr>
        <p:spPr>
          <a:xfrm>
            <a:off x="1385538" y="352697"/>
            <a:ext cx="82918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Câu nào đúng, câu nào sai?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6B2666-D245-782B-4994-6F3BBAA89B50}"/>
              </a:ext>
            </a:extLst>
          </p:cNvPr>
          <p:cNvSpPr txBox="1"/>
          <p:nvPr/>
        </p:nvSpPr>
        <p:spPr>
          <a:xfrm>
            <a:off x="571035" y="1016714"/>
            <a:ext cx="110499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2022, tỉnh Hưng Yên có 5 000 ha trồng nhãn, trong đó diện tích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thu hoạch khoảng 4 800 ha. Diện tích trồng nhãn đã được chứng nhận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 tiêu chuẩn VietGap là khoảng 1 300 ha.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 Hưng Yên có 96% diện tích trồng nhãn cho thu hoạch.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 tích trồng nhãn được chứng nhận đạt tiêu chuẩn VietGap chiếm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25% tổng diện tích trồng nhãn.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046B84D-BEDE-0606-FA5C-B9FD730DCC39}"/>
              </a:ext>
            </a:extLst>
          </p:cNvPr>
          <p:cNvSpPr/>
          <p:nvPr/>
        </p:nvSpPr>
        <p:spPr>
          <a:xfrm>
            <a:off x="269032" y="3238500"/>
            <a:ext cx="1037255" cy="664017"/>
          </a:xfrm>
          <a:prstGeom prst="ellipse">
            <a:avLst/>
          </a:prstGeom>
          <a:noFill/>
          <a:ln w="76200"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3B5058F-C82F-0D7A-3920-FA933F5C4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66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6150E35-C1F4-35C4-C2EF-D13E40E84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40072" y="4302120"/>
            <a:ext cx="4948335" cy="15254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59EAAF14-A280-ABA7-09E1-F7B516625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40071" y="5266306"/>
            <a:ext cx="4948335" cy="15254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C9FB0D3-DCC1-5428-1625-8E0011394719}"/>
              </a:ext>
            </a:extLst>
          </p:cNvPr>
          <p:cNvGrpSpPr/>
          <p:nvPr/>
        </p:nvGrpSpPr>
        <p:grpSpPr>
          <a:xfrm>
            <a:off x="355043" y="162156"/>
            <a:ext cx="4696887" cy="4699095"/>
            <a:chOff x="979964" y="218139"/>
            <a:chExt cx="4696887" cy="46990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A8A6234-9473-843A-DECA-5A7BEA941DD1}"/>
                </a:ext>
              </a:extLst>
            </p:cNvPr>
            <p:cNvSpPr/>
            <p:nvPr/>
          </p:nvSpPr>
          <p:spPr>
            <a:xfrm>
              <a:off x="979964" y="2631632"/>
              <a:ext cx="4696887" cy="2285602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Hoàn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thành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THỬ THÁCH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92F555-838B-D5C0-E2F3-3686ABF7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xmlns="" id="{1984DEE2-DB28-0B86-6736-90A29683C0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7934"/>
            <a:ext cx="2568072" cy="344371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12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C3DE0F-77A6-BBCF-3ED2-ADC26688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42"/>
                    </a14:imgEffect>
                    <a14:imgEffect>
                      <a14:saturation sat="1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FFE1EB-7AAE-D473-DDE0-F7C9B8F53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2" y="3566714"/>
            <a:ext cx="2302967" cy="31837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3AFF3-7135-CCFA-8565-19F14CDDA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2" y="2060871"/>
            <a:ext cx="5803895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F44DFA-2A58-D415-0ABA-988F366F61B1}"/>
              </a:ext>
            </a:extLst>
          </p:cNvPr>
          <p:cNvSpPr txBox="1"/>
          <p:nvPr/>
        </p:nvSpPr>
        <p:spPr>
          <a:xfrm>
            <a:off x="1944580" y="379680"/>
            <a:ext cx="103146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có thể sử dụng máy tính cầm tay để</a:t>
            </a:r>
          </a:p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 hiện các phép tính với số thập phân.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3E6735-CE9D-B205-CC61-6F84094CFE4A}"/>
              </a:ext>
            </a:extLst>
          </p:cNvPr>
          <p:cNvSpPr txBox="1"/>
          <p:nvPr/>
        </p:nvSpPr>
        <p:spPr>
          <a:xfrm>
            <a:off x="877779" y="1703119"/>
            <a:ext cx="52182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 dụ: Tính 5,859 : 9,3.</a:t>
            </a:r>
          </a:p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 lượt nhấn các nút: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00D75A-815C-1E40-97C7-CCD1D7218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677" y="1854211"/>
            <a:ext cx="3813343" cy="4493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DCD9E4-3F0A-C9C8-D587-372F77C4E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32" y="3177650"/>
            <a:ext cx="8132018" cy="901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2CE13D-D74C-CC0F-63DB-B13E3020EEEE}"/>
              </a:ext>
            </a:extLst>
          </p:cNvPr>
          <p:cNvSpPr txBox="1"/>
          <p:nvPr/>
        </p:nvSpPr>
        <p:spPr>
          <a:xfrm>
            <a:off x="877779" y="4229939"/>
            <a:ext cx="5591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màn hình xuất hiện kết quả 0.63,</a:t>
            </a:r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tức là 0,63.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3E6735-CE9D-B205-CC61-6F84094CFE4A}"/>
              </a:ext>
            </a:extLst>
          </p:cNvPr>
          <p:cNvSpPr txBox="1"/>
          <p:nvPr/>
        </p:nvSpPr>
        <p:spPr>
          <a:xfrm>
            <a:off x="2854156" y="504094"/>
            <a:ext cx="68803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19 450, 2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84D5E8-4A51-4AEA-EE59-FF78D4A5D7D0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96367E-0674-E1B3-AC51-F6E38BC07C25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A696B4-3C5F-3191-C73E-065534C1F91C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E4D150-A107-D0E9-D625-E4331E4F4955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1369736-A33C-C394-748B-5DAC07F976EB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E63A7C0-DC79-6C81-460B-AA64E23A1035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A0CB057-C963-93A4-7F95-878B0B3A0EA6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26DF092-89D7-C3AC-C56D-69D93BB67EE6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579788F-5365-CE97-A7BA-9906EE6D4209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1CCB9B-2348-1215-1A1B-185A1F4C6BA5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BC8B5A2-E8F6-33A2-5825-D20D1E9E1C21}"/>
              </a:ext>
            </a:extLst>
          </p:cNvPr>
          <p:cNvSpPr txBox="1"/>
          <p:nvPr/>
        </p:nvSpPr>
        <p:spPr>
          <a:xfrm>
            <a:off x="1571578" y="4924859"/>
            <a:ext cx="8810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5.894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10B9D89-E310-482E-5E78-6C13FC20FC27}"/>
              </a:ext>
            </a:extLst>
          </p:cNvPr>
          <p:cNvSpPr/>
          <p:nvPr/>
        </p:nvSpPr>
        <p:spPr>
          <a:xfrm>
            <a:off x="7239156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0ACD38D-D719-631C-586D-2C9B89325949}"/>
              </a:ext>
            </a:extLst>
          </p:cNvPr>
          <p:cNvSpPr/>
          <p:nvPr/>
        </p:nvSpPr>
        <p:spPr>
          <a:xfrm>
            <a:off x="8050503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4A82A4-C8A9-ACF6-C332-45CAFC52F5B0}"/>
              </a:ext>
            </a:extLst>
          </p:cNvPr>
          <p:cNvSpPr/>
          <p:nvPr/>
        </p:nvSpPr>
        <p:spPr>
          <a:xfrm>
            <a:off x="88680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22B7601-DB6A-1A9C-264C-17E52968BDF3}"/>
              </a:ext>
            </a:extLst>
          </p:cNvPr>
          <p:cNvSpPr/>
          <p:nvPr/>
        </p:nvSpPr>
        <p:spPr>
          <a:xfrm>
            <a:off x="9685501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5B07371-8337-9A9B-269E-33927717A48E}"/>
              </a:ext>
            </a:extLst>
          </p:cNvPr>
          <p:cNvSpPr/>
          <p:nvPr/>
        </p:nvSpPr>
        <p:spPr>
          <a:xfrm>
            <a:off x="1045878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55E8AFA-9643-E04B-8699-34C2A88E1FAB}"/>
              </a:ext>
            </a:extLst>
          </p:cNvPr>
          <p:cNvSpPr txBox="1"/>
          <p:nvPr/>
        </p:nvSpPr>
        <p:spPr>
          <a:xfrm>
            <a:off x="8160110" y="504093"/>
            <a:ext cx="2622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5 894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 animBg="1"/>
      <p:bldP spid="8" grpId="0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62ADFC-FC98-E9A9-0A6F-63D073620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automaton&#10;&#10;Description automatically generated">
            <a:extLst>
              <a:ext uri="{FF2B5EF4-FFF2-40B4-BE49-F238E27FC236}">
                <a16:creationId xmlns:a16="http://schemas.microsoft.com/office/drawing/2014/main" xmlns="" id="{FD31AFC2-1D66-C436-B29E-8F926CD4C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5" y="3315461"/>
            <a:ext cx="2537796" cy="34031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258D59-BE75-AA5E-C886-1C1E3025A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690" y="370838"/>
            <a:ext cx="5511262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7" y="1718979"/>
            <a:ext cx="105287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" y="-30343"/>
            <a:ext cx="12192000" cy="6911572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350" y="4179690"/>
            <a:ext cx="1765110" cy="176511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6964" y="3190446"/>
            <a:ext cx="2680662" cy="27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7" action="ppaction://hlinksldjump"/>
          </p:cNvPr>
          <p:cNvSpPr/>
          <p:nvPr/>
        </p:nvSpPr>
        <p:spPr>
          <a:xfrm>
            <a:off x="149322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0" name="Ghé thăm Fb.com/nkpowerskills">
            <a:hlinkClick r:id="rId8" action="ppaction://hlinksldjump"/>
          </p:cNvPr>
          <p:cNvSpPr/>
          <p:nvPr/>
        </p:nvSpPr>
        <p:spPr>
          <a:xfrm>
            <a:off x="2390656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1" name="Ghé thăm Fb.com/nkpowerskills">
            <a:hlinkClick r:id="rId9" action="ppaction://hlinksldjump"/>
          </p:cNvPr>
          <p:cNvSpPr/>
          <p:nvPr/>
        </p:nvSpPr>
        <p:spPr>
          <a:xfrm>
            <a:off x="330427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2" name="Ghé thăm Fb.com/nkpowerskills">
            <a:hlinkClick r:id="rId10" action="ppaction://hlinksldjump"/>
          </p:cNvPr>
          <p:cNvSpPr/>
          <p:nvPr/>
        </p:nvSpPr>
        <p:spPr>
          <a:xfrm>
            <a:off x="4174286" y="502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Ghé thăm Fb.com/nkpowerskills">
            <a:hlinkClick r:id="rId11" action="ppaction://hlinksldjump"/>
          </p:cNvPr>
          <p:cNvSpPr/>
          <p:nvPr/>
        </p:nvSpPr>
        <p:spPr>
          <a:xfrm>
            <a:off x="5052378" y="502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1493227" y="618916"/>
            <a:ext cx="522441" cy="14220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2398753" y="618916"/>
            <a:ext cx="522441" cy="14220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3304279" y="618916"/>
            <a:ext cx="522441" cy="1422071"/>
          </a:xfrm>
          <a:prstGeom prst="rect">
            <a:avLst/>
          </a:prstGeom>
        </p:spPr>
      </p:pic>
      <p:pic>
        <p:nvPicPr>
          <p:cNvPr id="91" name="NK PowerSkills 4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4209805" y="618916"/>
            <a:ext cx="522441" cy="1422071"/>
          </a:xfrm>
          <a:prstGeom prst="rect">
            <a:avLst/>
          </a:prstGeom>
        </p:spPr>
      </p:pic>
      <p:pic>
        <p:nvPicPr>
          <p:cNvPr id="92" name="NK PowerSkills 5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5115329" y="618916"/>
            <a:ext cx="522441" cy="1422071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433D4BB-6587-9AAB-F0A8-3DD8FB34BBD2}"/>
              </a:ext>
            </a:extLst>
          </p:cNvPr>
          <p:cNvSpPr/>
          <p:nvPr/>
        </p:nvSpPr>
        <p:spPr>
          <a:xfrm>
            <a:off x="11010900" y="190500"/>
            <a:ext cx="762000" cy="42577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0.0169 L -0.00339 0.0169 C -0.00312 0.02963 -0.00299 0.04259 -0.00247 0.05556 C -0.00195 0.07014 -0.00169 0.0632 -0.00065 0.07408 C 0.00091 0.08796 0.00078 0.09167 0.00221 0.10278 C 0.00326 0.11042 0.00352 0.11134 0.00508 0.11968 C 0.00859 0.1382 0.003 0.11019 0.00794 0.12986 C 0.01146 0.14375 0.00781 0.13634 0.01172 0.14329 C 0.01302 0.15 0.01289 0.14861 0.01367 0.15695 C 0.01406 0.16088 0.01406 0.16482 0.01458 0.16875 C 0.0151 0.17222 0.01589 0.17546 0.01654 0.17871 C 0.01771 0.18542 0.0168 0.18264 0.0194 0.18727 L 0.02318 0.20741 L 0.02409 0.2125 C 0.02448 0.21435 0.02487 0.21597 0.02513 0.21759 C 0.02617 0.22778 0.02552 0.22338 0.02695 0.23125 C 0.02734 0.24121 0.02786 0.25139 0.02786 0.26158 C 0.02786 0.31736 0.02826 0.30857 0.02604 0.34074 C 0.0263 0.35208 0.02734 0.39954 0.02891 0.40996 C 0.0319 0.43125 0.028 0.40486 0.03073 0.42176 C 0.03112 0.42408 0.03138 0.42639 0.03177 0.42871 L 0.03464 0.44375 L 0.03932 0.46921 L 0.04023 0.47408 C 0.04063 0.47593 0.0405 0.47801 0.04128 0.47917 C 0.04362 0.48333 0.0431 0.48102 0.0431 0.48611 " pathEditMode="relative" ptsTypes="AAAAAAAAAAAAAAAAAAAAAAAA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3704 L -0.0043 0.03704 C -0.00521 0.04352 -0.00586 0.05023 -0.0069 0.05695 C -0.00755 0.06134 -0.00859 0.06574 -0.00938 0.07037 C -0.00977 0.07246 -0.01029 0.07454 -0.01068 0.07685 C -0.0125 0.09028 -0.01159 0.08287 -0.01315 0.09908 C -0.01354 0.11019 -0.01393 0.1213 -0.01445 0.13241 C -0.01471 0.14074 -0.0155 0.14884 -0.01563 0.15695 C -0.01628 0.18658 -0.01654 0.21621 -0.01693 0.24583 C -0.01654 0.27315 -0.01641 0.3007 -0.01563 0.32801 C -0.0155 0.33264 -0.01445 0.33681 -0.01445 0.34144 C -0.01445 0.36759 -0.01315 0.42083 -0.01693 0.45695 C -0.01719 0.45996 -0.01771 0.46296 -0.0181 0.46574 C -0.01862 0.47546 -0.01888 0.48519 -0.0194 0.49468 C -0.01966 0.5007 -0.02044 0.50648 -0.0207 0.5125 C -0.02096 0.5206 -0.0207 0.52871 -0.0207 0.53681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04 C -0.00039 0.04283 -0.00222 0.04861 -0.00378 0.05463 C -0.00742 0.06921 -0.00209 0.05347 -0.00755 0.06806 C -0.01146 0.09583 -0.00638 0.06134 -0.01003 0.08357 C -0.01042 0.08658 -0.01081 0.08958 -0.0112 0.09259 C -0.01159 0.09468 -0.01211 0.09699 -0.0125 0.09908 C -0.01302 0.10208 -0.01341 0.10509 -0.0138 0.1081 C -0.01419 0.1125 -0.01432 0.11713 -0.01498 0.1213 C -0.0155 0.12454 -0.0168 0.12708 -0.01745 0.13033 C -0.02071 0.14537 -0.01693 0.13333 -0.02005 0.14583 C -0.02071 0.14884 -0.02188 0.15162 -0.02253 0.15463 C -0.02839 0.18611 -0.02188 0.16134 -0.02748 0.18148 C -0.02787 0.18519 -0.02826 0.18889 -0.02878 0.19259 C -0.0293 0.19676 -0.0319 0.20764 -0.03255 0.21019 C -0.03321 0.2132 -0.03425 0.21621 -0.03503 0.21921 C -0.03555 0.2213 -0.03568 0.22361 -0.0362 0.22593 C -0.03698 0.22894 -0.03802 0.23171 -0.0388 0.23472 C -0.03932 0.23681 -0.03946 0.23935 -0.03998 0.24144 C -0.04063 0.24375 -0.0418 0.2456 -0.04245 0.24815 C -0.0431 0.25023 -0.04323 0.25255 -0.04375 0.25463 C -0.04453 0.25764 -0.04557 0.26042 -0.04623 0.26366 C -0.04727 0.26783 -0.04792 0.27246 -0.0487 0.27685 C -0.04922 0.27917 -0.04922 0.28171 -0.05 0.28357 C -0.05078 0.28588 -0.05182 0.28773 -0.05248 0.29028 C -0.05352 0.29445 -0.05352 0.29977 -0.05495 0.30371 C -0.05586 0.30579 -0.0569 0.30787 -0.05755 0.31019 C -0.06237 0.32986 -0.0569 0.31806 -0.06367 0.33033 C -0.06823 0.35463 -0.06107 0.31783 -0.06745 0.34352 C -0.06849 0.34792 -0.06849 0.35301 -0.06992 0.35695 C -0.07084 0.35926 -0.07188 0.36111 -0.07253 0.36366 C -0.07305 0.36574 -0.07318 0.36806 -0.0737 0.37037 C -0.07448 0.37338 -0.07526 0.37616 -0.07617 0.37917 C -0.07696 0.38148 -0.078 0.38333 -0.07878 0.38588 C -0.0793 0.38796 -0.07943 0.39028 -0.07995 0.39259 C -0.0806 0.39491 -0.0819 0.39676 -0.08242 0.39908 L -0.0862 0.41921 L -0.08867 0.43241 C -0.08919 0.43472 -0.08972 0.43681 -0.08998 0.43912 C -0.09102 0.44815 -0.09336 0.46667 -0.09375 0.47685 C -0.09388 0.48218 -0.09375 0.48727 -0.09375 0.49259 " pathEditMode="relative" ptsTypes="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3704 L 0.00078 0.03704 C -0.00222 0.04074 -0.00547 0.04352 -0.00808 0.04815 C -0.00899 0.04977 -0.00873 0.05255 -0.00925 0.05463 C -0.0099 0.05718 -0.01107 0.05903 -0.01172 0.06134 C -0.01237 0.06343 -0.0125 0.06597 -0.01302 0.06806 C -0.01368 0.07037 -0.01485 0.07222 -0.0155 0.07477 C -0.01615 0.07685 -0.01615 0.0794 -0.0168 0.08148 C -0.01745 0.0838 -0.01862 0.08565 -0.01927 0.08796 C -0.01993 0.09005 -0.01993 0.09259 -0.02058 0.09468 C -0.02201 0.09931 -0.02461 0.10301 -0.02552 0.1081 C -0.02591 0.11019 -0.02644 0.1125 -0.02683 0.11482 C -0.02722 0.11759 -0.02735 0.12083 -0.028 0.12361 C -0.02865 0.12616 -0.02982 0.12801 -0.03047 0.13033 C -0.03685 0.15 -0.02943 0.12963 -0.03555 0.14583 C -0.03594 0.14884 -0.0362 0.15185 -0.03672 0.15463 C -0.03815 0.16111 -0.03972 0.16482 -0.0418 0.17037 C -0.04493 0.19306 -0.04063 0.16482 -0.04558 0.1882 C -0.0461 0.19097 -0.0461 0.19421 -0.04675 0.19699 C -0.04818 0.20301 -0.05065 0.20857 -0.05183 0.21482 C -0.05495 0.23148 -0.05065 0.21088 -0.05547 0.22801 C -0.05612 0.23009 -0.05612 0.23264 -0.05677 0.23472 C -0.06055 0.24676 -0.06094 0.24676 -0.0655 0.25486 C -0.07006 0.27917 -0.06276 0.24236 -0.06927 0.26806 C -0.07032 0.27246 -0.07097 0.27708 -0.07175 0.28148 C -0.07214 0.2838 -0.07227 0.28611 -0.07305 0.2882 C -0.07383 0.29028 -0.07487 0.29236 -0.07552 0.29491 C -0.07618 0.29699 -0.07618 0.29931 -0.07683 0.30139 C -0.07826 0.30625 -0.08086 0.30972 -0.08177 0.31482 C -0.08216 0.31713 -0.08229 0.31945 -0.08308 0.32153 C -0.08399 0.32408 -0.08555 0.32593 -0.08672 0.32824 C -0.08724 0.33033 -0.08737 0.33287 -0.08802 0.33472 C -0.09024 0.3419 -0.09232 0.34352 -0.09427 0.35046 C -0.09493 0.35255 -0.09493 0.35486 -0.09558 0.35695 C -0.09623 0.35949 -0.0974 0.36134 -0.09805 0.36366 C -0.09857 0.36574 -0.0987 0.36829 -0.09922 0.37037 C -0.1 0.37269 -0.10104 0.37477 -0.10183 0.37708 C -0.10235 0.37917 -0.10235 0.38171 -0.103 0.3838 C -0.10404 0.38634 -0.10573 0.38796 -0.10677 0.39028 C -0.1086 0.39468 -0.11081 0.39861 -0.11172 0.40371 C -0.11224 0.40602 -0.11224 0.40833 -0.11302 0.41042 C -0.11498 0.41551 -0.11771 0.41829 -0.12058 0.42153 C -0.12383 0.43935 -0.11888 0.41852 -0.12552 0.43033 C -0.14011 0.45625 -0.1237 0.43565 -0.13425 0.44815 C -0.14011 0.46366 -0.13672 0.45857 -0.14297 0.46597 C -0.1461 0.48264 -0.14154 0.46273 -0.14805 0.47708 C -0.14883 0.47894 -0.14857 0.48171 -0.14922 0.4838 C -0.15026 0.48634 -0.15183 0.4882 -0.153 0.49051 C -0.15612 0.50718 -0.15157 0.48727 -0.15808 0.50162 C -0.15886 0.50347 -0.15873 0.50602 -0.15925 0.5081 C -0.16081 0.51389 -0.16198 0.51528 -0.1642 0.51945 " pathEditMode="relative" ptsTypes="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3264 L -0.00092 0.03264 C -0.00391 0.03634 -0.00717 0.03912 -0.00977 0.04375 C -0.01068 0.04537 -0.01016 0.04838 -0.01094 0.05023 C -0.01198 0.05232 -0.01342 0.05324 -0.01472 0.05486 C -0.01771 0.06273 -0.01954 0.06875 -0.02474 0.07477 C -0.02592 0.07616 -0.02735 0.07732 -0.02852 0.07917 C -0.03112 0.08333 -0.03347 0.0882 -0.03594 0.09259 L -0.04102 0.10139 C -0.04219 0.10371 -0.04336 0.10625 -0.04467 0.1081 C -0.0573 0.125 -0.0418 0.10347 -0.05469 0.12361 C -0.05625 0.12616 -0.05821 0.12778 -0.05977 0.13033 C -0.06316 0.13588 -0.06641 0.14213 -0.06967 0.14815 C -0.07136 0.15116 -0.07344 0.15347 -0.07474 0.15695 C -0.07644 0.16134 -0.07761 0.16644 -0.07969 0.17037 C -0.08099 0.17246 -0.08217 0.175 -0.08347 0.17708 C -0.08503 0.1794 -0.08698 0.18102 -0.08842 0.18357 C -0.08998 0.18634 -0.09089 0.18982 -0.09219 0.19259 C -0.09375 0.1956 -0.09571 0.19815 -0.09727 0.20139 C -0.10026 0.20787 -0.10261 0.21551 -0.10599 0.22153 C -0.12344 0.25232 -0.09545 0.20232 -0.11719 0.24375 C -0.12084 0.25046 -0.12448 0.25764 -0.12852 0.26366 C -0.13138 0.26806 -0.13451 0.27222 -0.13724 0.27708 C -0.15144 0.30232 -0.12787 0.26736 -0.14727 0.29491 C -0.14805 0.29769 -0.14857 0.30116 -0.14974 0.30371 C -0.15066 0.30579 -0.15248 0.30625 -0.15352 0.3081 C -0.15456 0.30996 -0.15495 0.31273 -0.15599 0.31482 C -0.15717 0.31713 -0.1586 0.31898 -0.15977 0.32153 C -0.1668 0.3375 -0.16133 0.33287 -0.16849 0.33704 C -0.16928 0.33935 -0.16993 0.3419 -0.17097 0.34375 C -0.17201 0.3456 -0.17357 0.34653 -0.17474 0.34815 C -0.17605 0.35023 -0.17722 0.35255 -0.17852 0.35486 C -0.18125 0.36945 -0.17748 0.35509 -0.18347 0.36366 C -0.18464 0.36528 -0.1849 0.36852 -0.18594 0.37037 C -0.18829 0.37384 -0.19349 0.37917 -0.19349 0.37917 C -0.19675 0.39699 -0.1918 0.37639 -0.19844 0.3882 C -0.20508 0.4 -0.19349 0.39121 -0.20352 0.39699 C -0.2043 0.39931 -0.20495 0.40185 -0.20599 0.40371 C -0.20704 0.40556 -0.20873 0.40602 -0.20977 0.4081 C -0.21055 0.40996 -0.21016 0.41296 -0.21094 0.41482 C -0.21185 0.4169 -0.21355 0.41759 -0.21472 0.41921 C -0.21602 0.4213 -0.21745 0.42338 -0.21849 0.42593 C -0.22032 0.43009 -0.22175 0.43472 -0.22344 0.43935 L -0.22852 0.45255 C -0.2293 0.45486 -0.23047 0.45671 -0.23099 0.45926 C -0.23138 0.46158 -0.23165 0.46389 -0.23217 0.46597 C -0.23373 0.4706 -0.23555 0.47477 -0.23724 0.47917 L -0.24219 0.49259 C -0.24493 0.5 -0.24467 0.49653 -0.24467 0.50162 " pathEditMode="relative" ptsTypes="AAAAAAAAAAAAAAAAAAAAAAAAAAAAAAAAAAAAAAAAAAAAAAA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08647" y="1282116"/>
            <a:ext cx="4733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30% của 12 m.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367781" y="3669855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6,3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419740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3,5 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367781" y="4670487"/>
            <a:ext cx="4000212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3,4 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2293257" y="3705088"/>
            <a:ext cx="4224135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3,6 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38973" b="27207"/>
          <a:stretch/>
        </p:blipFill>
        <p:spPr>
          <a:xfrm>
            <a:off x="1995483" y="5615421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4774" y="1920031"/>
            <a:ext cx="4711786" cy="4775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4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9508" y="1064279"/>
            <a:ext cx="87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25 465 + 25 892 = 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51 356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51 352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53 157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7069956" y="372369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51 357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38973" b="27207"/>
          <a:stretch/>
        </p:blipFill>
        <p:spPr>
          <a:xfrm>
            <a:off x="4596588" y="5614924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8984" y="120816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973" b="27207"/>
          <a:stretch/>
        </p:blipFill>
        <p:spPr>
          <a:xfrm>
            <a:off x="7138259" y="5508331"/>
            <a:ext cx="2584928" cy="8763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4387" y="1356762"/>
            <a:ext cx="570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tỉ số phần trăm của 50 và 400.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22,5%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7069956" y="3715447"/>
            <a:ext cx="4217144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23 %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12%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2365923" y="4636955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12,5%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2841" y="1921747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25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2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973" b="27207"/>
          <a:stretch/>
        </p:blipFill>
        <p:spPr>
          <a:xfrm>
            <a:off x="9716936" y="5530506"/>
            <a:ext cx="2584928" cy="8763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3784541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69955" y="462841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ĐÚNG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8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3.125E-6 -0.25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25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2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62319" y="1202512"/>
            <a:ext cx="8725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5 215 x 59 = 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 307 655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 307 675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 307 683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7069956" y="372369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307 685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38973" b="27207"/>
          <a:stretch/>
        </p:blipFill>
        <p:spPr>
          <a:xfrm>
            <a:off x="4596588" y="5614924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9455" y="1629445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68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286</TotalTime>
  <Words>827</Words>
  <Application>Microsoft Office PowerPoint</Application>
  <PresentationFormat>Custom</PresentationFormat>
  <Paragraphs>205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22</cp:revision>
  <dcterms:created xsi:type="dcterms:W3CDTF">2022-08-23T14:39:16Z</dcterms:created>
  <dcterms:modified xsi:type="dcterms:W3CDTF">2025-01-16T08:02:04Z</dcterms:modified>
  <cp:category>9Slide.vn</cp:category>
</cp:coreProperties>
</file>