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4"/>
  </p:notesMasterIdLst>
  <p:sldIdLst>
    <p:sldId id="256" r:id="rId2"/>
    <p:sldId id="338" r:id="rId3"/>
    <p:sldId id="323" r:id="rId4"/>
    <p:sldId id="322" r:id="rId5"/>
    <p:sldId id="327" r:id="rId6"/>
    <p:sldId id="328" r:id="rId7"/>
    <p:sldId id="329" r:id="rId8"/>
    <p:sldId id="331" r:id="rId9"/>
    <p:sldId id="332" r:id="rId10"/>
    <p:sldId id="333" r:id="rId11"/>
    <p:sldId id="324" r:id="rId12"/>
    <p:sldId id="258" r:id="rId13"/>
    <p:sldId id="259" r:id="rId14"/>
    <p:sldId id="334" r:id="rId15"/>
    <p:sldId id="266" r:id="rId16"/>
    <p:sldId id="335" r:id="rId17"/>
    <p:sldId id="320" r:id="rId18"/>
    <p:sldId id="321" r:id="rId19"/>
    <p:sldId id="336" r:id="rId20"/>
    <p:sldId id="337" r:id="rId21"/>
    <p:sldId id="288" r:id="rId22"/>
    <p:sldId id="292" r:id="rId23"/>
  </p:sldIdLst>
  <p:sldSz cx="9144000" cy="5143500" type="screen16x9"/>
  <p:notesSz cx="6858000" cy="9144000"/>
  <p:embeddedFontLst>
    <p:embeddedFont>
      <p:font typeface="#9Slide03 Cabin" panose="020B0604020202020204" charset="0"/>
      <p:regular r:id="rId25"/>
    </p:embeddedFont>
    <p:embeddedFont>
      <p:font typeface="#9Slide03 IcielNovecento sans E" panose="020B0604020202020204" charset="0"/>
      <p:bold r:id="rId26"/>
    </p:embeddedFont>
    <p:embeddedFont>
      <p:font typeface="#9Slide05 Lobster" panose="020B0604020202020204" charset="0"/>
      <p:regular r:id="rId27"/>
    </p:embeddedFont>
    <p:embeddedFont>
      <p:font typeface="#9Slide07 SVNBeachwood Sans" pitchFamily="2" charset="0"/>
      <p:bold r:id="rId28"/>
    </p:embeddedFont>
    <p:embeddedFont>
      <p:font typeface="Anton" pitchFamily="2" charset="0"/>
      <p:regular r:id="rId29"/>
    </p:embeddedFont>
    <p:embeddedFont>
      <p:font typeface="Calibri" panose="020F0502020204030204" pitchFamily="34" charset="0"/>
      <p:regular r:id="rId30"/>
      <p:bold r:id="rId31"/>
      <p:italic r:id="rId32"/>
      <p:boldItalic r:id="rId33"/>
    </p:embeddedFont>
    <p:embeddedFont>
      <p:font typeface="Fredoka One" panose="02000000000000000000" pitchFamily="2" charset="0"/>
      <p:regular r:id="rId34"/>
    </p:embeddedFont>
    <p:embeddedFont>
      <p:font typeface="Lato" panose="020F0502020204030203" pitchFamily="34" charset="0"/>
      <p:regular r:id="rId35"/>
      <p:bold r:id="rId36"/>
      <p:italic r:id="rId37"/>
      <p:boldItalic r:id="rId38"/>
    </p:embeddedFont>
    <p:embeddedFont>
      <p:font typeface="Roboto" panose="020000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7928"/>
    <a:srgbClr val="FF0066"/>
    <a:srgbClr val="FFCC4C"/>
    <a:srgbClr val="A4CE49"/>
    <a:srgbClr val="75F3FF"/>
    <a:srgbClr val="FF9900"/>
    <a:srgbClr val="FF6699"/>
    <a:srgbClr val="CC6600"/>
    <a:srgbClr val="ABBF41"/>
    <a:srgbClr val="DDEA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D8E8E1-E0AD-4D66-ADAE-F92DA889B5DF}">
  <a:tblStyle styleId="{8ED8E8E1-E0AD-4D66-ADAE-F92DA889B5D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5" autoAdjust="0"/>
    <p:restoredTop sz="79764" autoAdjust="0"/>
  </p:normalViewPr>
  <p:slideViewPr>
    <p:cSldViewPr>
      <p:cViewPr varScale="1">
        <p:scale>
          <a:sx n="106" d="100"/>
          <a:sy n="106" d="100"/>
        </p:scale>
        <p:origin x="1507"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3752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8707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2"/>
        <p:cNvGrpSpPr/>
        <p:nvPr/>
      </p:nvGrpSpPr>
      <p:grpSpPr>
        <a:xfrm>
          <a:off x="0" y="0"/>
          <a:ext cx="0" cy="0"/>
          <a:chOff x="0" y="0"/>
          <a:chExt cx="0" cy="0"/>
        </a:xfrm>
      </p:grpSpPr>
      <p:sp>
        <p:nvSpPr>
          <p:cNvPr id="2503" name="Google Shape;2503;ga1242414e1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4" name="Google Shape;2504;ga1242414e1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4309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436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9652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449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4"/>
        <p:cNvGrpSpPr/>
        <p:nvPr/>
      </p:nvGrpSpPr>
      <p:grpSpPr>
        <a:xfrm>
          <a:off x="0" y="0"/>
          <a:ext cx="0" cy="0"/>
          <a:chOff x="0" y="0"/>
          <a:chExt cx="0" cy="0"/>
        </a:xfrm>
      </p:grpSpPr>
      <p:sp>
        <p:nvSpPr>
          <p:cNvPr id="3955" name="Google Shape;3955;g97767bb796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6" name="Google Shape;3956;g97767bb796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0328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6044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720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3946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1102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5662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7415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260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35025" y="874200"/>
            <a:ext cx="5874000" cy="2052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8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436450" y="2926650"/>
            <a:ext cx="4271100" cy="39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solidFill>
                  <a:srgbClr val="1C400D"/>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rot="9000089">
            <a:off x="190707" y="-263267"/>
            <a:ext cx="1192457" cy="1606540"/>
            <a:chOff x="3915984" y="2821214"/>
            <a:chExt cx="958524" cy="1291373"/>
          </a:xfrm>
        </p:grpSpPr>
        <p:sp>
          <p:nvSpPr>
            <p:cNvPr id="12" name="Google Shape;12;p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9000089" flipH="1">
            <a:off x="7827773" y="-263267"/>
            <a:ext cx="1192457" cy="1606540"/>
            <a:chOff x="3915984" y="2821214"/>
            <a:chExt cx="958524" cy="1291373"/>
          </a:xfrm>
        </p:grpSpPr>
        <p:sp>
          <p:nvSpPr>
            <p:cNvPr id="27" name="Google Shape;27;p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8067338" y="3794589"/>
            <a:ext cx="917468" cy="1463268"/>
            <a:chOff x="2082700" y="2684302"/>
            <a:chExt cx="917468" cy="1463268"/>
          </a:xfrm>
        </p:grpSpPr>
        <p:sp>
          <p:nvSpPr>
            <p:cNvPr id="42" name="Google Shape;42;p2"/>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flipH="1">
            <a:off x="159188" y="3794589"/>
            <a:ext cx="917468" cy="1463268"/>
            <a:chOff x="2082700" y="2684302"/>
            <a:chExt cx="917468" cy="1463268"/>
          </a:xfrm>
        </p:grpSpPr>
        <p:sp>
          <p:nvSpPr>
            <p:cNvPr id="52" name="Google Shape;52;p2"/>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descr="Logo&#10;&#10;Description automatically generated">
            <a:extLst>
              <a:ext uri="{FF2B5EF4-FFF2-40B4-BE49-F238E27FC236}">
                <a16:creationId xmlns:a16="http://schemas.microsoft.com/office/drawing/2014/main" id="{EFE7D3BE-923B-4820-BC14-2BDF4C673F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8581" y="-43853"/>
            <a:ext cx="2339009" cy="233900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4"/>
        <p:cNvGrpSpPr/>
        <p:nvPr/>
      </p:nvGrpSpPr>
      <p:grpSpPr>
        <a:xfrm>
          <a:off x="0" y="0"/>
          <a:ext cx="0" cy="0"/>
          <a:chOff x="0" y="0"/>
          <a:chExt cx="0" cy="0"/>
        </a:xfrm>
      </p:grpSpPr>
      <p:sp>
        <p:nvSpPr>
          <p:cNvPr id="215" name="Google Shape;215;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16" name="Google Shape;216;p6"/>
          <p:cNvGrpSpPr/>
          <p:nvPr/>
        </p:nvGrpSpPr>
        <p:grpSpPr>
          <a:xfrm>
            <a:off x="249622" y="4324743"/>
            <a:ext cx="206929" cy="203161"/>
            <a:chOff x="1655100" y="3332725"/>
            <a:chExt cx="101600" cy="99750"/>
          </a:xfrm>
        </p:grpSpPr>
        <p:sp>
          <p:nvSpPr>
            <p:cNvPr id="217" name="Google Shape;217;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6"/>
          <p:cNvGrpSpPr/>
          <p:nvPr/>
        </p:nvGrpSpPr>
        <p:grpSpPr>
          <a:xfrm flipH="1">
            <a:off x="8763176" y="4324743"/>
            <a:ext cx="206929" cy="203161"/>
            <a:chOff x="1655100" y="3332725"/>
            <a:chExt cx="101600" cy="99750"/>
          </a:xfrm>
        </p:grpSpPr>
        <p:sp>
          <p:nvSpPr>
            <p:cNvPr id="221" name="Google Shape;221;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6"/>
          <p:cNvGrpSpPr/>
          <p:nvPr/>
        </p:nvGrpSpPr>
        <p:grpSpPr>
          <a:xfrm rot="6299960">
            <a:off x="223173" y="-269356"/>
            <a:ext cx="1033865" cy="1372558"/>
            <a:chOff x="5836834" y="2784946"/>
            <a:chExt cx="1033895" cy="1372599"/>
          </a:xfrm>
        </p:grpSpPr>
        <p:sp>
          <p:nvSpPr>
            <p:cNvPr id="225" name="Google Shape;225;p6"/>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6"/>
          <p:cNvGrpSpPr/>
          <p:nvPr/>
        </p:nvGrpSpPr>
        <p:grpSpPr>
          <a:xfrm rot="-6299960" flipH="1">
            <a:off x="7886973" y="-269356"/>
            <a:ext cx="1033865" cy="1372558"/>
            <a:chOff x="5836834" y="2784946"/>
            <a:chExt cx="1033895" cy="1372599"/>
          </a:xfrm>
        </p:grpSpPr>
        <p:sp>
          <p:nvSpPr>
            <p:cNvPr id="237" name="Google Shape;237;p6"/>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6"/>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6"/>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6"/>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6"/>
          <p:cNvGrpSpPr/>
          <p:nvPr/>
        </p:nvGrpSpPr>
        <p:grpSpPr>
          <a:xfrm flipH="1">
            <a:off x="8281932" y="4768362"/>
            <a:ext cx="142077" cy="139500"/>
            <a:chOff x="1655100" y="3332725"/>
            <a:chExt cx="101600" cy="99750"/>
          </a:xfrm>
        </p:grpSpPr>
        <p:sp>
          <p:nvSpPr>
            <p:cNvPr id="249" name="Google Shape;249;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6"/>
          <p:cNvGrpSpPr/>
          <p:nvPr/>
        </p:nvGrpSpPr>
        <p:grpSpPr>
          <a:xfrm flipH="1">
            <a:off x="659707" y="4768362"/>
            <a:ext cx="142077" cy="139500"/>
            <a:chOff x="1655100" y="3332725"/>
            <a:chExt cx="101600" cy="99750"/>
          </a:xfrm>
        </p:grpSpPr>
        <p:sp>
          <p:nvSpPr>
            <p:cNvPr id="253" name="Google Shape;253;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5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457"/>
        <p:cNvGrpSpPr/>
        <p:nvPr/>
      </p:nvGrpSpPr>
      <p:grpSpPr>
        <a:xfrm>
          <a:off x="0" y="0"/>
          <a:ext cx="0" cy="0"/>
          <a:chOff x="0" y="0"/>
          <a:chExt cx="0" cy="0"/>
        </a:xfrm>
      </p:grpSpPr>
      <p:sp>
        <p:nvSpPr>
          <p:cNvPr id="458" name="Google Shape;458;p13"/>
          <p:cNvSpPr txBox="1">
            <a:spLocks noGrp="1"/>
          </p:cNvSpPr>
          <p:nvPr>
            <p:ph type="title"/>
          </p:nvPr>
        </p:nvSpPr>
        <p:spPr>
          <a:xfrm>
            <a:off x="1949100" y="540000"/>
            <a:ext cx="52458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9" name="Google Shape;459;p13"/>
          <p:cNvSpPr txBox="1">
            <a:spLocks noGrp="1"/>
          </p:cNvSpPr>
          <p:nvPr>
            <p:ph type="subTitle" idx="1"/>
          </p:nvPr>
        </p:nvSpPr>
        <p:spPr>
          <a:xfrm>
            <a:off x="713100" y="2509923"/>
            <a:ext cx="36924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0" name="Google Shape;460;p13"/>
          <p:cNvSpPr txBox="1">
            <a:spLocks noGrp="1"/>
          </p:cNvSpPr>
          <p:nvPr>
            <p:ph type="title" idx="2" hasCustomPrompt="1"/>
          </p:nvPr>
        </p:nvSpPr>
        <p:spPr>
          <a:xfrm>
            <a:off x="2209046" y="1430829"/>
            <a:ext cx="7008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1" name="Google Shape;461;p13"/>
          <p:cNvSpPr txBox="1">
            <a:spLocks noGrp="1"/>
          </p:cNvSpPr>
          <p:nvPr>
            <p:ph type="subTitle" idx="3"/>
          </p:nvPr>
        </p:nvSpPr>
        <p:spPr>
          <a:xfrm>
            <a:off x="4731146" y="2509929"/>
            <a:ext cx="36927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2" name="Google Shape;462;p13"/>
          <p:cNvSpPr txBox="1">
            <a:spLocks noGrp="1"/>
          </p:cNvSpPr>
          <p:nvPr>
            <p:ph type="title" idx="4" hasCustomPrompt="1"/>
          </p:nvPr>
        </p:nvSpPr>
        <p:spPr>
          <a:xfrm>
            <a:off x="6226953" y="1430779"/>
            <a:ext cx="7011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3" name="Google Shape;463;p13"/>
          <p:cNvSpPr txBox="1">
            <a:spLocks noGrp="1"/>
          </p:cNvSpPr>
          <p:nvPr>
            <p:ph type="subTitle" idx="5"/>
          </p:nvPr>
        </p:nvSpPr>
        <p:spPr>
          <a:xfrm>
            <a:off x="713100" y="4094536"/>
            <a:ext cx="36924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4" name="Google Shape;464;p13"/>
          <p:cNvSpPr txBox="1">
            <a:spLocks noGrp="1"/>
          </p:cNvSpPr>
          <p:nvPr>
            <p:ph type="title" idx="6" hasCustomPrompt="1"/>
          </p:nvPr>
        </p:nvSpPr>
        <p:spPr>
          <a:xfrm>
            <a:off x="2209101" y="3002447"/>
            <a:ext cx="7008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5" name="Google Shape;465;p13"/>
          <p:cNvSpPr txBox="1">
            <a:spLocks noGrp="1"/>
          </p:cNvSpPr>
          <p:nvPr>
            <p:ph type="subTitle" idx="7"/>
          </p:nvPr>
        </p:nvSpPr>
        <p:spPr>
          <a:xfrm>
            <a:off x="4731113" y="4094536"/>
            <a:ext cx="36927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6" name="Google Shape;466;p13"/>
          <p:cNvSpPr txBox="1">
            <a:spLocks noGrp="1"/>
          </p:cNvSpPr>
          <p:nvPr>
            <p:ph type="title" idx="8" hasCustomPrompt="1"/>
          </p:nvPr>
        </p:nvSpPr>
        <p:spPr>
          <a:xfrm>
            <a:off x="6227015" y="3002448"/>
            <a:ext cx="7011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7" name="Google Shape;467;p13"/>
          <p:cNvSpPr txBox="1">
            <a:spLocks noGrp="1"/>
          </p:cNvSpPr>
          <p:nvPr>
            <p:ph type="subTitle" idx="9"/>
          </p:nvPr>
        </p:nvSpPr>
        <p:spPr>
          <a:xfrm>
            <a:off x="713134" y="2185197"/>
            <a:ext cx="36924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8" name="Google Shape;468;p13"/>
          <p:cNvSpPr txBox="1">
            <a:spLocks noGrp="1"/>
          </p:cNvSpPr>
          <p:nvPr>
            <p:ph type="subTitle" idx="13"/>
          </p:nvPr>
        </p:nvSpPr>
        <p:spPr>
          <a:xfrm>
            <a:off x="4731075" y="2185197"/>
            <a:ext cx="36927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9" name="Google Shape;469;p13"/>
          <p:cNvSpPr txBox="1">
            <a:spLocks noGrp="1"/>
          </p:cNvSpPr>
          <p:nvPr>
            <p:ph type="subTitle" idx="14"/>
          </p:nvPr>
        </p:nvSpPr>
        <p:spPr>
          <a:xfrm>
            <a:off x="713349" y="3770306"/>
            <a:ext cx="36924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0" name="Google Shape;470;p13"/>
          <p:cNvSpPr txBox="1">
            <a:spLocks noGrp="1"/>
          </p:cNvSpPr>
          <p:nvPr>
            <p:ph type="subTitle" idx="15"/>
          </p:nvPr>
        </p:nvSpPr>
        <p:spPr>
          <a:xfrm>
            <a:off x="4731290" y="3770304"/>
            <a:ext cx="36927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71" name="Google Shape;471;p13"/>
          <p:cNvGrpSpPr/>
          <p:nvPr/>
        </p:nvGrpSpPr>
        <p:grpSpPr>
          <a:xfrm flipH="1">
            <a:off x="8006292" y="4553098"/>
            <a:ext cx="206929" cy="203212"/>
            <a:chOff x="1971300" y="3409475"/>
            <a:chExt cx="101600" cy="99775"/>
          </a:xfrm>
        </p:grpSpPr>
        <p:sp>
          <p:nvSpPr>
            <p:cNvPr id="472" name="Google Shape;472;p1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13"/>
          <p:cNvGrpSpPr/>
          <p:nvPr/>
        </p:nvGrpSpPr>
        <p:grpSpPr>
          <a:xfrm flipH="1">
            <a:off x="8688897" y="3985718"/>
            <a:ext cx="206929" cy="203161"/>
            <a:chOff x="1655100" y="3332725"/>
            <a:chExt cx="101600" cy="99750"/>
          </a:xfrm>
        </p:grpSpPr>
        <p:sp>
          <p:nvSpPr>
            <p:cNvPr id="476" name="Google Shape;476;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13"/>
          <p:cNvGrpSpPr/>
          <p:nvPr/>
        </p:nvGrpSpPr>
        <p:grpSpPr>
          <a:xfrm flipH="1">
            <a:off x="247222" y="4553118"/>
            <a:ext cx="206929" cy="203161"/>
            <a:chOff x="1655100" y="3332725"/>
            <a:chExt cx="101600" cy="99750"/>
          </a:xfrm>
        </p:grpSpPr>
        <p:sp>
          <p:nvSpPr>
            <p:cNvPr id="480" name="Google Shape;480;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3"/>
          <p:cNvGrpSpPr/>
          <p:nvPr/>
        </p:nvGrpSpPr>
        <p:grpSpPr>
          <a:xfrm flipH="1">
            <a:off x="931282" y="4584950"/>
            <a:ext cx="142077" cy="139500"/>
            <a:chOff x="1655100" y="3332725"/>
            <a:chExt cx="101600" cy="99750"/>
          </a:xfrm>
        </p:grpSpPr>
        <p:sp>
          <p:nvSpPr>
            <p:cNvPr id="484" name="Google Shape;484;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3"/>
          <p:cNvGrpSpPr/>
          <p:nvPr/>
        </p:nvGrpSpPr>
        <p:grpSpPr>
          <a:xfrm rot="6246478" flipH="1">
            <a:off x="271373" y="3645424"/>
            <a:ext cx="246049" cy="241639"/>
            <a:chOff x="1971300" y="3409475"/>
            <a:chExt cx="101600" cy="99775"/>
          </a:xfrm>
        </p:grpSpPr>
        <p:sp>
          <p:nvSpPr>
            <p:cNvPr id="488" name="Google Shape;488;p1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13"/>
          <p:cNvGrpSpPr/>
          <p:nvPr/>
        </p:nvGrpSpPr>
        <p:grpSpPr>
          <a:xfrm rot="6299960">
            <a:off x="223173" y="-269356"/>
            <a:ext cx="1033865" cy="1372558"/>
            <a:chOff x="5836834" y="2784946"/>
            <a:chExt cx="1033895" cy="1372599"/>
          </a:xfrm>
        </p:grpSpPr>
        <p:sp>
          <p:nvSpPr>
            <p:cNvPr id="492" name="Google Shape;492;p1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13"/>
          <p:cNvGrpSpPr/>
          <p:nvPr/>
        </p:nvGrpSpPr>
        <p:grpSpPr>
          <a:xfrm rot="-6299960" flipH="1">
            <a:off x="7886973" y="-269356"/>
            <a:ext cx="1033865" cy="1372558"/>
            <a:chOff x="5836834" y="2784946"/>
            <a:chExt cx="1033895" cy="1372599"/>
          </a:xfrm>
        </p:grpSpPr>
        <p:sp>
          <p:nvSpPr>
            <p:cNvPr id="504" name="Google Shape;504;p1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13"/>
          <p:cNvGrpSpPr/>
          <p:nvPr/>
        </p:nvGrpSpPr>
        <p:grpSpPr>
          <a:xfrm flipH="1">
            <a:off x="8546832" y="4648762"/>
            <a:ext cx="142077" cy="139500"/>
            <a:chOff x="1655100" y="3332725"/>
            <a:chExt cx="101600" cy="99750"/>
          </a:xfrm>
        </p:grpSpPr>
        <p:sp>
          <p:nvSpPr>
            <p:cNvPr id="516" name="Google Shape;516;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5">
    <p:spTree>
      <p:nvGrpSpPr>
        <p:cNvPr id="1" name="Shape 748"/>
        <p:cNvGrpSpPr/>
        <p:nvPr/>
      </p:nvGrpSpPr>
      <p:grpSpPr>
        <a:xfrm>
          <a:off x="0" y="0"/>
          <a:ext cx="0" cy="0"/>
          <a:chOff x="0" y="0"/>
          <a:chExt cx="0" cy="0"/>
        </a:xfrm>
      </p:grpSpPr>
      <p:sp>
        <p:nvSpPr>
          <p:cNvPr id="749" name="Google Shape;749;p18"/>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50" name="Google Shape;750;p18"/>
          <p:cNvGrpSpPr/>
          <p:nvPr/>
        </p:nvGrpSpPr>
        <p:grpSpPr>
          <a:xfrm rot="9000011">
            <a:off x="263427" y="-383151"/>
            <a:ext cx="1116878" cy="1504715"/>
            <a:chOff x="3915984" y="2821214"/>
            <a:chExt cx="958524" cy="1291373"/>
          </a:xfrm>
        </p:grpSpPr>
        <p:sp>
          <p:nvSpPr>
            <p:cNvPr id="751" name="Google Shape;751;p1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18"/>
          <p:cNvGrpSpPr/>
          <p:nvPr/>
        </p:nvGrpSpPr>
        <p:grpSpPr>
          <a:xfrm rot="-9000011" flipH="1">
            <a:off x="7763694" y="-383151"/>
            <a:ext cx="1116878" cy="1504715"/>
            <a:chOff x="3915984" y="2821214"/>
            <a:chExt cx="958524" cy="1291373"/>
          </a:xfrm>
        </p:grpSpPr>
        <p:sp>
          <p:nvSpPr>
            <p:cNvPr id="766" name="Google Shape;766;p1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0" name="Google Shape;780;p18"/>
          <p:cNvGrpSpPr/>
          <p:nvPr/>
        </p:nvGrpSpPr>
        <p:grpSpPr>
          <a:xfrm flipH="1">
            <a:off x="7414817" y="154935"/>
            <a:ext cx="206929" cy="203212"/>
            <a:chOff x="1971300" y="3409475"/>
            <a:chExt cx="101600" cy="99775"/>
          </a:xfrm>
        </p:grpSpPr>
        <p:sp>
          <p:nvSpPr>
            <p:cNvPr id="781" name="Google Shape;781;p1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18"/>
          <p:cNvGrpSpPr/>
          <p:nvPr/>
        </p:nvGrpSpPr>
        <p:grpSpPr>
          <a:xfrm flipH="1">
            <a:off x="8664922" y="1101193"/>
            <a:ext cx="206929" cy="203161"/>
            <a:chOff x="1655100" y="3332725"/>
            <a:chExt cx="101600" cy="99750"/>
          </a:xfrm>
        </p:grpSpPr>
        <p:sp>
          <p:nvSpPr>
            <p:cNvPr id="785" name="Google Shape;785;p1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8"/>
          <p:cNvGrpSpPr/>
          <p:nvPr/>
        </p:nvGrpSpPr>
        <p:grpSpPr>
          <a:xfrm flipH="1">
            <a:off x="194147" y="929856"/>
            <a:ext cx="206929" cy="203161"/>
            <a:chOff x="1655100" y="3332725"/>
            <a:chExt cx="101600" cy="99750"/>
          </a:xfrm>
        </p:grpSpPr>
        <p:sp>
          <p:nvSpPr>
            <p:cNvPr id="789" name="Google Shape;789;p1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18"/>
          <p:cNvGrpSpPr/>
          <p:nvPr/>
        </p:nvGrpSpPr>
        <p:grpSpPr>
          <a:xfrm flipH="1">
            <a:off x="1496932" y="299462"/>
            <a:ext cx="142077" cy="139500"/>
            <a:chOff x="1655100" y="3332725"/>
            <a:chExt cx="101600" cy="99750"/>
          </a:xfrm>
        </p:grpSpPr>
        <p:sp>
          <p:nvSpPr>
            <p:cNvPr id="793" name="Google Shape;793;p1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 name="Google Shape;796;p18"/>
          <p:cNvGrpSpPr/>
          <p:nvPr/>
        </p:nvGrpSpPr>
        <p:grpSpPr>
          <a:xfrm rot="6246480" flipH="1">
            <a:off x="492631" y="1371489"/>
            <a:ext cx="212495" cy="208678"/>
            <a:chOff x="1971300" y="3409475"/>
            <a:chExt cx="101600" cy="99775"/>
          </a:xfrm>
        </p:grpSpPr>
        <p:sp>
          <p:nvSpPr>
            <p:cNvPr id="797" name="Google Shape;797;p1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0" name="Google Shape;800;p18"/>
          <p:cNvGrpSpPr/>
          <p:nvPr/>
        </p:nvGrpSpPr>
        <p:grpSpPr>
          <a:xfrm flipH="1">
            <a:off x="8841732" y="709050"/>
            <a:ext cx="142077" cy="139500"/>
            <a:chOff x="1655100" y="3332725"/>
            <a:chExt cx="101600" cy="99750"/>
          </a:xfrm>
        </p:grpSpPr>
        <p:sp>
          <p:nvSpPr>
            <p:cNvPr id="801" name="Google Shape;801;p1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CUSTOM_5_2_1">
    <p:spTree>
      <p:nvGrpSpPr>
        <p:cNvPr id="1" name="Shape 898"/>
        <p:cNvGrpSpPr/>
        <p:nvPr/>
      </p:nvGrpSpPr>
      <p:grpSpPr>
        <a:xfrm>
          <a:off x="0" y="0"/>
          <a:ext cx="0" cy="0"/>
          <a:chOff x="0" y="0"/>
          <a:chExt cx="0" cy="0"/>
        </a:xfrm>
      </p:grpSpPr>
      <p:sp>
        <p:nvSpPr>
          <p:cNvPr id="899" name="Google Shape;899;p21"/>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00" name="Google Shape;900;p21"/>
          <p:cNvGrpSpPr/>
          <p:nvPr/>
        </p:nvGrpSpPr>
        <p:grpSpPr>
          <a:xfrm rot="6299960">
            <a:off x="7742323" y="-269356"/>
            <a:ext cx="1033865" cy="1372558"/>
            <a:chOff x="5836834" y="2784946"/>
            <a:chExt cx="1033895" cy="1372599"/>
          </a:xfrm>
        </p:grpSpPr>
        <p:sp>
          <p:nvSpPr>
            <p:cNvPr id="901" name="Google Shape;901;p21"/>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1"/>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1"/>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1"/>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1"/>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1"/>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1"/>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1"/>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1"/>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1"/>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1"/>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 name="Google Shape;912;p21"/>
          <p:cNvGrpSpPr/>
          <p:nvPr/>
        </p:nvGrpSpPr>
        <p:grpSpPr>
          <a:xfrm rot="-6299960" flipH="1">
            <a:off x="367798" y="-269356"/>
            <a:ext cx="1033865" cy="1372558"/>
            <a:chOff x="5836834" y="2784946"/>
            <a:chExt cx="1033895" cy="1372599"/>
          </a:xfrm>
        </p:grpSpPr>
        <p:sp>
          <p:nvSpPr>
            <p:cNvPr id="913" name="Google Shape;913;p21"/>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1"/>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1"/>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1"/>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1"/>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1"/>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1"/>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1"/>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1"/>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1"/>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1"/>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21"/>
          <p:cNvGrpSpPr/>
          <p:nvPr/>
        </p:nvGrpSpPr>
        <p:grpSpPr>
          <a:xfrm flipH="1">
            <a:off x="8320530" y="1491823"/>
            <a:ext cx="206929" cy="203212"/>
            <a:chOff x="1971300" y="3409475"/>
            <a:chExt cx="101600" cy="99775"/>
          </a:xfrm>
        </p:grpSpPr>
        <p:sp>
          <p:nvSpPr>
            <p:cNvPr id="925" name="Google Shape;925;p2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1"/>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 name="Google Shape;928;p21"/>
          <p:cNvGrpSpPr/>
          <p:nvPr/>
        </p:nvGrpSpPr>
        <p:grpSpPr>
          <a:xfrm flipH="1">
            <a:off x="8753172" y="1169668"/>
            <a:ext cx="206929" cy="203161"/>
            <a:chOff x="1655100" y="3332725"/>
            <a:chExt cx="101600" cy="99750"/>
          </a:xfrm>
        </p:grpSpPr>
        <p:sp>
          <p:nvSpPr>
            <p:cNvPr id="929" name="Google Shape;929;p2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 name="Google Shape;932;p21"/>
          <p:cNvGrpSpPr/>
          <p:nvPr/>
        </p:nvGrpSpPr>
        <p:grpSpPr>
          <a:xfrm flipH="1">
            <a:off x="343672" y="4673118"/>
            <a:ext cx="206929" cy="203161"/>
            <a:chOff x="1655100" y="3332725"/>
            <a:chExt cx="101600" cy="99750"/>
          </a:xfrm>
        </p:grpSpPr>
        <p:sp>
          <p:nvSpPr>
            <p:cNvPr id="933" name="Google Shape;933;p2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 name="Google Shape;936;p21"/>
          <p:cNvGrpSpPr/>
          <p:nvPr/>
        </p:nvGrpSpPr>
        <p:grpSpPr>
          <a:xfrm flipH="1">
            <a:off x="854132" y="4704950"/>
            <a:ext cx="142077" cy="139500"/>
            <a:chOff x="1655100" y="3332725"/>
            <a:chExt cx="101600" cy="99750"/>
          </a:xfrm>
        </p:grpSpPr>
        <p:sp>
          <p:nvSpPr>
            <p:cNvPr id="937" name="Google Shape;937;p2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21"/>
          <p:cNvGrpSpPr/>
          <p:nvPr/>
        </p:nvGrpSpPr>
        <p:grpSpPr>
          <a:xfrm rot="6246478" flipH="1">
            <a:off x="280423" y="4100999"/>
            <a:ext cx="246049" cy="241639"/>
            <a:chOff x="1971300" y="3409475"/>
            <a:chExt cx="101600" cy="99775"/>
          </a:xfrm>
        </p:grpSpPr>
        <p:sp>
          <p:nvSpPr>
            <p:cNvPr id="941" name="Google Shape;941;p2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1"/>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4" name="Google Shape;944;p21"/>
          <p:cNvGrpSpPr/>
          <p:nvPr/>
        </p:nvGrpSpPr>
        <p:grpSpPr>
          <a:xfrm flipH="1">
            <a:off x="8695557" y="1764662"/>
            <a:ext cx="142077" cy="139500"/>
            <a:chOff x="1655100" y="3332725"/>
            <a:chExt cx="101600" cy="99750"/>
          </a:xfrm>
        </p:grpSpPr>
        <p:sp>
          <p:nvSpPr>
            <p:cNvPr id="945" name="Google Shape;945;p2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1668"/>
        <p:cNvGrpSpPr/>
        <p:nvPr/>
      </p:nvGrpSpPr>
      <p:grpSpPr>
        <a:xfrm>
          <a:off x="0" y="0"/>
          <a:ext cx="0" cy="0"/>
          <a:chOff x="0" y="0"/>
          <a:chExt cx="0" cy="0"/>
        </a:xfrm>
      </p:grpSpPr>
      <p:sp>
        <p:nvSpPr>
          <p:cNvPr id="1669" name="Google Shape;1669;p33"/>
          <p:cNvSpPr txBox="1">
            <a:spLocks noGrp="1"/>
          </p:cNvSpPr>
          <p:nvPr>
            <p:ph type="title"/>
          </p:nvPr>
        </p:nvSpPr>
        <p:spPr>
          <a:xfrm>
            <a:off x="1911525" y="1635650"/>
            <a:ext cx="5321100" cy="138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670" name="Google Shape;1670;p33"/>
          <p:cNvSpPr txBox="1">
            <a:spLocks noGrp="1"/>
          </p:cNvSpPr>
          <p:nvPr>
            <p:ph type="subTitle" idx="1"/>
          </p:nvPr>
        </p:nvSpPr>
        <p:spPr>
          <a:xfrm>
            <a:off x="2142850" y="2803075"/>
            <a:ext cx="48582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1671" name="Google Shape;1671;p33"/>
          <p:cNvGrpSpPr/>
          <p:nvPr/>
        </p:nvGrpSpPr>
        <p:grpSpPr>
          <a:xfrm flipH="1">
            <a:off x="8626872" y="2263081"/>
            <a:ext cx="206929" cy="203161"/>
            <a:chOff x="1655100" y="3332725"/>
            <a:chExt cx="101600" cy="99750"/>
          </a:xfrm>
        </p:grpSpPr>
        <p:sp>
          <p:nvSpPr>
            <p:cNvPr id="1672" name="Google Shape;1672;p3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5" name="Google Shape;1675;p33"/>
          <p:cNvGrpSpPr/>
          <p:nvPr/>
        </p:nvGrpSpPr>
        <p:grpSpPr>
          <a:xfrm rot="9000089">
            <a:off x="190707" y="-263267"/>
            <a:ext cx="1192457" cy="1606540"/>
            <a:chOff x="3915984" y="2821214"/>
            <a:chExt cx="958524" cy="1291373"/>
          </a:xfrm>
        </p:grpSpPr>
        <p:sp>
          <p:nvSpPr>
            <p:cNvPr id="1676" name="Google Shape;1676;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33"/>
          <p:cNvGrpSpPr/>
          <p:nvPr/>
        </p:nvGrpSpPr>
        <p:grpSpPr>
          <a:xfrm rot="-9000089" flipH="1">
            <a:off x="7827773" y="-263267"/>
            <a:ext cx="1192457" cy="1606540"/>
            <a:chOff x="3915984" y="2821214"/>
            <a:chExt cx="958524" cy="1291373"/>
          </a:xfrm>
        </p:grpSpPr>
        <p:sp>
          <p:nvSpPr>
            <p:cNvPr id="1691" name="Google Shape;1691;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33"/>
          <p:cNvGrpSpPr/>
          <p:nvPr/>
        </p:nvGrpSpPr>
        <p:grpSpPr>
          <a:xfrm rot="6299960">
            <a:off x="223173" y="3672256"/>
            <a:ext cx="1033865" cy="1372558"/>
            <a:chOff x="5836834" y="2784946"/>
            <a:chExt cx="1033895" cy="1372599"/>
          </a:xfrm>
        </p:grpSpPr>
        <p:sp>
          <p:nvSpPr>
            <p:cNvPr id="1706" name="Google Shape;1706;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33"/>
          <p:cNvGrpSpPr/>
          <p:nvPr/>
        </p:nvGrpSpPr>
        <p:grpSpPr>
          <a:xfrm rot="-6299960" flipH="1">
            <a:off x="7886973" y="3672256"/>
            <a:ext cx="1033865" cy="1372558"/>
            <a:chOff x="5836834" y="2784946"/>
            <a:chExt cx="1033895" cy="1372599"/>
          </a:xfrm>
        </p:grpSpPr>
        <p:sp>
          <p:nvSpPr>
            <p:cNvPr id="1718" name="Google Shape;1718;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
  <p:cSld name="CUSTOM_2">
    <p:bg>
      <p:bgPr>
        <a:solidFill>
          <a:schemeClr val="lt1"/>
        </a:solidFill>
        <a:effectLst/>
      </p:bgPr>
    </p:bg>
    <p:spTree>
      <p:nvGrpSpPr>
        <p:cNvPr id="1" name="Shape 1911"/>
        <p:cNvGrpSpPr/>
        <p:nvPr/>
      </p:nvGrpSpPr>
      <p:grpSpPr>
        <a:xfrm>
          <a:off x="0" y="0"/>
          <a:ext cx="0" cy="0"/>
          <a:chOff x="0" y="0"/>
          <a:chExt cx="0" cy="0"/>
        </a:xfrm>
      </p:grpSpPr>
      <p:grpSp>
        <p:nvGrpSpPr>
          <p:cNvPr id="1912" name="Google Shape;1912;p37"/>
          <p:cNvGrpSpPr/>
          <p:nvPr/>
        </p:nvGrpSpPr>
        <p:grpSpPr>
          <a:xfrm rot="6299960">
            <a:off x="-69227" y="813819"/>
            <a:ext cx="1033865" cy="1372558"/>
            <a:chOff x="5836834" y="2784946"/>
            <a:chExt cx="1033895" cy="1372599"/>
          </a:xfrm>
        </p:grpSpPr>
        <p:sp>
          <p:nvSpPr>
            <p:cNvPr id="1913" name="Google Shape;1913;p37"/>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7"/>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7"/>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7"/>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7"/>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7"/>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7"/>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7"/>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7"/>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7"/>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7"/>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4" name="Google Shape;1924;p37"/>
          <p:cNvGrpSpPr/>
          <p:nvPr/>
        </p:nvGrpSpPr>
        <p:grpSpPr>
          <a:xfrm rot="-6299960" flipH="1">
            <a:off x="8166073" y="-242781"/>
            <a:ext cx="1033865" cy="1372558"/>
            <a:chOff x="5836834" y="2784946"/>
            <a:chExt cx="1033895" cy="1372599"/>
          </a:xfrm>
        </p:grpSpPr>
        <p:sp>
          <p:nvSpPr>
            <p:cNvPr id="1925" name="Google Shape;1925;p37"/>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7"/>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7"/>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7"/>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7"/>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7"/>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7"/>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7"/>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7"/>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7"/>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7"/>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6" name="Google Shape;1936;p37"/>
          <p:cNvGrpSpPr/>
          <p:nvPr/>
        </p:nvGrpSpPr>
        <p:grpSpPr>
          <a:xfrm rot="1461032" flipH="1">
            <a:off x="17771" y="3556251"/>
            <a:ext cx="917428" cy="1463203"/>
            <a:chOff x="2082700" y="2684302"/>
            <a:chExt cx="917468" cy="1463268"/>
          </a:xfrm>
        </p:grpSpPr>
        <p:sp>
          <p:nvSpPr>
            <p:cNvPr id="1937" name="Google Shape;1937;p3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6" name="Google Shape;1946;p37"/>
          <p:cNvGrpSpPr/>
          <p:nvPr/>
        </p:nvGrpSpPr>
        <p:grpSpPr>
          <a:xfrm rot="-1461032">
            <a:off x="8208796" y="3662576"/>
            <a:ext cx="917428" cy="1463203"/>
            <a:chOff x="2082700" y="2684302"/>
            <a:chExt cx="917468" cy="1463268"/>
          </a:xfrm>
        </p:grpSpPr>
        <p:sp>
          <p:nvSpPr>
            <p:cNvPr id="1947" name="Google Shape;1947;p3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6" name="Google Shape;1956;p37"/>
          <p:cNvGrpSpPr/>
          <p:nvPr/>
        </p:nvGrpSpPr>
        <p:grpSpPr>
          <a:xfrm rot="10800000">
            <a:off x="8039517" y="1120419"/>
            <a:ext cx="206929" cy="203212"/>
            <a:chOff x="1971300" y="3409475"/>
            <a:chExt cx="101600" cy="99775"/>
          </a:xfrm>
        </p:grpSpPr>
        <p:sp>
          <p:nvSpPr>
            <p:cNvPr id="1957" name="Google Shape;1957;p3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37"/>
          <p:cNvGrpSpPr/>
          <p:nvPr/>
        </p:nvGrpSpPr>
        <p:grpSpPr>
          <a:xfrm rot="10800000">
            <a:off x="8432847" y="1492924"/>
            <a:ext cx="206929" cy="203161"/>
            <a:chOff x="1655100" y="3332725"/>
            <a:chExt cx="101600" cy="99750"/>
          </a:xfrm>
        </p:grpSpPr>
        <p:sp>
          <p:nvSpPr>
            <p:cNvPr id="1961" name="Google Shape;1961;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4" name="Google Shape;1964;p37"/>
          <p:cNvGrpSpPr/>
          <p:nvPr/>
        </p:nvGrpSpPr>
        <p:grpSpPr>
          <a:xfrm rot="10800000">
            <a:off x="834072" y="1061124"/>
            <a:ext cx="206929" cy="203161"/>
            <a:chOff x="1655100" y="3332725"/>
            <a:chExt cx="101600" cy="99750"/>
          </a:xfrm>
        </p:grpSpPr>
        <p:sp>
          <p:nvSpPr>
            <p:cNvPr id="1965" name="Google Shape;1965;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8" name="Google Shape;1968;p37"/>
          <p:cNvGrpSpPr/>
          <p:nvPr/>
        </p:nvGrpSpPr>
        <p:grpSpPr>
          <a:xfrm rot="4553522">
            <a:off x="271498" y="2393240"/>
            <a:ext cx="246049" cy="241639"/>
            <a:chOff x="1971300" y="3409475"/>
            <a:chExt cx="101600" cy="99775"/>
          </a:xfrm>
        </p:grpSpPr>
        <p:sp>
          <p:nvSpPr>
            <p:cNvPr id="1969" name="Google Shape;1969;p3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37"/>
          <p:cNvGrpSpPr/>
          <p:nvPr/>
        </p:nvGrpSpPr>
        <p:grpSpPr>
          <a:xfrm flipH="1">
            <a:off x="8828457" y="1152275"/>
            <a:ext cx="142077" cy="139500"/>
            <a:chOff x="1655100" y="3332725"/>
            <a:chExt cx="101600" cy="99750"/>
          </a:xfrm>
        </p:grpSpPr>
        <p:sp>
          <p:nvSpPr>
            <p:cNvPr id="1973" name="Google Shape;1973;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6" name="Google Shape;1976;p37"/>
          <p:cNvGrpSpPr/>
          <p:nvPr/>
        </p:nvGrpSpPr>
        <p:grpSpPr>
          <a:xfrm flipH="1">
            <a:off x="800432" y="2278487"/>
            <a:ext cx="142077" cy="139500"/>
            <a:chOff x="1655100" y="3332725"/>
            <a:chExt cx="101600" cy="99750"/>
          </a:xfrm>
        </p:grpSpPr>
        <p:sp>
          <p:nvSpPr>
            <p:cNvPr id="1977" name="Google Shape;1977;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2_1">
    <p:bg>
      <p:bgPr>
        <a:solidFill>
          <a:schemeClr val="lt1"/>
        </a:solidFill>
        <a:effectLst/>
      </p:bgPr>
    </p:bg>
    <p:spTree>
      <p:nvGrpSpPr>
        <p:cNvPr id="1" name="Shape 1980"/>
        <p:cNvGrpSpPr/>
        <p:nvPr/>
      </p:nvGrpSpPr>
      <p:grpSpPr>
        <a:xfrm>
          <a:off x="0" y="0"/>
          <a:ext cx="0" cy="0"/>
          <a:chOff x="0" y="0"/>
          <a:chExt cx="0" cy="0"/>
        </a:xfrm>
      </p:grpSpPr>
      <p:grpSp>
        <p:nvGrpSpPr>
          <p:cNvPr id="1981" name="Google Shape;1981;p38"/>
          <p:cNvGrpSpPr/>
          <p:nvPr/>
        </p:nvGrpSpPr>
        <p:grpSpPr>
          <a:xfrm rot="-7399944">
            <a:off x="8082444" y="-77158"/>
            <a:ext cx="1192452" cy="1606533"/>
            <a:chOff x="3915984" y="2821214"/>
            <a:chExt cx="958524" cy="1291373"/>
          </a:xfrm>
        </p:grpSpPr>
        <p:sp>
          <p:nvSpPr>
            <p:cNvPr id="1982" name="Google Shape;1982;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6" name="Google Shape;1996;p38"/>
          <p:cNvGrpSpPr/>
          <p:nvPr/>
        </p:nvGrpSpPr>
        <p:grpSpPr>
          <a:xfrm rot="-7399944">
            <a:off x="8082444" y="1258542"/>
            <a:ext cx="1192452" cy="1606533"/>
            <a:chOff x="3915984" y="2821214"/>
            <a:chExt cx="958524" cy="1291373"/>
          </a:xfrm>
        </p:grpSpPr>
        <p:sp>
          <p:nvSpPr>
            <p:cNvPr id="1997" name="Google Shape;1997;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1" name="Google Shape;2011;p38"/>
          <p:cNvGrpSpPr/>
          <p:nvPr/>
        </p:nvGrpSpPr>
        <p:grpSpPr>
          <a:xfrm rot="7399944" flipH="1">
            <a:off x="-131181" y="1996192"/>
            <a:ext cx="1192452" cy="1606533"/>
            <a:chOff x="3915984" y="2821214"/>
            <a:chExt cx="958524" cy="1291373"/>
          </a:xfrm>
        </p:grpSpPr>
        <p:sp>
          <p:nvSpPr>
            <p:cNvPr id="2012" name="Google Shape;2012;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38"/>
          <p:cNvGrpSpPr/>
          <p:nvPr/>
        </p:nvGrpSpPr>
        <p:grpSpPr>
          <a:xfrm rot="7399944" flipH="1">
            <a:off x="-131181" y="3331892"/>
            <a:ext cx="1192452" cy="1606533"/>
            <a:chOff x="3915984" y="2821214"/>
            <a:chExt cx="958524" cy="1291373"/>
          </a:xfrm>
        </p:grpSpPr>
        <p:sp>
          <p:nvSpPr>
            <p:cNvPr id="2027" name="Google Shape;2027;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8"/>
          <p:cNvGrpSpPr/>
          <p:nvPr/>
        </p:nvGrpSpPr>
        <p:grpSpPr>
          <a:xfrm flipH="1">
            <a:off x="8046167" y="4567785"/>
            <a:ext cx="206929" cy="203212"/>
            <a:chOff x="1971300" y="3409475"/>
            <a:chExt cx="101600" cy="99775"/>
          </a:xfrm>
        </p:grpSpPr>
        <p:sp>
          <p:nvSpPr>
            <p:cNvPr id="2042" name="Google Shape;2042;p3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5" name="Google Shape;2045;p38"/>
          <p:cNvGrpSpPr/>
          <p:nvPr/>
        </p:nvGrpSpPr>
        <p:grpSpPr>
          <a:xfrm flipH="1">
            <a:off x="8423997" y="3985718"/>
            <a:ext cx="206929" cy="203161"/>
            <a:chOff x="1655100" y="3332725"/>
            <a:chExt cx="101600" cy="99750"/>
          </a:xfrm>
        </p:grpSpPr>
        <p:sp>
          <p:nvSpPr>
            <p:cNvPr id="2046" name="Google Shape;2046;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9" name="Google Shape;2049;p38"/>
          <p:cNvGrpSpPr/>
          <p:nvPr/>
        </p:nvGrpSpPr>
        <p:grpSpPr>
          <a:xfrm flipH="1">
            <a:off x="466184" y="806606"/>
            <a:ext cx="206929" cy="203161"/>
            <a:chOff x="1655100" y="3332725"/>
            <a:chExt cx="101600" cy="99750"/>
          </a:xfrm>
        </p:grpSpPr>
        <p:sp>
          <p:nvSpPr>
            <p:cNvPr id="2050" name="Google Shape;2050;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3" name="Google Shape;2053;p38"/>
          <p:cNvGrpSpPr/>
          <p:nvPr/>
        </p:nvGrpSpPr>
        <p:grpSpPr>
          <a:xfrm flipH="1">
            <a:off x="498607" y="340037"/>
            <a:ext cx="142077" cy="139500"/>
            <a:chOff x="1655100" y="3332725"/>
            <a:chExt cx="101600" cy="99750"/>
          </a:xfrm>
        </p:grpSpPr>
        <p:sp>
          <p:nvSpPr>
            <p:cNvPr id="2054" name="Google Shape;2054;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38"/>
          <p:cNvGrpSpPr/>
          <p:nvPr/>
        </p:nvGrpSpPr>
        <p:grpSpPr>
          <a:xfrm rot="6246478" flipH="1">
            <a:off x="822586" y="258362"/>
            <a:ext cx="246049" cy="241639"/>
            <a:chOff x="1971300" y="3409475"/>
            <a:chExt cx="101600" cy="99775"/>
          </a:xfrm>
        </p:grpSpPr>
        <p:sp>
          <p:nvSpPr>
            <p:cNvPr id="2058" name="Google Shape;2058;p3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1" name="Google Shape;2061;p38"/>
          <p:cNvGrpSpPr/>
          <p:nvPr/>
        </p:nvGrpSpPr>
        <p:grpSpPr>
          <a:xfrm flipH="1">
            <a:off x="8688907" y="4533625"/>
            <a:ext cx="142077" cy="139500"/>
            <a:chOff x="1655100" y="3332725"/>
            <a:chExt cx="101600" cy="99750"/>
          </a:xfrm>
        </p:grpSpPr>
        <p:sp>
          <p:nvSpPr>
            <p:cNvPr id="2062" name="Google Shape;2062;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F1B0CE6A-4FC6-4303-A30A-12C3F65D9A5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3000"/>
              <a:buFont typeface="Fredoka One"/>
              <a:buNone/>
              <a:defRPr sz="3000">
                <a:solidFill>
                  <a:schemeClr val="accent2"/>
                </a:solidFill>
                <a:latin typeface="Fredoka One"/>
                <a:ea typeface="Fredoka One"/>
                <a:cs typeface="Fredoka One"/>
                <a:sym typeface="Fredoka One"/>
              </a:defRPr>
            </a:lvl1pPr>
            <a:lvl2pPr lvl="1" rtl="0">
              <a:spcBef>
                <a:spcPts val="0"/>
              </a:spcBef>
              <a:spcAft>
                <a:spcPts val="0"/>
              </a:spcAft>
              <a:buClr>
                <a:schemeClr val="accent2"/>
              </a:buClr>
              <a:buSzPts val="2800"/>
              <a:buNone/>
              <a:defRPr sz="2800">
                <a:solidFill>
                  <a:schemeClr val="accent2"/>
                </a:solidFill>
              </a:defRPr>
            </a:lvl2pPr>
            <a:lvl3pPr lvl="2" rtl="0">
              <a:spcBef>
                <a:spcPts val="0"/>
              </a:spcBef>
              <a:spcAft>
                <a:spcPts val="0"/>
              </a:spcAft>
              <a:buClr>
                <a:schemeClr val="accent2"/>
              </a:buClr>
              <a:buSzPts val="2800"/>
              <a:buNone/>
              <a:defRPr sz="2800">
                <a:solidFill>
                  <a:schemeClr val="accent2"/>
                </a:solidFill>
              </a:defRPr>
            </a:lvl3pPr>
            <a:lvl4pPr lvl="3" rtl="0">
              <a:spcBef>
                <a:spcPts val="0"/>
              </a:spcBef>
              <a:spcAft>
                <a:spcPts val="0"/>
              </a:spcAft>
              <a:buClr>
                <a:schemeClr val="accent2"/>
              </a:buClr>
              <a:buSzPts val="2800"/>
              <a:buNone/>
              <a:defRPr sz="2800">
                <a:solidFill>
                  <a:schemeClr val="accent2"/>
                </a:solidFill>
              </a:defRPr>
            </a:lvl4pPr>
            <a:lvl5pPr lvl="4" rtl="0">
              <a:spcBef>
                <a:spcPts val="0"/>
              </a:spcBef>
              <a:spcAft>
                <a:spcPts val="0"/>
              </a:spcAft>
              <a:buClr>
                <a:schemeClr val="accent2"/>
              </a:buClr>
              <a:buSzPts val="2800"/>
              <a:buNone/>
              <a:defRPr sz="2800">
                <a:solidFill>
                  <a:schemeClr val="accent2"/>
                </a:solidFill>
              </a:defRPr>
            </a:lvl5pPr>
            <a:lvl6pPr lvl="5" rtl="0">
              <a:spcBef>
                <a:spcPts val="0"/>
              </a:spcBef>
              <a:spcAft>
                <a:spcPts val="0"/>
              </a:spcAft>
              <a:buClr>
                <a:schemeClr val="accent2"/>
              </a:buClr>
              <a:buSzPts val="2800"/>
              <a:buNone/>
              <a:defRPr sz="2800">
                <a:solidFill>
                  <a:schemeClr val="accent2"/>
                </a:solidFill>
              </a:defRPr>
            </a:lvl6pPr>
            <a:lvl7pPr lvl="6" rtl="0">
              <a:spcBef>
                <a:spcPts val="0"/>
              </a:spcBef>
              <a:spcAft>
                <a:spcPts val="0"/>
              </a:spcAft>
              <a:buClr>
                <a:schemeClr val="accent2"/>
              </a:buClr>
              <a:buSzPts val="2800"/>
              <a:buNone/>
              <a:defRPr sz="2800">
                <a:solidFill>
                  <a:schemeClr val="accent2"/>
                </a:solidFill>
              </a:defRPr>
            </a:lvl7pPr>
            <a:lvl8pPr lvl="7" rtl="0">
              <a:spcBef>
                <a:spcPts val="0"/>
              </a:spcBef>
              <a:spcAft>
                <a:spcPts val="0"/>
              </a:spcAft>
              <a:buClr>
                <a:schemeClr val="accent2"/>
              </a:buClr>
              <a:buSzPts val="2800"/>
              <a:buNone/>
              <a:defRPr sz="2800">
                <a:solidFill>
                  <a:schemeClr val="accent2"/>
                </a:solidFill>
              </a:defRPr>
            </a:lvl8pPr>
            <a:lvl9pPr lvl="8" rtl="0">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pic>
        <p:nvPicPr>
          <p:cNvPr id="5" name="Picture 4" descr="Logo&#10;&#10;Description automatically generated">
            <a:extLst>
              <a:ext uri="{FF2B5EF4-FFF2-40B4-BE49-F238E27FC236}">
                <a16:creationId xmlns:a16="http://schemas.microsoft.com/office/drawing/2014/main" id="{79038DF2-4DC0-44B6-9834-28B283B26A9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18581" y="-43853"/>
            <a:ext cx="2339009" cy="2339009"/>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59" r:id="rId4"/>
    <p:sldLayoutId id="2147483664" r:id="rId5"/>
    <p:sldLayoutId id="2147483667" r:id="rId6"/>
    <p:sldLayoutId id="2147483679" r:id="rId7"/>
    <p:sldLayoutId id="2147483683" r:id="rId8"/>
    <p:sldLayoutId id="214748368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21" Type="http://schemas.openxmlformats.org/officeDocument/2006/relationships/image" Target="../media/image22.png"/><Relationship Id="rId7" Type="http://schemas.microsoft.com/office/2007/relationships/hdphoto" Target="../media/hdphoto7.wdp"/><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9.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9.wdp"/><Relationship Id="rId5" Type="http://schemas.microsoft.com/office/2007/relationships/hdphoto" Target="../media/hdphoto6.wdp"/><Relationship Id="rId15" Type="http://schemas.openxmlformats.org/officeDocument/2006/relationships/image" Target="../media/image16.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image" Target="../media/image9.png"/><Relationship Id="rId9" Type="http://schemas.microsoft.com/office/2007/relationships/hdphoto" Target="../media/hdphoto8.wdp"/><Relationship Id="rId14" Type="http://schemas.openxmlformats.org/officeDocument/2006/relationships/image" Target="../media/image15.png"/><Relationship Id="rId22"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4.xml"/><Relationship Id="rId5" Type="http://schemas.microsoft.com/office/2007/relationships/hdphoto" Target="../media/hdphoto8.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1.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pic>
        <p:nvPicPr>
          <p:cNvPr id="9" name="Picture 8">
            <a:extLst>
              <a:ext uri="{FF2B5EF4-FFF2-40B4-BE49-F238E27FC236}">
                <a16:creationId xmlns:a16="http://schemas.microsoft.com/office/drawing/2014/main" id="{1B522726-A0FB-4930-AB34-A65DF231BD38}"/>
              </a:ext>
            </a:extLst>
          </p:cNvPr>
          <p:cNvPicPr>
            <a:picLocks noChangeAspect="1"/>
          </p:cNvPicPr>
          <p:nvPr/>
        </p:nvPicPr>
        <p:blipFill rotWithShape="1">
          <a:blip r:embed="rId3"/>
          <a:srcRect t="13725" b="4375"/>
          <a:stretch/>
        </p:blipFill>
        <p:spPr>
          <a:xfrm>
            <a:off x="-3485" y="-28664"/>
            <a:ext cx="9147485" cy="5172164"/>
          </a:xfrm>
          <a:prstGeom prst="rect">
            <a:avLst/>
          </a:prstGeom>
        </p:spPr>
      </p:pic>
      <p:sp>
        <p:nvSpPr>
          <p:cNvPr id="10" name="Cloud 9">
            <a:extLst>
              <a:ext uri="{FF2B5EF4-FFF2-40B4-BE49-F238E27FC236}">
                <a16:creationId xmlns:a16="http://schemas.microsoft.com/office/drawing/2014/main" id="{4C10F94C-1592-403A-87D2-660133D8718B}"/>
              </a:ext>
            </a:extLst>
          </p:cNvPr>
          <p:cNvSpPr/>
          <p:nvPr/>
        </p:nvSpPr>
        <p:spPr>
          <a:xfrm>
            <a:off x="188173" y="247650"/>
            <a:ext cx="2438400" cy="1447800"/>
          </a:xfrm>
          <a:prstGeom prst="cloud">
            <a:avLst/>
          </a:prstGeom>
          <a:solidFill>
            <a:schemeClr val="accent6"/>
          </a:solidFill>
          <a:ln>
            <a:solidFill>
              <a:srgbClr val="ABB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3359584E-CD94-43BD-B48C-AA6F381093C3}"/>
              </a:ext>
            </a:extLst>
          </p:cNvPr>
          <p:cNvSpPr txBox="1"/>
          <p:nvPr/>
        </p:nvSpPr>
        <p:spPr>
          <a:xfrm>
            <a:off x="416773" y="379980"/>
            <a:ext cx="1981200" cy="1015663"/>
          </a:xfrm>
          <a:prstGeom prst="rect">
            <a:avLst/>
          </a:prstGeom>
          <a:noFill/>
        </p:spPr>
        <p:txBody>
          <a:bodyPr wrap="square">
            <a:spAutoFit/>
          </a:bodyPr>
          <a:lstStyle/>
          <a:p>
            <a:r>
              <a:rPr lang="en" sz="3600" dirty="0">
                <a:solidFill>
                  <a:srgbClr val="FF0066"/>
                </a:solidFill>
                <a:latin typeface="#9Slide05 Lobster" panose="02000506000000020003" pitchFamily="2" charset="0"/>
                <a:sym typeface="Fredoka One"/>
              </a:rPr>
              <a:t>DỰ ÁN</a:t>
            </a:r>
            <a:r>
              <a:rPr lang="en" sz="6000" dirty="0">
                <a:solidFill>
                  <a:srgbClr val="FF0066"/>
                </a:solidFill>
                <a:latin typeface="#9Slide05 Lobster" panose="02000506000000020003" pitchFamily="2" charset="0"/>
                <a:sym typeface="Fredoka One"/>
              </a:rPr>
              <a:t> 1</a:t>
            </a:r>
            <a:endParaRPr lang="en-US" sz="1050" dirty="0">
              <a:solidFill>
                <a:srgbClr val="FF0066"/>
              </a:solidFill>
            </a:endParaRPr>
          </a:p>
        </p:txBody>
      </p:sp>
      <p:sp>
        <p:nvSpPr>
          <p:cNvPr id="92" name="Rectangle 91">
            <a:extLst>
              <a:ext uri="{FF2B5EF4-FFF2-40B4-BE49-F238E27FC236}">
                <a16:creationId xmlns:a16="http://schemas.microsoft.com/office/drawing/2014/main" id="{9A5BDB5B-B8AD-4748-A8AF-AEB6762ADC7D}"/>
              </a:ext>
            </a:extLst>
          </p:cNvPr>
          <p:cNvSpPr/>
          <p:nvPr/>
        </p:nvSpPr>
        <p:spPr>
          <a:xfrm>
            <a:off x="2129523" y="57150"/>
            <a:ext cx="5941927" cy="773122"/>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Thứ ..., ngày ... tháng ... năm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A765B163-BBF5-4A25-8C52-6C8DE9F6B459}"/>
              </a:ext>
            </a:extLst>
          </p:cNvPr>
          <p:cNvGrpSpPr/>
          <p:nvPr/>
        </p:nvGrpSpPr>
        <p:grpSpPr>
          <a:xfrm>
            <a:off x="2349842" y="697874"/>
            <a:ext cx="5501288" cy="1959690"/>
            <a:chOff x="2652112" y="647291"/>
            <a:chExt cx="4980180" cy="1959690"/>
          </a:xfrm>
        </p:grpSpPr>
        <p:sp>
          <p:nvSpPr>
            <p:cNvPr id="94" name="TextBox 93">
              <a:extLst>
                <a:ext uri="{FF2B5EF4-FFF2-40B4-BE49-F238E27FC236}">
                  <a16:creationId xmlns:a16="http://schemas.microsoft.com/office/drawing/2014/main" id="{6A152C1A-957C-4B86-918E-6EC192A697B2}"/>
                </a:ext>
              </a:extLst>
            </p:cNvPr>
            <p:cNvSpPr txBox="1"/>
            <p:nvPr/>
          </p:nvSpPr>
          <p:spPr>
            <a:xfrm>
              <a:off x="2685750" y="647291"/>
              <a:ext cx="4946542" cy="1938992"/>
            </a:xfrm>
            <a:prstGeom prst="rect">
              <a:avLst/>
            </a:prstGeom>
            <a:noFill/>
            <a:ln cmpd="sng">
              <a:noFill/>
            </a:ln>
            <a:effectLst>
              <a:glow>
                <a:schemeClr val="accent2">
                  <a:satMod val="175000"/>
                </a:schemeClr>
              </a:glow>
              <a:softEdge rad="0"/>
            </a:effectLst>
          </p:spPr>
          <p:txBody>
            <a:bodyPr wrap="square">
              <a:spAutoFit/>
            </a:bodyPr>
            <a:lstStyle/>
            <a:p>
              <a:pPr algn="ctr"/>
              <a:r>
                <a:rPr lang="en-US" sz="4000">
                  <a:solidFill>
                    <a:schemeClr val="bg2">
                      <a:lumMod val="60000"/>
                      <a:lumOff val="40000"/>
                    </a:schemeClr>
                  </a:solidFill>
                  <a:latin typeface="#9Slide03 IcielNovecento sans E" panose="00000900000000000000" pitchFamily="2" charset="0"/>
                </a:rPr>
                <a:t>EM TRỒNG HOA</a:t>
              </a:r>
            </a:p>
            <a:p>
              <a:pPr algn="ctr"/>
              <a:r>
                <a:rPr lang="en-US" sz="4000">
                  <a:solidFill>
                    <a:schemeClr val="bg2">
                      <a:lumMod val="60000"/>
                      <a:lumOff val="40000"/>
                    </a:schemeClr>
                  </a:solidFill>
                  <a:latin typeface="#9Slide03 IcielNovecento sans E" panose="00000900000000000000" pitchFamily="2" charset="0"/>
                </a:rPr>
                <a:t>TRANG TRÍ LỚP HỌC</a:t>
              </a:r>
            </a:p>
          </p:txBody>
        </p:sp>
        <p:sp>
          <p:nvSpPr>
            <p:cNvPr id="91" name="TextBox 90">
              <a:extLst>
                <a:ext uri="{FF2B5EF4-FFF2-40B4-BE49-F238E27FC236}">
                  <a16:creationId xmlns:a16="http://schemas.microsoft.com/office/drawing/2014/main" id="{9FA48FDB-0575-4DF1-9C88-22473AA947EA}"/>
                </a:ext>
              </a:extLst>
            </p:cNvPr>
            <p:cNvSpPr txBox="1"/>
            <p:nvPr/>
          </p:nvSpPr>
          <p:spPr>
            <a:xfrm>
              <a:off x="2652112" y="667989"/>
              <a:ext cx="4946542" cy="1938992"/>
            </a:xfrm>
            <a:prstGeom prst="rect">
              <a:avLst/>
            </a:prstGeom>
            <a:noFill/>
          </p:spPr>
          <p:txBody>
            <a:bodyPr wrap="square">
              <a:spAutoFit/>
            </a:bodyPr>
            <a:lstStyle/>
            <a:p>
              <a:pPr algn="ctr"/>
              <a:r>
                <a:rPr lang="en-US" sz="4000" dirty="0">
                  <a:solidFill>
                    <a:srgbClr val="FF0066"/>
                  </a:solidFill>
                  <a:latin typeface="#9Slide03 IcielNovecento sans E" panose="00000900000000000000" pitchFamily="2" charset="0"/>
                </a:rPr>
                <a:t>EM TRỒNG HOA</a:t>
              </a:r>
            </a:p>
            <a:p>
              <a:pPr algn="ctr"/>
              <a:r>
                <a:rPr lang="en-US" sz="4000" dirty="0">
                  <a:solidFill>
                    <a:srgbClr val="FF0066"/>
                  </a:solidFill>
                  <a:latin typeface="#9Slide03 IcielNovecento sans E" panose="00000900000000000000" pitchFamily="2" charset="0"/>
                </a:rPr>
                <a:t>TRANG TRÍ LỚP HỌC</a:t>
              </a:r>
            </a:p>
          </p:txBody>
        </p:sp>
      </p:grpSp>
      <p:pic>
        <p:nvPicPr>
          <p:cNvPr id="97" name="Picture 96" descr="Logo&#10;&#10;Description automatically generated">
            <a:extLst>
              <a:ext uri="{FF2B5EF4-FFF2-40B4-BE49-F238E27FC236}">
                <a16:creationId xmlns:a16="http://schemas.microsoft.com/office/drawing/2014/main" id="{5A983844-A2B7-4DFF-A333-F0F18768A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8581" y="-43853"/>
            <a:ext cx="2339009" cy="2339009"/>
          </a:xfrm>
          <a:prstGeom prst="rect">
            <a:avLst/>
          </a:prstGeom>
        </p:spPr>
      </p:pic>
      <p:sp>
        <p:nvSpPr>
          <p:cNvPr id="2" name="Rectangle: Rounded Corners 1">
            <a:extLst>
              <a:ext uri="{FF2B5EF4-FFF2-40B4-BE49-F238E27FC236}">
                <a16:creationId xmlns:a16="http://schemas.microsoft.com/office/drawing/2014/main" id="{EBAC5F9E-D19A-4E31-9F7A-A027DD23C8DF}"/>
              </a:ext>
            </a:extLst>
          </p:cNvPr>
          <p:cNvSpPr/>
          <p:nvPr/>
        </p:nvSpPr>
        <p:spPr>
          <a:xfrm>
            <a:off x="914400" y="2419350"/>
            <a:ext cx="7772400" cy="24765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solidFill>
                  <a:srgbClr val="677928"/>
                </a:solidFill>
                <a:latin typeface="#9Slide05 Lobster" panose="02000506000000020003" pitchFamily="2" charset="0"/>
              </a:rPr>
              <a:t>Kính</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chào</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quý</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thầy</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cô</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Bài</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dạy</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công</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nghệ</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này</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Cá</a:t>
            </a:r>
            <a:r>
              <a:rPr lang="en-US" sz="2400" dirty="0">
                <a:solidFill>
                  <a:srgbClr val="677928"/>
                </a:solidFill>
                <a:latin typeface="#9Slide05 Lobster" panose="02000506000000020003" pitchFamily="2" charset="0"/>
              </a:rPr>
              <a:t> Con </a:t>
            </a:r>
            <a:r>
              <a:rPr lang="en-US" sz="2400" dirty="0" err="1">
                <a:solidFill>
                  <a:srgbClr val="677928"/>
                </a:solidFill>
                <a:latin typeface="#9Slide05 Lobster" panose="02000506000000020003" pitchFamily="2" charset="0"/>
              </a:rPr>
              <a:t>soạn</a:t>
            </a:r>
            <a:r>
              <a:rPr lang="en-US" sz="2400" dirty="0">
                <a:solidFill>
                  <a:srgbClr val="677928"/>
                </a:solidFill>
                <a:latin typeface="#9Slide05 Lobster" panose="02000506000000020003" pitchFamily="2" charset="0"/>
              </a:rPr>
              <a:t> 2 </a:t>
            </a:r>
            <a:r>
              <a:rPr lang="en-US" sz="2400" dirty="0" err="1">
                <a:solidFill>
                  <a:srgbClr val="677928"/>
                </a:solidFill>
                <a:latin typeface="#9Slide05 Lobster" panose="02000506000000020003" pitchFamily="2" charset="0"/>
              </a:rPr>
              <a:t>tiết</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trong</a:t>
            </a:r>
            <a:r>
              <a:rPr lang="en-US" sz="2400" dirty="0">
                <a:solidFill>
                  <a:srgbClr val="677928"/>
                </a:solidFill>
                <a:latin typeface="#9Slide05 Lobster" panose="02000506000000020003" pitchFamily="2" charset="0"/>
              </a:rPr>
              <a:t> 1 file, </a:t>
            </a:r>
            <a:r>
              <a:rPr lang="en-US" sz="2400" dirty="0" err="1">
                <a:solidFill>
                  <a:srgbClr val="677928"/>
                </a:solidFill>
                <a:latin typeface="#9Slide05 Lobster" panose="02000506000000020003" pitchFamily="2" charset="0"/>
              </a:rPr>
              <a:t>vì</a:t>
            </a:r>
            <a:r>
              <a:rPr lang="en-US" sz="2400" dirty="0">
                <a:solidFill>
                  <a:srgbClr val="677928"/>
                </a:solidFill>
                <a:latin typeface="#9Slide05 Lobster" panose="02000506000000020003" pitchFamily="2" charset="0"/>
              </a:rPr>
              <a:t> học </a:t>
            </a:r>
            <a:r>
              <a:rPr lang="en-US" sz="2400" dirty="0" err="1">
                <a:solidFill>
                  <a:srgbClr val="677928"/>
                </a:solidFill>
                <a:latin typeface="#9Slide05 Lobster" panose="02000506000000020003" pitchFamily="2" charset="0"/>
              </a:rPr>
              <a:t>sinh</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mỗi</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lớp</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sẽ</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thực</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hiện</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tiến</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độ</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nhanh</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chậm</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khác</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nhau</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Vì</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vậy</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quý</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thầy</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cô</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cân</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nhắc</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tình</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hình</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lớp</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mình</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để</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ngắt</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tiết</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này</a:t>
            </a:r>
            <a:r>
              <a:rPr lang="en-US" sz="2400" dirty="0">
                <a:solidFill>
                  <a:srgbClr val="677928"/>
                </a:solidFill>
                <a:latin typeface="#9Slide05 Lobster" panose="02000506000000020003" pitchFamily="2" charset="0"/>
              </a:rPr>
              <a:t> ra </a:t>
            </a:r>
            <a:r>
              <a:rPr lang="en-US" sz="2400" dirty="0" err="1">
                <a:solidFill>
                  <a:srgbClr val="677928"/>
                </a:solidFill>
                <a:latin typeface="#9Slide05 Lobster" panose="02000506000000020003" pitchFamily="2" charset="0"/>
              </a:rPr>
              <a:t>nhé</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Cá</a:t>
            </a:r>
            <a:r>
              <a:rPr lang="en-US" sz="2400" dirty="0">
                <a:solidFill>
                  <a:srgbClr val="677928"/>
                </a:solidFill>
                <a:latin typeface="#9Slide05 Lobster" panose="02000506000000020003" pitchFamily="2" charset="0"/>
              </a:rPr>
              <a:t> Con </a:t>
            </a:r>
            <a:r>
              <a:rPr lang="en-US" sz="2400" dirty="0" err="1">
                <a:solidFill>
                  <a:srgbClr val="677928"/>
                </a:solidFill>
                <a:latin typeface="#9Slide05 Lobster" panose="02000506000000020003" pitchFamily="2" charset="0"/>
              </a:rPr>
              <a:t>cảm</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ơn</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thầy</a:t>
            </a:r>
            <a:r>
              <a:rPr lang="en-US" sz="2400" dirty="0">
                <a:solidFill>
                  <a:srgbClr val="677928"/>
                </a:solidFill>
                <a:latin typeface="#9Slide05 Lobster" panose="02000506000000020003" pitchFamily="2" charset="0"/>
              </a:rPr>
              <a:t> </a:t>
            </a:r>
            <a:r>
              <a:rPr lang="en-US" sz="2400" dirty="0" err="1">
                <a:solidFill>
                  <a:srgbClr val="677928"/>
                </a:solidFill>
                <a:latin typeface="#9Slide05 Lobster" panose="02000506000000020003" pitchFamily="2" charset="0"/>
              </a:rPr>
              <a:t>cô</a:t>
            </a:r>
            <a:r>
              <a:rPr lang="en-US" sz="2400" dirty="0">
                <a:solidFill>
                  <a:srgbClr val="677928"/>
                </a:solidFill>
                <a:latin typeface="#9Slide05 Lobster" panose="02000506000000020003" pitchFamily="2" charset="0"/>
              </a:rPr>
              <a:t>!</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sp>
        <p:nvSpPr>
          <p:cNvPr id="3" name="Rectangle 2">
            <a:extLst>
              <a:ext uri="{FF2B5EF4-FFF2-40B4-BE49-F238E27FC236}">
                <a16:creationId xmlns:a16="http://schemas.microsoft.com/office/drawing/2014/main" id="{5D54324D-276A-4438-9CC7-560341CA0193}"/>
              </a:ext>
            </a:extLst>
          </p:cNvPr>
          <p:cNvSpPr/>
          <p:nvPr/>
        </p:nvSpPr>
        <p:spPr>
          <a:xfrm>
            <a:off x="0" y="2700003"/>
            <a:ext cx="1524000" cy="2443497"/>
          </a:xfrm>
          <a:prstGeom prst="rect">
            <a:avLst/>
          </a:prstGeom>
          <a:solidFill>
            <a:srgbClr val="F2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5" name="Google Shape;2075;p41"/>
          <p:cNvGrpSpPr/>
          <p:nvPr/>
        </p:nvGrpSpPr>
        <p:grpSpPr>
          <a:xfrm rot="14508667">
            <a:off x="-2181010" y="4474785"/>
            <a:ext cx="738068" cy="691999"/>
            <a:chOff x="2689225" y="1713449"/>
            <a:chExt cx="452275" cy="424044"/>
          </a:xfrm>
        </p:grpSpPr>
        <p:sp>
          <p:nvSpPr>
            <p:cNvPr id="2076" name="Google Shape;2076;p41"/>
            <p:cNvSpPr/>
            <p:nvPr/>
          </p:nvSpPr>
          <p:spPr>
            <a:xfrm>
              <a:off x="2689225" y="1993593"/>
              <a:ext cx="452275" cy="143900"/>
            </a:xfrm>
            <a:custGeom>
              <a:avLst/>
              <a:gdLst/>
              <a:ahLst/>
              <a:cxnLst/>
              <a:rect l="l" t="t" r="r" b="b"/>
              <a:pathLst>
                <a:path w="18091" h="5756" extrusionOk="0">
                  <a:moveTo>
                    <a:pt x="9046" y="1"/>
                  </a:moveTo>
                  <a:cubicBezTo>
                    <a:pt x="4063" y="1"/>
                    <a:pt x="0" y="1306"/>
                    <a:pt x="0" y="2832"/>
                  </a:cubicBezTo>
                  <a:cubicBezTo>
                    <a:pt x="0" y="4450"/>
                    <a:pt x="4063" y="5755"/>
                    <a:pt x="9046" y="5755"/>
                  </a:cubicBezTo>
                  <a:cubicBezTo>
                    <a:pt x="14028" y="5755"/>
                    <a:pt x="18091" y="4450"/>
                    <a:pt x="18091" y="2832"/>
                  </a:cubicBezTo>
                  <a:cubicBezTo>
                    <a:pt x="18091"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1"/>
            <p:cNvSpPr/>
            <p:nvPr/>
          </p:nvSpPr>
          <p:spPr>
            <a:xfrm>
              <a:off x="2720024" y="1713449"/>
              <a:ext cx="402175" cy="370200"/>
            </a:xfrm>
            <a:custGeom>
              <a:avLst/>
              <a:gdLst/>
              <a:ahLst/>
              <a:cxnLst/>
              <a:rect l="l" t="t" r="r" b="b"/>
              <a:pathLst>
                <a:path w="16087" h="14808" extrusionOk="0">
                  <a:moveTo>
                    <a:pt x="8585" y="0"/>
                  </a:moveTo>
                  <a:cubicBezTo>
                    <a:pt x="6344" y="0"/>
                    <a:pt x="4170" y="1080"/>
                    <a:pt x="2684" y="2963"/>
                  </a:cubicBezTo>
                  <a:cubicBezTo>
                    <a:pt x="460" y="5721"/>
                    <a:pt x="0" y="10078"/>
                    <a:pt x="2611" y="12762"/>
                  </a:cubicBezTo>
                  <a:cubicBezTo>
                    <a:pt x="3983" y="14189"/>
                    <a:pt x="5908" y="14807"/>
                    <a:pt x="7813" y="14807"/>
                  </a:cubicBezTo>
                  <a:cubicBezTo>
                    <a:pt x="8460" y="14807"/>
                    <a:pt x="9105" y="14736"/>
                    <a:pt x="9726" y="14600"/>
                  </a:cubicBezTo>
                  <a:cubicBezTo>
                    <a:pt x="12189" y="14141"/>
                    <a:pt x="14487" y="12615"/>
                    <a:pt x="15480" y="10243"/>
                  </a:cubicBezTo>
                  <a:cubicBezTo>
                    <a:pt x="16087" y="8625"/>
                    <a:pt x="16087" y="6861"/>
                    <a:pt x="15627" y="5335"/>
                  </a:cubicBezTo>
                  <a:cubicBezTo>
                    <a:pt x="14947" y="3184"/>
                    <a:pt x="13255" y="1345"/>
                    <a:pt x="11178" y="500"/>
                  </a:cubicBezTo>
                  <a:cubicBezTo>
                    <a:pt x="10328" y="161"/>
                    <a:pt x="9451" y="0"/>
                    <a:pt x="8585"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1"/>
            <p:cNvSpPr/>
            <p:nvPr/>
          </p:nvSpPr>
          <p:spPr>
            <a:xfrm>
              <a:off x="2718175" y="1771900"/>
              <a:ext cx="398525" cy="313325"/>
            </a:xfrm>
            <a:custGeom>
              <a:avLst/>
              <a:gdLst/>
              <a:ahLst/>
              <a:cxnLst/>
              <a:rect l="l" t="t" r="r" b="b"/>
              <a:pathLst>
                <a:path w="15941" h="12533" extrusionOk="0">
                  <a:moveTo>
                    <a:pt x="3218" y="0"/>
                  </a:moveTo>
                  <a:lnTo>
                    <a:pt x="3218" y="0"/>
                  </a:lnTo>
                  <a:cubicBezTo>
                    <a:pt x="3071" y="239"/>
                    <a:pt x="2832" y="460"/>
                    <a:pt x="2685" y="625"/>
                  </a:cubicBezTo>
                  <a:cubicBezTo>
                    <a:pt x="534" y="3456"/>
                    <a:pt x="1" y="7813"/>
                    <a:pt x="2611" y="10498"/>
                  </a:cubicBezTo>
                  <a:cubicBezTo>
                    <a:pt x="4002" y="11889"/>
                    <a:pt x="5962" y="12532"/>
                    <a:pt x="7924" y="12532"/>
                  </a:cubicBezTo>
                  <a:cubicBezTo>
                    <a:pt x="8555" y="12532"/>
                    <a:pt x="9187" y="12466"/>
                    <a:pt x="9800" y="12336"/>
                  </a:cubicBezTo>
                  <a:cubicBezTo>
                    <a:pt x="12171" y="11876"/>
                    <a:pt x="14469" y="10350"/>
                    <a:pt x="15480" y="7979"/>
                  </a:cubicBezTo>
                  <a:cubicBezTo>
                    <a:pt x="15701" y="7354"/>
                    <a:pt x="15848" y="6821"/>
                    <a:pt x="15940" y="6214"/>
                  </a:cubicBezTo>
                  <a:lnTo>
                    <a:pt x="15940" y="6214"/>
                  </a:lnTo>
                  <a:cubicBezTo>
                    <a:pt x="14855" y="7207"/>
                    <a:pt x="13403" y="7905"/>
                    <a:pt x="11951" y="8199"/>
                  </a:cubicBezTo>
                  <a:cubicBezTo>
                    <a:pt x="11373" y="8308"/>
                    <a:pt x="10774" y="8365"/>
                    <a:pt x="10170" y="8365"/>
                  </a:cubicBezTo>
                  <a:cubicBezTo>
                    <a:pt x="8216" y="8365"/>
                    <a:pt x="6222" y="7765"/>
                    <a:pt x="4817" y="6361"/>
                  </a:cubicBezTo>
                  <a:cubicBezTo>
                    <a:pt x="3218" y="4596"/>
                    <a:pt x="2758" y="2225"/>
                    <a:pt x="3218"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1"/>
            <p:cNvSpPr/>
            <p:nvPr/>
          </p:nvSpPr>
          <p:spPr>
            <a:xfrm>
              <a:off x="2863875" y="1731825"/>
              <a:ext cx="128250" cy="120200"/>
            </a:xfrm>
            <a:custGeom>
              <a:avLst/>
              <a:gdLst/>
              <a:ahLst/>
              <a:cxnLst/>
              <a:rect l="l" t="t" r="r" b="b"/>
              <a:pathLst>
                <a:path w="5130" h="4808" extrusionOk="0">
                  <a:moveTo>
                    <a:pt x="2751" y="1"/>
                  </a:moveTo>
                  <a:cubicBezTo>
                    <a:pt x="2027" y="1"/>
                    <a:pt x="1288" y="374"/>
                    <a:pt x="828" y="996"/>
                  </a:cubicBezTo>
                  <a:cubicBezTo>
                    <a:pt x="148" y="1842"/>
                    <a:pt x="1" y="3294"/>
                    <a:pt x="754" y="4140"/>
                  </a:cubicBezTo>
                  <a:cubicBezTo>
                    <a:pt x="1229" y="4601"/>
                    <a:pt x="1874" y="4807"/>
                    <a:pt x="2487" y="4807"/>
                  </a:cubicBezTo>
                  <a:cubicBezTo>
                    <a:pt x="2680" y="4807"/>
                    <a:pt x="2871" y="4787"/>
                    <a:pt x="3052" y="4747"/>
                  </a:cubicBezTo>
                  <a:cubicBezTo>
                    <a:pt x="3825" y="4600"/>
                    <a:pt x="4597" y="4067"/>
                    <a:pt x="4891" y="3294"/>
                  </a:cubicBezTo>
                  <a:cubicBezTo>
                    <a:pt x="5130" y="2761"/>
                    <a:pt x="5130" y="2228"/>
                    <a:pt x="4964" y="1768"/>
                  </a:cubicBezTo>
                  <a:cubicBezTo>
                    <a:pt x="4744" y="1070"/>
                    <a:pt x="4211" y="463"/>
                    <a:pt x="3512" y="151"/>
                  </a:cubicBezTo>
                  <a:cubicBezTo>
                    <a:pt x="3269" y="49"/>
                    <a:pt x="3011" y="1"/>
                    <a:pt x="2751"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1"/>
            <p:cNvSpPr/>
            <p:nvPr/>
          </p:nvSpPr>
          <p:spPr>
            <a:xfrm>
              <a:off x="2974650" y="1850475"/>
              <a:ext cx="68950" cy="68975"/>
            </a:xfrm>
            <a:custGeom>
              <a:avLst/>
              <a:gdLst/>
              <a:ahLst/>
              <a:cxnLst/>
              <a:rect l="l" t="t" r="r" b="b"/>
              <a:pathLst>
                <a:path w="2758" h="2759" extrusionOk="0">
                  <a:moveTo>
                    <a:pt x="1379" y="1"/>
                  </a:moveTo>
                  <a:cubicBezTo>
                    <a:pt x="625" y="1"/>
                    <a:pt x="0" y="626"/>
                    <a:pt x="0" y="1380"/>
                  </a:cubicBezTo>
                  <a:cubicBezTo>
                    <a:pt x="0" y="2152"/>
                    <a:pt x="625" y="2758"/>
                    <a:pt x="1379" y="2758"/>
                  </a:cubicBezTo>
                  <a:cubicBezTo>
                    <a:pt x="2151" y="2758"/>
                    <a:pt x="2758" y="2152"/>
                    <a:pt x="2758" y="1380"/>
                  </a:cubicBezTo>
                  <a:cubicBezTo>
                    <a:pt x="2758" y="626"/>
                    <a:pt x="2151"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1"/>
            <p:cNvSpPr/>
            <p:nvPr/>
          </p:nvSpPr>
          <p:spPr>
            <a:xfrm>
              <a:off x="2817925" y="1850475"/>
              <a:ext cx="68950" cy="68975"/>
            </a:xfrm>
            <a:custGeom>
              <a:avLst/>
              <a:gdLst/>
              <a:ahLst/>
              <a:cxnLst/>
              <a:rect l="l" t="t" r="r" b="b"/>
              <a:pathLst>
                <a:path w="2758" h="2759" extrusionOk="0">
                  <a:moveTo>
                    <a:pt x="1379" y="1"/>
                  </a:moveTo>
                  <a:cubicBezTo>
                    <a:pt x="607" y="1"/>
                    <a:pt x="0" y="626"/>
                    <a:pt x="0" y="1380"/>
                  </a:cubicBezTo>
                  <a:cubicBezTo>
                    <a:pt x="0" y="2152"/>
                    <a:pt x="607" y="2758"/>
                    <a:pt x="1379" y="2758"/>
                  </a:cubicBezTo>
                  <a:cubicBezTo>
                    <a:pt x="2133" y="2758"/>
                    <a:pt x="2758" y="2152"/>
                    <a:pt x="2758" y="1380"/>
                  </a:cubicBezTo>
                  <a:cubicBezTo>
                    <a:pt x="2758" y="626"/>
                    <a:pt x="2133"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1"/>
            <p:cNvSpPr/>
            <p:nvPr/>
          </p:nvSpPr>
          <p:spPr>
            <a:xfrm>
              <a:off x="2775625" y="1906100"/>
              <a:ext cx="105275" cy="44150"/>
            </a:xfrm>
            <a:custGeom>
              <a:avLst/>
              <a:gdLst/>
              <a:ahLst/>
              <a:cxnLst/>
              <a:rect l="l" t="t" r="r" b="b"/>
              <a:pathLst>
                <a:path w="4211" h="1766" extrusionOk="0">
                  <a:moveTo>
                    <a:pt x="2060" y="0"/>
                  </a:moveTo>
                  <a:cubicBezTo>
                    <a:pt x="920" y="0"/>
                    <a:pt x="1" y="460"/>
                    <a:pt x="1" y="919"/>
                  </a:cubicBezTo>
                  <a:cubicBezTo>
                    <a:pt x="1" y="1379"/>
                    <a:pt x="920" y="1765"/>
                    <a:pt x="2060" y="1765"/>
                  </a:cubicBezTo>
                  <a:cubicBezTo>
                    <a:pt x="3218" y="1765"/>
                    <a:pt x="4211" y="1379"/>
                    <a:pt x="4211" y="919"/>
                  </a:cubicBezTo>
                  <a:cubicBezTo>
                    <a:pt x="4211" y="460"/>
                    <a:pt x="3218" y="0"/>
                    <a:pt x="2060"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1"/>
            <p:cNvSpPr/>
            <p:nvPr/>
          </p:nvSpPr>
          <p:spPr>
            <a:xfrm>
              <a:off x="2980625" y="1906100"/>
              <a:ext cx="105275" cy="44150"/>
            </a:xfrm>
            <a:custGeom>
              <a:avLst/>
              <a:gdLst/>
              <a:ahLst/>
              <a:cxnLst/>
              <a:rect l="l" t="t" r="r" b="b"/>
              <a:pathLst>
                <a:path w="4211" h="1766" extrusionOk="0">
                  <a:moveTo>
                    <a:pt x="2059" y="0"/>
                  </a:moveTo>
                  <a:cubicBezTo>
                    <a:pt x="919" y="0"/>
                    <a:pt x="0" y="460"/>
                    <a:pt x="0" y="919"/>
                  </a:cubicBezTo>
                  <a:cubicBezTo>
                    <a:pt x="0" y="1379"/>
                    <a:pt x="919" y="1765"/>
                    <a:pt x="2059" y="1765"/>
                  </a:cubicBezTo>
                  <a:cubicBezTo>
                    <a:pt x="3291" y="1765"/>
                    <a:pt x="4210" y="1379"/>
                    <a:pt x="4210" y="919"/>
                  </a:cubicBezTo>
                  <a:cubicBezTo>
                    <a:pt x="4210" y="460"/>
                    <a:pt x="3291" y="0"/>
                    <a:pt x="2059"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1"/>
            <p:cNvSpPr/>
            <p:nvPr/>
          </p:nvSpPr>
          <p:spPr>
            <a:xfrm>
              <a:off x="3053225" y="1896450"/>
              <a:ext cx="24850" cy="27125"/>
            </a:xfrm>
            <a:custGeom>
              <a:avLst/>
              <a:gdLst/>
              <a:ahLst/>
              <a:cxnLst/>
              <a:rect l="l" t="t" r="r" b="b"/>
              <a:pathLst>
                <a:path w="994" h="1085" extrusionOk="0">
                  <a:moveTo>
                    <a:pt x="534" y="0"/>
                  </a:moveTo>
                  <a:cubicBezTo>
                    <a:pt x="240" y="0"/>
                    <a:pt x="1" y="239"/>
                    <a:pt x="1" y="533"/>
                  </a:cubicBezTo>
                  <a:cubicBezTo>
                    <a:pt x="1" y="846"/>
                    <a:pt x="240" y="1085"/>
                    <a:pt x="534" y="1085"/>
                  </a:cubicBezTo>
                  <a:cubicBezTo>
                    <a:pt x="773" y="1085"/>
                    <a:pt x="994" y="846"/>
                    <a:pt x="994" y="533"/>
                  </a:cubicBezTo>
                  <a:cubicBezTo>
                    <a:pt x="994" y="239"/>
                    <a:pt x="773" y="0"/>
                    <a:pt x="5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1"/>
            <p:cNvSpPr/>
            <p:nvPr/>
          </p:nvSpPr>
          <p:spPr>
            <a:xfrm>
              <a:off x="2796775" y="1896450"/>
              <a:ext cx="24850" cy="27125"/>
            </a:xfrm>
            <a:custGeom>
              <a:avLst/>
              <a:gdLst/>
              <a:ahLst/>
              <a:cxnLst/>
              <a:rect l="l" t="t" r="r" b="b"/>
              <a:pathLst>
                <a:path w="994" h="1085" extrusionOk="0">
                  <a:moveTo>
                    <a:pt x="460" y="0"/>
                  </a:moveTo>
                  <a:cubicBezTo>
                    <a:pt x="221" y="0"/>
                    <a:pt x="0" y="239"/>
                    <a:pt x="0" y="533"/>
                  </a:cubicBezTo>
                  <a:cubicBezTo>
                    <a:pt x="0" y="846"/>
                    <a:pt x="221" y="1085"/>
                    <a:pt x="460" y="1085"/>
                  </a:cubicBezTo>
                  <a:cubicBezTo>
                    <a:pt x="754" y="1085"/>
                    <a:pt x="993" y="846"/>
                    <a:pt x="993" y="533"/>
                  </a:cubicBezTo>
                  <a:cubicBezTo>
                    <a:pt x="993" y="239"/>
                    <a:pt x="754" y="0"/>
                    <a:pt x="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1"/>
            <p:cNvSpPr/>
            <p:nvPr/>
          </p:nvSpPr>
          <p:spPr>
            <a:xfrm>
              <a:off x="2886850" y="1913900"/>
              <a:ext cx="82300" cy="51500"/>
            </a:xfrm>
            <a:custGeom>
              <a:avLst/>
              <a:gdLst/>
              <a:ahLst/>
              <a:cxnLst/>
              <a:rect l="l" t="t" r="r" b="b"/>
              <a:pathLst>
                <a:path w="3292" h="2060" extrusionOk="0">
                  <a:moveTo>
                    <a:pt x="295" y="1"/>
                  </a:moveTo>
                  <a:cubicBezTo>
                    <a:pt x="148" y="1"/>
                    <a:pt x="1" y="148"/>
                    <a:pt x="1" y="295"/>
                  </a:cubicBezTo>
                  <a:cubicBezTo>
                    <a:pt x="1" y="1214"/>
                    <a:pt x="681" y="1986"/>
                    <a:pt x="1600" y="2060"/>
                  </a:cubicBezTo>
                  <a:cubicBezTo>
                    <a:pt x="2519" y="2060"/>
                    <a:pt x="3292" y="1306"/>
                    <a:pt x="3292" y="387"/>
                  </a:cubicBezTo>
                  <a:cubicBezTo>
                    <a:pt x="3292" y="221"/>
                    <a:pt x="3218" y="74"/>
                    <a:pt x="2979" y="74"/>
                  </a:cubicBezTo>
                  <a:cubicBezTo>
                    <a:pt x="2832" y="74"/>
                    <a:pt x="2667" y="221"/>
                    <a:pt x="2667" y="387"/>
                  </a:cubicBezTo>
                  <a:cubicBezTo>
                    <a:pt x="2593" y="920"/>
                    <a:pt x="2133" y="1380"/>
                    <a:pt x="1600" y="1380"/>
                  </a:cubicBezTo>
                  <a:cubicBezTo>
                    <a:pt x="1067" y="1380"/>
                    <a:pt x="607" y="920"/>
                    <a:pt x="681" y="295"/>
                  </a:cubicBezTo>
                  <a:cubicBezTo>
                    <a:pt x="681" y="148"/>
                    <a:pt x="534" y="1"/>
                    <a:pt x="295"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41"/>
          <p:cNvGrpSpPr/>
          <p:nvPr/>
        </p:nvGrpSpPr>
        <p:grpSpPr>
          <a:xfrm rot="3446820">
            <a:off x="9459723" y="3185436"/>
            <a:ext cx="737333" cy="691995"/>
            <a:chOff x="3351975" y="1713450"/>
            <a:chExt cx="451825" cy="424042"/>
          </a:xfrm>
        </p:grpSpPr>
        <p:sp>
          <p:nvSpPr>
            <p:cNvPr id="2088" name="Google Shape;2088;p41"/>
            <p:cNvSpPr/>
            <p:nvPr/>
          </p:nvSpPr>
          <p:spPr>
            <a:xfrm>
              <a:off x="3351975" y="1993593"/>
              <a:ext cx="451825" cy="143900"/>
            </a:xfrm>
            <a:custGeom>
              <a:avLst/>
              <a:gdLst/>
              <a:ahLst/>
              <a:cxnLst/>
              <a:rect l="l" t="t" r="r" b="b"/>
              <a:pathLst>
                <a:path w="18073" h="5756" extrusionOk="0">
                  <a:moveTo>
                    <a:pt x="9046" y="1"/>
                  </a:moveTo>
                  <a:cubicBezTo>
                    <a:pt x="4064" y="1"/>
                    <a:pt x="1" y="1306"/>
                    <a:pt x="1" y="2832"/>
                  </a:cubicBezTo>
                  <a:cubicBezTo>
                    <a:pt x="1" y="4450"/>
                    <a:pt x="4064" y="5755"/>
                    <a:pt x="9046" y="5755"/>
                  </a:cubicBezTo>
                  <a:cubicBezTo>
                    <a:pt x="14028" y="5755"/>
                    <a:pt x="18073" y="4450"/>
                    <a:pt x="18073" y="2832"/>
                  </a:cubicBezTo>
                  <a:cubicBezTo>
                    <a:pt x="18073"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1"/>
            <p:cNvSpPr/>
            <p:nvPr/>
          </p:nvSpPr>
          <p:spPr>
            <a:xfrm>
              <a:off x="3371300" y="1713450"/>
              <a:ext cx="402175" cy="370200"/>
            </a:xfrm>
            <a:custGeom>
              <a:avLst/>
              <a:gdLst/>
              <a:ahLst/>
              <a:cxnLst/>
              <a:rect l="l" t="t" r="r" b="b"/>
              <a:pathLst>
                <a:path w="16087" h="14808" extrusionOk="0">
                  <a:moveTo>
                    <a:pt x="8563" y="0"/>
                  </a:moveTo>
                  <a:cubicBezTo>
                    <a:pt x="6297" y="0"/>
                    <a:pt x="4091" y="1080"/>
                    <a:pt x="2592" y="2963"/>
                  </a:cubicBezTo>
                  <a:cubicBezTo>
                    <a:pt x="460" y="5721"/>
                    <a:pt x="0" y="10078"/>
                    <a:pt x="2592" y="12762"/>
                  </a:cubicBezTo>
                  <a:cubicBezTo>
                    <a:pt x="3910" y="14189"/>
                    <a:pt x="5821" y="14807"/>
                    <a:pt x="7760" y="14807"/>
                  </a:cubicBezTo>
                  <a:cubicBezTo>
                    <a:pt x="8420" y="14807"/>
                    <a:pt x="9082" y="14736"/>
                    <a:pt x="9725" y="14600"/>
                  </a:cubicBezTo>
                  <a:cubicBezTo>
                    <a:pt x="12097" y="14141"/>
                    <a:pt x="14395" y="12615"/>
                    <a:pt x="15388" y="10243"/>
                  </a:cubicBezTo>
                  <a:cubicBezTo>
                    <a:pt x="16086" y="8625"/>
                    <a:pt x="16086" y="6861"/>
                    <a:pt x="15553" y="5335"/>
                  </a:cubicBezTo>
                  <a:cubicBezTo>
                    <a:pt x="14855" y="3184"/>
                    <a:pt x="13255" y="1345"/>
                    <a:pt x="11178" y="500"/>
                  </a:cubicBezTo>
                  <a:cubicBezTo>
                    <a:pt x="10322" y="161"/>
                    <a:pt x="9438" y="0"/>
                    <a:pt x="856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1"/>
            <p:cNvSpPr/>
            <p:nvPr/>
          </p:nvSpPr>
          <p:spPr>
            <a:xfrm>
              <a:off x="3369450" y="1771900"/>
              <a:ext cx="398050" cy="313325"/>
            </a:xfrm>
            <a:custGeom>
              <a:avLst/>
              <a:gdLst/>
              <a:ahLst/>
              <a:cxnLst/>
              <a:rect l="l" t="t" r="r" b="b"/>
              <a:pathLst>
                <a:path w="15922" h="12533" extrusionOk="0">
                  <a:moveTo>
                    <a:pt x="3218" y="0"/>
                  </a:moveTo>
                  <a:lnTo>
                    <a:pt x="3218" y="0"/>
                  </a:lnTo>
                  <a:cubicBezTo>
                    <a:pt x="2979" y="239"/>
                    <a:pt x="2832" y="460"/>
                    <a:pt x="2666" y="625"/>
                  </a:cubicBezTo>
                  <a:cubicBezTo>
                    <a:pt x="460" y="3456"/>
                    <a:pt x="0" y="7813"/>
                    <a:pt x="2593" y="10498"/>
                  </a:cubicBezTo>
                  <a:cubicBezTo>
                    <a:pt x="3984" y="11889"/>
                    <a:pt x="5901" y="12532"/>
                    <a:pt x="7851" y="12532"/>
                  </a:cubicBezTo>
                  <a:cubicBezTo>
                    <a:pt x="8478" y="12532"/>
                    <a:pt x="9108" y="12466"/>
                    <a:pt x="9726" y="12336"/>
                  </a:cubicBezTo>
                  <a:cubicBezTo>
                    <a:pt x="12097" y="11876"/>
                    <a:pt x="14469" y="10350"/>
                    <a:pt x="15462" y="7979"/>
                  </a:cubicBezTo>
                  <a:cubicBezTo>
                    <a:pt x="15701" y="7354"/>
                    <a:pt x="15848" y="6821"/>
                    <a:pt x="15921" y="6214"/>
                  </a:cubicBezTo>
                  <a:lnTo>
                    <a:pt x="15921" y="6214"/>
                  </a:lnTo>
                  <a:cubicBezTo>
                    <a:pt x="14782" y="7207"/>
                    <a:pt x="13403" y="7905"/>
                    <a:pt x="11950" y="8199"/>
                  </a:cubicBezTo>
                  <a:cubicBezTo>
                    <a:pt x="11351" y="8308"/>
                    <a:pt x="10736" y="8365"/>
                    <a:pt x="10122" y="8365"/>
                  </a:cubicBezTo>
                  <a:cubicBezTo>
                    <a:pt x="8136" y="8365"/>
                    <a:pt x="6165" y="7765"/>
                    <a:pt x="4817" y="6361"/>
                  </a:cubicBezTo>
                  <a:cubicBezTo>
                    <a:pt x="3126" y="4596"/>
                    <a:pt x="2758" y="2225"/>
                    <a:pt x="3218"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1"/>
            <p:cNvSpPr/>
            <p:nvPr/>
          </p:nvSpPr>
          <p:spPr>
            <a:xfrm>
              <a:off x="3512850" y="1731825"/>
              <a:ext cx="130100" cy="120200"/>
            </a:xfrm>
            <a:custGeom>
              <a:avLst/>
              <a:gdLst/>
              <a:ahLst/>
              <a:cxnLst/>
              <a:rect l="l" t="t" r="r" b="b"/>
              <a:pathLst>
                <a:path w="5204" h="4808" extrusionOk="0">
                  <a:moveTo>
                    <a:pt x="2807" y="1"/>
                  </a:moveTo>
                  <a:cubicBezTo>
                    <a:pt x="2066" y="1"/>
                    <a:pt x="1347" y="374"/>
                    <a:pt x="846" y="996"/>
                  </a:cubicBezTo>
                  <a:cubicBezTo>
                    <a:pt x="148" y="1842"/>
                    <a:pt x="0" y="3294"/>
                    <a:pt x="846" y="4140"/>
                  </a:cubicBezTo>
                  <a:cubicBezTo>
                    <a:pt x="1307" y="4601"/>
                    <a:pt x="1906" y="4807"/>
                    <a:pt x="2538" y="4807"/>
                  </a:cubicBezTo>
                  <a:cubicBezTo>
                    <a:pt x="2738" y="4807"/>
                    <a:pt x="2941" y="4787"/>
                    <a:pt x="3144" y="4747"/>
                  </a:cubicBezTo>
                  <a:cubicBezTo>
                    <a:pt x="3916" y="4600"/>
                    <a:pt x="4670" y="4067"/>
                    <a:pt x="4983" y="3294"/>
                  </a:cubicBezTo>
                  <a:cubicBezTo>
                    <a:pt x="5203" y="2761"/>
                    <a:pt x="5203" y="2228"/>
                    <a:pt x="4983" y="1768"/>
                  </a:cubicBezTo>
                  <a:cubicBezTo>
                    <a:pt x="4836" y="1070"/>
                    <a:pt x="4284" y="463"/>
                    <a:pt x="3604" y="151"/>
                  </a:cubicBezTo>
                  <a:cubicBezTo>
                    <a:pt x="3342" y="49"/>
                    <a:pt x="3073" y="1"/>
                    <a:pt x="280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1"/>
            <p:cNvSpPr/>
            <p:nvPr/>
          </p:nvSpPr>
          <p:spPr>
            <a:xfrm>
              <a:off x="3479550" y="1835025"/>
              <a:ext cx="73775" cy="80100"/>
            </a:xfrm>
            <a:custGeom>
              <a:avLst/>
              <a:gdLst/>
              <a:ahLst/>
              <a:cxnLst/>
              <a:rect l="l" t="t" r="r" b="b"/>
              <a:pathLst>
                <a:path w="2951" h="3204" extrusionOk="0">
                  <a:moveTo>
                    <a:pt x="665" y="0"/>
                  </a:moveTo>
                  <a:cubicBezTo>
                    <a:pt x="396" y="0"/>
                    <a:pt x="249" y="454"/>
                    <a:pt x="487" y="692"/>
                  </a:cubicBezTo>
                  <a:cubicBezTo>
                    <a:pt x="799" y="858"/>
                    <a:pt x="1020" y="1152"/>
                    <a:pt x="1332" y="1391"/>
                  </a:cubicBezTo>
                  <a:lnTo>
                    <a:pt x="652" y="1391"/>
                  </a:lnTo>
                  <a:cubicBezTo>
                    <a:pt x="193" y="1391"/>
                    <a:pt x="193" y="2071"/>
                    <a:pt x="652" y="2071"/>
                  </a:cubicBezTo>
                  <a:lnTo>
                    <a:pt x="1185" y="2071"/>
                  </a:lnTo>
                  <a:cubicBezTo>
                    <a:pt x="873" y="2237"/>
                    <a:pt x="560" y="2384"/>
                    <a:pt x="266" y="2531"/>
                  </a:cubicBezTo>
                  <a:cubicBezTo>
                    <a:pt x="0" y="2734"/>
                    <a:pt x="187" y="3203"/>
                    <a:pt x="486" y="3203"/>
                  </a:cubicBezTo>
                  <a:cubicBezTo>
                    <a:pt x="538" y="3203"/>
                    <a:pt x="595" y="3189"/>
                    <a:pt x="652" y="3156"/>
                  </a:cubicBezTo>
                  <a:cubicBezTo>
                    <a:pt x="1332" y="2770"/>
                    <a:pt x="2031" y="2457"/>
                    <a:pt x="2711" y="2071"/>
                  </a:cubicBezTo>
                  <a:cubicBezTo>
                    <a:pt x="2950" y="1924"/>
                    <a:pt x="2950" y="1538"/>
                    <a:pt x="2638" y="1464"/>
                  </a:cubicBezTo>
                  <a:cubicBezTo>
                    <a:pt x="2638" y="1464"/>
                    <a:pt x="1185" y="325"/>
                    <a:pt x="873" y="86"/>
                  </a:cubicBezTo>
                  <a:cubicBezTo>
                    <a:pt x="799" y="26"/>
                    <a:pt x="728" y="0"/>
                    <a:pt x="665"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1"/>
            <p:cNvSpPr/>
            <p:nvPr/>
          </p:nvSpPr>
          <p:spPr>
            <a:xfrm>
              <a:off x="3606600" y="1835025"/>
              <a:ext cx="75350" cy="80100"/>
            </a:xfrm>
            <a:custGeom>
              <a:avLst/>
              <a:gdLst/>
              <a:ahLst/>
              <a:cxnLst/>
              <a:rect l="l" t="t" r="r" b="b"/>
              <a:pathLst>
                <a:path w="3014" h="3204" extrusionOk="0">
                  <a:moveTo>
                    <a:pt x="2360" y="0"/>
                  </a:moveTo>
                  <a:cubicBezTo>
                    <a:pt x="2296" y="0"/>
                    <a:pt x="2226" y="26"/>
                    <a:pt x="2152" y="86"/>
                  </a:cubicBezTo>
                  <a:cubicBezTo>
                    <a:pt x="1839" y="325"/>
                    <a:pt x="387" y="1464"/>
                    <a:pt x="387" y="1464"/>
                  </a:cubicBezTo>
                  <a:cubicBezTo>
                    <a:pt x="74" y="1538"/>
                    <a:pt x="1" y="1924"/>
                    <a:pt x="313" y="2071"/>
                  </a:cubicBezTo>
                  <a:cubicBezTo>
                    <a:pt x="920" y="2457"/>
                    <a:pt x="1692" y="2770"/>
                    <a:pt x="2372" y="3156"/>
                  </a:cubicBezTo>
                  <a:cubicBezTo>
                    <a:pt x="2430" y="3189"/>
                    <a:pt x="2486" y="3203"/>
                    <a:pt x="2539" y="3203"/>
                  </a:cubicBezTo>
                  <a:cubicBezTo>
                    <a:pt x="2836" y="3203"/>
                    <a:pt x="3013" y="2734"/>
                    <a:pt x="2685" y="2531"/>
                  </a:cubicBezTo>
                  <a:cubicBezTo>
                    <a:pt x="2464" y="2384"/>
                    <a:pt x="2152" y="2237"/>
                    <a:pt x="1839" y="2071"/>
                  </a:cubicBezTo>
                  <a:lnTo>
                    <a:pt x="2372" y="2071"/>
                  </a:lnTo>
                  <a:cubicBezTo>
                    <a:pt x="2759" y="2071"/>
                    <a:pt x="2759" y="1391"/>
                    <a:pt x="2372" y="1391"/>
                  </a:cubicBezTo>
                  <a:lnTo>
                    <a:pt x="1692" y="1391"/>
                  </a:lnTo>
                  <a:cubicBezTo>
                    <a:pt x="1913" y="1152"/>
                    <a:pt x="2225" y="858"/>
                    <a:pt x="2464" y="692"/>
                  </a:cubicBezTo>
                  <a:cubicBezTo>
                    <a:pt x="2762" y="454"/>
                    <a:pt x="2626" y="0"/>
                    <a:pt x="2360"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1"/>
            <p:cNvSpPr/>
            <p:nvPr/>
          </p:nvSpPr>
          <p:spPr>
            <a:xfrm>
              <a:off x="3420925" y="1906100"/>
              <a:ext cx="109425" cy="44150"/>
            </a:xfrm>
            <a:custGeom>
              <a:avLst/>
              <a:gdLst/>
              <a:ahLst/>
              <a:cxnLst/>
              <a:rect l="l" t="t" r="r" b="b"/>
              <a:pathLst>
                <a:path w="4377" h="1766" extrusionOk="0">
                  <a:moveTo>
                    <a:pt x="2152" y="0"/>
                  </a:moveTo>
                  <a:cubicBezTo>
                    <a:pt x="993" y="0"/>
                    <a:pt x="1" y="386"/>
                    <a:pt x="1" y="919"/>
                  </a:cubicBezTo>
                  <a:cubicBezTo>
                    <a:pt x="1" y="1379"/>
                    <a:pt x="993" y="1765"/>
                    <a:pt x="2152" y="1765"/>
                  </a:cubicBezTo>
                  <a:cubicBezTo>
                    <a:pt x="3365" y="1765"/>
                    <a:pt x="4376" y="1379"/>
                    <a:pt x="4376" y="919"/>
                  </a:cubicBezTo>
                  <a:cubicBezTo>
                    <a:pt x="4376" y="386"/>
                    <a:pt x="3365"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1"/>
            <p:cNvSpPr/>
            <p:nvPr/>
          </p:nvSpPr>
          <p:spPr>
            <a:xfrm>
              <a:off x="3631425" y="1906100"/>
              <a:ext cx="107575" cy="44150"/>
            </a:xfrm>
            <a:custGeom>
              <a:avLst/>
              <a:gdLst/>
              <a:ahLst/>
              <a:cxnLst/>
              <a:rect l="l" t="t" r="r" b="b"/>
              <a:pathLst>
                <a:path w="4303" h="1766" extrusionOk="0">
                  <a:moveTo>
                    <a:pt x="2152" y="0"/>
                  </a:moveTo>
                  <a:cubicBezTo>
                    <a:pt x="1012" y="0"/>
                    <a:pt x="1" y="386"/>
                    <a:pt x="1" y="919"/>
                  </a:cubicBezTo>
                  <a:cubicBezTo>
                    <a:pt x="1" y="1379"/>
                    <a:pt x="1012" y="1765"/>
                    <a:pt x="2152" y="1765"/>
                  </a:cubicBezTo>
                  <a:cubicBezTo>
                    <a:pt x="3383" y="1765"/>
                    <a:pt x="4303" y="1379"/>
                    <a:pt x="4303" y="919"/>
                  </a:cubicBezTo>
                  <a:cubicBezTo>
                    <a:pt x="4303" y="386"/>
                    <a:pt x="3383"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1"/>
            <p:cNvSpPr/>
            <p:nvPr/>
          </p:nvSpPr>
          <p:spPr>
            <a:xfrm>
              <a:off x="3535825" y="1915750"/>
              <a:ext cx="88275" cy="51500"/>
            </a:xfrm>
            <a:custGeom>
              <a:avLst/>
              <a:gdLst/>
              <a:ahLst/>
              <a:cxnLst/>
              <a:rect l="l" t="t" r="r" b="b"/>
              <a:pathLst>
                <a:path w="3531" h="2060" extrusionOk="0">
                  <a:moveTo>
                    <a:pt x="387" y="0"/>
                  </a:moveTo>
                  <a:cubicBezTo>
                    <a:pt x="148" y="0"/>
                    <a:pt x="1" y="147"/>
                    <a:pt x="1" y="386"/>
                  </a:cubicBezTo>
                  <a:cubicBezTo>
                    <a:pt x="1" y="1306"/>
                    <a:pt x="846" y="2059"/>
                    <a:pt x="1766" y="2059"/>
                  </a:cubicBezTo>
                  <a:cubicBezTo>
                    <a:pt x="2758" y="2059"/>
                    <a:pt x="3530" y="1306"/>
                    <a:pt x="3530" y="386"/>
                  </a:cubicBezTo>
                  <a:cubicBezTo>
                    <a:pt x="3530" y="147"/>
                    <a:pt x="3365" y="0"/>
                    <a:pt x="3218" y="0"/>
                  </a:cubicBezTo>
                  <a:cubicBezTo>
                    <a:pt x="2997" y="0"/>
                    <a:pt x="2832" y="147"/>
                    <a:pt x="2832" y="386"/>
                  </a:cubicBezTo>
                  <a:cubicBezTo>
                    <a:pt x="2832" y="920"/>
                    <a:pt x="2372" y="1379"/>
                    <a:pt x="1766" y="1379"/>
                  </a:cubicBezTo>
                  <a:cubicBezTo>
                    <a:pt x="1232" y="1379"/>
                    <a:pt x="773" y="920"/>
                    <a:pt x="773" y="386"/>
                  </a:cubicBezTo>
                  <a:cubicBezTo>
                    <a:pt x="773" y="147"/>
                    <a:pt x="607" y="0"/>
                    <a:pt x="387"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1"/>
            <p:cNvSpPr/>
            <p:nvPr/>
          </p:nvSpPr>
          <p:spPr>
            <a:xfrm>
              <a:off x="3702675" y="1898275"/>
              <a:ext cx="24825" cy="25300"/>
            </a:xfrm>
            <a:custGeom>
              <a:avLst/>
              <a:gdLst/>
              <a:ahLst/>
              <a:cxnLst/>
              <a:rect l="l" t="t" r="r" b="b"/>
              <a:pathLst>
                <a:path w="993" h="1012" extrusionOk="0">
                  <a:moveTo>
                    <a:pt x="460" y="1"/>
                  </a:moveTo>
                  <a:cubicBezTo>
                    <a:pt x="221" y="1"/>
                    <a:pt x="0" y="240"/>
                    <a:pt x="0" y="460"/>
                  </a:cubicBezTo>
                  <a:cubicBezTo>
                    <a:pt x="0" y="773"/>
                    <a:pt x="221" y="1012"/>
                    <a:pt x="460" y="1012"/>
                  </a:cubicBezTo>
                  <a:cubicBezTo>
                    <a:pt x="754" y="1012"/>
                    <a:pt x="993" y="773"/>
                    <a:pt x="993" y="460"/>
                  </a:cubicBezTo>
                  <a:cubicBezTo>
                    <a:pt x="993" y="240"/>
                    <a:pt x="754" y="1"/>
                    <a:pt x="4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1"/>
            <p:cNvSpPr/>
            <p:nvPr/>
          </p:nvSpPr>
          <p:spPr>
            <a:xfrm>
              <a:off x="3430575" y="1898275"/>
              <a:ext cx="24850" cy="25300"/>
            </a:xfrm>
            <a:custGeom>
              <a:avLst/>
              <a:gdLst/>
              <a:ahLst/>
              <a:cxnLst/>
              <a:rect l="l" t="t" r="r" b="b"/>
              <a:pathLst>
                <a:path w="994" h="1012" extrusionOk="0">
                  <a:moveTo>
                    <a:pt x="534" y="1"/>
                  </a:moveTo>
                  <a:cubicBezTo>
                    <a:pt x="221" y="1"/>
                    <a:pt x="1" y="240"/>
                    <a:pt x="1" y="460"/>
                  </a:cubicBezTo>
                  <a:cubicBezTo>
                    <a:pt x="1" y="773"/>
                    <a:pt x="221" y="1012"/>
                    <a:pt x="534" y="1012"/>
                  </a:cubicBezTo>
                  <a:cubicBezTo>
                    <a:pt x="773" y="1012"/>
                    <a:pt x="993" y="773"/>
                    <a:pt x="993" y="460"/>
                  </a:cubicBezTo>
                  <a:cubicBezTo>
                    <a:pt x="993" y="240"/>
                    <a:pt x="773"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9" name="Google Shape;2099;p41"/>
          <p:cNvGrpSpPr/>
          <p:nvPr/>
        </p:nvGrpSpPr>
        <p:grpSpPr>
          <a:xfrm rot="16397088">
            <a:off x="-1205086" y="4559558"/>
            <a:ext cx="737333" cy="691995"/>
            <a:chOff x="4067363" y="1713450"/>
            <a:chExt cx="451825" cy="424042"/>
          </a:xfrm>
        </p:grpSpPr>
        <p:sp>
          <p:nvSpPr>
            <p:cNvPr id="2100" name="Google Shape;2100;p41"/>
            <p:cNvSpPr/>
            <p:nvPr/>
          </p:nvSpPr>
          <p:spPr>
            <a:xfrm>
              <a:off x="4067363" y="1993593"/>
              <a:ext cx="451825" cy="143900"/>
            </a:xfrm>
            <a:custGeom>
              <a:avLst/>
              <a:gdLst/>
              <a:ahLst/>
              <a:cxnLst/>
              <a:rect l="l" t="t" r="r" b="b"/>
              <a:pathLst>
                <a:path w="18073" h="5756" extrusionOk="0">
                  <a:moveTo>
                    <a:pt x="9027" y="1"/>
                  </a:moveTo>
                  <a:cubicBezTo>
                    <a:pt x="4063" y="1"/>
                    <a:pt x="0" y="1306"/>
                    <a:pt x="0" y="2832"/>
                  </a:cubicBezTo>
                  <a:cubicBezTo>
                    <a:pt x="0" y="4450"/>
                    <a:pt x="4063" y="5755"/>
                    <a:pt x="9027" y="5755"/>
                  </a:cubicBezTo>
                  <a:cubicBezTo>
                    <a:pt x="14083" y="5755"/>
                    <a:pt x="18072" y="4450"/>
                    <a:pt x="18072" y="2832"/>
                  </a:cubicBezTo>
                  <a:cubicBezTo>
                    <a:pt x="18072" y="1306"/>
                    <a:pt x="14083" y="1"/>
                    <a:pt x="9027"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1"/>
            <p:cNvSpPr/>
            <p:nvPr/>
          </p:nvSpPr>
          <p:spPr>
            <a:xfrm>
              <a:off x="4089200" y="1713450"/>
              <a:ext cx="402175" cy="370200"/>
            </a:xfrm>
            <a:custGeom>
              <a:avLst/>
              <a:gdLst/>
              <a:ahLst/>
              <a:cxnLst/>
              <a:rect l="l" t="t" r="r" b="b"/>
              <a:pathLst>
                <a:path w="16087" h="14808" extrusionOk="0">
                  <a:moveTo>
                    <a:pt x="8596" y="0"/>
                  </a:moveTo>
                  <a:cubicBezTo>
                    <a:pt x="6351" y="0"/>
                    <a:pt x="4183" y="1080"/>
                    <a:pt x="2685" y="2963"/>
                  </a:cubicBezTo>
                  <a:cubicBezTo>
                    <a:pt x="460" y="5721"/>
                    <a:pt x="1" y="10078"/>
                    <a:pt x="2611" y="12762"/>
                  </a:cubicBezTo>
                  <a:cubicBezTo>
                    <a:pt x="3983" y="14189"/>
                    <a:pt x="5909" y="14807"/>
                    <a:pt x="7813" y="14807"/>
                  </a:cubicBezTo>
                  <a:cubicBezTo>
                    <a:pt x="8461" y="14807"/>
                    <a:pt x="9106" y="14736"/>
                    <a:pt x="9726" y="14600"/>
                  </a:cubicBezTo>
                  <a:cubicBezTo>
                    <a:pt x="12189" y="14141"/>
                    <a:pt x="14488" y="12615"/>
                    <a:pt x="15480" y="10243"/>
                  </a:cubicBezTo>
                  <a:cubicBezTo>
                    <a:pt x="16087" y="8625"/>
                    <a:pt x="16087" y="6861"/>
                    <a:pt x="15627" y="5335"/>
                  </a:cubicBezTo>
                  <a:cubicBezTo>
                    <a:pt x="14947" y="3184"/>
                    <a:pt x="13256" y="1345"/>
                    <a:pt x="11197" y="500"/>
                  </a:cubicBezTo>
                  <a:cubicBezTo>
                    <a:pt x="10341" y="161"/>
                    <a:pt x="9463" y="0"/>
                    <a:pt x="8596"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1"/>
            <p:cNvSpPr/>
            <p:nvPr/>
          </p:nvSpPr>
          <p:spPr>
            <a:xfrm>
              <a:off x="4087375" y="1771900"/>
              <a:ext cx="398500" cy="313325"/>
            </a:xfrm>
            <a:custGeom>
              <a:avLst/>
              <a:gdLst/>
              <a:ahLst/>
              <a:cxnLst/>
              <a:rect l="l" t="t" r="r" b="b"/>
              <a:pathLst>
                <a:path w="15940" h="12533" extrusionOk="0">
                  <a:moveTo>
                    <a:pt x="3217" y="0"/>
                  </a:moveTo>
                  <a:cubicBezTo>
                    <a:pt x="3070" y="239"/>
                    <a:pt x="2831" y="460"/>
                    <a:pt x="2684" y="625"/>
                  </a:cubicBezTo>
                  <a:cubicBezTo>
                    <a:pt x="533" y="3456"/>
                    <a:pt x="0" y="7813"/>
                    <a:pt x="2611" y="10498"/>
                  </a:cubicBezTo>
                  <a:cubicBezTo>
                    <a:pt x="4002" y="11889"/>
                    <a:pt x="5961" y="12532"/>
                    <a:pt x="7923" y="12532"/>
                  </a:cubicBezTo>
                  <a:cubicBezTo>
                    <a:pt x="8555" y="12532"/>
                    <a:pt x="9186" y="12466"/>
                    <a:pt x="9799" y="12336"/>
                  </a:cubicBezTo>
                  <a:cubicBezTo>
                    <a:pt x="12189" y="11876"/>
                    <a:pt x="14487" y="10350"/>
                    <a:pt x="15480" y="7979"/>
                  </a:cubicBezTo>
                  <a:cubicBezTo>
                    <a:pt x="15700" y="7354"/>
                    <a:pt x="15866" y="6821"/>
                    <a:pt x="15939" y="6214"/>
                  </a:cubicBezTo>
                  <a:lnTo>
                    <a:pt x="15939" y="6214"/>
                  </a:lnTo>
                  <a:cubicBezTo>
                    <a:pt x="14781" y="7207"/>
                    <a:pt x="13402" y="7905"/>
                    <a:pt x="11950" y="8199"/>
                  </a:cubicBezTo>
                  <a:cubicBezTo>
                    <a:pt x="11373" y="8308"/>
                    <a:pt x="10774" y="8365"/>
                    <a:pt x="10172" y="8365"/>
                  </a:cubicBezTo>
                  <a:cubicBezTo>
                    <a:pt x="8223" y="8365"/>
                    <a:pt x="6240" y="7765"/>
                    <a:pt x="4835" y="6361"/>
                  </a:cubicBezTo>
                  <a:cubicBezTo>
                    <a:pt x="3217" y="4596"/>
                    <a:pt x="2758" y="2225"/>
                    <a:pt x="3217"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1"/>
            <p:cNvSpPr/>
            <p:nvPr/>
          </p:nvSpPr>
          <p:spPr>
            <a:xfrm>
              <a:off x="4233050" y="1731825"/>
              <a:ext cx="128275" cy="120200"/>
            </a:xfrm>
            <a:custGeom>
              <a:avLst/>
              <a:gdLst/>
              <a:ahLst/>
              <a:cxnLst/>
              <a:rect l="l" t="t" r="r" b="b"/>
              <a:pathLst>
                <a:path w="5131" h="4808" extrusionOk="0">
                  <a:moveTo>
                    <a:pt x="2752" y="1"/>
                  </a:moveTo>
                  <a:cubicBezTo>
                    <a:pt x="2028" y="1"/>
                    <a:pt x="1293" y="374"/>
                    <a:pt x="847" y="996"/>
                  </a:cubicBezTo>
                  <a:cubicBezTo>
                    <a:pt x="148" y="1842"/>
                    <a:pt x="1" y="3294"/>
                    <a:pt x="755" y="4140"/>
                  </a:cubicBezTo>
                  <a:cubicBezTo>
                    <a:pt x="1230" y="4601"/>
                    <a:pt x="1874" y="4807"/>
                    <a:pt x="2487" y="4807"/>
                  </a:cubicBezTo>
                  <a:cubicBezTo>
                    <a:pt x="2681" y="4807"/>
                    <a:pt x="2872" y="4787"/>
                    <a:pt x="3053" y="4747"/>
                  </a:cubicBezTo>
                  <a:cubicBezTo>
                    <a:pt x="3825" y="4600"/>
                    <a:pt x="4597" y="4067"/>
                    <a:pt x="4891" y="3294"/>
                  </a:cubicBezTo>
                  <a:cubicBezTo>
                    <a:pt x="5130" y="2761"/>
                    <a:pt x="5130" y="2228"/>
                    <a:pt x="4983" y="1768"/>
                  </a:cubicBezTo>
                  <a:cubicBezTo>
                    <a:pt x="4744" y="1070"/>
                    <a:pt x="4211" y="463"/>
                    <a:pt x="3512" y="151"/>
                  </a:cubicBezTo>
                  <a:cubicBezTo>
                    <a:pt x="3270" y="49"/>
                    <a:pt x="3011" y="1"/>
                    <a:pt x="2752"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1"/>
            <p:cNvSpPr/>
            <p:nvPr/>
          </p:nvSpPr>
          <p:spPr>
            <a:xfrm>
              <a:off x="4346125" y="1848650"/>
              <a:ext cx="72650" cy="72625"/>
            </a:xfrm>
            <a:custGeom>
              <a:avLst/>
              <a:gdLst/>
              <a:ahLst/>
              <a:cxnLst/>
              <a:rect l="l" t="t" r="r" b="b"/>
              <a:pathLst>
                <a:path w="2906" h="2905" extrusionOk="0">
                  <a:moveTo>
                    <a:pt x="1453" y="0"/>
                  </a:moveTo>
                  <a:cubicBezTo>
                    <a:pt x="681" y="0"/>
                    <a:pt x="1" y="699"/>
                    <a:pt x="1" y="1453"/>
                  </a:cubicBezTo>
                  <a:cubicBezTo>
                    <a:pt x="1" y="2298"/>
                    <a:pt x="681" y="2905"/>
                    <a:pt x="1453" y="2905"/>
                  </a:cubicBezTo>
                  <a:cubicBezTo>
                    <a:pt x="2207" y="2905"/>
                    <a:pt x="2905" y="2298"/>
                    <a:pt x="2905" y="1453"/>
                  </a:cubicBezTo>
                  <a:cubicBezTo>
                    <a:pt x="2905" y="699"/>
                    <a:pt x="2207"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1"/>
            <p:cNvSpPr/>
            <p:nvPr/>
          </p:nvSpPr>
          <p:spPr>
            <a:xfrm>
              <a:off x="4181125" y="1848650"/>
              <a:ext cx="70800" cy="72625"/>
            </a:xfrm>
            <a:custGeom>
              <a:avLst/>
              <a:gdLst/>
              <a:ahLst/>
              <a:cxnLst/>
              <a:rect l="l" t="t" r="r" b="b"/>
              <a:pathLst>
                <a:path w="2832" h="2905" extrusionOk="0">
                  <a:moveTo>
                    <a:pt x="1453" y="0"/>
                  </a:moveTo>
                  <a:cubicBezTo>
                    <a:pt x="626" y="0"/>
                    <a:pt x="0" y="699"/>
                    <a:pt x="0" y="1453"/>
                  </a:cubicBezTo>
                  <a:cubicBezTo>
                    <a:pt x="0" y="2298"/>
                    <a:pt x="626" y="2905"/>
                    <a:pt x="1453" y="2905"/>
                  </a:cubicBezTo>
                  <a:cubicBezTo>
                    <a:pt x="2225" y="2905"/>
                    <a:pt x="2832" y="2298"/>
                    <a:pt x="2832" y="1453"/>
                  </a:cubicBezTo>
                  <a:cubicBezTo>
                    <a:pt x="2832" y="699"/>
                    <a:pt x="2225"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1"/>
            <p:cNvSpPr/>
            <p:nvPr/>
          </p:nvSpPr>
          <p:spPr>
            <a:xfrm>
              <a:off x="4135175"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1"/>
            <p:cNvSpPr/>
            <p:nvPr/>
          </p:nvSpPr>
          <p:spPr>
            <a:xfrm>
              <a:off x="4351650"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1"/>
            <p:cNvSpPr/>
            <p:nvPr/>
          </p:nvSpPr>
          <p:spPr>
            <a:xfrm>
              <a:off x="4256050" y="1917575"/>
              <a:ext cx="84125" cy="51975"/>
            </a:xfrm>
            <a:custGeom>
              <a:avLst/>
              <a:gdLst/>
              <a:ahLst/>
              <a:cxnLst/>
              <a:rect l="l" t="t" r="r" b="b"/>
              <a:pathLst>
                <a:path w="3365" h="2079" extrusionOk="0">
                  <a:moveTo>
                    <a:pt x="294" y="1"/>
                  </a:moveTo>
                  <a:cubicBezTo>
                    <a:pt x="147" y="1"/>
                    <a:pt x="0" y="148"/>
                    <a:pt x="0" y="313"/>
                  </a:cubicBezTo>
                  <a:cubicBezTo>
                    <a:pt x="0" y="773"/>
                    <a:pt x="74" y="1067"/>
                    <a:pt x="294" y="1380"/>
                  </a:cubicBezTo>
                  <a:cubicBezTo>
                    <a:pt x="607" y="1839"/>
                    <a:pt x="1140" y="2078"/>
                    <a:pt x="1673" y="2078"/>
                  </a:cubicBezTo>
                  <a:cubicBezTo>
                    <a:pt x="2133" y="2078"/>
                    <a:pt x="2592" y="1839"/>
                    <a:pt x="2905" y="1527"/>
                  </a:cubicBezTo>
                  <a:cubicBezTo>
                    <a:pt x="3217" y="1233"/>
                    <a:pt x="3365" y="847"/>
                    <a:pt x="3365" y="387"/>
                  </a:cubicBezTo>
                  <a:cubicBezTo>
                    <a:pt x="3365" y="148"/>
                    <a:pt x="3217" y="1"/>
                    <a:pt x="305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1"/>
            <p:cNvSpPr/>
            <p:nvPr/>
          </p:nvSpPr>
          <p:spPr>
            <a:xfrm>
              <a:off x="4263400" y="1938725"/>
              <a:ext cx="65275" cy="30825"/>
            </a:xfrm>
            <a:custGeom>
              <a:avLst/>
              <a:gdLst/>
              <a:ahLst/>
              <a:cxnLst/>
              <a:rect l="l" t="t" r="r" b="b"/>
              <a:pathLst>
                <a:path w="2611" h="1233" extrusionOk="0">
                  <a:moveTo>
                    <a:pt x="1379" y="1"/>
                  </a:moveTo>
                  <a:cubicBezTo>
                    <a:pt x="846" y="1"/>
                    <a:pt x="386" y="221"/>
                    <a:pt x="0" y="534"/>
                  </a:cubicBezTo>
                  <a:cubicBezTo>
                    <a:pt x="313" y="993"/>
                    <a:pt x="846" y="1232"/>
                    <a:pt x="1379" y="1232"/>
                  </a:cubicBezTo>
                  <a:cubicBezTo>
                    <a:pt x="1839" y="1232"/>
                    <a:pt x="2298" y="993"/>
                    <a:pt x="2611" y="681"/>
                  </a:cubicBezTo>
                  <a:cubicBezTo>
                    <a:pt x="2390" y="313"/>
                    <a:pt x="1931" y="1"/>
                    <a:pt x="1379"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1"/>
            <p:cNvSpPr/>
            <p:nvPr/>
          </p:nvSpPr>
          <p:spPr>
            <a:xfrm>
              <a:off x="4428400" y="1896450"/>
              <a:ext cx="26675" cy="28975"/>
            </a:xfrm>
            <a:custGeom>
              <a:avLst/>
              <a:gdLst/>
              <a:ahLst/>
              <a:cxnLst/>
              <a:rect l="l" t="t" r="r" b="b"/>
              <a:pathLst>
                <a:path w="1067" h="1159" extrusionOk="0">
                  <a:moveTo>
                    <a:pt x="533" y="0"/>
                  </a:moveTo>
                  <a:cubicBezTo>
                    <a:pt x="221" y="0"/>
                    <a:pt x="0" y="239"/>
                    <a:pt x="0" y="533"/>
                  </a:cubicBezTo>
                  <a:cubicBezTo>
                    <a:pt x="0" y="846"/>
                    <a:pt x="221" y="1158"/>
                    <a:pt x="533" y="1158"/>
                  </a:cubicBezTo>
                  <a:cubicBezTo>
                    <a:pt x="846" y="1158"/>
                    <a:pt x="1067" y="846"/>
                    <a:pt x="1067" y="533"/>
                  </a:cubicBezTo>
                  <a:cubicBezTo>
                    <a:pt x="1067"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1"/>
            <p:cNvSpPr/>
            <p:nvPr/>
          </p:nvSpPr>
          <p:spPr>
            <a:xfrm>
              <a:off x="4158150" y="1896450"/>
              <a:ext cx="27125" cy="28975"/>
            </a:xfrm>
            <a:custGeom>
              <a:avLst/>
              <a:gdLst/>
              <a:ahLst/>
              <a:cxnLst/>
              <a:rect l="l" t="t" r="r" b="b"/>
              <a:pathLst>
                <a:path w="1085" h="1159" extrusionOk="0">
                  <a:moveTo>
                    <a:pt x="533" y="0"/>
                  </a:moveTo>
                  <a:cubicBezTo>
                    <a:pt x="239" y="0"/>
                    <a:pt x="0" y="239"/>
                    <a:pt x="0" y="533"/>
                  </a:cubicBezTo>
                  <a:cubicBezTo>
                    <a:pt x="0" y="846"/>
                    <a:pt x="239" y="1158"/>
                    <a:pt x="533" y="1158"/>
                  </a:cubicBezTo>
                  <a:cubicBezTo>
                    <a:pt x="846" y="1158"/>
                    <a:pt x="1085" y="846"/>
                    <a:pt x="1085" y="533"/>
                  </a:cubicBezTo>
                  <a:cubicBezTo>
                    <a:pt x="1085"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2" name="Google Shape;2112;p41"/>
          <p:cNvGrpSpPr/>
          <p:nvPr/>
        </p:nvGrpSpPr>
        <p:grpSpPr>
          <a:xfrm>
            <a:off x="152400" y="1249884"/>
            <a:ext cx="132029" cy="132029"/>
            <a:chOff x="1806775" y="3580000"/>
            <a:chExt cx="64825" cy="64825"/>
          </a:xfrm>
        </p:grpSpPr>
        <p:sp>
          <p:nvSpPr>
            <p:cNvPr id="2113" name="Google Shape;211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6" name="Google Shape;2116;p41"/>
          <p:cNvGrpSpPr/>
          <p:nvPr/>
        </p:nvGrpSpPr>
        <p:grpSpPr>
          <a:xfrm>
            <a:off x="1500560" y="354924"/>
            <a:ext cx="206929" cy="203212"/>
            <a:chOff x="1971300" y="3409475"/>
            <a:chExt cx="101600" cy="99775"/>
          </a:xfrm>
        </p:grpSpPr>
        <p:sp>
          <p:nvSpPr>
            <p:cNvPr id="2117" name="Google Shape;2117;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1"/>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41"/>
          <p:cNvGrpSpPr/>
          <p:nvPr/>
        </p:nvGrpSpPr>
        <p:grpSpPr>
          <a:xfrm>
            <a:off x="180964" y="2700003"/>
            <a:ext cx="206929" cy="203161"/>
            <a:chOff x="1655100" y="3332725"/>
            <a:chExt cx="101600" cy="99750"/>
          </a:xfrm>
        </p:grpSpPr>
        <p:sp>
          <p:nvSpPr>
            <p:cNvPr id="2121" name="Google Shape;2121;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4" name="Google Shape;2124;p41"/>
          <p:cNvGrpSpPr/>
          <p:nvPr/>
        </p:nvGrpSpPr>
        <p:grpSpPr>
          <a:xfrm>
            <a:off x="7627105" y="88398"/>
            <a:ext cx="206929" cy="203212"/>
            <a:chOff x="1971300" y="3409475"/>
            <a:chExt cx="101600" cy="99775"/>
          </a:xfrm>
        </p:grpSpPr>
        <p:sp>
          <p:nvSpPr>
            <p:cNvPr id="2125" name="Google Shape;2125;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8" name="Google Shape;2128;p41"/>
          <p:cNvGrpSpPr/>
          <p:nvPr/>
        </p:nvGrpSpPr>
        <p:grpSpPr>
          <a:xfrm>
            <a:off x="7773167" y="4757231"/>
            <a:ext cx="206929" cy="203161"/>
            <a:chOff x="1655100" y="3332725"/>
            <a:chExt cx="101600" cy="99750"/>
          </a:xfrm>
        </p:grpSpPr>
        <p:sp>
          <p:nvSpPr>
            <p:cNvPr id="2129" name="Google Shape;2129;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41"/>
          <p:cNvGrpSpPr/>
          <p:nvPr/>
        </p:nvGrpSpPr>
        <p:grpSpPr>
          <a:xfrm>
            <a:off x="6509613" y="700693"/>
            <a:ext cx="132029" cy="132029"/>
            <a:chOff x="1806775" y="3580000"/>
            <a:chExt cx="64825" cy="64825"/>
          </a:xfrm>
        </p:grpSpPr>
        <p:sp>
          <p:nvSpPr>
            <p:cNvPr id="2133" name="Google Shape;213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2116;p41">
            <a:extLst>
              <a:ext uri="{FF2B5EF4-FFF2-40B4-BE49-F238E27FC236}">
                <a16:creationId xmlns:a16="http://schemas.microsoft.com/office/drawing/2014/main" id="{A9418217-3D1B-4149-BA30-1C952DF74E86}"/>
              </a:ext>
            </a:extLst>
          </p:cNvPr>
          <p:cNvGrpSpPr/>
          <p:nvPr/>
        </p:nvGrpSpPr>
        <p:grpSpPr>
          <a:xfrm>
            <a:off x="7082619" y="435620"/>
            <a:ext cx="427029" cy="419359"/>
            <a:chOff x="1971300" y="3409475"/>
            <a:chExt cx="101600" cy="99775"/>
          </a:xfrm>
        </p:grpSpPr>
        <p:sp>
          <p:nvSpPr>
            <p:cNvPr id="67" name="Google Shape;2117;p41">
              <a:extLst>
                <a:ext uri="{FF2B5EF4-FFF2-40B4-BE49-F238E27FC236}">
                  <a16:creationId xmlns:a16="http://schemas.microsoft.com/office/drawing/2014/main" id="{F6D1048B-FEF4-44D3-93B7-2470DFF44F54}"/>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18;p41">
              <a:extLst>
                <a:ext uri="{FF2B5EF4-FFF2-40B4-BE49-F238E27FC236}">
                  <a16:creationId xmlns:a16="http://schemas.microsoft.com/office/drawing/2014/main" id="{5083875B-71C8-4FEA-ACA2-50A0A4024A89}"/>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19;p41">
              <a:extLst>
                <a:ext uri="{FF2B5EF4-FFF2-40B4-BE49-F238E27FC236}">
                  <a16:creationId xmlns:a16="http://schemas.microsoft.com/office/drawing/2014/main" id="{E4E7FC2F-C758-4008-8772-80424E3DFDE5}"/>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2128;p41">
            <a:extLst>
              <a:ext uri="{FF2B5EF4-FFF2-40B4-BE49-F238E27FC236}">
                <a16:creationId xmlns:a16="http://schemas.microsoft.com/office/drawing/2014/main" id="{E95F91F9-E8BB-4A3A-8D36-FB917DCE1538}"/>
              </a:ext>
            </a:extLst>
          </p:cNvPr>
          <p:cNvGrpSpPr/>
          <p:nvPr/>
        </p:nvGrpSpPr>
        <p:grpSpPr>
          <a:xfrm>
            <a:off x="7980096" y="3194936"/>
            <a:ext cx="342740" cy="336498"/>
            <a:chOff x="1655100" y="3332725"/>
            <a:chExt cx="101600" cy="99750"/>
          </a:xfrm>
        </p:grpSpPr>
        <p:sp>
          <p:nvSpPr>
            <p:cNvPr id="71" name="Google Shape;2129;p41">
              <a:extLst>
                <a:ext uri="{FF2B5EF4-FFF2-40B4-BE49-F238E27FC236}">
                  <a16:creationId xmlns:a16="http://schemas.microsoft.com/office/drawing/2014/main" id="{5ECABD88-F6D9-4B71-8BFA-DA3F71C0049F}"/>
                </a:ext>
              </a:extLst>
            </p:cNvPr>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30;p41">
              <a:extLst>
                <a:ext uri="{FF2B5EF4-FFF2-40B4-BE49-F238E27FC236}">
                  <a16:creationId xmlns:a16="http://schemas.microsoft.com/office/drawing/2014/main" id="{8F6751BB-AB39-484F-8BA3-C88A8E0EAD55}"/>
                </a:ext>
              </a:extLst>
            </p:cNvPr>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31;p41">
              <a:extLst>
                <a:ext uri="{FF2B5EF4-FFF2-40B4-BE49-F238E27FC236}">
                  <a16:creationId xmlns:a16="http://schemas.microsoft.com/office/drawing/2014/main" id="{DF443F00-D5F9-40E1-A09D-AA30FE8C3997}"/>
                </a:ext>
              </a:extLst>
            </p:cNvPr>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116;p41">
            <a:extLst>
              <a:ext uri="{FF2B5EF4-FFF2-40B4-BE49-F238E27FC236}">
                <a16:creationId xmlns:a16="http://schemas.microsoft.com/office/drawing/2014/main" id="{C577819A-75C6-498F-B806-85006ACF201B}"/>
              </a:ext>
            </a:extLst>
          </p:cNvPr>
          <p:cNvGrpSpPr/>
          <p:nvPr/>
        </p:nvGrpSpPr>
        <p:grpSpPr>
          <a:xfrm rot="13563827">
            <a:off x="6357008" y="4754842"/>
            <a:ext cx="196348" cy="192821"/>
            <a:chOff x="1971300" y="3409475"/>
            <a:chExt cx="101600" cy="99775"/>
          </a:xfrm>
        </p:grpSpPr>
        <p:sp>
          <p:nvSpPr>
            <p:cNvPr id="75" name="Google Shape;2117;p41">
              <a:extLst>
                <a:ext uri="{FF2B5EF4-FFF2-40B4-BE49-F238E27FC236}">
                  <a16:creationId xmlns:a16="http://schemas.microsoft.com/office/drawing/2014/main" id="{A0B71F16-B036-4412-800C-C580AC130C72}"/>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18;p41">
              <a:extLst>
                <a:ext uri="{FF2B5EF4-FFF2-40B4-BE49-F238E27FC236}">
                  <a16:creationId xmlns:a16="http://schemas.microsoft.com/office/drawing/2014/main" id="{6FA8A0D0-C098-4047-8D1C-56CD8DECAA00}"/>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19;p41">
              <a:extLst>
                <a:ext uri="{FF2B5EF4-FFF2-40B4-BE49-F238E27FC236}">
                  <a16:creationId xmlns:a16="http://schemas.microsoft.com/office/drawing/2014/main" id="{08065027-6B53-449D-98AB-B08F2ED66840}"/>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112;p41">
            <a:extLst>
              <a:ext uri="{FF2B5EF4-FFF2-40B4-BE49-F238E27FC236}">
                <a16:creationId xmlns:a16="http://schemas.microsoft.com/office/drawing/2014/main" id="{03F8BA83-913D-4FC4-A82F-A62A4357366B}"/>
              </a:ext>
            </a:extLst>
          </p:cNvPr>
          <p:cNvGrpSpPr/>
          <p:nvPr/>
        </p:nvGrpSpPr>
        <p:grpSpPr>
          <a:xfrm>
            <a:off x="2688050" y="513271"/>
            <a:ext cx="132029" cy="132029"/>
            <a:chOff x="1806775" y="3580000"/>
            <a:chExt cx="64825" cy="64825"/>
          </a:xfrm>
        </p:grpSpPr>
        <p:sp>
          <p:nvSpPr>
            <p:cNvPr id="79" name="Google Shape;2113;p41">
              <a:extLst>
                <a:ext uri="{FF2B5EF4-FFF2-40B4-BE49-F238E27FC236}">
                  <a16:creationId xmlns:a16="http://schemas.microsoft.com/office/drawing/2014/main" id="{0F0798CC-8F68-4ABB-BC49-83AE9044E10E}"/>
                </a:ext>
              </a:extLst>
            </p:cNvPr>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14;p41">
              <a:extLst>
                <a:ext uri="{FF2B5EF4-FFF2-40B4-BE49-F238E27FC236}">
                  <a16:creationId xmlns:a16="http://schemas.microsoft.com/office/drawing/2014/main" id="{55270A52-4B6B-4E71-9B53-348CEFD8D999}"/>
                </a:ext>
              </a:extLst>
            </p:cNvPr>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5;p41">
              <a:extLst>
                <a:ext uri="{FF2B5EF4-FFF2-40B4-BE49-F238E27FC236}">
                  <a16:creationId xmlns:a16="http://schemas.microsoft.com/office/drawing/2014/main" id="{E35EAC17-DFD0-4DD8-8916-847E00A289E4}"/>
                </a:ext>
              </a:extLst>
            </p:cNvPr>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2073;p41">
            <a:extLst>
              <a:ext uri="{FF2B5EF4-FFF2-40B4-BE49-F238E27FC236}">
                <a16:creationId xmlns:a16="http://schemas.microsoft.com/office/drawing/2014/main" id="{5C5F14D1-72E3-4D74-84C6-517998D23761}"/>
              </a:ext>
            </a:extLst>
          </p:cNvPr>
          <p:cNvSpPr txBox="1">
            <a:spLocks/>
          </p:cNvSpPr>
          <p:nvPr/>
        </p:nvSpPr>
        <p:spPr>
          <a:xfrm>
            <a:off x="1785886" y="118456"/>
            <a:ext cx="5611817" cy="8574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Fredoka One"/>
              <a:buNone/>
              <a:defRPr sz="3000" b="0" i="0" u="none" strike="noStrike" cap="none">
                <a:solidFill>
                  <a:schemeClr val="accent2"/>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r>
              <a:rPr lang="en-US" sz="4400">
                <a:solidFill>
                  <a:srgbClr val="0070C0"/>
                </a:solidFill>
                <a:latin typeface="#9Slide05 Lobster" panose="02000506000000020003" pitchFamily="2" charset="0"/>
              </a:rPr>
              <a:t>5. </a:t>
            </a:r>
            <a:r>
              <a:rPr lang="en-US" sz="4400">
                <a:solidFill>
                  <a:srgbClr val="FF0066"/>
                </a:solidFill>
                <a:latin typeface="#9Slide05 Lobster" panose="02000506000000020003" pitchFamily="2" charset="0"/>
              </a:rPr>
              <a:t>Sản phẩm</a:t>
            </a:r>
          </a:p>
        </p:txBody>
      </p:sp>
      <p:sp>
        <p:nvSpPr>
          <p:cNvPr id="87" name="TextBox 86">
            <a:extLst>
              <a:ext uri="{FF2B5EF4-FFF2-40B4-BE49-F238E27FC236}">
                <a16:creationId xmlns:a16="http://schemas.microsoft.com/office/drawing/2014/main" id="{D0BEFA9C-6E51-419E-8CC4-EB7DF8F57DA7}"/>
              </a:ext>
            </a:extLst>
          </p:cNvPr>
          <p:cNvSpPr txBox="1"/>
          <p:nvPr/>
        </p:nvSpPr>
        <p:spPr>
          <a:xfrm>
            <a:off x="465393" y="1292345"/>
            <a:ext cx="8362567" cy="1532347"/>
          </a:xfrm>
          <a:prstGeom prst="rect">
            <a:avLst/>
          </a:prstGeom>
          <a:noFill/>
        </p:spPr>
        <p:txBody>
          <a:bodyPr wrap="square">
            <a:spAutoFit/>
          </a:bodyPr>
          <a:lstStyle/>
          <a:p>
            <a:r>
              <a:rPr lang="en-US" sz="3600">
                <a:latin typeface="Calibri" panose="020F0502020204030204" pitchFamily="34" charset="0"/>
                <a:ea typeface="Calibri" panose="020F0502020204030204" pitchFamily="34" charset="0"/>
                <a:cs typeface="Calibri" panose="020F0502020204030204" pitchFamily="34" charset="0"/>
              </a:rPr>
              <a:t>- Một chậu hoa đã được trồng thành công.</a:t>
            </a:r>
          </a:p>
          <a:p>
            <a:r>
              <a:rPr lang="en-US" sz="3600">
                <a:latin typeface="Calibri" panose="020F0502020204030204" pitchFamily="34" charset="0"/>
                <a:ea typeface="Calibri" panose="020F0502020204030204" pitchFamily="34" charset="0"/>
                <a:cs typeface="Calibri" panose="020F0502020204030204" pitchFamily="34" charset="0"/>
              </a:rPr>
              <a:t>- Nội dung giới thiệu ý nghĩa của chậu hoa.</a:t>
            </a:r>
          </a:p>
          <a:p>
            <a:endParaRPr lang="en-US" sz="1800"/>
          </a:p>
        </p:txBody>
      </p:sp>
      <p:pic>
        <p:nvPicPr>
          <p:cNvPr id="83" name="Picture 82">
            <a:extLst>
              <a:ext uri="{FF2B5EF4-FFF2-40B4-BE49-F238E27FC236}">
                <a16:creationId xmlns:a16="http://schemas.microsoft.com/office/drawing/2014/main" id="{DFD04A3E-38A8-46CA-95B3-36F8350132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12" b="93228" l="7500" r="90556">
                        <a14:foregroundMark x1="33611" y1="7449" x2="36111" y2="9481"/>
                        <a14:foregroundMark x1="41667" y1="93228" x2="41667" y2="93228"/>
                        <a14:foregroundMark x1="28611" y1="7901" x2="28611" y2="7901"/>
                        <a14:foregroundMark x1="19722" y1="11512" x2="19722" y2="11512"/>
                        <a14:foregroundMark x1="24722" y1="10609" x2="24722" y2="10609"/>
                        <a14:foregroundMark x1="17222" y1="17156" x2="17778" y2="14898"/>
                        <a14:foregroundMark x1="21111" y1="9255" x2="21111" y2="9255"/>
                        <a14:foregroundMark x1="73056" y1="5869" x2="73056" y2="5869"/>
                        <a14:foregroundMark x1="34444" y1="5192" x2="34444" y2="5192"/>
                        <a14:foregroundMark x1="71667" y1="3612" x2="71667" y2="3612"/>
                        <a14:foregroundMark x1="45278" y1="33860" x2="45278" y2="33860"/>
                        <a14:backgroundMark x1="19167" y1="35440" x2="35000" y2="35892"/>
                        <a14:backgroundMark x1="9444" y1="37020" x2="22778" y2="38600"/>
                        <a14:backgroundMark x1="8889" y1="37698" x2="40278" y2="39052"/>
                        <a14:backgroundMark x1="57222" y1="34312" x2="81944" y2="39278"/>
                        <a14:backgroundMark x1="84167" y1="35440" x2="92222" y2="39052"/>
                        <a14:backgroundMark x1="82778" y1="39729" x2="82778" y2="39729"/>
                        <a14:backgroundMark x1="38889" y1="36569" x2="38889" y2="36569"/>
                      </a14:backgroundRemoval>
                    </a14:imgEffect>
                  </a14:imgLayer>
                </a14:imgProps>
              </a:ext>
            </a:extLst>
          </a:blip>
          <a:srcRect b="61865"/>
          <a:stretch/>
        </p:blipFill>
        <p:spPr>
          <a:xfrm>
            <a:off x="3549532" y="2944177"/>
            <a:ext cx="1969695" cy="924326"/>
          </a:xfrm>
          <a:prstGeom prst="rect">
            <a:avLst/>
          </a:prstGeom>
          <a:effectLst>
            <a:outerShdw blurRad="63500" sx="102000" sy="102000" algn="ctr" rotWithShape="0">
              <a:srgbClr val="FCECD0">
                <a:lumMod val="25000"/>
                <a:alpha val="40000"/>
              </a:srgbClr>
            </a:outerShdw>
          </a:effectLst>
        </p:spPr>
      </p:pic>
      <p:pic>
        <p:nvPicPr>
          <p:cNvPr id="85" name="Picture 84">
            <a:extLst>
              <a:ext uri="{FF2B5EF4-FFF2-40B4-BE49-F238E27FC236}">
                <a16:creationId xmlns:a16="http://schemas.microsoft.com/office/drawing/2014/main" id="{0AB61A1D-A74A-4778-85F0-68D89297983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3" b="89943" l="9953" r="89929">
                        <a14:foregroundMark x1="22512" y1="14589" x2="44787" y2="14306"/>
                        <a14:foregroundMark x1="46564" y1="11615" x2="60071" y2="11898"/>
                        <a14:foregroundMark x1="65877" y1="9773" x2="65877" y2="9773"/>
                        <a14:foregroundMark x1="36137" y1="35411" x2="36137" y2="35411"/>
                        <a14:foregroundMark x1="14218" y1="29887" x2="27488" y2="30028"/>
                        <a14:foregroundMark x1="46209" y1="19263" x2="54858" y2="18130"/>
                        <a14:foregroundMark x1="44668" y1="18555" x2="64455" y2="18697"/>
                        <a14:backgroundMark x1="14810" y1="10907" x2="14810" y2="10907"/>
                        <a14:backgroundMark x1="14573" y1="10623" x2="20972" y2="7365"/>
                        <a14:backgroundMark x1="83175" y1="9490" x2="83175" y2="9490"/>
                        <a14:backgroundMark x1="80687" y1="9490" x2="84953" y2="10623"/>
                        <a14:backgroundMark x1="13033" y1="41643" x2="13033" y2="41643"/>
                        <a14:backgroundMark x1="11493" y1="30595" x2="12204" y2="36544"/>
                        <a14:backgroundMark x1="77607" y1="84419" x2="77607" y2="84419"/>
                      </a14:backgroundRemoval>
                    </a14:imgEffect>
                  </a14:imgLayer>
                </a14:imgProps>
              </a:ext>
            </a:extLst>
          </a:blip>
          <a:stretch>
            <a:fillRect/>
          </a:stretch>
        </p:blipFill>
        <p:spPr>
          <a:xfrm>
            <a:off x="3489944" y="3459668"/>
            <a:ext cx="2037696" cy="1704518"/>
          </a:xfrm>
          <a:prstGeom prst="rect">
            <a:avLst/>
          </a:prstGeom>
        </p:spPr>
      </p:pic>
      <p:pic>
        <p:nvPicPr>
          <p:cNvPr id="86" name="Picture 85">
            <a:extLst>
              <a:ext uri="{FF2B5EF4-FFF2-40B4-BE49-F238E27FC236}">
                <a16:creationId xmlns:a16="http://schemas.microsoft.com/office/drawing/2014/main" id="{F4078D39-FDB9-4AFC-A022-0C797F28BF7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1092" b="94178" l="52838" r="95135">
                        <a14:foregroundMark x1="52838" y1="74090" x2="53919" y2="74090"/>
                        <a14:foregroundMark x1="75270" y1="52693" x2="75270" y2="52693"/>
                        <a14:foregroundMark x1="93378" y1="73071" x2="93378" y2="73071"/>
                        <a14:foregroundMark x1="74459" y1="51092" x2="74459" y2="51092"/>
                        <a14:foregroundMark x1="75811" y1="91412" x2="75811" y2="91412"/>
                        <a14:foregroundMark x1="74189" y1="94323" x2="74595" y2="93450"/>
                        <a14:foregroundMark x1="95135" y1="72926" x2="95135" y2="72926"/>
                      </a14:backgroundRemoval>
                    </a14:imgEffect>
                  </a14:imgLayer>
                </a14:imgProps>
              </a:ext>
            </a:extLst>
          </a:blip>
          <a:srcRect l="49730" t="50073" r="3784" b="3348"/>
          <a:stretch/>
        </p:blipFill>
        <p:spPr>
          <a:xfrm>
            <a:off x="3972669" y="2505367"/>
            <a:ext cx="1031648" cy="959672"/>
          </a:xfrm>
          <a:prstGeom prst="rect">
            <a:avLst/>
          </a:prstGeom>
        </p:spPr>
      </p:pic>
      <p:pic>
        <p:nvPicPr>
          <p:cNvPr id="88" name="Picture 87">
            <a:extLst>
              <a:ext uri="{FF2B5EF4-FFF2-40B4-BE49-F238E27FC236}">
                <a16:creationId xmlns:a16="http://schemas.microsoft.com/office/drawing/2014/main" id="{F87F3CAD-D180-417A-B682-988F47901C9D}"/>
              </a:ext>
            </a:extLst>
          </p:cNvPr>
          <p:cNvPicPr>
            <a:picLocks noChangeAspect="1"/>
          </p:cNvPicPr>
          <p:nvPr/>
        </p:nvPicPr>
        <p:blipFill rotWithShape="1">
          <a:blip r:embed="rId10">
            <a:alphaModFix/>
            <a:extLst>
              <a:ext uri="{BEBA8EAE-BF5A-486C-A8C5-ECC9F3942E4B}">
                <a14:imgProps xmlns:a14="http://schemas.microsoft.com/office/drawing/2010/main">
                  <a14:imgLayer r:embed="rId11">
                    <a14:imgEffect>
                      <a14:backgroundRemoval t="28626" b="66031" l="64000" r="88200">
                        <a14:foregroundMark x1="74300" y1="29771" x2="74300" y2="29771"/>
                        <a14:foregroundMark x1="75300" y1="28626" x2="75300" y2="28626"/>
                        <a14:foregroundMark x1="64100" y1="37023" x2="64100" y2="37023"/>
                        <a14:foregroundMark x1="65100" y1="45547" x2="65700" y2="45547"/>
                        <a14:foregroundMark x1="88200" y1="51145" x2="88200" y2="51145"/>
                        <a14:foregroundMark x1="70400" y1="66031" x2="70400" y2="66031"/>
                        <a14:foregroundMark x1="71000" y1="63868" x2="71000" y2="63868"/>
                        <a14:foregroundMark x1="71700" y1="43257" x2="71700" y2="43257"/>
                        <a14:foregroundMark x1="72200" y1="43384" x2="74800" y2="44020"/>
                      </a14:backgroundRemoval>
                    </a14:imgEffect>
                    <a14:imgEffect>
                      <a14:brightnessContrast contrast="-3000"/>
                    </a14:imgEffect>
                  </a14:imgLayer>
                </a14:imgProps>
              </a:ext>
              <a:ext uri="{28A0092B-C50C-407E-A947-70E740481C1C}">
                <a14:useLocalDpi xmlns:a14="http://schemas.microsoft.com/office/drawing/2010/main" val="0"/>
              </a:ext>
            </a:extLst>
          </a:blip>
          <a:srcRect l="61621" t="25445" r="9375" b="29537"/>
          <a:stretch/>
        </p:blipFill>
        <p:spPr>
          <a:xfrm>
            <a:off x="5274669" y="2808448"/>
            <a:ext cx="1727928" cy="1965027"/>
          </a:xfrm>
          <a:prstGeom prst="rect">
            <a:avLst/>
          </a:prstGeom>
          <a:effectLst/>
        </p:spPr>
      </p:pic>
      <p:pic>
        <p:nvPicPr>
          <p:cNvPr id="89" name="Picture 88">
            <a:extLst>
              <a:ext uri="{FF2B5EF4-FFF2-40B4-BE49-F238E27FC236}">
                <a16:creationId xmlns:a16="http://schemas.microsoft.com/office/drawing/2014/main" id="{DB9C559C-4107-41E0-A89E-C486B589DC81}"/>
              </a:ext>
            </a:extLst>
          </p:cNvPr>
          <p:cNvPicPr>
            <a:picLocks noChangeAspect="1"/>
          </p:cNvPicPr>
          <p:nvPr/>
        </p:nvPicPr>
        <p:blipFill rotWithShape="1">
          <a:blip r:embed="rId12">
            <a:alphaModFix/>
            <a:extLst>
              <a:ext uri="{BEBA8EAE-BF5A-486C-A8C5-ECC9F3942E4B}">
                <a14:imgProps xmlns:a14="http://schemas.microsoft.com/office/drawing/2010/main">
                  <a14:imgLayer r:embed="rId11">
                    <a14:imgEffect>
                      <a14:backgroundRemoval t="28626" b="68957" l="14200" r="37200">
                        <a14:foregroundMark x1="16100" y1="67430" x2="16100" y2="67430"/>
                        <a14:foregroundMark x1="17200" y1="68957" x2="17200" y2="68957"/>
                        <a14:foregroundMark x1="37200" y1="64249" x2="37200" y2="64249"/>
                        <a14:foregroundMark x1="36900" y1="63613" x2="36900" y2="63613"/>
                        <a14:foregroundMark x1="26800" y1="44402" x2="28000" y2="45165"/>
                        <a14:foregroundMark x1="15200" y1="35751" x2="15200" y2="35751"/>
                        <a14:foregroundMark x1="19400" y1="29008" x2="19400" y2="29008"/>
                        <a14:foregroundMark x1="25200" y1="28626" x2="25200" y2="28626"/>
                        <a14:foregroundMark x1="14200" y1="36896" x2="14200" y2="36896"/>
                      </a14:backgroundRemoval>
                    </a14:imgEffect>
                    <a14:imgEffect>
                      <a14:brightnessContrast contrast="-3000"/>
                    </a14:imgEffect>
                  </a14:imgLayer>
                </a14:imgProps>
              </a:ext>
              <a:ext uri="{28A0092B-C50C-407E-A947-70E740481C1C}">
                <a14:useLocalDpi xmlns:a14="http://schemas.microsoft.com/office/drawing/2010/main" val="0"/>
              </a:ext>
            </a:extLst>
          </a:blip>
          <a:srcRect l="13984" t="25445" r="61018" b="29537"/>
          <a:stretch/>
        </p:blipFill>
        <p:spPr>
          <a:xfrm>
            <a:off x="2113030" y="2753050"/>
            <a:ext cx="1525393" cy="1965027"/>
          </a:xfrm>
          <a:prstGeom prst="rect">
            <a:avLst/>
          </a:prstGeom>
          <a:effectLst/>
        </p:spPr>
      </p:pic>
      <p:grpSp>
        <p:nvGrpSpPr>
          <p:cNvPr id="94" name="Group 93">
            <a:extLst>
              <a:ext uri="{FF2B5EF4-FFF2-40B4-BE49-F238E27FC236}">
                <a16:creationId xmlns:a16="http://schemas.microsoft.com/office/drawing/2014/main" id="{1B6DD7A1-14EE-4257-A504-232338913085}"/>
              </a:ext>
            </a:extLst>
          </p:cNvPr>
          <p:cNvGrpSpPr/>
          <p:nvPr/>
        </p:nvGrpSpPr>
        <p:grpSpPr>
          <a:xfrm rot="10023241">
            <a:off x="9639422" y="4174821"/>
            <a:ext cx="1133408" cy="953936"/>
            <a:chOff x="5641272" y="3519670"/>
            <a:chExt cx="1577439" cy="1327657"/>
          </a:xfrm>
          <a:effectLst>
            <a:outerShdw blurRad="50800" dist="38100" dir="2700000" algn="tl" rotWithShape="0">
              <a:prstClr val="black">
                <a:alpha val="40000"/>
              </a:prstClr>
            </a:outerShdw>
          </a:effectLst>
        </p:grpSpPr>
        <p:pic>
          <p:nvPicPr>
            <p:cNvPr id="95" name="Picture 94">
              <a:extLst>
                <a:ext uri="{FF2B5EF4-FFF2-40B4-BE49-F238E27FC236}">
                  <a16:creationId xmlns:a16="http://schemas.microsoft.com/office/drawing/2014/main" id="{B87B90F9-8EB4-4941-9C93-8EC8E582F007}"/>
                </a:ext>
              </a:extLst>
            </p:cNvPr>
            <p:cNvPicPr>
              <a:picLocks noChangeAspect="1"/>
            </p:cNvPicPr>
            <p:nvPr/>
          </p:nvPicPr>
          <p:blipFill>
            <a:blip r:embed="rId13"/>
            <a:stretch>
              <a:fillRect/>
            </a:stretch>
          </p:blipFill>
          <p:spPr>
            <a:xfrm>
              <a:off x="6557765" y="3519670"/>
              <a:ext cx="660946" cy="706104"/>
            </a:xfrm>
            <a:prstGeom prst="rect">
              <a:avLst/>
            </a:prstGeom>
          </p:spPr>
        </p:pic>
        <p:pic>
          <p:nvPicPr>
            <p:cNvPr id="96" name="Picture 95">
              <a:extLst>
                <a:ext uri="{FF2B5EF4-FFF2-40B4-BE49-F238E27FC236}">
                  <a16:creationId xmlns:a16="http://schemas.microsoft.com/office/drawing/2014/main" id="{79ABEEE1-3284-4539-9C18-8B037A56ABE7}"/>
                </a:ext>
              </a:extLst>
            </p:cNvPr>
            <p:cNvPicPr>
              <a:picLocks noChangeAspect="1"/>
            </p:cNvPicPr>
            <p:nvPr/>
          </p:nvPicPr>
          <p:blipFill>
            <a:blip r:embed="rId14"/>
            <a:stretch>
              <a:fillRect/>
            </a:stretch>
          </p:blipFill>
          <p:spPr>
            <a:xfrm>
              <a:off x="6124959" y="4149433"/>
              <a:ext cx="656841" cy="697894"/>
            </a:xfrm>
            <a:prstGeom prst="rect">
              <a:avLst/>
            </a:prstGeom>
          </p:spPr>
        </p:pic>
        <p:pic>
          <p:nvPicPr>
            <p:cNvPr id="97" name="Picture 96">
              <a:extLst>
                <a:ext uri="{FF2B5EF4-FFF2-40B4-BE49-F238E27FC236}">
                  <a16:creationId xmlns:a16="http://schemas.microsoft.com/office/drawing/2014/main" id="{5ECF1D0B-447D-4A74-9305-280DA881200E}"/>
                </a:ext>
              </a:extLst>
            </p:cNvPr>
            <p:cNvPicPr>
              <a:picLocks noChangeAspect="1"/>
            </p:cNvPicPr>
            <p:nvPr/>
          </p:nvPicPr>
          <p:blipFill>
            <a:blip r:embed="rId15"/>
            <a:stretch>
              <a:fillRect/>
            </a:stretch>
          </p:blipFill>
          <p:spPr>
            <a:xfrm>
              <a:off x="5641272" y="3527880"/>
              <a:ext cx="656841" cy="697894"/>
            </a:xfrm>
            <a:prstGeom prst="rect">
              <a:avLst/>
            </a:prstGeom>
          </p:spPr>
        </p:pic>
      </p:grpSp>
      <p:grpSp>
        <p:nvGrpSpPr>
          <p:cNvPr id="98" name="Group 97">
            <a:extLst>
              <a:ext uri="{FF2B5EF4-FFF2-40B4-BE49-F238E27FC236}">
                <a16:creationId xmlns:a16="http://schemas.microsoft.com/office/drawing/2014/main" id="{3FE0110F-ADF2-4BCD-BEE7-7FEEEF784904}"/>
              </a:ext>
            </a:extLst>
          </p:cNvPr>
          <p:cNvGrpSpPr/>
          <p:nvPr/>
        </p:nvGrpSpPr>
        <p:grpSpPr>
          <a:xfrm rot="13050883">
            <a:off x="3391470" y="6178219"/>
            <a:ext cx="1258364" cy="969624"/>
            <a:chOff x="3041064" y="3527880"/>
            <a:chExt cx="1679610" cy="1294212"/>
          </a:xfrm>
          <a:effectLst>
            <a:outerShdw blurRad="50800" dist="38100" dir="2700000" algn="tl" rotWithShape="0">
              <a:prstClr val="black">
                <a:alpha val="40000"/>
              </a:prstClr>
            </a:outerShdw>
          </a:effectLst>
        </p:grpSpPr>
        <p:pic>
          <p:nvPicPr>
            <p:cNvPr id="99" name="Picture 98">
              <a:extLst>
                <a:ext uri="{FF2B5EF4-FFF2-40B4-BE49-F238E27FC236}">
                  <a16:creationId xmlns:a16="http://schemas.microsoft.com/office/drawing/2014/main" id="{9D082334-9964-4C29-8460-1243293FEB08}"/>
                </a:ext>
              </a:extLst>
            </p:cNvPr>
            <p:cNvPicPr>
              <a:picLocks noChangeAspect="1"/>
            </p:cNvPicPr>
            <p:nvPr/>
          </p:nvPicPr>
          <p:blipFill>
            <a:blip r:embed="rId16"/>
            <a:stretch>
              <a:fillRect/>
            </a:stretch>
          </p:blipFill>
          <p:spPr>
            <a:xfrm>
              <a:off x="3041064" y="3562350"/>
              <a:ext cx="656841" cy="699946"/>
            </a:xfrm>
            <a:prstGeom prst="rect">
              <a:avLst/>
            </a:prstGeom>
          </p:spPr>
        </p:pic>
        <p:pic>
          <p:nvPicPr>
            <p:cNvPr id="100" name="Picture 99">
              <a:extLst>
                <a:ext uri="{FF2B5EF4-FFF2-40B4-BE49-F238E27FC236}">
                  <a16:creationId xmlns:a16="http://schemas.microsoft.com/office/drawing/2014/main" id="{0598D221-8047-4FB8-B35F-530FF6CFB83E}"/>
                </a:ext>
              </a:extLst>
            </p:cNvPr>
            <p:cNvPicPr>
              <a:picLocks noChangeAspect="1"/>
            </p:cNvPicPr>
            <p:nvPr/>
          </p:nvPicPr>
          <p:blipFill>
            <a:blip r:embed="rId17"/>
            <a:stretch>
              <a:fillRect/>
            </a:stretch>
          </p:blipFill>
          <p:spPr>
            <a:xfrm>
              <a:off x="3585882" y="4126251"/>
              <a:ext cx="656841" cy="695841"/>
            </a:xfrm>
            <a:prstGeom prst="rect">
              <a:avLst/>
            </a:prstGeom>
          </p:spPr>
        </p:pic>
        <p:pic>
          <p:nvPicPr>
            <p:cNvPr id="101" name="Picture 100">
              <a:extLst>
                <a:ext uri="{FF2B5EF4-FFF2-40B4-BE49-F238E27FC236}">
                  <a16:creationId xmlns:a16="http://schemas.microsoft.com/office/drawing/2014/main" id="{1F1C0187-A867-4111-8115-D764FA045264}"/>
                </a:ext>
              </a:extLst>
            </p:cNvPr>
            <p:cNvPicPr>
              <a:picLocks noChangeAspect="1"/>
            </p:cNvPicPr>
            <p:nvPr/>
          </p:nvPicPr>
          <p:blipFill>
            <a:blip r:embed="rId18"/>
            <a:stretch>
              <a:fillRect/>
            </a:stretch>
          </p:blipFill>
          <p:spPr>
            <a:xfrm>
              <a:off x="4063833" y="3527880"/>
              <a:ext cx="656841" cy="701999"/>
            </a:xfrm>
            <a:prstGeom prst="rect">
              <a:avLst/>
            </a:prstGeom>
          </p:spPr>
        </p:pic>
      </p:grpSp>
      <p:grpSp>
        <p:nvGrpSpPr>
          <p:cNvPr id="102" name="Group 101">
            <a:extLst>
              <a:ext uri="{FF2B5EF4-FFF2-40B4-BE49-F238E27FC236}">
                <a16:creationId xmlns:a16="http://schemas.microsoft.com/office/drawing/2014/main" id="{5A054384-8F13-4D2E-B848-CB6E0BC50BDF}"/>
              </a:ext>
            </a:extLst>
          </p:cNvPr>
          <p:cNvGrpSpPr/>
          <p:nvPr/>
        </p:nvGrpSpPr>
        <p:grpSpPr>
          <a:xfrm rot="11538369">
            <a:off x="-1935887" y="3171231"/>
            <a:ext cx="1150005" cy="1080750"/>
            <a:chOff x="304431" y="3388465"/>
            <a:chExt cx="1523821" cy="1432054"/>
          </a:xfrm>
          <a:effectLst>
            <a:outerShdw blurRad="50800" dist="38100" dir="2700000" algn="tl" rotWithShape="0">
              <a:prstClr val="black">
                <a:alpha val="40000"/>
              </a:prstClr>
            </a:outerShdw>
          </a:effectLst>
        </p:grpSpPr>
        <p:pic>
          <p:nvPicPr>
            <p:cNvPr id="103" name="Picture 102">
              <a:extLst>
                <a:ext uri="{FF2B5EF4-FFF2-40B4-BE49-F238E27FC236}">
                  <a16:creationId xmlns:a16="http://schemas.microsoft.com/office/drawing/2014/main" id="{E6405A67-A8E8-4943-A6FB-96A735E95003}"/>
                </a:ext>
              </a:extLst>
            </p:cNvPr>
            <p:cNvPicPr>
              <a:picLocks noChangeAspect="1"/>
            </p:cNvPicPr>
            <p:nvPr/>
          </p:nvPicPr>
          <p:blipFill>
            <a:blip r:embed="rId19"/>
            <a:stretch>
              <a:fillRect/>
            </a:stretch>
          </p:blipFill>
          <p:spPr>
            <a:xfrm>
              <a:off x="1146780" y="3388465"/>
              <a:ext cx="681472" cy="765630"/>
            </a:xfrm>
            <a:prstGeom prst="rect">
              <a:avLst/>
            </a:prstGeom>
          </p:spPr>
        </p:pic>
        <p:pic>
          <p:nvPicPr>
            <p:cNvPr id="104" name="Picture 103">
              <a:extLst>
                <a:ext uri="{FF2B5EF4-FFF2-40B4-BE49-F238E27FC236}">
                  <a16:creationId xmlns:a16="http://schemas.microsoft.com/office/drawing/2014/main" id="{2E1A548C-7B3E-45BE-9DDC-24A01B07C542}"/>
                </a:ext>
              </a:extLst>
            </p:cNvPr>
            <p:cNvPicPr>
              <a:picLocks noChangeAspect="1"/>
            </p:cNvPicPr>
            <p:nvPr/>
          </p:nvPicPr>
          <p:blipFill>
            <a:blip r:embed="rId20"/>
            <a:stretch>
              <a:fillRect/>
            </a:stretch>
          </p:blipFill>
          <p:spPr>
            <a:xfrm>
              <a:off x="718299" y="4116468"/>
              <a:ext cx="656841" cy="704051"/>
            </a:xfrm>
            <a:prstGeom prst="rect">
              <a:avLst/>
            </a:prstGeom>
          </p:spPr>
        </p:pic>
        <p:pic>
          <p:nvPicPr>
            <p:cNvPr id="105" name="Picture 104">
              <a:extLst>
                <a:ext uri="{FF2B5EF4-FFF2-40B4-BE49-F238E27FC236}">
                  <a16:creationId xmlns:a16="http://schemas.microsoft.com/office/drawing/2014/main" id="{02002300-6553-4202-ADFB-31E0E15B1755}"/>
                </a:ext>
              </a:extLst>
            </p:cNvPr>
            <p:cNvPicPr>
              <a:picLocks noChangeAspect="1"/>
            </p:cNvPicPr>
            <p:nvPr/>
          </p:nvPicPr>
          <p:blipFill>
            <a:blip r:embed="rId21"/>
            <a:stretch>
              <a:fillRect/>
            </a:stretch>
          </p:blipFill>
          <p:spPr>
            <a:xfrm>
              <a:off x="304431" y="3469387"/>
              <a:ext cx="658894" cy="695841"/>
            </a:xfrm>
            <a:prstGeom prst="rect">
              <a:avLst/>
            </a:prstGeom>
          </p:spPr>
        </p:pic>
      </p:grpSp>
    </p:spTree>
    <p:extLst>
      <p:ext uri="{BB962C8B-B14F-4D97-AF65-F5344CB8AC3E}">
        <p14:creationId xmlns:p14="http://schemas.microsoft.com/office/powerpoint/2010/main" val="2721848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2" presetClass="entr" presetSubtype="4" accel="20000" fill="hold" nodeType="withEffect" p14:presetBounceEnd="40000">
                                      <p:stCondLst>
                                        <p:cond delay="0"/>
                                      </p:stCondLst>
                                      <p:childTnLst>
                                        <p:set>
                                          <p:cBhvr>
                                            <p:cTn id="9" dur="1" fill="hold">
                                              <p:stCondLst>
                                                <p:cond delay="0"/>
                                              </p:stCondLst>
                                            </p:cTn>
                                            <p:tgtEl>
                                              <p:spTgt spid="89"/>
                                            </p:tgtEl>
                                            <p:attrNameLst>
                                              <p:attrName>style.visibility</p:attrName>
                                            </p:attrNameLst>
                                          </p:cBhvr>
                                          <p:to>
                                            <p:strVal val="visible"/>
                                          </p:to>
                                        </p:set>
                                        <p:anim calcmode="lin" valueType="num" p14:bounceEnd="40000">
                                          <p:cBhvr additive="base">
                                            <p:cTn id="10" dur="1000" fill="hold"/>
                                            <p:tgtEl>
                                              <p:spTgt spid="89"/>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89"/>
                                            </p:tgtEl>
                                            <p:attrNameLst>
                                              <p:attrName>ppt_y</p:attrName>
                                            </p:attrNameLst>
                                          </p:cBhvr>
                                          <p:tavLst>
                                            <p:tav tm="0">
                                              <p:val>
                                                <p:strVal val="1+#ppt_h/2"/>
                                              </p:val>
                                            </p:tav>
                                            <p:tav tm="100000">
                                              <p:val>
                                                <p:strVal val="#ppt_y"/>
                                              </p:val>
                                            </p:tav>
                                          </p:tavLst>
                                        </p:anim>
                                      </p:childTnLst>
                                    </p:cTn>
                                  </p:par>
                                  <p:par>
                                    <p:cTn id="12" presetID="2" presetClass="entr" presetSubtype="4" accel="20000" fill="hold" nodeType="withEffect" p14:presetBounceEnd="40000">
                                      <p:stCondLst>
                                        <p:cond delay="0"/>
                                      </p:stCondLst>
                                      <p:childTnLst>
                                        <p:set>
                                          <p:cBhvr>
                                            <p:cTn id="13" dur="1" fill="hold">
                                              <p:stCondLst>
                                                <p:cond delay="0"/>
                                              </p:stCondLst>
                                            </p:cTn>
                                            <p:tgtEl>
                                              <p:spTgt spid="88"/>
                                            </p:tgtEl>
                                            <p:attrNameLst>
                                              <p:attrName>style.visibility</p:attrName>
                                            </p:attrNameLst>
                                          </p:cBhvr>
                                          <p:to>
                                            <p:strVal val="visible"/>
                                          </p:to>
                                        </p:set>
                                        <p:anim calcmode="lin" valueType="num" p14:bounceEnd="40000">
                                          <p:cBhvr additive="base">
                                            <p:cTn id="14" dur="1000" fill="hold"/>
                                            <p:tgtEl>
                                              <p:spTgt spid="88"/>
                                            </p:tgtEl>
                                            <p:attrNameLst>
                                              <p:attrName>ppt_x</p:attrName>
                                            </p:attrNameLst>
                                          </p:cBhvr>
                                          <p:tavLst>
                                            <p:tav tm="0">
                                              <p:val>
                                                <p:strVal val="#ppt_x"/>
                                              </p:val>
                                            </p:tav>
                                            <p:tav tm="100000">
                                              <p:val>
                                                <p:strVal val="#ppt_x"/>
                                              </p:val>
                                            </p:tav>
                                          </p:tavLst>
                                        </p:anim>
                                        <p:anim calcmode="lin" valueType="num" p14:bounceEnd="40000">
                                          <p:cBhvr additive="base">
                                            <p:cTn id="15" dur="1000" fill="hold"/>
                                            <p:tgtEl>
                                              <p:spTgt spid="88"/>
                                            </p:tgtEl>
                                            <p:attrNameLst>
                                              <p:attrName>ppt_y</p:attrName>
                                            </p:attrNameLst>
                                          </p:cBhvr>
                                          <p:tavLst>
                                            <p:tav tm="0">
                                              <p:val>
                                                <p:strVal val="1+#ppt_h/2"/>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fade">
                                          <p:cBhvr>
                                            <p:cTn id="18" dur="500"/>
                                            <p:tgtEl>
                                              <p:spTgt spid="8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2" presetClass="entr" presetSubtype="4" accel="20000"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 calcmode="lin" valueType="num">
                                          <p:cBhvr additive="base">
                                            <p:cTn id="10" dur="1000" fill="hold"/>
                                            <p:tgtEl>
                                              <p:spTgt spid="89"/>
                                            </p:tgtEl>
                                            <p:attrNameLst>
                                              <p:attrName>ppt_x</p:attrName>
                                            </p:attrNameLst>
                                          </p:cBhvr>
                                          <p:tavLst>
                                            <p:tav tm="0">
                                              <p:val>
                                                <p:strVal val="#ppt_x"/>
                                              </p:val>
                                            </p:tav>
                                            <p:tav tm="100000">
                                              <p:val>
                                                <p:strVal val="#ppt_x"/>
                                              </p:val>
                                            </p:tav>
                                          </p:tavLst>
                                        </p:anim>
                                        <p:anim calcmode="lin" valueType="num">
                                          <p:cBhvr additive="base">
                                            <p:cTn id="11" dur="1000" fill="hold"/>
                                            <p:tgtEl>
                                              <p:spTgt spid="89"/>
                                            </p:tgtEl>
                                            <p:attrNameLst>
                                              <p:attrName>ppt_y</p:attrName>
                                            </p:attrNameLst>
                                          </p:cBhvr>
                                          <p:tavLst>
                                            <p:tav tm="0">
                                              <p:val>
                                                <p:strVal val="1+#ppt_h/2"/>
                                              </p:val>
                                            </p:tav>
                                            <p:tav tm="100000">
                                              <p:val>
                                                <p:strVal val="#ppt_y"/>
                                              </p:val>
                                            </p:tav>
                                          </p:tavLst>
                                        </p:anim>
                                      </p:childTnLst>
                                    </p:cTn>
                                  </p:par>
                                  <p:par>
                                    <p:cTn id="12" presetID="2" presetClass="entr" presetSubtype="4" accel="20000" fill="hold" nodeType="withEffect">
                                      <p:stCondLst>
                                        <p:cond delay="0"/>
                                      </p:stCondLst>
                                      <p:childTnLst>
                                        <p:set>
                                          <p:cBhvr>
                                            <p:cTn id="13" dur="1" fill="hold">
                                              <p:stCondLst>
                                                <p:cond delay="0"/>
                                              </p:stCondLst>
                                            </p:cTn>
                                            <p:tgtEl>
                                              <p:spTgt spid="88"/>
                                            </p:tgtEl>
                                            <p:attrNameLst>
                                              <p:attrName>style.visibility</p:attrName>
                                            </p:attrNameLst>
                                          </p:cBhvr>
                                          <p:to>
                                            <p:strVal val="visible"/>
                                          </p:to>
                                        </p:set>
                                        <p:anim calcmode="lin" valueType="num">
                                          <p:cBhvr additive="base">
                                            <p:cTn id="14" dur="1000" fill="hold"/>
                                            <p:tgtEl>
                                              <p:spTgt spid="88"/>
                                            </p:tgtEl>
                                            <p:attrNameLst>
                                              <p:attrName>ppt_x</p:attrName>
                                            </p:attrNameLst>
                                          </p:cBhvr>
                                          <p:tavLst>
                                            <p:tav tm="0">
                                              <p:val>
                                                <p:strVal val="#ppt_x"/>
                                              </p:val>
                                            </p:tav>
                                            <p:tav tm="100000">
                                              <p:val>
                                                <p:strVal val="#ppt_x"/>
                                              </p:val>
                                            </p:tav>
                                          </p:tavLst>
                                        </p:anim>
                                        <p:anim calcmode="lin" valueType="num">
                                          <p:cBhvr additive="base">
                                            <p:cTn id="15" dur="1000" fill="hold"/>
                                            <p:tgtEl>
                                              <p:spTgt spid="88"/>
                                            </p:tgtEl>
                                            <p:attrNameLst>
                                              <p:attrName>ppt_y</p:attrName>
                                            </p:attrNameLst>
                                          </p:cBhvr>
                                          <p:tavLst>
                                            <p:tav tm="0">
                                              <p:val>
                                                <p:strVal val="1+#ppt_h/2"/>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fade">
                                          <p:cBhvr>
                                            <p:cTn id="18" dur="500"/>
                                            <p:tgtEl>
                                              <p:spTgt spid="86"/>
                                            </p:tgtEl>
                                          </p:cBhvr>
                                        </p:animEffect>
                                      </p:childTnLst>
                                      <p:subTnLst>
                                        <p:audio>
                                          <p:cMediaNode>
                                            <p:cTn display="0" masterRel="sameClick">
                                              <p:stCondLst>
                                                <p:cond evt="begin" delay="0">
                                                  <p:tn val="16"/>
                                                </p:cond>
                                              </p:stCondLst>
                                              <p:endCondLst>
                                                <p:cond evt="onStopAudio" delay="0">
                                                  <p:tgtEl>
                                                    <p:sldTgt/>
                                                  </p:tgtEl>
                                                </p:cond>
                                              </p:endCondLst>
                                            </p:cTn>
                                            <p:tgtEl>
                                              <p:sndTgt r:embed="rId2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sp>
        <p:nvSpPr>
          <p:cNvPr id="2073" name="Google Shape;2073;p41"/>
          <p:cNvSpPr txBox="1">
            <a:spLocks noGrp="1"/>
          </p:cNvSpPr>
          <p:nvPr>
            <p:ph type="ctrTitle"/>
          </p:nvPr>
        </p:nvSpPr>
        <p:spPr>
          <a:xfrm>
            <a:off x="1282049" y="478374"/>
            <a:ext cx="6670825" cy="1276714"/>
          </a:xfrm>
          <a:prstGeom prst="rect">
            <a:avLst/>
          </a:prstGeom>
        </p:spPr>
        <p:txBody>
          <a:bodyPr spcFirstLastPara="1" wrap="square" lIns="91425" tIns="91425" rIns="91425" bIns="91425" anchor="t" anchorCtr="0">
            <a:noAutofit/>
          </a:bodyPr>
          <a:lstStyle/>
          <a:p>
            <a:pPr lvl="0"/>
            <a:r>
              <a:rPr lang="en" sz="6600">
                <a:solidFill>
                  <a:srgbClr val="FF0066"/>
                </a:solidFill>
                <a:latin typeface="#9Slide05 Lobster" panose="02000506000000020003" pitchFamily="2" charset="0"/>
              </a:rPr>
              <a:t>Chia nhóm học tập</a:t>
            </a:r>
            <a:endParaRPr sz="6600">
              <a:solidFill>
                <a:srgbClr val="FF0066"/>
              </a:solidFill>
              <a:latin typeface="#9Slide05 Lobster" panose="02000506000000020003" pitchFamily="2" charset="0"/>
            </a:endParaRPr>
          </a:p>
        </p:txBody>
      </p:sp>
      <p:grpSp>
        <p:nvGrpSpPr>
          <p:cNvPr id="2112" name="Google Shape;2112;p41"/>
          <p:cNvGrpSpPr/>
          <p:nvPr/>
        </p:nvGrpSpPr>
        <p:grpSpPr>
          <a:xfrm>
            <a:off x="1676400" y="1997839"/>
            <a:ext cx="132029" cy="132029"/>
            <a:chOff x="1806775" y="3580000"/>
            <a:chExt cx="64825" cy="64825"/>
          </a:xfrm>
        </p:grpSpPr>
        <p:sp>
          <p:nvSpPr>
            <p:cNvPr id="2113" name="Google Shape;211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6" name="Google Shape;2116;p41"/>
          <p:cNvGrpSpPr/>
          <p:nvPr/>
        </p:nvGrpSpPr>
        <p:grpSpPr>
          <a:xfrm>
            <a:off x="658535" y="1581145"/>
            <a:ext cx="206929" cy="203212"/>
            <a:chOff x="1971300" y="3409475"/>
            <a:chExt cx="101600" cy="99775"/>
          </a:xfrm>
        </p:grpSpPr>
        <p:sp>
          <p:nvSpPr>
            <p:cNvPr id="2117" name="Google Shape;2117;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1"/>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41"/>
          <p:cNvGrpSpPr/>
          <p:nvPr/>
        </p:nvGrpSpPr>
        <p:grpSpPr>
          <a:xfrm>
            <a:off x="1645679" y="66017"/>
            <a:ext cx="206929" cy="203161"/>
            <a:chOff x="1655100" y="3332725"/>
            <a:chExt cx="101600" cy="99750"/>
          </a:xfrm>
        </p:grpSpPr>
        <p:sp>
          <p:nvSpPr>
            <p:cNvPr id="2121" name="Google Shape;2121;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4" name="Google Shape;2124;p41"/>
          <p:cNvGrpSpPr/>
          <p:nvPr/>
        </p:nvGrpSpPr>
        <p:grpSpPr>
          <a:xfrm>
            <a:off x="6954001" y="214170"/>
            <a:ext cx="206929" cy="203212"/>
            <a:chOff x="1971300" y="3409475"/>
            <a:chExt cx="101600" cy="99775"/>
          </a:xfrm>
        </p:grpSpPr>
        <p:sp>
          <p:nvSpPr>
            <p:cNvPr id="2125" name="Google Shape;2125;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8" name="Google Shape;2128;p41"/>
          <p:cNvGrpSpPr/>
          <p:nvPr/>
        </p:nvGrpSpPr>
        <p:grpSpPr>
          <a:xfrm>
            <a:off x="4601576" y="2361171"/>
            <a:ext cx="206929" cy="203161"/>
            <a:chOff x="1655100" y="3332725"/>
            <a:chExt cx="101600" cy="99750"/>
          </a:xfrm>
        </p:grpSpPr>
        <p:sp>
          <p:nvSpPr>
            <p:cNvPr id="2129" name="Google Shape;2129;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41"/>
          <p:cNvGrpSpPr/>
          <p:nvPr/>
        </p:nvGrpSpPr>
        <p:grpSpPr>
          <a:xfrm>
            <a:off x="6509613" y="452153"/>
            <a:ext cx="132029" cy="132029"/>
            <a:chOff x="1806775" y="3580000"/>
            <a:chExt cx="64825" cy="64825"/>
          </a:xfrm>
        </p:grpSpPr>
        <p:sp>
          <p:nvSpPr>
            <p:cNvPr id="2133" name="Google Shape;213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id="{5D54324D-276A-4438-9CC7-560341CA0193}"/>
              </a:ext>
            </a:extLst>
          </p:cNvPr>
          <p:cNvSpPr/>
          <p:nvPr/>
        </p:nvSpPr>
        <p:spPr>
          <a:xfrm>
            <a:off x="0" y="2700003"/>
            <a:ext cx="1524000" cy="2443497"/>
          </a:xfrm>
          <a:prstGeom prst="rect">
            <a:avLst/>
          </a:prstGeom>
          <a:solidFill>
            <a:srgbClr val="F2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oogle Shape;2116;p41">
            <a:extLst>
              <a:ext uri="{FF2B5EF4-FFF2-40B4-BE49-F238E27FC236}">
                <a16:creationId xmlns:a16="http://schemas.microsoft.com/office/drawing/2014/main" id="{A9418217-3D1B-4149-BA30-1C952DF74E86}"/>
              </a:ext>
            </a:extLst>
          </p:cNvPr>
          <p:cNvGrpSpPr/>
          <p:nvPr/>
        </p:nvGrpSpPr>
        <p:grpSpPr>
          <a:xfrm>
            <a:off x="2616943" y="4484665"/>
            <a:ext cx="427029" cy="419359"/>
            <a:chOff x="1971300" y="3409475"/>
            <a:chExt cx="101600" cy="99775"/>
          </a:xfrm>
        </p:grpSpPr>
        <p:sp>
          <p:nvSpPr>
            <p:cNvPr id="67" name="Google Shape;2117;p41">
              <a:extLst>
                <a:ext uri="{FF2B5EF4-FFF2-40B4-BE49-F238E27FC236}">
                  <a16:creationId xmlns:a16="http://schemas.microsoft.com/office/drawing/2014/main" id="{F6D1048B-FEF4-44D3-93B7-2470DFF44F54}"/>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18;p41">
              <a:extLst>
                <a:ext uri="{FF2B5EF4-FFF2-40B4-BE49-F238E27FC236}">
                  <a16:creationId xmlns:a16="http://schemas.microsoft.com/office/drawing/2014/main" id="{5083875B-71C8-4FEA-ACA2-50A0A4024A89}"/>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19;p41">
              <a:extLst>
                <a:ext uri="{FF2B5EF4-FFF2-40B4-BE49-F238E27FC236}">
                  <a16:creationId xmlns:a16="http://schemas.microsoft.com/office/drawing/2014/main" id="{E4E7FC2F-C758-4008-8772-80424E3DFDE5}"/>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2128;p41">
            <a:extLst>
              <a:ext uri="{FF2B5EF4-FFF2-40B4-BE49-F238E27FC236}">
                <a16:creationId xmlns:a16="http://schemas.microsoft.com/office/drawing/2014/main" id="{E95F91F9-E8BB-4A3A-8D36-FB917DCE1538}"/>
              </a:ext>
            </a:extLst>
          </p:cNvPr>
          <p:cNvGrpSpPr/>
          <p:nvPr/>
        </p:nvGrpSpPr>
        <p:grpSpPr>
          <a:xfrm>
            <a:off x="6543772" y="4405822"/>
            <a:ext cx="342740" cy="336498"/>
            <a:chOff x="1655100" y="3332725"/>
            <a:chExt cx="101600" cy="99750"/>
          </a:xfrm>
        </p:grpSpPr>
        <p:sp>
          <p:nvSpPr>
            <p:cNvPr id="71" name="Google Shape;2129;p41">
              <a:extLst>
                <a:ext uri="{FF2B5EF4-FFF2-40B4-BE49-F238E27FC236}">
                  <a16:creationId xmlns:a16="http://schemas.microsoft.com/office/drawing/2014/main" id="{5ECABD88-F6D9-4B71-8BFA-DA3F71C0049F}"/>
                </a:ext>
              </a:extLst>
            </p:cNvPr>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30;p41">
              <a:extLst>
                <a:ext uri="{FF2B5EF4-FFF2-40B4-BE49-F238E27FC236}">
                  <a16:creationId xmlns:a16="http://schemas.microsoft.com/office/drawing/2014/main" id="{8F6751BB-AB39-484F-8BA3-C88A8E0EAD55}"/>
                </a:ext>
              </a:extLst>
            </p:cNvPr>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31;p41">
              <a:extLst>
                <a:ext uri="{FF2B5EF4-FFF2-40B4-BE49-F238E27FC236}">
                  <a16:creationId xmlns:a16="http://schemas.microsoft.com/office/drawing/2014/main" id="{DF443F00-D5F9-40E1-A09D-AA30FE8C3997}"/>
                </a:ext>
              </a:extLst>
            </p:cNvPr>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116;p41">
            <a:extLst>
              <a:ext uri="{FF2B5EF4-FFF2-40B4-BE49-F238E27FC236}">
                <a16:creationId xmlns:a16="http://schemas.microsoft.com/office/drawing/2014/main" id="{C577819A-75C6-498F-B806-85006ACF201B}"/>
              </a:ext>
            </a:extLst>
          </p:cNvPr>
          <p:cNvGrpSpPr/>
          <p:nvPr/>
        </p:nvGrpSpPr>
        <p:grpSpPr>
          <a:xfrm rot="13563827">
            <a:off x="3258145" y="250731"/>
            <a:ext cx="196348" cy="192821"/>
            <a:chOff x="1971300" y="3409475"/>
            <a:chExt cx="101600" cy="99775"/>
          </a:xfrm>
        </p:grpSpPr>
        <p:sp>
          <p:nvSpPr>
            <p:cNvPr id="75" name="Google Shape;2117;p41">
              <a:extLst>
                <a:ext uri="{FF2B5EF4-FFF2-40B4-BE49-F238E27FC236}">
                  <a16:creationId xmlns:a16="http://schemas.microsoft.com/office/drawing/2014/main" id="{A0B71F16-B036-4412-800C-C580AC130C72}"/>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18;p41">
              <a:extLst>
                <a:ext uri="{FF2B5EF4-FFF2-40B4-BE49-F238E27FC236}">
                  <a16:creationId xmlns:a16="http://schemas.microsoft.com/office/drawing/2014/main" id="{6FA8A0D0-C098-4047-8D1C-56CD8DECAA00}"/>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19;p41">
              <a:extLst>
                <a:ext uri="{FF2B5EF4-FFF2-40B4-BE49-F238E27FC236}">
                  <a16:creationId xmlns:a16="http://schemas.microsoft.com/office/drawing/2014/main" id="{08065027-6B53-449D-98AB-B08F2ED66840}"/>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112;p41">
            <a:extLst>
              <a:ext uri="{FF2B5EF4-FFF2-40B4-BE49-F238E27FC236}">
                <a16:creationId xmlns:a16="http://schemas.microsoft.com/office/drawing/2014/main" id="{03F8BA83-913D-4FC4-A82F-A62A4357366B}"/>
              </a:ext>
            </a:extLst>
          </p:cNvPr>
          <p:cNvGrpSpPr/>
          <p:nvPr/>
        </p:nvGrpSpPr>
        <p:grpSpPr>
          <a:xfrm>
            <a:off x="3893665" y="557835"/>
            <a:ext cx="132029" cy="132029"/>
            <a:chOff x="1806775" y="3580000"/>
            <a:chExt cx="64825" cy="64825"/>
          </a:xfrm>
        </p:grpSpPr>
        <p:sp>
          <p:nvSpPr>
            <p:cNvPr id="79" name="Google Shape;2113;p41">
              <a:extLst>
                <a:ext uri="{FF2B5EF4-FFF2-40B4-BE49-F238E27FC236}">
                  <a16:creationId xmlns:a16="http://schemas.microsoft.com/office/drawing/2014/main" id="{0F0798CC-8F68-4ABB-BC49-83AE9044E10E}"/>
                </a:ext>
              </a:extLst>
            </p:cNvPr>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14;p41">
              <a:extLst>
                <a:ext uri="{FF2B5EF4-FFF2-40B4-BE49-F238E27FC236}">
                  <a16:creationId xmlns:a16="http://schemas.microsoft.com/office/drawing/2014/main" id="{55270A52-4B6B-4E71-9B53-348CEFD8D999}"/>
                </a:ext>
              </a:extLst>
            </p:cNvPr>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5;p41">
              <a:extLst>
                <a:ext uri="{FF2B5EF4-FFF2-40B4-BE49-F238E27FC236}">
                  <a16:creationId xmlns:a16="http://schemas.microsoft.com/office/drawing/2014/main" id="{E35EAC17-DFD0-4DD8-8916-847E00A289E4}"/>
                </a:ext>
              </a:extLst>
            </p:cNvPr>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roup 81">
            <a:extLst>
              <a:ext uri="{FF2B5EF4-FFF2-40B4-BE49-F238E27FC236}">
                <a16:creationId xmlns:a16="http://schemas.microsoft.com/office/drawing/2014/main" id="{0B896DF2-A103-4050-B446-276D8D64DCEB}"/>
              </a:ext>
            </a:extLst>
          </p:cNvPr>
          <p:cNvGrpSpPr/>
          <p:nvPr/>
        </p:nvGrpSpPr>
        <p:grpSpPr>
          <a:xfrm>
            <a:off x="6376240" y="1957630"/>
            <a:ext cx="2484823" cy="2091359"/>
            <a:chOff x="5641272" y="3519670"/>
            <a:chExt cx="1577439" cy="1327657"/>
          </a:xfrm>
          <a:effectLst>
            <a:outerShdw blurRad="50800" dist="38100" dir="2700000" algn="tl" rotWithShape="0">
              <a:prstClr val="black">
                <a:alpha val="40000"/>
              </a:prstClr>
            </a:outerShdw>
          </a:effectLst>
        </p:grpSpPr>
        <p:pic>
          <p:nvPicPr>
            <p:cNvPr id="83" name="Picture 82">
              <a:extLst>
                <a:ext uri="{FF2B5EF4-FFF2-40B4-BE49-F238E27FC236}">
                  <a16:creationId xmlns:a16="http://schemas.microsoft.com/office/drawing/2014/main" id="{4EA3B721-20ED-4DAA-90C9-B4DA5910EBFC}"/>
                </a:ext>
              </a:extLst>
            </p:cNvPr>
            <p:cNvPicPr>
              <a:picLocks noChangeAspect="1"/>
            </p:cNvPicPr>
            <p:nvPr/>
          </p:nvPicPr>
          <p:blipFill>
            <a:blip r:embed="rId3"/>
            <a:stretch>
              <a:fillRect/>
            </a:stretch>
          </p:blipFill>
          <p:spPr>
            <a:xfrm>
              <a:off x="6557765" y="3519670"/>
              <a:ext cx="660946" cy="706104"/>
            </a:xfrm>
            <a:prstGeom prst="rect">
              <a:avLst/>
            </a:prstGeom>
          </p:spPr>
        </p:pic>
        <p:pic>
          <p:nvPicPr>
            <p:cNvPr id="84" name="Picture 83">
              <a:extLst>
                <a:ext uri="{FF2B5EF4-FFF2-40B4-BE49-F238E27FC236}">
                  <a16:creationId xmlns:a16="http://schemas.microsoft.com/office/drawing/2014/main" id="{458A9934-C3C1-4C55-B9D0-B2FEEDD82C64}"/>
                </a:ext>
              </a:extLst>
            </p:cNvPr>
            <p:cNvPicPr>
              <a:picLocks noChangeAspect="1"/>
            </p:cNvPicPr>
            <p:nvPr/>
          </p:nvPicPr>
          <p:blipFill>
            <a:blip r:embed="rId4"/>
            <a:stretch>
              <a:fillRect/>
            </a:stretch>
          </p:blipFill>
          <p:spPr>
            <a:xfrm>
              <a:off x="6124959" y="4149433"/>
              <a:ext cx="656841" cy="697894"/>
            </a:xfrm>
            <a:prstGeom prst="rect">
              <a:avLst/>
            </a:prstGeom>
          </p:spPr>
        </p:pic>
        <p:pic>
          <p:nvPicPr>
            <p:cNvPr id="85" name="Picture 84">
              <a:extLst>
                <a:ext uri="{FF2B5EF4-FFF2-40B4-BE49-F238E27FC236}">
                  <a16:creationId xmlns:a16="http://schemas.microsoft.com/office/drawing/2014/main" id="{63000F4B-83E5-473D-92BF-AE34B0C65FED}"/>
                </a:ext>
              </a:extLst>
            </p:cNvPr>
            <p:cNvPicPr>
              <a:picLocks noChangeAspect="1"/>
            </p:cNvPicPr>
            <p:nvPr/>
          </p:nvPicPr>
          <p:blipFill>
            <a:blip r:embed="rId5"/>
            <a:stretch>
              <a:fillRect/>
            </a:stretch>
          </p:blipFill>
          <p:spPr>
            <a:xfrm>
              <a:off x="5641272" y="3527880"/>
              <a:ext cx="656841" cy="697894"/>
            </a:xfrm>
            <a:prstGeom prst="rect">
              <a:avLst/>
            </a:prstGeom>
          </p:spPr>
        </p:pic>
      </p:grpSp>
      <p:grpSp>
        <p:nvGrpSpPr>
          <p:cNvPr id="86" name="Group 85">
            <a:extLst>
              <a:ext uri="{FF2B5EF4-FFF2-40B4-BE49-F238E27FC236}">
                <a16:creationId xmlns:a16="http://schemas.microsoft.com/office/drawing/2014/main" id="{65616EA9-5C03-41E5-B0F6-65779D84A2C0}"/>
              </a:ext>
            </a:extLst>
          </p:cNvPr>
          <p:cNvGrpSpPr/>
          <p:nvPr/>
        </p:nvGrpSpPr>
        <p:grpSpPr>
          <a:xfrm>
            <a:off x="3314894" y="2808199"/>
            <a:ext cx="2758770" cy="2125751"/>
            <a:chOff x="3041064" y="3527880"/>
            <a:chExt cx="1679610" cy="1294212"/>
          </a:xfrm>
          <a:effectLst>
            <a:outerShdw blurRad="50800" dist="38100" dir="2700000" algn="tl" rotWithShape="0">
              <a:prstClr val="black">
                <a:alpha val="40000"/>
              </a:prstClr>
            </a:outerShdw>
          </a:effectLst>
        </p:grpSpPr>
        <p:pic>
          <p:nvPicPr>
            <p:cNvPr id="87" name="Picture 86">
              <a:extLst>
                <a:ext uri="{FF2B5EF4-FFF2-40B4-BE49-F238E27FC236}">
                  <a16:creationId xmlns:a16="http://schemas.microsoft.com/office/drawing/2014/main" id="{11ADD4AF-E732-43EE-9C08-F6BB703D0E50}"/>
                </a:ext>
              </a:extLst>
            </p:cNvPr>
            <p:cNvPicPr>
              <a:picLocks noChangeAspect="1"/>
            </p:cNvPicPr>
            <p:nvPr/>
          </p:nvPicPr>
          <p:blipFill>
            <a:blip r:embed="rId6"/>
            <a:stretch>
              <a:fillRect/>
            </a:stretch>
          </p:blipFill>
          <p:spPr>
            <a:xfrm>
              <a:off x="3041064" y="3562350"/>
              <a:ext cx="656841" cy="699946"/>
            </a:xfrm>
            <a:prstGeom prst="rect">
              <a:avLst/>
            </a:prstGeom>
          </p:spPr>
        </p:pic>
        <p:pic>
          <p:nvPicPr>
            <p:cNvPr id="88" name="Picture 87">
              <a:extLst>
                <a:ext uri="{FF2B5EF4-FFF2-40B4-BE49-F238E27FC236}">
                  <a16:creationId xmlns:a16="http://schemas.microsoft.com/office/drawing/2014/main" id="{71684E35-CA2F-4CAB-96BD-63D7E8411ED7}"/>
                </a:ext>
              </a:extLst>
            </p:cNvPr>
            <p:cNvPicPr>
              <a:picLocks noChangeAspect="1"/>
            </p:cNvPicPr>
            <p:nvPr/>
          </p:nvPicPr>
          <p:blipFill>
            <a:blip r:embed="rId7"/>
            <a:stretch>
              <a:fillRect/>
            </a:stretch>
          </p:blipFill>
          <p:spPr>
            <a:xfrm>
              <a:off x="3585882" y="4126251"/>
              <a:ext cx="656841" cy="695841"/>
            </a:xfrm>
            <a:prstGeom prst="rect">
              <a:avLst/>
            </a:prstGeom>
          </p:spPr>
        </p:pic>
        <p:pic>
          <p:nvPicPr>
            <p:cNvPr id="89" name="Picture 88">
              <a:extLst>
                <a:ext uri="{FF2B5EF4-FFF2-40B4-BE49-F238E27FC236}">
                  <a16:creationId xmlns:a16="http://schemas.microsoft.com/office/drawing/2014/main" id="{E2B44BFE-B409-416C-84D7-D29FD24A53B2}"/>
                </a:ext>
              </a:extLst>
            </p:cNvPr>
            <p:cNvPicPr>
              <a:picLocks noChangeAspect="1"/>
            </p:cNvPicPr>
            <p:nvPr/>
          </p:nvPicPr>
          <p:blipFill>
            <a:blip r:embed="rId8"/>
            <a:stretch>
              <a:fillRect/>
            </a:stretch>
          </p:blipFill>
          <p:spPr>
            <a:xfrm>
              <a:off x="4063833" y="3527880"/>
              <a:ext cx="656841" cy="701999"/>
            </a:xfrm>
            <a:prstGeom prst="rect">
              <a:avLst/>
            </a:prstGeom>
          </p:spPr>
        </p:pic>
      </p:grpSp>
      <p:grpSp>
        <p:nvGrpSpPr>
          <p:cNvPr id="90" name="Group 89">
            <a:extLst>
              <a:ext uri="{FF2B5EF4-FFF2-40B4-BE49-F238E27FC236}">
                <a16:creationId xmlns:a16="http://schemas.microsoft.com/office/drawing/2014/main" id="{2CA8FAB4-AEBC-4A99-8555-D93B6C4E8AF4}"/>
              </a:ext>
            </a:extLst>
          </p:cNvPr>
          <p:cNvGrpSpPr/>
          <p:nvPr/>
        </p:nvGrpSpPr>
        <p:grpSpPr>
          <a:xfrm>
            <a:off x="422312" y="1882056"/>
            <a:ext cx="2521210" cy="2369379"/>
            <a:chOff x="304431" y="3388465"/>
            <a:chExt cx="1523821" cy="1432054"/>
          </a:xfrm>
          <a:effectLst>
            <a:outerShdw blurRad="50800" dist="38100" dir="2700000" algn="tl" rotWithShape="0">
              <a:prstClr val="black">
                <a:alpha val="40000"/>
              </a:prstClr>
            </a:outerShdw>
          </a:effectLst>
        </p:grpSpPr>
        <p:pic>
          <p:nvPicPr>
            <p:cNvPr id="91" name="Picture 90">
              <a:extLst>
                <a:ext uri="{FF2B5EF4-FFF2-40B4-BE49-F238E27FC236}">
                  <a16:creationId xmlns:a16="http://schemas.microsoft.com/office/drawing/2014/main" id="{1422D8DE-F4E5-41A8-826F-65AD1A75621F}"/>
                </a:ext>
              </a:extLst>
            </p:cNvPr>
            <p:cNvPicPr>
              <a:picLocks noChangeAspect="1"/>
            </p:cNvPicPr>
            <p:nvPr/>
          </p:nvPicPr>
          <p:blipFill>
            <a:blip r:embed="rId9"/>
            <a:stretch>
              <a:fillRect/>
            </a:stretch>
          </p:blipFill>
          <p:spPr>
            <a:xfrm>
              <a:off x="1146780" y="3388465"/>
              <a:ext cx="681472" cy="765630"/>
            </a:xfrm>
            <a:prstGeom prst="rect">
              <a:avLst/>
            </a:prstGeom>
          </p:spPr>
        </p:pic>
        <p:pic>
          <p:nvPicPr>
            <p:cNvPr id="92" name="Picture 91">
              <a:extLst>
                <a:ext uri="{FF2B5EF4-FFF2-40B4-BE49-F238E27FC236}">
                  <a16:creationId xmlns:a16="http://schemas.microsoft.com/office/drawing/2014/main" id="{17B9B913-5ABD-442F-83AF-03DC6B29F6D2}"/>
                </a:ext>
              </a:extLst>
            </p:cNvPr>
            <p:cNvPicPr>
              <a:picLocks noChangeAspect="1"/>
            </p:cNvPicPr>
            <p:nvPr/>
          </p:nvPicPr>
          <p:blipFill>
            <a:blip r:embed="rId10"/>
            <a:stretch>
              <a:fillRect/>
            </a:stretch>
          </p:blipFill>
          <p:spPr>
            <a:xfrm>
              <a:off x="718299" y="4116468"/>
              <a:ext cx="656841" cy="704051"/>
            </a:xfrm>
            <a:prstGeom prst="rect">
              <a:avLst/>
            </a:prstGeom>
          </p:spPr>
        </p:pic>
        <p:pic>
          <p:nvPicPr>
            <p:cNvPr id="93" name="Picture 92">
              <a:extLst>
                <a:ext uri="{FF2B5EF4-FFF2-40B4-BE49-F238E27FC236}">
                  <a16:creationId xmlns:a16="http://schemas.microsoft.com/office/drawing/2014/main" id="{6BA4DA6C-4092-4137-908D-0512C8491F9E}"/>
                </a:ext>
              </a:extLst>
            </p:cNvPr>
            <p:cNvPicPr>
              <a:picLocks noChangeAspect="1"/>
            </p:cNvPicPr>
            <p:nvPr/>
          </p:nvPicPr>
          <p:blipFill>
            <a:blip r:embed="rId11"/>
            <a:stretch>
              <a:fillRect/>
            </a:stretch>
          </p:blipFill>
          <p:spPr>
            <a:xfrm>
              <a:off x="304431" y="3469387"/>
              <a:ext cx="658894" cy="695841"/>
            </a:xfrm>
            <a:prstGeom prst="rect">
              <a:avLst/>
            </a:prstGeom>
          </p:spPr>
        </p:pic>
      </p:grpSp>
    </p:spTree>
    <p:extLst>
      <p:ext uri="{BB962C8B-B14F-4D97-AF65-F5344CB8AC3E}">
        <p14:creationId xmlns:p14="http://schemas.microsoft.com/office/powerpoint/2010/main" val="3283827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fill="hold" grpId="0" nodeType="afterEffect" p14:presetBounceEnd="63000">
                                      <p:stCondLst>
                                        <p:cond delay="0"/>
                                      </p:stCondLst>
                                      <p:iterate type="lt">
                                        <p:tmPct val="10000"/>
                                      </p:iterate>
                                      <p:childTnLst>
                                        <p:set>
                                          <p:cBhvr>
                                            <p:cTn id="6" dur="1" fill="hold">
                                              <p:stCondLst>
                                                <p:cond delay="0"/>
                                              </p:stCondLst>
                                            </p:cTn>
                                            <p:tgtEl>
                                              <p:spTgt spid="2073"/>
                                            </p:tgtEl>
                                            <p:attrNameLst>
                                              <p:attrName>style.visibility</p:attrName>
                                            </p:attrNameLst>
                                          </p:cBhvr>
                                          <p:to>
                                            <p:strVal val="visible"/>
                                          </p:to>
                                        </p:set>
                                        <p:anim calcmode="lin" valueType="num" p14:bounceEnd="63000">
                                          <p:cBhvr additive="base">
                                            <p:cTn id="7" dur="1000" fill="hold"/>
                                            <p:tgtEl>
                                              <p:spTgt spid="2073"/>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20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fill="hold" grpId="0" nodeType="afterEffect">
                                      <p:stCondLst>
                                        <p:cond delay="0"/>
                                      </p:stCondLst>
                                      <p:iterate type="lt">
                                        <p:tmPct val="10000"/>
                                      </p:iterate>
                                      <p:childTnLst>
                                        <p:set>
                                          <p:cBhvr>
                                            <p:cTn id="6" dur="1" fill="hold">
                                              <p:stCondLst>
                                                <p:cond delay="0"/>
                                              </p:stCondLst>
                                            </p:cTn>
                                            <p:tgtEl>
                                              <p:spTgt spid="2073"/>
                                            </p:tgtEl>
                                            <p:attrNameLst>
                                              <p:attrName>style.visibility</p:attrName>
                                            </p:attrNameLst>
                                          </p:cBhvr>
                                          <p:to>
                                            <p:strVal val="visible"/>
                                          </p:to>
                                        </p:set>
                                        <p:anim calcmode="lin" valueType="num">
                                          <p:cBhvr additive="base">
                                            <p:cTn id="7" dur="1000" fill="hold"/>
                                            <p:tgtEl>
                                              <p:spTgt spid="2073"/>
                                            </p:tgtEl>
                                            <p:attrNameLst>
                                              <p:attrName>ppt_x</p:attrName>
                                            </p:attrNameLst>
                                          </p:cBhvr>
                                          <p:tavLst>
                                            <p:tav tm="0">
                                              <p:val>
                                                <p:strVal val="#ppt_x"/>
                                              </p:val>
                                            </p:tav>
                                            <p:tav tm="100000">
                                              <p:val>
                                                <p:strVal val="#ppt_x"/>
                                              </p:val>
                                            </p:tav>
                                          </p:tavLst>
                                        </p:anim>
                                        <p:anim calcmode="lin" valueType="num">
                                          <p:cBhvr additive="base">
                                            <p:cTn id="8" dur="1000" fill="hold"/>
                                            <p:tgtEl>
                                              <p:spTgt spid="20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157" name="Google Shape;2157;p43"/>
          <p:cNvSpPr txBox="1">
            <a:spLocks noGrp="1"/>
          </p:cNvSpPr>
          <p:nvPr>
            <p:ph type="title"/>
          </p:nvPr>
        </p:nvSpPr>
        <p:spPr>
          <a:xfrm>
            <a:off x="1378974" y="2245678"/>
            <a:ext cx="6421132" cy="138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000">
                <a:solidFill>
                  <a:srgbClr val="00B050"/>
                </a:solidFill>
                <a:latin typeface="#9Slide05 Lobster" panose="02000506000000020003" pitchFamily="2" charset="0"/>
              </a:rPr>
              <a:t>Hướng dẫn </a:t>
            </a:r>
            <a:br>
              <a:rPr lang="en" sz="8000">
                <a:latin typeface="#9Slide05 Lobster" panose="02000506000000020003" pitchFamily="2" charset="0"/>
              </a:rPr>
            </a:br>
            <a:r>
              <a:rPr lang="en" sz="8000">
                <a:solidFill>
                  <a:srgbClr val="FF0066"/>
                </a:solidFill>
                <a:latin typeface="#9Slide05 Lobster" panose="02000506000000020003" pitchFamily="2" charset="0"/>
              </a:rPr>
              <a:t>làm việc nhóm</a:t>
            </a:r>
            <a:endParaRPr sz="8000">
              <a:solidFill>
                <a:srgbClr val="FF0066"/>
              </a:solidFill>
              <a:latin typeface="#9Slide05 Lobster" panose="02000506000000020003" pitchFamily="2" charset="0"/>
            </a:endParaRPr>
          </a:p>
        </p:txBody>
      </p:sp>
      <p:grpSp>
        <p:nvGrpSpPr>
          <p:cNvPr id="2159" name="Google Shape;2159;p43"/>
          <p:cNvGrpSpPr/>
          <p:nvPr/>
        </p:nvGrpSpPr>
        <p:grpSpPr>
          <a:xfrm flipH="1">
            <a:off x="7485517" y="2623110"/>
            <a:ext cx="206929" cy="203212"/>
            <a:chOff x="1971300" y="3409475"/>
            <a:chExt cx="101600" cy="99775"/>
          </a:xfrm>
        </p:grpSpPr>
        <p:sp>
          <p:nvSpPr>
            <p:cNvPr id="2160" name="Google Shape;2160;p4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3" name="Google Shape;2163;p43"/>
          <p:cNvGrpSpPr/>
          <p:nvPr/>
        </p:nvGrpSpPr>
        <p:grpSpPr>
          <a:xfrm rot="6246432" flipH="1">
            <a:off x="6663610" y="4111767"/>
            <a:ext cx="206921" cy="203204"/>
            <a:chOff x="1971300" y="3409475"/>
            <a:chExt cx="101600" cy="99775"/>
          </a:xfrm>
        </p:grpSpPr>
        <p:sp>
          <p:nvSpPr>
            <p:cNvPr id="2164" name="Google Shape;2164;p4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7" name="Google Shape;2167;p43"/>
          <p:cNvGrpSpPr/>
          <p:nvPr/>
        </p:nvGrpSpPr>
        <p:grpSpPr>
          <a:xfrm flipH="1">
            <a:off x="755022" y="3161168"/>
            <a:ext cx="206929" cy="203161"/>
            <a:chOff x="1655100" y="3332725"/>
            <a:chExt cx="101600" cy="99750"/>
          </a:xfrm>
        </p:grpSpPr>
        <p:sp>
          <p:nvSpPr>
            <p:cNvPr id="2168" name="Google Shape;2168;p4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1" name="Google Shape;2171;p43"/>
          <p:cNvGrpSpPr/>
          <p:nvPr/>
        </p:nvGrpSpPr>
        <p:grpSpPr>
          <a:xfrm flipH="1">
            <a:off x="1413357" y="3021662"/>
            <a:ext cx="142077" cy="139500"/>
            <a:chOff x="1655100" y="3332725"/>
            <a:chExt cx="101600" cy="99750"/>
          </a:xfrm>
        </p:grpSpPr>
        <p:sp>
          <p:nvSpPr>
            <p:cNvPr id="2172" name="Google Shape;2172;p4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5" name="Google Shape;2175;p43"/>
          <p:cNvGrpSpPr/>
          <p:nvPr/>
        </p:nvGrpSpPr>
        <p:grpSpPr>
          <a:xfrm rot="6246402" flipH="1">
            <a:off x="1177790" y="2392319"/>
            <a:ext cx="304598" cy="299126"/>
            <a:chOff x="1971300" y="3409475"/>
            <a:chExt cx="101600" cy="99775"/>
          </a:xfrm>
        </p:grpSpPr>
        <p:sp>
          <p:nvSpPr>
            <p:cNvPr id="2176" name="Google Shape;2176;p4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9" name="Google Shape;2179;p43"/>
          <p:cNvGrpSpPr/>
          <p:nvPr/>
        </p:nvGrpSpPr>
        <p:grpSpPr>
          <a:xfrm rot="-1370755">
            <a:off x="2052459" y="538330"/>
            <a:ext cx="659337" cy="606707"/>
            <a:chOff x="2718175" y="1713450"/>
            <a:chExt cx="404025" cy="371775"/>
          </a:xfrm>
        </p:grpSpPr>
        <p:sp>
          <p:nvSpPr>
            <p:cNvPr id="2180" name="Google Shape;2180;p43"/>
            <p:cNvSpPr/>
            <p:nvPr/>
          </p:nvSpPr>
          <p:spPr>
            <a:xfrm>
              <a:off x="2720025" y="1713450"/>
              <a:ext cx="402175" cy="370200"/>
            </a:xfrm>
            <a:custGeom>
              <a:avLst/>
              <a:gdLst/>
              <a:ahLst/>
              <a:cxnLst/>
              <a:rect l="l" t="t" r="r" b="b"/>
              <a:pathLst>
                <a:path w="16087" h="14808" extrusionOk="0">
                  <a:moveTo>
                    <a:pt x="8585" y="0"/>
                  </a:moveTo>
                  <a:cubicBezTo>
                    <a:pt x="6344" y="0"/>
                    <a:pt x="4170" y="1080"/>
                    <a:pt x="2684" y="2963"/>
                  </a:cubicBezTo>
                  <a:cubicBezTo>
                    <a:pt x="460" y="5721"/>
                    <a:pt x="0" y="10078"/>
                    <a:pt x="2611" y="12762"/>
                  </a:cubicBezTo>
                  <a:cubicBezTo>
                    <a:pt x="3983" y="14189"/>
                    <a:pt x="5908" y="14807"/>
                    <a:pt x="7813" y="14807"/>
                  </a:cubicBezTo>
                  <a:cubicBezTo>
                    <a:pt x="8460" y="14807"/>
                    <a:pt x="9105" y="14736"/>
                    <a:pt x="9726" y="14600"/>
                  </a:cubicBezTo>
                  <a:cubicBezTo>
                    <a:pt x="12189" y="14141"/>
                    <a:pt x="14487" y="12615"/>
                    <a:pt x="15480" y="10243"/>
                  </a:cubicBezTo>
                  <a:cubicBezTo>
                    <a:pt x="16087" y="8625"/>
                    <a:pt x="16087" y="6861"/>
                    <a:pt x="15627" y="5335"/>
                  </a:cubicBezTo>
                  <a:cubicBezTo>
                    <a:pt x="14947" y="3184"/>
                    <a:pt x="13255" y="1345"/>
                    <a:pt x="11178" y="500"/>
                  </a:cubicBezTo>
                  <a:cubicBezTo>
                    <a:pt x="10328" y="161"/>
                    <a:pt x="9451" y="0"/>
                    <a:pt x="8585"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3"/>
            <p:cNvSpPr/>
            <p:nvPr/>
          </p:nvSpPr>
          <p:spPr>
            <a:xfrm>
              <a:off x="2718175" y="1771900"/>
              <a:ext cx="398525" cy="313325"/>
            </a:xfrm>
            <a:custGeom>
              <a:avLst/>
              <a:gdLst/>
              <a:ahLst/>
              <a:cxnLst/>
              <a:rect l="l" t="t" r="r" b="b"/>
              <a:pathLst>
                <a:path w="15941" h="12533" extrusionOk="0">
                  <a:moveTo>
                    <a:pt x="3218" y="0"/>
                  </a:moveTo>
                  <a:lnTo>
                    <a:pt x="3218" y="0"/>
                  </a:lnTo>
                  <a:cubicBezTo>
                    <a:pt x="3071" y="239"/>
                    <a:pt x="2832" y="460"/>
                    <a:pt x="2685" y="625"/>
                  </a:cubicBezTo>
                  <a:cubicBezTo>
                    <a:pt x="534" y="3456"/>
                    <a:pt x="1" y="7813"/>
                    <a:pt x="2611" y="10498"/>
                  </a:cubicBezTo>
                  <a:cubicBezTo>
                    <a:pt x="4002" y="11889"/>
                    <a:pt x="5962" y="12532"/>
                    <a:pt x="7924" y="12532"/>
                  </a:cubicBezTo>
                  <a:cubicBezTo>
                    <a:pt x="8555" y="12532"/>
                    <a:pt x="9187" y="12466"/>
                    <a:pt x="9800" y="12336"/>
                  </a:cubicBezTo>
                  <a:cubicBezTo>
                    <a:pt x="12171" y="11876"/>
                    <a:pt x="14469" y="10350"/>
                    <a:pt x="15480" y="7979"/>
                  </a:cubicBezTo>
                  <a:cubicBezTo>
                    <a:pt x="15701" y="7354"/>
                    <a:pt x="15848" y="6821"/>
                    <a:pt x="15940" y="6214"/>
                  </a:cubicBezTo>
                  <a:lnTo>
                    <a:pt x="15940" y="6214"/>
                  </a:lnTo>
                  <a:cubicBezTo>
                    <a:pt x="14855" y="7207"/>
                    <a:pt x="13403" y="7905"/>
                    <a:pt x="11951" y="8199"/>
                  </a:cubicBezTo>
                  <a:cubicBezTo>
                    <a:pt x="11373" y="8308"/>
                    <a:pt x="10774" y="8365"/>
                    <a:pt x="10170" y="8365"/>
                  </a:cubicBezTo>
                  <a:cubicBezTo>
                    <a:pt x="8216" y="8365"/>
                    <a:pt x="6222" y="7765"/>
                    <a:pt x="4817" y="6361"/>
                  </a:cubicBezTo>
                  <a:cubicBezTo>
                    <a:pt x="3218" y="4596"/>
                    <a:pt x="2758" y="2225"/>
                    <a:pt x="3218"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3"/>
            <p:cNvSpPr/>
            <p:nvPr/>
          </p:nvSpPr>
          <p:spPr>
            <a:xfrm>
              <a:off x="2863875" y="1731825"/>
              <a:ext cx="128250" cy="120200"/>
            </a:xfrm>
            <a:custGeom>
              <a:avLst/>
              <a:gdLst/>
              <a:ahLst/>
              <a:cxnLst/>
              <a:rect l="l" t="t" r="r" b="b"/>
              <a:pathLst>
                <a:path w="5130" h="4808" extrusionOk="0">
                  <a:moveTo>
                    <a:pt x="2751" y="1"/>
                  </a:moveTo>
                  <a:cubicBezTo>
                    <a:pt x="2027" y="1"/>
                    <a:pt x="1288" y="374"/>
                    <a:pt x="828" y="996"/>
                  </a:cubicBezTo>
                  <a:cubicBezTo>
                    <a:pt x="148" y="1842"/>
                    <a:pt x="1" y="3294"/>
                    <a:pt x="754" y="4140"/>
                  </a:cubicBezTo>
                  <a:cubicBezTo>
                    <a:pt x="1229" y="4601"/>
                    <a:pt x="1874" y="4807"/>
                    <a:pt x="2487" y="4807"/>
                  </a:cubicBezTo>
                  <a:cubicBezTo>
                    <a:pt x="2680" y="4807"/>
                    <a:pt x="2871" y="4787"/>
                    <a:pt x="3052" y="4747"/>
                  </a:cubicBezTo>
                  <a:cubicBezTo>
                    <a:pt x="3825" y="4600"/>
                    <a:pt x="4597" y="4067"/>
                    <a:pt x="4891" y="3294"/>
                  </a:cubicBezTo>
                  <a:cubicBezTo>
                    <a:pt x="5130" y="2761"/>
                    <a:pt x="5130" y="2228"/>
                    <a:pt x="4964" y="1768"/>
                  </a:cubicBezTo>
                  <a:cubicBezTo>
                    <a:pt x="4744" y="1070"/>
                    <a:pt x="4211" y="463"/>
                    <a:pt x="3512" y="151"/>
                  </a:cubicBezTo>
                  <a:cubicBezTo>
                    <a:pt x="3269" y="49"/>
                    <a:pt x="3011" y="1"/>
                    <a:pt x="2751"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3"/>
            <p:cNvSpPr/>
            <p:nvPr/>
          </p:nvSpPr>
          <p:spPr>
            <a:xfrm>
              <a:off x="2974650" y="1850475"/>
              <a:ext cx="68950" cy="68975"/>
            </a:xfrm>
            <a:custGeom>
              <a:avLst/>
              <a:gdLst/>
              <a:ahLst/>
              <a:cxnLst/>
              <a:rect l="l" t="t" r="r" b="b"/>
              <a:pathLst>
                <a:path w="2758" h="2759" extrusionOk="0">
                  <a:moveTo>
                    <a:pt x="1379" y="1"/>
                  </a:moveTo>
                  <a:cubicBezTo>
                    <a:pt x="625" y="1"/>
                    <a:pt x="0" y="626"/>
                    <a:pt x="0" y="1380"/>
                  </a:cubicBezTo>
                  <a:cubicBezTo>
                    <a:pt x="0" y="2152"/>
                    <a:pt x="625" y="2758"/>
                    <a:pt x="1379" y="2758"/>
                  </a:cubicBezTo>
                  <a:cubicBezTo>
                    <a:pt x="2151" y="2758"/>
                    <a:pt x="2758" y="2152"/>
                    <a:pt x="2758" y="1380"/>
                  </a:cubicBezTo>
                  <a:cubicBezTo>
                    <a:pt x="2758" y="626"/>
                    <a:pt x="2151"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3"/>
            <p:cNvSpPr/>
            <p:nvPr/>
          </p:nvSpPr>
          <p:spPr>
            <a:xfrm>
              <a:off x="2817925" y="1850475"/>
              <a:ext cx="68950" cy="68975"/>
            </a:xfrm>
            <a:custGeom>
              <a:avLst/>
              <a:gdLst/>
              <a:ahLst/>
              <a:cxnLst/>
              <a:rect l="l" t="t" r="r" b="b"/>
              <a:pathLst>
                <a:path w="2758" h="2759" extrusionOk="0">
                  <a:moveTo>
                    <a:pt x="1379" y="1"/>
                  </a:moveTo>
                  <a:cubicBezTo>
                    <a:pt x="607" y="1"/>
                    <a:pt x="0" y="626"/>
                    <a:pt x="0" y="1380"/>
                  </a:cubicBezTo>
                  <a:cubicBezTo>
                    <a:pt x="0" y="2152"/>
                    <a:pt x="607" y="2758"/>
                    <a:pt x="1379" y="2758"/>
                  </a:cubicBezTo>
                  <a:cubicBezTo>
                    <a:pt x="2133" y="2758"/>
                    <a:pt x="2758" y="2152"/>
                    <a:pt x="2758" y="1380"/>
                  </a:cubicBezTo>
                  <a:cubicBezTo>
                    <a:pt x="2758" y="626"/>
                    <a:pt x="2133"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3"/>
            <p:cNvSpPr/>
            <p:nvPr/>
          </p:nvSpPr>
          <p:spPr>
            <a:xfrm>
              <a:off x="2775625" y="1906100"/>
              <a:ext cx="105275" cy="44150"/>
            </a:xfrm>
            <a:custGeom>
              <a:avLst/>
              <a:gdLst/>
              <a:ahLst/>
              <a:cxnLst/>
              <a:rect l="l" t="t" r="r" b="b"/>
              <a:pathLst>
                <a:path w="4211" h="1766" extrusionOk="0">
                  <a:moveTo>
                    <a:pt x="2060" y="0"/>
                  </a:moveTo>
                  <a:cubicBezTo>
                    <a:pt x="920" y="0"/>
                    <a:pt x="1" y="460"/>
                    <a:pt x="1" y="919"/>
                  </a:cubicBezTo>
                  <a:cubicBezTo>
                    <a:pt x="1" y="1379"/>
                    <a:pt x="920" y="1765"/>
                    <a:pt x="2060" y="1765"/>
                  </a:cubicBezTo>
                  <a:cubicBezTo>
                    <a:pt x="3218" y="1765"/>
                    <a:pt x="4211" y="1379"/>
                    <a:pt x="4211" y="919"/>
                  </a:cubicBezTo>
                  <a:cubicBezTo>
                    <a:pt x="4211" y="460"/>
                    <a:pt x="3218" y="0"/>
                    <a:pt x="2060"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3"/>
            <p:cNvSpPr/>
            <p:nvPr/>
          </p:nvSpPr>
          <p:spPr>
            <a:xfrm>
              <a:off x="2980625" y="1906100"/>
              <a:ext cx="105275" cy="44150"/>
            </a:xfrm>
            <a:custGeom>
              <a:avLst/>
              <a:gdLst/>
              <a:ahLst/>
              <a:cxnLst/>
              <a:rect l="l" t="t" r="r" b="b"/>
              <a:pathLst>
                <a:path w="4211" h="1766" extrusionOk="0">
                  <a:moveTo>
                    <a:pt x="2059" y="0"/>
                  </a:moveTo>
                  <a:cubicBezTo>
                    <a:pt x="919" y="0"/>
                    <a:pt x="0" y="460"/>
                    <a:pt x="0" y="919"/>
                  </a:cubicBezTo>
                  <a:cubicBezTo>
                    <a:pt x="0" y="1379"/>
                    <a:pt x="919" y="1765"/>
                    <a:pt x="2059" y="1765"/>
                  </a:cubicBezTo>
                  <a:cubicBezTo>
                    <a:pt x="3291" y="1765"/>
                    <a:pt x="4210" y="1379"/>
                    <a:pt x="4210" y="919"/>
                  </a:cubicBezTo>
                  <a:cubicBezTo>
                    <a:pt x="4210" y="460"/>
                    <a:pt x="3291" y="0"/>
                    <a:pt x="2059"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3"/>
            <p:cNvSpPr/>
            <p:nvPr/>
          </p:nvSpPr>
          <p:spPr>
            <a:xfrm>
              <a:off x="3053225" y="1896450"/>
              <a:ext cx="24850" cy="27125"/>
            </a:xfrm>
            <a:custGeom>
              <a:avLst/>
              <a:gdLst/>
              <a:ahLst/>
              <a:cxnLst/>
              <a:rect l="l" t="t" r="r" b="b"/>
              <a:pathLst>
                <a:path w="994" h="1085" extrusionOk="0">
                  <a:moveTo>
                    <a:pt x="534" y="0"/>
                  </a:moveTo>
                  <a:cubicBezTo>
                    <a:pt x="240" y="0"/>
                    <a:pt x="1" y="239"/>
                    <a:pt x="1" y="533"/>
                  </a:cubicBezTo>
                  <a:cubicBezTo>
                    <a:pt x="1" y="846"/>
                    <a:pt x="240" y="1085"/>
                    <a:pt x="534" y="1085"/>
                  </a:cubicBezTo>
                  <a:cubicBezTo>
                    <a:pt x="773" y="1085"/>
                    <a:pt x="994" y="846"/>
                    <a:pt x="994" y="533"/>
                  </a:cubicBezTo>
                  <a:cubicBezTo>
                    <a:pt x="994" y="239"/>
                    <a:pt x="773" y="0"/>
                    <a:pt x="5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3"/>
            <p:cNvSpPr/>
            <p:nvPr/>
          </p:nvSpPr>
          <p:spPr>
            <a:xfrm>
              <a:off x="2796775" y="1896450"/>
              <a:ext cx="24850" cy="27125"/>
            </a:xfrm>
            <a:custGeom>
              <a:avLst/>
              <a:gdLst/>
              <a:ahLst/>
              <a:cxnLst/>
              <a:rect l="l" t="t" r="r" b="b"/>
              <a:pathLst>
                <a:path w="994" h="1085" extrusionOk="0">
                  <a:moveTo>
                    <a:pt x="460" y="0"/>
                  </a:moveTo>
                  <a:cubicBezTo>
                    <a:pt x="221" y="0"/>
                    <a:pt x="0" y="239"/>
                    <a:pt x="0" y="533"/>
                  </a:cubicBezTo>
                  <a:cubicBezTo>
                    <a:pt x="0" y="846"/>
                    <a:pt x="221" y="1085"/>
                    <a:pt x="460" y="1085"/>
                  </a:cubicBezTo>
                  <a:cubicBezTo>
                    <a:pt x="754" y="1085"/>
                    <a:pt x="993" y="846"/>
                    <a:pt x="993" y="533"/>
                  </a:cubicBezTo>
                  <a:cubicBezTo>
                    <a:pt x="993" y="239"/>
                    <a:pt x="754" y="0"/>
                    <a:pt x="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3"/>
            <p:cNvSpPr/>
            <p:nvPr/>
          </p:nvSpPr>
          <p:spPr>
            <a:xfrm>
              <a:off x="2886850" y="1913900"/>
              <a:ext cx="82300" cy="51500"/>
            </a:xfrm>
            <a:custGeom>
              <a:avLst/>
              <a:gdLst/>
              <a:ahLst/>
              <a:cxnLst/>
              <a:rect l="l" t="t" r="r" b="b"/>
              <a:pathLst>
                <a:path w="3292" h="2060" extrusionOk="0">
                  <a:moveTo>
                    <a:pt x="295" y="1"/>
                  </a:moveTo>
                  <a:cubicBezTo>
                    <a:pt x="148" y="1"/>
                    <a:pt x="1" y="148"/>
                    <a:pt x="1" y="295"/>
                  </a:cubicBezTo>
                  <a:cubicBezTo>
                    <a:pt x="1" y="1214"/>
                    <a:pt x="681" y="1986"/>
                    <a:pt x="1600" y="2060"/>
                  </a:cubicBezTo>
                  <a:cubicBezTo>
                    <a:pt x="2519" y="2060"/>
                    <a:pt x="3292" y="1306"/>
                    <a:pt x="3292" y="387"/>
                  </a:cubicBezTo>
                  <a:cubicBezTo>
                    <a:pt x="3292" y="221"/>
                    <a:pt x="3218" y="74"/>
                    <a:pt x="2979" y="74"/>
                  </a:cubicBezTo>
                  <a:cubicBezTo>
                    <a:pt x="2832" y="74"/>
                    <a:pt x="2667" y="221"/>
                    <a:pt x="2667" y="387"/>
                  </a:cubicBezTo>
                  <a:cubicBezTo>
                    <a:pt x="2593" y="920"/>
                    <a:pt x="2133" y="1380"/>
                    <a:pt x="1600" y="1380"/>
                  </a:cubicBezTo>
                  <a:cubicBezTo>
                    <a:pt x="1067" y="1380"/>
                    <a:pt x="607" y="920"/>
                    <a:pt x="681" y="295"/>
                  </a:cubicBezTo>
                  <a:cubicBezTo>
                    <a:pt x="681" y="148"/>
                    <a:pt x="534" y="1"/>
                    <a:pt x="295"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0" name="Google Shape;2190;p43"/>
          <p:cNvGrpSpPr/>
          <p:nvPr/>
        </p:nvGrpSpPr>
        <p:grpSpPr>
          <a:xfrm rot="-1482433">
            <a:off x="7728525" y="1974045"/>
            <a:ext cx="659325" cy="606696"/>
            <a:chOff x="3369450" y="1713450"/>
            <a:chExt cx="404025" cy="371775"/>
          </a:xfrm>
        </p:grpSpPr>
        <p:sp>
          <p:nvSpPr>
            <p:cNvPr id="2191" name="Google Shape;2191;p43"/>
            <p:cNvSpPr/>
            <p:nvPr/>
          </p:nvSpPr>
          <p:spPr>
            <a:xfrm>
              <a:off x="3371300" y="1713450"/>
              <a:ext cx="402175" cy="370200"/>
            </a:xfrm>
            <a:custGeom>
              <a:avLst/>
              <a:gdLst/>
              <a:ahLst/>
              <a:cxnLst/>
              <a:rect l="l" t="t" r="r" b="b"/>
              <a:pathLst>
                <a:path w="16087" h="14808" extrusionOk="0">
                  <a:moveTo>
                    <a:pt x="8563" y="0"/>
                  </a:moveTo>
                  <a:cubicBezTo>
                    <a:pt x="6297" y="0"/>
                    <a:pt x="4091" y="1080"/>
                    <a:pt x="2592" y="2963"/>
                  </a:cubicBezTo>
                  <a:cubicBezTo>
                    <a:pt x="460" y="5721"/>
                    <a:pt x="0" y="10078"/>
                    <a:pt x="2592" y="12762"/>
                  </a:cubicBezTo>
                  <a:cubicBezTo>
                    <a:pt x="3910" y="14189"/>
                    <a:pt x="5821" y="14807"/>
                    <a:pt x="7760" y="14807"/>
                  </a:cubicBezTo>
                  <a:cubicBezTo>
                    <a:pt x="8420" y="14807"/>
                    <a:pt x="9082" y="14736"/>
                    <a:pt x="9725" y="14600"/>
                  </a:cubicBezTo>
                  <a:cubicBezTo>
                    <a:pt x="12097" y="14141"/>
                    <a:pt x="14395" y="12615"/>
                    <a:pt x="15388" y="10243"/>
                  </a:cubicBezTo>
                  <a:cubicBezTo>
                    <a:pt x="16086" y="8625"/>
                    <a:pt x="16086" y="6861"/>
                    <a:pt x="15553" y="5335"/>
                  </a:cubicBezTo>
                  <a:cubicBezTo>
                    <a:pt x="14855" y="3184"/>
                    <a:pt x="13255" y="1345"/>
                    <a:pt x="11178" y="500"/>
                  </a:cubicBezTo>
                  <a:cubicBezTo>
                    <a:pt x="10322" y="161"/>
                    <a:pt x="9438" y="0"/>
                    <a:pt x="8563"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3"/>
            <p:cNvSpPr/>
            <p:nvPr/>
          </p:nvSpPr>
          <p:spPr>
            <a:xfrm>
              <a:off x="3369450" y="1771900"/>
              <a:ext cx="398050" cy="313325"/>
            </a:xfrm>
            <a:custGeom>
              <a:avLst/>
              <a:gdLst/>
              <a:ahLst/>
              <a:cxnLst/>
              <a:rect l="l" t="t" r="r" b="b"/>
              <a:pathLst>
                <a:path w="15922" h="12533" extrusionOk="0">
                  <a:moveTo>
                    <a:pt x="3218" y="0"/>
                  </a:moveTo>
                  <a:lnTo>
                    <a:pt x="3218" y="0"/>
                  </a:lnTo>
                  <a:cubicBezTo>
                    <a:pt x="2979" y="239"/>
                    <a:pt x="2832" y="460"/>
                    <a:pt x="2666" y="625"/>
                  </a:cubicBezTo>
                  <a:cubicBezTo>
                    <a:pt x="460" y="3456"/>
                    <a:pt x="0" y="7813"/>
                    <a:pt x="2593" y="10498"/>
                  </a:cubicBezTo>
                  <a:cubicBezTo>
                    <a:pt x="3984" y="11889"/>
                    <a:pt x="5901" y="12532"/>
                    <a:pt x="7851" y="12532"/>
                  </a:cubicBezTo>
                  <a:cubicBezTo>
                    <a:pt x="8478" y="12532"/>
                    <a:pt x="9108" y="12466"/>
                    <a:pt x="9726" y="12336"/>
                  </a:cubicBezTo>
                  <a:cubicBezTo>
                    <a:pt x="12097" y="11876"/>
                    <a:pt x="14469" y="10350"/>
                    <a:pt x="15462" y="7979"/>
                  </a:cubicBezTo>
                  <a:cubicBezTo>
                    <a:pt x="15701" y="7354"/>
                    <a:pt x="15848" y="6821"/>
                    <a:pt x="15921" y="6214"/>
                  </a:cubicBezTo>
                  <a:lnTo>
                    <a:pt x="15921" y="6214"/>
                  </a:lnTo>
                  <a:cubicBezTo>
                    <a:pt x="14782" y="7207"/>
                    <a:pt x="13403" y="7905"/>
                    <a:pt x="11950" y="8199"/>
                  </a:cubicBezTo>
                  <a:cubicBezTo>
                    <a:pt x="11351" y="8308"/>
                    <a:pt x="10736" y="8365"/>
                    <a:pt x="10122" y="8365"/>
                  </a:cubicBezTo>
                  <a:cubicBezTo>
                    <a:pt x="8136" y="8365"/>
                    <a:pt x="6165" y="7765"/>
                    <a:pt x="4817" y="6361"/>
                  </a:cubicBezTo>
                  <a:cubicBezTo>
                    <a:pt x="3126" y="4596"/>
                    <a:pt x="2758" y="2225"/>
                    <a:pt x="3218"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3"/>
            <p:cNvSpPr/>
            <p:nvPr/>
          </p:nvSpPr>
          <p:spPr>
            <a:xfrm>
              <a:off x="3512850" y="1731825"/>
              <a:ext cx="130100" cy="120200"/>
            </a:xfrm>
            <a:custGeom>
              <a:avLst/>
              <a:gdLst/>
              <a:ahLst/>
              <a:cxnLst/>
              <a:rect l="l" t="t" r="r" b="b"/>
              <a:pathLst>
                <a:path w="5204" h="4808" extrusionOk="0">
                  <a:moveTo>
                    <a:pt x="2807" y="1"/>
                  </a:moveTo>
                  <a:cubicBezTo>
                    <a:pt x="2066" y="1"/>
                    <a:pt x="1347" y="374"/>
                    <a:pt x="846" y="996"/>
                  </a:cubicBezTo>
                  <a:cubicBezTo>
                    <a:pt x="148" y="1842"/>
                    <a:pt x="0" y="3294"/>
                    <a:pt x="846" y="4140"/>
                  </a:cubicBezTo>
                  <a:cubicBezTo>
                    <a:pt x="1307" y="4601"/>
                    <a:pt x="1906" y="4807"/>
                    <a:pt x="2538" y="4807"/>
                  </a:cubicBezTo>
                  <a:cubicBezTo>
                    <a:pt x="2738" y="4807"/>
                    <a:pt x="2941" y="4787"/>
                    <a:pt x="3144" y="4747"/>
                  </a:cubicBezTo>
                  <a:cubicBezTo>
                    <a:pt x="3916" y="4600"/>
                    <a:pt x="4670" y="4067"/>
                    <a:pt x="4983" y="3294"/>
                  </a:cubicBezTo>
                  <a:cubicBezTo>
                    <a:pt x="5203" y="2761"/>
                    <a:pt x="5203" y="2228"/>
                    <a:pt x="4983" y="1768"/>
                  </a:cubicBezTo>
                  <a:cubicBezTo>
                    <a:pt x="4836" y="1070"/>
                    <a:pt x="4284" y="463"/>
                    <a:pt x="3604" y="151"/>
                  </a:cubicBezTo>
                  <a:cubicBezTo>
                    <a:pt x="3342" y="49"/>
                    <a:pt x="3073" y="1"/>
                    <a:pt x="2807"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3"/>
            <p:cNvSpPr/>
            <p:nvPr/>
          </p:nvSpPr>
          <p:spPr>
            <a:xfrm>
              <a:off x="3479550" y="1835025"/>
              <a:ext cx="73775" cy="80100"/>
            </a:xfrm>
            <a:custGeom>
              <a:avLst/>
              <a:gdLst/>
              <a:ahLst/>
              <a:cxnLst/>
              <a:rect l="l" t="t" r="r" b="b"/>
              <a:pathLst>
                <a:path w="2951" h="3204" extrusionOk="0">
                  <a:moveTo>
                    <a:pt x="665" y="0"/>
                  </a:moveTo>
                  <a:cubicBezTo>
                    <a:pt x="396" y="0"/>
                    <a:pt x="249" y="454"/>
                    <a:pt x="487" y="692"/>
                  </a:cubicBezTo>
                  <a:cubicBezTo>
                    <a:pt x="799" y="858"/>
                    <a:pt x="1020" y="1152"/>
                    <a:pt x="1332" y="1391"/>
                  </a:cubicBezTo>
                  <a:lnTo>
                    <a:pt x="652" y="1391"/>
                  </a:lnTo>
                  <a:cubicBezTo>
                    <a:pt x="193" y="1391"/>
                    <a:pt x="193" y="2071"/>
                    <a:pt x="652" y="2071"/>
                  </a:cubicBezTo>
                  <a:lnTo>
                    <a:pt x="1185" y="2071"/>
                  </a:lnTo>
                  <a:cubicBezTo>
                    <a:pt x="873" y="2237"/>
                    <a:pt x="560" y="2384"/>
                    <a:pt x="266" y="2531"/>
                  </a:cubicBezTo>
                  <a:cubicBezTo>
                    <a:pt x="0" y="2734"/>
                    <a:pt x="187" y="3203"/>
                    <a:pt x="486" y="3203"/>
                  </a:cubicBezTo>
                  <a:cubicBezTo>
                    <a:pt x="538" y="3203"/>
                    <a:pt x="595" y="3189"/>
                    <a:pt x="652" y="3156"/>
                  </a:cubicBezTo>
                  <a:cubicBezTo>
                    <a:pt x="1332" y="2770"/>
                    <a:pt x="2031" y="2457"/>
                    <a:pt x="2711" y="2071"/>
                  </a:cubicBezTo>
                  <a:cubicBezTo>
                    <a:pt x="2950" y="1924"/>
                    <a:pt x="2950" y="1538"/>
                    <a:pt x="2638" y="1464"/>
                  </a:cubicBezTo>
                  <a:cubicBezTo>
                    <a:pt x="2638" y="1464"/>
                    <a:pt x="1185" y="325"/>
                    <a:pt x="873" y="86"/>
                  </a:cubicBezTo>
                  <a:cubicBezTo>
                    <a:pt x="799" y="26"/>
                    <a:pt x="728" y="0"/>
                    <a:pt x="665"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3"/>
            <p:cNvSpPr/>
            <p:nvPr/>
          </p:nvSpPr>
          <p:spPr>
            <a:xfrm>
              <a:off x="3606600" y="1835025"/>
              <a:ext cx="75350" cy="80100"/>
            </a:xfrm>
            <a:custGeom>
              <a:avLst/>
              <a:gdLst/>
              <a:ahLst/>
              <a:cxnLst/>
              <a:rect l="l" t="t" r="r" b="b"/>
              <a:pathLst>
                <a:path w="3014" h="3204" extrusionOk="0">
                  <a:moveTo>
                    <a:pt x="2360" y="0"/>
                  </a:moveTo>
                  <a:cubicBezTo>
                    <a:pt x="2296" y="0"/>
                    <a:pt x="2226" y="26"/>
                    <a:pt x="2152" y="86"/>
                  </a:cubicBezTo>
                  <a:cubicBezTo>
                    <a:pt x="1839" y="325"/>
                    <a:pt x="387" y="1464"/>
                    <a:pt x="387" y="1464"/>
                  </a:cubicBezTo>
                  <a:cubicBezTo>
                    <a:pt x="74" y="1538"/>
                    <a:pt x="1" y="1924"/>
                    <a:pt x="313" y="2071"/>
                  </a:cubicBezTo>
                  <a:cubicBezTo>
                    <a:pt x="920" y="2457"/>
                    <a:pt x="1692" y="2770"/>
                    <a:pt x="2372" y="3156"/>
                  </a:cubicBezTo>
                  <a:cubicBezTo>
                    <a:pt x="2430" y="3189"/>
                    <a:pt x="2486" y="3203"/>
                    <a:pt x="2539" y="3203"/>
                  </a:cubicBezTo>
                  <a:cubicBezTo>
                    <a:pt x="2836" y="3203"/>
                    <a:pt x="3013" y="2734"/>
                    <a:pt x="2685" y="2531"/>
                  </a:cubicBezTo>
                  <a:cubicBezTo>
                    <a:pt x="2464" y="2384"/>
                    <a:pt x="2152" y="2237"/>
                    <a:pt x="1839" y="2071"/>
                  </a:cubicBezTo>
                  <a:lnTo>
                    <a:pt x="2372" y="2071"/>
                  </a:lnTo>
                  <a:cubicBezTo>
                    <a:pt x="2759" y="2071"/>
                    <a:pt x="2759" y="1391"/>
                    <a:pt x="2372" y="1391"/>
                  </a:cubicBezTo>
                  <a:lnTo>
                    <a:pt x="1692" y="1391"/>
                  </a:lnTo>
                  <a:cubicBezTo>
                    <a:pt x="1913" y="1152"/>
                    <a:pt x="2225" y="858"/>
                    <a:pt x="2464" y="692"/>
                  </a:cubicBezTo>
                  <a:cubicBezTo>
                    <a:pt x="2762" y="454"/>
                    <a:pt x="2626" y="0"/>
                    <a:pt x="2360"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3"/>
            <p:cNvSpPr/>
            <p:nvPr/>
          </p:nvSpPr>
          <p:spPr>
            <a:xfrm>
              <a:off x="3420925" y="1906100"/>
              <a:ext cx="109425" cy="44150"/>
            </a:xfrm>
            <a:custGeom>
              <a:avLst/>
              <a:gdLst/>
              <a:ahLst/>
              <a:cxnLst/>
              <a:rect l="l" t="t" r="r" b="b"/>
              <a:pathLst>
                <a:path w="4377" h="1766" extrusionOk="0">
                  <a:moveTo>
                    <a:pt x="2152" y="0"/>
                  </a:moveTo>
                  <a:cubicBezTo>
                    <a:pt x="993" y="0"/>
                    <a:pt x="1" y="386"/>
                    <a:pt x="1" y="919"/>
                  </a:cubicBezTo>
                  <a:cubicBezTo>
                    <a:pt x="1" y="1379"/>
                    <a:pt x="993" y="1765"/>
                    <a:pt x="2152" y="1765"/>
                  </a:cubicBezTo>
                  <a:cubicBezTo>
                    <a:pt x="3365" y="1765"/>
                    <a:pt x="4376" y="1379"/>
                    <a:pt x="4376" y="919"/>
                  </a:cubicBezTo>
                  <a:cubicBezTo>
                    <a:pt x="4376" y="386"/>
                    <a:pt x="3365"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3"/>
            <p:cNvSpPr/>
            <p:nvPr/>
          </p:nvSpPr>
          <p:spPr>
            <a:xfrm>
              <a:off x="3631425" y="1906100"/>
              <a:ext cx="107575" cy="44150"/>
            </a:xfrm>
            <a:custGeom>
              <a:avLst/>
              <a:gdLst/>
              <a:ahLst/>
              <a:cxnLst/>
              <a:rect l="l" t="t" r="r" b="b"/>
              <a:pathLst>
                <a:path w="4303" h="1766" extrusionOk="0">
                  <a:moveTo>
                    <a:pt x="2152" y="0"/>
                  </a:moveTo>
                  <a:cubicBezTo>
                    <a:pt x="1012" y="0"/>
                    <a:pt x="1" y="386"/>
                    <a:pt x="1" y="919"/>
                  </a:cubicBezTo>
                  <a:cubicBezTo>
                    <a:pt x="1" y="1379"/>
                    <a:pt x="1012" y="1765"/>
                    <a:pt x="2152" y="1765"/>
                  </a:cubicBezTo>
                  <a:cubicBezTo>
                    <a:pt x="3383" y="1765"/>
                    <a:pt x="4303" y="1379"/>
                    <a:pt x="4303" y="919"/>
                  </a:cubicBezTo>
                  <a:cubicBezTo>
                    <a:pt x="4303" y="386"/>
                    <a:pt x="3383"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3"/>
            <p:cNvSpPr/>
            <p:nvPr/>
          </p:nvSpPr>
          <p:spPr>
            <a:xfrm>
              <a:off x="3535825" y="1915750"/>
              <a:ext cx="88275" cy="51500"/>
            </a:xfrm>
            <a:custGeom>
              <a:avLst/>
              <a:gdLst/>
              <a:ahLst/>
              <a:cxnLst/>
              <a:rect l="l" t="t" r="r" b="b"/>
              <a:pathLst>
                <a:path w="3531" h="2060" extrusionOk="0">
                  <a:moveTo>
                    <a:pt x="387" y="0"/>
                  </a:moveTo>
                  <a:cubicBezTo>
                    <a:pt x="148" y="0"/>
                    <a:pt x="1" y="147"/>
                    <a:pt x="1" y="386"/>
                  </a:cubicBezTo>
                  <a:cubicBezTo>
                    <a:pt x="1" y="1306"/>
                    <a:pt x="846" y="2059"/>
                    <a:pt x="1766" y="2059"/>
                  </a:cubicBezTo>
                  <a:cubicBezTo>
                    <a:pt x="2758" y="2059"/>
                    <a:pt x="3530" y="1306"/>
                    <a:pt x="3530" y="386"/>
                  </a:cubicBezTo>
                  <a:cubicBezTo>
                    <a:pt x="3530" y="147"/>
                    <a:pt x="3365" y="0"/>
                    <a:pt x="3218" y="0"/>
                  </a:cubicBezTo>
                  <a:cubicBezTo>
                    <a:pt x="2997" y="0"/>
                    <a:pt x="2832" y="147"/>
                    <a:pt x="2832" y="386"/>
                  </a:cubicBezTo>
                  <a:cubicBezTo>
                    <a:pt x="2832" y="920"/>
                    <a:pt x="2372" y="1379"/>
                    <a:pt x="1766" y="1379"/>
                  </a:cubicBezTo>
                  <a:cubicBezTo>
                    <a:pt x="1232" y="1379"/>
                    <a:pt x="773" y="920"/>
                    <a:pt x="773" y="386"/>
                  </a:cubicBezTo>
                  <a:cubicBezTo>
                    <a:pt x="773" y="147"/>
                    <a:pt x="607" y="0"/>
                    <a:pt x="387"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3"/>
            <p:cNvSpPr/>
            <p:nvPr/>
          </p:nvSpPr>
          <p:spPr>
            <a:xfrm>
              <a:off x="3702675" y="1898275"/>
              <a:ext cx="24825" cy="25300"/>
            </a:xfrm>
            <a:custGeom>
              <a:avLst/>
              <a:gdLst/>
              <a:ahLst/>
              <a:cxnLst/>
              <a:rect l="l" t="t" r="r" b="b"/>
              <a:pathLst>
                <a:path w="993" h="1012" extrusionOk="0">
                  <a:moveTo>
                    <a:pt x="460" y="1"/>
                  </a:moveTo>
                  <a:cubicBezTo>
                    <a:pt x="221" y="1"/>
                    <a:pt x="0" y="240"/>
                    <a:pt x="0" y="460"/>
                  </a:cubicBezTo>
                  <a:cubicBezTo>
                    <a:pt x="0" y="773"/>
                    <a:pt x="221" y="1012"/>
                    <a:pt x="460" y="1012"/>
                  </a:cubicBezTo>
                  <a:cubicBezTo>
                    <a:pt x="754" y="1012"/>
                    <a:pt x="993" y="773"/>
                    <a:pt x="993" y="460"/>
                  </a:cubicBezTo>
                  <a:cubicBezTo>
                    <a:pt x="993" y="240"/>
                    <a:pt x="754" y="1"/>
                    <a:pt x="4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3"/>
            <p:cNvSpPr/>
            <p:nvPr/>
          </p:nvSpPr>
          <p:spPr>
            <a:xfrm>
              <a:off x="3430575" y="1898275"/>
              <a:ext cx="24850" cy="25300"/>
            </a:xfrm>
            <a:custGeom>
              <a:avLst/>
              <a:gdLst/>
              <a:ahLst/>
              <a:cxnLst/>
              <a:rect l="l" t="t" r="r" b="b"/>
              <a:pathLst>
                <a:path w="994" h="1012" extrusionOk="0">
                  <a:moveTo>
                    <a:pt x="534" y="1"/>
                  </a:moveTo>
                  <a:cubicBezTo>
                    <a:pt x="221" y="1"/>
                    <a:pt x="1" y="240"/>
                    <a:pt x="1" y="460"/>
                  </a:cubicBezTo>
                  <a:cubicBezTo>
                    <a:pt x="1" y="773"/>
                    <a:pt x="221" y="1012"/>
                    <a:pt x="534" y="1012"/>
                  </a:cubicBezTo>
                  <a:cubicBezTo>
                    <a:pt x="773" y="1012"/>
                    <a:pt x="993" y="773"/>
                    <a:pt x="993" y="460"/>
                  </a:cubicBezTo>
                  <a:cubicBezTo>
                    <a:pt x="993" y="240"/>
                    <a:pt x="773"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43"/>
          <p:cNvGrpSpPr/>
          <p:nvPr/>
        </p:nvGrpSpPr>
        <p:grpSpPr>
          <a:xfrm rot="1429921">
            <a:off x="5413524" y="4003756"/>
            <a:ext cx="659308" cy="606718"/>
            <a:chOff x="4087375" y="1713450"/>
            <a:chExt cx="404000" cy="371775"/>
          </a:xfrm>
        </p:grpSpPr>
        <p:sp>
          <p:nvSpPr>
            <p:cNvPr id="2202" name="Google Shape;2202;p43"/>
            <p:cNvSpPr/>
            <p:nvPr/>
          </p:nvSpPr>
          <p:spPr>
            <a:xfrm>
              <a:off x="4089200" y="1713450"/>
              <a:ext cx="402175" cy="370200"/>
            </a:xfrm>
            <a:custGeom>
              <a:avLst/>
              <a:gdLst/>
              <a:ahLst/>
              <a:cxnLst/>
              <a:rect l="l" t="t" r="r" b="b"/>
              <a:pathLst>
                <a:path w="16087" h="14808" extrusionOk="0">
                  <a:moveTo>
                    <a:pt x="8596" y="0"/>
                  </a:moveTo>
                  <a:cubicBezTo>
                    <a:pt x="6351" y="0"/>
                    <a:pt x="4183" y="1080"/>
                    <a:pt x="2685" y="2963"/>
                  </a:cubicBezTo>
                  <a:cubicBezTo>
                    <a:pt x="460" y="5721"/>
                    <a:pt x="1" y="10078"/>
                    <a:pt x="2611" y="12762"/>
                  </a:cubicBezTo>
                  <a:cubicBezTo>
                    <a:pt x="3983" y="14189"/>
                    <a:pt x="5909" y="14807"/>
                    <a:pt x="7813" y="14807"/>
                  </a:cubicBezTo>
                  <a:cubicBezTo>
                    <a:pt x="8461" y="14807"/>
                    <a:pt x="9106" y="14736"/>
                    <a:pt x="9726" y="14600"/>
                  </a:cubicBezTo>
                  <a:cubicBezTo>
                    <a:pt x="12189" y="14141"/>
                    <a:pt x="14488" y="12615"/>
                    <a:pt x="15480" y="10243"/>
                  </a:cubicBezTo>
                  <a:cubicBezTo>
                    <a:pt x="16087" y="8625"/>
                    <a:pt x="16087" y="6861"/>
                    <a:pt x="15627" y="5335"/>
                  </a:cubicBezTo>
                  <a:cubicBezTo>
                    <a:pt x="14947" y="3184"/>
                    <a:pt x="13256" y="1345"/>
                    <a:pt x="11197" y="500"/>
                  </a:cubicBezTo>
                  <a:cubicBezTo>
                    <a:pt x="10341" y="161"/>
                    <a:pt x="9463" y="0"/>
                    <a:pt x="8596"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3"/>
            <p:cNvSpPr/>
            <p:nvPr/>
          </p:nvSpPr>
          <p:spPr>
            <a:xfrm>
              <a:off x="4087375" y="1771900"/>
              <a:ext cx="398500" cy="313325"/>
            </a:xfrm>
            <a:custGeom>
              <a:avLst/>
              <a:gdLst/>
              <a:ahLst/>
              <a:cxnLst/>
              <a:rect l="l" t="t" r="r" b="b"/>
              <a:pathLst>
                <a:path w="15940" h="12533" extrusionOk="0">
                  <a:moveTo>
                    <a:pt x="3217" y="0"/>
                  </a:moveTo>
                  <a:cubicBezTo>
                    <a:pt x="3070" y="239"/>
                    <a:pt x="2831" y="460"/>
                    <a:pt x="2684" y="625"/>
                  </a:cubicBezTo>
                  <a:cubicBezTo>
                    <a:pt x="533" y="3456"/>
                    <a:pt x="0" y="7813"/>
                    <a:pt x="2611" y="10498"/>
                  </a:cubicBezTo>
                  <a:cubicBezTo>
                    <a:pt x="4002" y="11889"/>
                    <a:pt x="5961" y="12532"/>
                    <a:pt x="7923" y="12532"/>
                  </a:cubicBezTo>
                  <a:cubicBezTo>
                    <a:pt x="8555" y="12532"/>
                    <a:pt x="9186" y="12466"/>
                    <a:pt x="9799" y="12336"/>
                  </a:cubicBezTo>
                  <a:cubicBezTo>
                    <a:pt x="12189" y="11876"/>
                    <a:pt x="14487" y="10350"/>
                    <a:pt x="15480" y="7979"/>
                  </a:cubicBezTo>
                  <a:cubicBezTo>
                    <a:pt x="15700" y="7354"/>
                    <a:pt x="15866" y="6821"/>
                    <a:pt x="15939" y="6214"/>
                  </a:cubicBezTo>
                  <a:lnTo>
                    <a:pt x="15939" y="6214"/>
                  </a:lnTo>
                  <a:cubicBezTo>
                    <a:pt x="14781" y="7207"/>
                    <a:pt x="13402" y="7905"/>
                    <a:pt x="11950" y="8199"/>
                  </a:cubicBezTo>
                  <a:cubicBezTo>
                    <a:pt x="11373" y="8308"/>
                    <a:pt x="10774" y="8365"/>
                    <a:pt x="10172" y="8365"/>
                  </a:cubicBezTo>
                  <a:cubicBezTo>
                    <a:pt x="8223" y="8365"/>
                    <a:pt x="6240" y="7765"/>
                    <a:pt x="4835" y="6361"/>
                  </a:cubicBezTo>
                  <a:cubicBezTo>
                    <a:pt x="3217" y="4596"/>
                    <a:pt x="2758" y="2225"/>
                    <a:pt x="3217"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3"/>
            <p:cNvSpPr/>
            <p:nvPr/>
          </p:nvSpPr>
          <p:spPr>
            <a:xfrm>
              <a:off x="4233050" y="1731825"/>
              <a:ext cx="128275" cy="120200"/>
            </a:xfrm>
            <a:custGeom>
              <a:avLst/>
              <a:gdLst/>
              <a:ahLst/>
              <a:cxnLst/>
              <a:rect l="l" t="t" r="r" b="b"/>
              <a:pathLst>
                <a:path w="5131" h="4808" extrusionOk="0">
                  <a:moveTo>
                    <a:pt x="2752" y="1"/>
                  </a:moveTo>
                  <a:cubicBezTo>
                    <a:pt x="2028" y="1"/>
                    <a:pt x="1293" y="374"/>
                    <a:pt x="847" y="996"/>
                  </a:cubicBezTo>
                  <a:cubicBezTo>
                    <a:pt x="148" y="1842"/>
                    <a:pt x="1" y="3294"/>
                    <a:pt x="755" y="4140"/>
                  </a:cubicBezTo>
                  <a:cubicBezTo>
                    <a:pt x="1230" y="4601"/>
                    <a:pt x="1874" y="4807"/>
                    <a:pt x="2487" y="4807"/>
                  </a:cubicBezTo>
                  <a:cubicBezTo>
                    <a:pt x="2681" y="4807"/>
                    <a:pt x="2872" y="4787"/>
                    <a:pt x="3053" y="4747"/>
                  </a:cubicBezTo>
                  <a:cubicBezTo>
                    <a:pt x="3825" y="4600"/>
                    <a:pt x="4597" y="4067"/>
                    <a:pt x="4891" y="3294"/>
                  </a:cubicBezTo>
                  <a:cubicBezTo>
                    <a:pt x="5130" y="2761"/>
                    <a:pt x="5130" y="2228"/>
                    <a:pt x="4983" y="1768"/>
                  </a:cubicBezTo>
                  <a:cubicBezTo>
                    <a:pt x="4744" y="1070"/>
                    <a:pt x="4211" y="463"/>
                    <a:pt x="3512" y="151"/>
                  </a:cubicBezTo>
                  <a:cubicBezTo>
                    <a:pt x="3270" y="49"/>
                    <a:pt x="3011" y="1"/>
                    <a:pt x="2752"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3"/>
            <p:cNvSpPr/>
            <p:nvPr/>
          </p:nvSpPr>
          <p:spPr>
            <a:xfrm>
              <a:off x="4346125" y="1848650"/>
              <a:ext cx="72650" cy="72625"/>
            </a:xfrm>
            <a:custGeom>
              <a:avLst/>
              <a:gdLst/>
              <a:ahLst/>
              <a:cxnLst/>
              <a:rect l="l" t="t" r="r" b="b"/>
              <a:pathLst>
                <a:path w="2906" h="2905" extrusionOk="0">
                  <a:moveTo>
                    <a:pt x="1453" y="0"/>
                  </a:moveTo>
                  <a:cubicBezTo>
                    <a:pt x="681" y="0"/>
                    <a:pt x="1" y="699"/>
                    <a:pt x="1" y="1453"/>
                  </a:cubicBezTo>
                  <a:cubicBezTo>
                    <a:pt x="1" y="2298"/>
                    <a:pt x="681" y="2905"/>
                    <a:pt x="1453" y="2905"/>
                  </a:cubicBezTo>
                  <a:cubicBezTo>
                    <a:pt x="2207" y="2905"/>
                    <a:pt x="2905" y="2298"/>
                    <a:pt x="2905" y="1453"/>
                  </a:cubicBezTo>
                  <a:cubicBezTo>
                    <a:pt x="2905" y="699"/>
                    <a:pt x="2207"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3"/>
            <p:cNvSpPr/>
            <p:nvPr/>
          </p:nvSpPr>
          <p:spPr>
            <a:xfrm>
              <a:off x="4181125" y="1848650"/>
              <a:ext cx="70800" cy="72625"/>
            </a:xfrm>
            <a:custGeom>
              <a:avLst/>
              <a:gdLst/>
              <a:ahLst/>
              <a:cxnLst/>
              <a:rect l="l" t="t" r="r" b="b"/>
              <a:pathLst>
                <a:path w="2832" h="2905" extrusionOk="0">
                  <a:moveTo>
                    <a:pt x="1453" y="0"/>
                  </a:moveTo>
                  <a:cubicBezTo>
                    <a:pt x="626" y="0"/>
                    <a:pt x="0" y="699"/>
                    <a:pt x="0" y="1453"/>
                  </a:cubicBezTo>
                  <a:cubicBezTo>
                    <a:pt x="0" y="2298"/>
                    <a:pt x="626" y="2905"/>
                    <a:pt x="1453" y="2905"/>
                  </a:cubicBezTo>
                  <a:cubicBezTo>
                    <a:pt x="2225" y="2905"/>
                    <a:pt x="2832" y="2298"/>
                    <a:pt x="2832" y="1453"/>
                  </a:cubicBezTo>
                  <a:cubicBezTo>
                    <a:pt x="2832" y="699"/>
                    <a:pt x="2225"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3"/>
            <p:cNvSpPr/>
            <p:nvPr/>
          </p:nvSpPr>
          <p:spPr>
            <a:xfrm>
              <a:off x="4135175"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3"/>
            <p:cNvSpPr/>
            <p:nvPr/>
          </p:nvSpPr>
          <p:spPr>
            <a:xfrm>
              <a:off x="4351650"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3"/>
            <p:cNvSpPr/>
            <p:nvPr/>
          </p:nvSpPr>
          <p:spPr>
            <a:xfrm>
              <a:off x="4256050" y="1917575"/>
              <a:ext cx="84125" cy="51975"/>
            </a:xfrm>
            <a:custGeom>
              <a:avLst/>
              <a:gdLst/>
              <a:ahLst/>
              <a:cxnLst/>
              <a:rect l="l" t="t" r="r" b="b"/>
              <a:pathLst>
                <a:path w="3365" h="2079" extrusionOk="0">
                  <a:moveTo>
                    <a:pt x="294" y="1"/>
                  </a:moveTo>
                  <a:cubicBezTo>
                    <a:pt x="147" y="1"/>
                    <a:pt x="0" y="148"/>
                    <a:pt x="0" y="313"/>
                  </a:cubicBezTo>
                  <a:cubicBezTo>
                    <a:pt x="0" y="773"/>
                    <a:pt x="74" y="1067"/>
                    <a:pt x="294" y="1380"/>
                  </a:cubicBezTo>
                  <a:cubicBezTo>
                    <a:pt x="607" y="1839"/>
                    <a:pt x="1140" y="2078"/>
                    <a:pt x="1673" y="2078"/>
                  </a:cubicBezTo>
                  <a:cubicBezTo>
                    <a:pt x="2133" y="2078"/>
                    <a:pt x="2592" y="1839"/>
                    <a:pt x="2905" y="1527"/>
                  </a:cubicBezTo>
                  <a:cubicBezTo>
                    <a:pt x="3217" y="1233"/>
                    <a:pt x="3365" y="847"/>
                    <a:pt x="3365" y="387"/>
                  </a:cubicBezTo>
                  <a:cubicBezTo>
                    <a:pt x="3365" y="148"/>
                    <a:pt x="3217" y="1"/>
                    <a:pt x="305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3"/>
            <p:cNvSpPr/>
            <p:nvPr/>
          </p:nvSpPr>
          <p:spPr>
            <a:xfrm>
              <a:off x="4263400" y="1938725"/>
              <a:ext cx="65275" cy="30825"/>
            </a:xfrm>
            <a:custGeom>
              <a:avLst/>
              <a:gdLst/>
              <a:ahLst/>
              <a:cxnLst/>
              <a:rect l="l" t="t" r="r" b="b"/>
              <a:pathLst>
                <a:path w="2611" h="1233" extrusionOk="0">
                  <a:moveTo>
                    <a:pt x="1379" y="1"/>
                  </a:moveTo>
                  <a:cubicBezTo>
                    <a:pt x="846" y="1"/>
                    <a:pt x="386" y="221"/>
                    <a:pt x="0" y="534"/>
                  </a:cubicBezTo>
                  <a:cubicBezTo>
                    <a:pt x="313" y="993"/>
                    <a:pt x="846" y="1232"/>
                    <a:pt x="1379" y="1232"/>
                  </a:cubicBezTo>
                  <a:cubicBezTo>
                    <a:pt x="1839" y="1232"/>
                    <a:pt x="2298" y="993"/>
                    <a:pt x="2611" y="681"/>
                  </a:cubicBezTo>
                  <a:cubicBezTo>
                    <a:pt x="2390" y="313"/>
                    <a:pt x="1931" y="1"/>
                    <a:pt x="1379"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3"/>
            <p:cNvSpPr/>
            <p:nvPr/>
          </p:nvSpPr>
          <p:spPr>
            <a:xfrm>
              <a:off x="4428400" y="1896450"/>
              <a:ext cx="26675" cy="28975"/>
            </a:xfrm>
            <a:custGeom>
              <a:avLst/>
              <a:gdLst/>
              <a:ahLst/>
              <a:cxnLst/>
              <a:rect l="l" t="t" r="r" b="b"/>
              <a:pathLst>
                <a:path w="1067" h="1159" extrusionOk="0">
                  <a:moveTo>
                    <a:pt x="533" y="0"/>
                  </a:moveTo>
                  <a:cubicBezTo>
                    <a:pt x="221" y="0"/>
                    <a:pt x="0" y="239"/>
                    <a:pt x="0" y="533"/>
                  </a:cubicBezTo>
                  <a:cubicBezTo>
                    <a:pt x="0" y="846"/>
                    <a:pt x="221" y="1158"/>
                    <a:pt x="533" y="1158"/>
                  </a:cubicBezTo>
                  <a:cubicBezTo>
                    <a:pt x="846" y="1158"/>
                    <a:pt x="1067" y="846"/>
                    <a:pt x="1067" y="533"/>
                  </a:cubicBezTo>
                  <a:cubicBezTo>
                    <a:pt x="1067"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3"/>
            <p:cNvSpPr/>
            <p:nvPr/>
          </p:nvSpPr>
          <p:spPr>
            <a:xfrm>
              <a:off x="4158150" y="1896450"/>
              <a:ext cx="27125" cy="28975"/>
            </a:xfrm>
            <a:custGeom>
              <a:avLst/>
              <a:gdLst/>
              <a:ahLst/>
              <a:cxnLst/>
              <a:rect l="l" t="t" r="r" b="b"/>
              <a:pathLst>
                <a:path w="1085" h="1159" extrusionOk="0">
                  <a:moveTo>
                    <a:pt x="533" y="0"/>
                  </a:moveTo>
                  <a:cubicBezTo>
                    <a:pt x="239" y="0"/>
                    <a:pt x="0" y="239"/>
                    <a:pt x="0" y="533"/>
                  </a:cubicBezTo>
                  <a:cubicBezTo>
                    <a:pt x="0" y="846"/>
                    <a:pt x="239" y="1158"/>
                    <a:pt x="533" y="1158"/>
                  </a:cubicBezTo>
                  <a:cubicBezTo>
                    <a:pt x="846" y="1158"/>
                    <a:pt x="1085" y="846"/>
                    <a:pt x="1085" y="533"/>
                  </a:cubicBezTo>
                  <a:cubicBezTo>
                    <a:pt x="1085"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3" name="Google Shape;2213;p43"/>
          <p:cNvGrpSpPr/>
          <p:nvPr/>
        </p:nvGrpSpPr>
        <p:grpSpPr>
          <a:xfrm flipH="1">
            <a:off x="1911532" y="1335262"/>
            <a:ext cx="142077" cy="139500"/>
            <a:chOff x="1655100" y="3332725"/>
            <a:chExt cx="101600" cy="99750"/>
          </a:xfrm>
        </p:grpSpPr>
        <p:sp>
          <p:nvSpPr>
            <p:cNvPr id="2214" name="Google Shape;2214;p4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3"/>
            <p:cNvSpPr/>
            <p:nvPr/>
          </p:nvSpPr>
          <p:spPr>
            <a:xfrm>
              <a:off x="1670488"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7" name="Google Shape;2217;p43"/>
          <p:cNvGrpSpPr/>
          <p:nvPr/>
        </p:nvGrpSpPr>
        <p:grpSpPr>
          <a:xfrm flipH="1">
            <a:off x="8038232" y="2826337"/>
            <a:ext cx="142077" cy="139500"/>
            <a:chOff x="1655100" y="3332725"/>
            <a:chExt cx="101600" cy="99750"/>
          </a:xfrm>
        </p:grpSpPr>
        <p:sp>
          <p:nvSpPr>
            <p:cNvPr id="2218" name="Google Shape;2218;p4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57"/>
                                        </p:tgtEl>
                                        <p:attrNameLst>
                                          <p:attrName>style.visibility</p:attrName>
                                        </p:attrNameLst>
                                      </p:cBhvr>
                                      <p:to>
                                        <p:strVal val="visible"/>
                                      </p:to>
                                    </p:set>
                                    <p:animEffect transition="in" filter="wipe(down)">
                                      <p:cBhvr>
                                        <p:cTn id="7" dur="580">
                                          <p:stCondLst>
                                            <p:cond delay="0"/>
                                          </p:stCondLst>
                                        </p:cTn>
                                        <p:tgtEl>
                                          <p:spTgt spid="2157"/>
                                        </p:tgtEl>
                                      </p:cBhvr>
                                    </p:animEffect>
                                    <p:anim calcmode="lin" valueType="num">
                                      <p:cBhvr>
                                        <p:cTn id="8" dur="1822" tmFilter="0,0; 0.14,0.36; 0.43,0.73; 0.71,0.91; 1.0,1.0">
                                          <p:stCondLst>
                                            <p:cond delay="0"/>
                                          </p:stCondLst>
                                        </p:cTn>
                                        <p:tgtEl>
                                          <p:spTgt spid="215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5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5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5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57"/>
                                        </p:tgtEl>
                                        <p:attrNameLst>
                                          <p:attrName>ppt_y</p:attrName>
                                        </p:attrNameLst>
                                      </p:cBhvr>
                                      <p:tavLst>
                                        <p:tav tm="0" fmla="#ppt_y-sin(pi*$)/81">
                                          <p:val>
                                            <p:fltVal val="0"/>
                                          </p:val>
                                        </p:tav>
                                        <p:tav tm="100000">
                                          <p:val>
                                            <p:fltVal val="1"/>
                                          </p:val>
                                        </p:tav>
                                      </p:tavLst>
                                    </p:anim>
                                    <p:animScale>
                                      <p:cBhvr>
                                        <p:cTn id="13" dur="26">
                                          <p:stCondLst>
                                            <p:cond delay="650"/>
                                          </p:stCondLst>
                                        </p:cTn>
                                        <p:tgtEl>
                                          <p:spTgt spid="2157"/>
                                        </p:tgtEl>
                                      </p:cBhvr>
                                      <p:to x="100000" y="60000"/>
                                    </p:animScale>
                                    <p:animScale>
                                      <p:cBhvr>
                                        <p:cTn id="14" dur="166" decel="50000">
                                          <p:stCondLst>
                                            <p:cond delay="676"/>
                                          </p:stCondLst>
                                        </p:cTn>
                                        <p:tgtEl>
                                          <p:spTgt spid="2157"/>
                                        </p:tgtEl>
                                      </p:cBhvr>
                                      <p:to x="100000" y="100000"/>
                                    </p:animScale>
                                    <p:animScale>
                                      <p:cBhvr>
                                        <p:cTn id="15" dur="26">
                                          <p:stCondLst>
                                            <p:cond delay="1312"/>
                                          </p:stCondLst>
                                        </p:cTn>
                                        <p:tgtEl>
                                          <p:spTgt spid="2157"/>
                                        </p:tgtEl>
                                      </p:cBhvr>
                                      <p:to x="100000" y="80000"/>
                                    </p:animScale>
                                    <p:animScale>
                                      <p:cBhvr>
                                        <p:cTn id="16" dur="166" decel="50000">
                                          <p:stCondLst>
                                            <p:cond delay="1338"/>
                                          </p:stCondLst>
                                        </p:cTn>
                                        <p:tgtEl>
                                          <p:spTgt spid="2157"/>
                                        </p:tgtEl>
                                      </p:cBhvr>
                                      <p:to x="100000" y="100000"/>
                                    </p:animScale>
                                    <p:animScale>
                                      <p:cBhvr>
                                        <p:cTn id="17" dur="26">
                                          <p:stCondLst>
                                            <p:cond delay="1642"/>
                                          </p:stCondLst>
                                        </p:cTn>
                                        <p:tgtEl>
                                          <p:spTgt spid="2157"/>
                                        </p:tgtEl>
                                      </p:cBhvr>
                                      <p:to x="100000" y="90000"/>
                                    </p:animScale>
                                    <p:animScale>
                                      <p:cBhvr>
                                        <p:cTn id="18" dur="166" decel="50000">
                                          <p:stCondLst>
                                            <p:cond delay="1668"/>
                                          </p:stCondLst>
                                        </p:cTn>
                                        <p:tgtEl>
                                          <p:spTgt spid="2157"/>
                                        </p:tgtEl>
                                      </p:cBhvr>
                                      <p:to x="100000" y="100000"/>
                                    </p:animScale>
                                    <p:animScale>
                                      <p:cBhvr>
                                        <p:cTn id="19" dur="26">
                                          <p:stCondLst>
                                            <p:cond delay="1808"/>
                                          </p:stCondLst>
                                        </p:cTn>
                                        <p:tgtEl>
                                          <p:spTgt spid="2157"/>
                                        </p:tgtEl>
                                      </p:cBhvr>
                                      <p:to x="100000" y="95000"/>
                                    </p:animScale>
                                    <p:animScale>
                                      <p:cBhvr>
                                        <p:cTn id="20" dur="166" decel="50000">
                                          <p:stCondLst>
                                            <p:cond delay="1834"/>
                                          </p:stCondLst>
                                        </p:cTn>
                                        <p:tgtEl>
                                          <p:spTgt spid="21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230" name="Google Shape;2230;p44"/>
          <p:cNvSpPr txBox="1">
            <a:spLocks noGrp="1"/>
          </p:cNvSpPr>
          <p:nvPr>
            <p:ph type="title"/>
          </p:nvPr>
        </p:nvSpPr>
        <p:spPr>
          <a:xfrm>
            <a:off x="1949100" y="209550"/>
            <a:ext cx="5245800"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rgbClr val="00B050"/>
                </a:solidFill>
                <a:latin typeface="#9Slide05 Lobster" panose="02000506000000020003" pitchFamily="2" charset="0"/>
              </a:rPr>
              <a:t>Chuẩn bị</a:t>
            </a:r>
            <a:r>
              <a:rPr lang="en" sz="4800">
                <a:latin typeface="#9Slide05 Lobster" panose="02000506000000020003" pitchFamily="2" charset="0"/>
              </a:rPr>
              <a:t> </a:t>
            </a:r>
            <a:r>
              <a:rPr lang="en" sz="4800">
                <a:solidFill>
                  <a:srgbClr val="FF0066"/>
                </a:solidFill>
                <a:latin typeface="#9Slide05 Lobster" panose="02000506000000020003" pitchFamily="2" charset="0"/>
              </a:rPr>
              <a:t>vật dụng</a:t>
            </a:r>
            <a:endParaRPr sz="4800">
              <a:solidFill>
                <a:srgbClr val="FF0066"/>
              </a:solidFill>
              <a:latin typeface="#9Slide05 Lobster" panose="02000506000000020003" pitchFamily="2" charset="0"/>
            </a:endParaRPr>
          </a:p>
        </p:txBody>
      </p:sp>
      <p:sp>
        <p:nvSpPr>
          <p:cNvPr id="2235" name="Google Shape;2235;p44"/>
          <p:cNvSpPr txBox="1">
            <a:spLocks noGrp="1"/>
          </p:cNvSpPr>
          <p:nvPr>
            <p:ph type="subTitle" idx="3"/>
          </p:nvPr>
        </p:nvSpPr>
        <p:spPr>
          <a:xfrm>
            <a:off x="4772204" y="2326450"/>
            <a:ext cx="3692700" cy="33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000">
                <a:solidFill>
                  <a:srgbClr val="FF0066"/>
                </a:solidFill>
                <a:latin typeface="#9Slide05 Lobster" panose="02000506000000020003" pitchFamily="2" charset="0"/>
              </a:rPr>
              <a:t>Lưu ý:  chất liệu, </a:t>
            </a:r>
          </a:p>
          <a:p>
            <a:pPr marL="0" lvl="0" indent="0" algn="ctr" rtl="0">
              <a:spcBef>
                <a:spcPts val="0"/>
              </a:spcBef>
              <a:spcAft>
                <a:spcPts val="0"/>
              </a:spcAft>
              <a:buClr>
                <a:schemeClr val="dk1"/>
              </a:buClr>
              <a:buSzPts val="1100"/>
              <a:buFont typeface="Arial"/>
              <a:buNone/>
            </a:pPr>
            <a:r>
              <a:rPr lang="en" sz="2000">
                <a:solidFill>
                  <a:srgbClr val="FF0066"/>
                </a:solidFill>
                <a:latin typeface="#9Slide05 Lobster" panose="02000506000000020003" pitchFamily="2" charset="0"/>
              </a:rPr>
              <a:t>kích thước phù hợp</a:t>
            </a:r>
            <a:endParaRPr sz="2000">
              <a:solidFill>
                <a:srgbClr val="FF0066"/>
              </a:solidFill>
              <a:latin typeface="#9Slide05 Lobster" panose="02000506000000020003" pitchFamily="2" charset="0"/>
            </a:endParaRPr>
          </a:p>
        </p:txBody>
      </p:sp>
      <p:sp>
        <p:nvSpPr>
          <p:cNvPr id="2238" name="Google Shape;2238;p44"/>
          <p:cNvSpPr txBox="1">
            <a:spLocks noGrp="1"/>
          </p:cNvSpPr>
          <p:nvPr>
            <p:ph type="subTitle" idx="9"/>
          </p:nvPr>
        </p:nvSpPr>
        <p:spPr>
          <a:xfrm>
            <a:off x="713134" y="2062824"/>
            <a:ext cx="3692400" cy="43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a:solidFill>
                  <a:srgbClr val="00B050"/>
                </a:solidFill>
                <a:latin typeface="#9Slide05 Lobster" panose="02000506000000020003" pitchFamily="2" charset="0"/>
              </a:rPr>
              <a:t>Cây hoa</a:t>
            </a:r>
            <a:endParaRPr sz="3200">
              <a:solidFill>
                <a:srgbClr val="00B050"/>
              </a:solidFill>
              <a:latin typeface="#9Slide05 Lobster" panose="02000506000000020003" pitchFamily="2" charset="0"/>
            </a:endParaRPr>
          </a:p>
        </p:txBody>
      </p:sp>
      <p:sp>
        <p:nvSpPr>
          <p:cNvPr id="2239" name="Google Shape;2239;p44"/>
          <p:cNvSpPr txBox="1">
            <a:spLocks noGrp="1"/>
          </p:cNvSpPr>
          <p:nvPr>
            <p:ph type="subTitle" idx="13"/>
          </p:nvPr>
        </p:nvSpPr>
        <p:spPr>
          <a:xfrm>
            <a:off x="4731075" y="2062824"/>
            <a:ext cx="3692700" cy="43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a:solidFill>
                  <a:srgbClr val="00B050"/>
                </a:solidFill>
                <a:latin typeface="#9Slide05 Lobster" panose="02000506000000020003" pitchFamily="2" charset="0"/>
              </a:rPr>
              <a:t>Chậu hoa</a:t>
            </a:r>
            <a:endParaRPr sz="3200">
              <a:solidFill>
                <a:srgbClr val="00B050"/>
              </a:solidFill>
              <a:latin typeface="#9Slide05 Lobster" panose="02000506000000020003" pitchFamily="2" charset="0"/>
            </a:endParaRPr>
          </a:p>
        </p:txBody>
      </p:sp>
      <p:sp>
        <p:nvSpPr>
          <p:cNvPr id="2240" name="Google Shape;2240;p44"/>
          <p:cNvSpPr txBox="1">
            <a:spLocks noGrp="1"/>
          </p:cNvSpPr>
          <p:nvPr>
            <p:ph type="subTitle" idx="14"/>
          </p:nvPr>
        </p:nvSpPr>
        <p:spPr>
          <a:xfrm>
            <a:off x="671390" y="4043086"/>
            <a:ext cx="3692400" cy="43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a:solidFill>
                  <a:srgbClr val="00B050"/>
                </a:solidFill>
                <a:latin typeface="#9Slide05 Lobster" panose="02000506000000020003" pitchFamily="2" charset="0"/>
              </a:rPr>
              <a:t>Giá thể</a:t>
            </a:r>
            <a:endParaRPr sz="3200">
              <a:solidFill>
                <a:srgbClr val="00B050"/>
              </a:solidFill>
              <a:latin typeface="#9Slide05 Lobster" panose="02000506000000020003" pitchFamily="2" charset="0"/>
            </a:endParaRPr>
          </a:p>
        </p:txBody>
      </p:sp>
      <p:sp>
        <p:nvSpPr>
          <p:cNvPr id="2241" name="Google Shape;2241;p44"/>
          <p:cNvSpPr txBox="1">
            <a:spLocks noGrp="1"/>
          </p:cNvSpPr>
          <p:nvPr>
            <p:ph type="subTitle" idx="15"/>
          </p:nvPr>
        </p:nvSpPr>
        <p:spPr>
          <a:xfrm>
            <a:off x="4780185" y="4546182"/>
            <a:ext cx="3692700" cy="43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a:solidFill>
                  <a:srgbClr val="00B050"/>
                </a:solidFill>
                <a:latin typeface="#9Slide05 Lobster" panose="02000506000000020003" pitchFamily="2" charset="0"/>
              </a:rPr>
              <a:t>Vật dụng để trồng,</a:t>
            </a:r>
          </a:p>
          <a:p>
            <a:pPr marL="0" lvl="0" indent="0" algn="ctr" rtl="0">
              <a:spcBef>
                <a:spcPts val="0"/>
              </a:spcBef>
              <a:spcAft>
                <a:spcPts val="0"/>
              </a:spcAft>
              <a:buNone/>
            </a:pPr>
            <a:r>
              <a:rPr lang="en" sz="3200">
                <a:solidFill>
                  <a:srgbClr val="00B050"/>
                </a:solidFill>
                <a:latin typeface="#9Slide05 Lobster" panose="02000506000000020003" pitchFamily="2" charset="0"/>
              </a:rPr>
              <a:t>để trang trí</a:t>
            </a:r>
          </a:p>
        </p:txBody>
      </p:sp>
      <p:grpSp>
        <p:nvGrpSpPr>
          <p:cNvPr id="21" name="Google Shape;2179;p43">
            <a:extLst>
              <a:ext uri="{FF2B5EF4-FFF2-40B4-BE49-F238E27FC236}">
                <a16:creationId xmlns:a16="http://schemas.microsoft.com/office/drawing/2014/main" id="{561B56D4-C539-4A94-BA30-843ECA27C8B0}"/>
              </a:ext>
            </a:extLst>
          </p:cNvPr>
          <p:cNvGrpSpPr/>
          <p:nvPr/>
        </p:nvGrpSpPr>
        <p:grpSpPr>
          <a:xfrm>
            <a:off x="2229632" y="1325203"/>
            <a:ext cx="659337" cy="606707"/>
            <a:chOff x="2718175" y="1713450"/>
            <a:chExt cx="404025" cy="371775"/>
          </a:xfrm>
        </p:grpSpPr>
        <p:sp>
          <p:nvSpPr>
            <p:cNvPr id="22" name="Google Shape;2180;p43">
              <a:extLst>
                <a:ext uri="{FF2B5EF4-FFF2-40B4-BE49-F238E27FC236}">
                  <a16:creationId xmlns:a16="http://schemas.microsoft.com/office/drawing/2014/main" id="{2F160D2B-3644-46A2-8FDB-ED990247163B}"/>
                </a:ext>
              </a:extLst>
            </p:cNvPr>
            <p:cNvSpPr/>
            <p:nvPr/>
          </p:nvSpPr>
          <p:spPr>
            <a:xfrm>
              <a:off x="2720025" y="1713450"/>
              <a:ext cx="402175" cy="370200"/>
            </a:xfrm>
            <a:custGeom>
              <a:avLst/>
              <a:gdLst/>
              <a:ahLst/>
              <a:cxnLst/>
              <a:rect l="l" t="t" r="r" b="b"/>
              <a:pathLst>
                <a:path w="16087" h="14808" extrusionOk="0">
                  <a:moveTo>
                    <a:pt x="8585" y="0"/>
                  </a:moveTo>
                  <a:cubicBezTo>
                    <a:pt x="6344" y="0"/>
                    <a:pt x="4170" y="1080"/>
                    <a:pt x="2684" y="2963"/>
                  </a:cubicBezTo>
                  <a:cubicBezTo>
                    <a:pt x="460" y="5721"/>
                    <a:pt x="0" y="10078"/>
                    <a:pt x="2611" y="12762"/>
                  </a:cubicBezTo>
                  <a:cubicBezTo>
                    <a:pt x="3983" y="14189"/>
                    <a:pt x="5908" y="14807"/>
                    <a:pt x="7813" y="14807"/>
                  </a:cubicBezTo>
                  <a:cubicBezTo>
                    <a:pt x="8460" y="14807"/>
                    <a:pt x="9105" y="14736"/>
                    <a:pt x="9726" y="14600"/>
                  </a:cubicBezTo>
                  <a:cubicBezTo>
                    <a:pt x="12189" y="14141"/>
                    <a:pt x="14487" y="12615"/>
                    <a:pt x="15480" y="10243"/>
                  </a:cubicBezTo>
                  <a:cubicBezTo>
                    <a:pt x="16087" y="8625"/>
                    <a:pt x="16087" y="6861"/>
                    <a:pt x="15627" y="5335"/>
                  </a:cubicBezTo>
                  <a:cubicBezTo>
                    <a:pt x="14947" y="3184"/>
                    <a:pt x="13255" y="1345"/>
                    <a:pt x="11178" y="500"/>
                  </a:cubicBezTo>
                  <a:cubicBezTo>
                    <a:pt x="10328" y="161"/>
                    <a:pt x="9451" y="0"/>
                    <a:pt x="8585"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81;p43">
              <a:extLst>
                <a:ext uri="{FF2B5EF4-FFF2-40B4-BE49-F238E27FC236}">
                  <a16:creationId xmlns:a16="http://schemas.microsoft.com/office/drawing/2014/main" id="{6E6C9A7F-791A-4ED2-8BAC-AB17046EA92F}"/>
                </a:ext>
              </a:extLst>
            </p:cNvPr>
            <p:cNvSpPr/>
            <p:nvPr/>
          </p:nvSpPr>
          <p:spPr>
            <a:xfrm>
              <a:off x="2718175" y="1771900"/>
              <a:ext cx="398525" cy="313325"/>
            </a:xfrm>
            <a:custGeom>
              <a:avLst/>
              <a:gdLst/>
              <a:ahLst/>
              <a:cxnLst/>
              <a:rect l="l" t="t" r="r" b="b"/>
              <a:pathLst>
                <a:path w="15941" h="12533" extrusionOk="0">
                  <a:moveTo>
                    <a:pt x="3218" y="0"/>
                  </a:moveTo>
                  <a:lnTo>
                    <a:pt x="3218" y="0"/>
                  </a:lnTo>
                  <a:cubicBezTo>
                    <a:pt x="3071" y="239"/>
                    <a:pt x="2832" y="460"/>
                    <a:pt x="2685" y="625"/>
                  </a:cubicBezTo>
                  <a:cubicBezTo>
                    <a:pt x="534" y="3456"/>
                    <a:pt x="1" y="7813"/>
                    <a:pt x="2611" y="10498"/>
                  </a:cubicBezTo>
                  <a:cubicBezTo>
                    <a:pt x="4002" y="11889"/>
                    <a:pt x="5962" y="12532"/>
                    <a:pt x="7924" y="12532"/>
                  </a:cubicBezTo>
                  <a:cubicBezTo>
                    <a:pt x="8555" y="12532"/>
                    <a:pt x="9187" y="12466"/>
                    <a:pt x="9800" y="12336"/>
                  </a:cubicBezTo>
                  <a:cubicBezTo>
                    <a:pt x="12171" y="11876"/>
                    <a:pt x="14469" y="10350"/>
                    <a:pt x="15480" y="7979"/>
                  </a:cubicBezTo>
                  <a:cubicBezTo>
                    <a:pt x="15701" y="7354"/>
                    <a:pt x="15848" y="6821"/>
                    <a:pt x="15940" y="6214"/>
                  </a:cubicBezTo>
                  <a:lnTo>
                    <a:pt x="15940" y="6214"/>
                  </a:lnTo>
                  <a:cubicBezTo>
                    <a:pt x="14855" y="7207"/>
                    <a:pt x="13403" y="7905"/>
                    <a:pt x="11951" y="8199"/>
                  </a:cubicBezTo>
                  <a:cubicBezTo>
                    <a:pt x="11373" y="8308"/>
                    <a:pt x="10774" y="8365"/>
                    <a:pt x="10170" y="8365"/>
                  </a:cubicBezTo>
                  <a:cubicBezTo>
                    <a:pt x="8216" y="8365"/>
                    <a:pt x="6222" y="7765"/>
                    <a:pt x="4817" y="6361"/>
                  </a:cubicBezTo>
                  <a:cubicBezTo>
                    <a:pt x="3218" y="4596"/>
                    <a:pt x="2758" y="2225"/>
                    <a:pt x="3218"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82;p43">
              <a:extLst>
                <a:ext uri="{FF2B5EF4-FFF2-40B4-BE49-F238E27FC236}">
                  <a16:creationId xmlns:a16="http://schemas.microsoft.com/office/drawing/2014/main" id="{32700D44-272A-4A28-A5FC-987CF3D41711}"/>
                </a:ext>
              </a:extLst>
            </p:cNvPr>
            <p:cNvSpPr/>
            <p:nvPr/>
          </p:nvSpPr>
          <p:spPr>
            <a:xfrm>
              <a:off x="2863875" y="1731825"/>
              <a:ext cx="128250" cy="120200"/>
            </a:xfrm>
            <a:custGeom>
              <a:avLst/>
              <a:gdLst/>
              <a:ahLst/>
              <a:cxnLst/>
              <a:rect l="l" t="t" r="r" b="b"/>
              <a:pathLst>
                <a:path w="5130" h="4808" extrusionOk="0">
                  <a:moveTo>
                    <a:pt x="2751" y="1"/>
                  </a:moveTo>
                  <a:cubicBezTo>
                    <a:pt x="2027" y="1"/>
                    <a:pt x="1288" y="374"/>
                    <a:pt x="828" y="996"/>
                  </a:cubicBezTo>
                  <a:cubicBezTo>
                    <a:pt x="148" y="1842"/>
                    <a:pt x="1" y="3294"/>
                    <a:pt x="754" y="4140"/>
                  </a:cubicBezTo>
                  <a:cubicBezTo>
                    <a:pt x="1229" y="4601"/>
                    <a:pt x="1874" y="4807"/>
                    <a:pt x="2487" y="4807"/>
                  </a:cubicBezTo>
                  <a:cubicBezTo>
                    <a:pt x="2680" y="4807"/>
                    <a:pt x="2871" y="4787"/>
                    <a:pt x="3052" y="4747"/>
                  </a:cubicBezTo>
                  <a:cubicBezTo>
                    <a:pt x="3825" y="4600"/>
                    <a:pt x="4597" y="4067"/>
                    <a:pt x="4891" y="3294"/>
                  </a:cubicBezTo>
                  <a:cubicBezTo>
                    <a:pt x="5130" y="2761"/>
                    <a:pt x="5130" y="2228"/>
                    <a:pt x="4964" y="1768"/>
                  </a:cubicBezTo>
                  <a:cubicBezTo>
                    <a:pt x="4744" y="1070"/>
                    <a:pt x="4211" y="463"/>
                    <a:pt x="3512" y="151"/>
                  </a:cubicBezTo>
                  <a:cubicBezTo>
                    <a:pt x="3269" y="49"/>
                    <a:pt x="3011" y="1"/>
                    <a:pt x="2751"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83;p43">
              <a:extLst>
                <a:ext uri="{FF2B5EF4-FFF2-40B4-BE49-F238E27FC236}">
                  <a16:creationId xmlns:a16="http://schemas.microsoft.com/office/drawing/2014/main" id="{25958389-7FFA-42D0-83FC-550F3FB597B6}"/>
                </a:ext>
              </a:extLst>
            </p:cNvPr>
            <p:cNvSpPr/>
            <p:nvPr/>
          </p:nvSpPr>
          <p:spPr>
            <a:xfrm>
              <a:off x="2974650" y="1850475"/>
              <a:ext cx="68950" cy="68975"/>
            </a:xfrm>
            <a:custGeom>
              <a:avLst/>
              <a:gdLst/>
              <a:ahLst/>
              <a:cxnLst/>
              <a:rect l="l" t="t" r="r" b="b"/>
              <a:pathLst>
                <a:path w="2758" h="2759" extrusionOk="0">
                  <a:moveTo>
                    <a:pt x="1379" y="1"/>
                  </a:moveTo>
                  <a:cubicBezTo>
                    <a:pt x="625" y="1"/>
                    <a:pt x="0" y="626"/>
                    <a:pt x="0" y="1380"/>
                  </a:cubicBezTo>
                  <a:cubicBezTo>
                    <a:pt x="0" y="2152"/>
                    <a:pt x="625" y="2758"/>
                    <a:pt x="1379" y="2758"/>
                  </a:cubicBezTo>
                  <a:cubicBezTo>
                    <a:pt x="2151" y="2758"/>
                    <a:pt x="2758" y="2152"/>
                    <a:pt x="2758" y="1380"/>
                  </a:cubicBezTo>
                  <a:cubicBezTo>
                    <a:pt x="2758" y="626"/>
                    <a:pt x="2151"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84;p43">
              <a:extLst>
                <a:ext uri="{FF2B5EF4-FFF2-40B4-BE49-F238E27FC236}">
                  <a16:creationId xmlns:a16="http://schemas.microsoft.com/office/drawing/2014/main" id="{4EF2397C-883A-47BC-8388-77D05FFE04FC}"/>
                </a:ext>
              </a:extLst>
            </p:cNvPr>
            <p:cNvSpPr/>
            <p:nvPr/>
          </p:nvSpPr>
          <p:spPr>
            <a:xfrm>
              <a:off x="2817925" y="1850475"/>
              <a:ext cx="68950" cy="68975"/>
            </a:xfrm>
            <a:custGeom>
              <a:avLst/>
              <a:gdLst/>
              <a:ahLst/>
              <a:cxnLst/>
              <a:rect l="l" t="t" r="r" b="b"/>
              <a:pathLst>
                <a:path w="2758" h="2759" extrusionOk="0">
                  <a:moveTo>
                    <a:pt x="1379" y="1"/>
                  </a:moveTo>
                  <a:cubicBezTo>
                    <a:pt x="607" y="1"/>
                    <a:pt x="0" y="626"/>
                    <a:pt x="0" y="1380"/>
                  </a:cubicBezTo>
                  <a:cubicBezTo>
                    <a:pt x="0" y="2152"/>
                    <a:pt x="607" y="2758"/>
                    <a:pt x="1379" y="2758"/>
                  </a:cubicBezTo>
                  <a:cubicBezTo>
                    <a:pt x="2133" y="2758"/>
                    <a:pt x="2758" y="2152"/>
                    <a:pt x="2758" y="1380"/>
                  </a:cubicBezTo>
                  <a:cubicBezTo>
                    <a:pt x="2758" y="626"/>
                    <a:pt x="2133"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85;p43">
              <a:extLst>
                <a:ext uri="{FF2B5EF4-FFF2-40B4-BE49-F238E27FC236}">
                  <a16:creationId xmlns:a16="http://schemas.microsoft.com/office/drawing/2014/main" id="{8BDB28FA-E43B-428D-9039-12BCBF6C95AA}"/>
                </a:ext>
              </a:extLst>
            </p:cNvPr>
            <p:cNvSpPr/>
            <p:nvPr/>
          </p:nvSpPr>
          <p:spPr>
            <a:xfrm>
              <a:off x="2775625" y="1906100"/>
              <a:ext cx="105275" cy="44150"/>
            </a:xfrm>
            <a:custGeom>
              <a:avLst/>
              <a:gdLst/>
              <a:ahLst/>
              <a:cxnLst/>
              <a:rect l="l" t="t" r="r" b="b"/>
              <a:pathLst>
                <a:path w="4211" h="1766" extrusionOk="0">
                  <a:moveTo>
                    <a:pt x="2060" y="0"/>
                  </a:moveTo>
                  <a:cubicBezTo>
                    <a:pt x="920" y="0"/>
                    <a:pt x="1" y="460"/>
                    <a:pt x="1" y="919"/>
                  </a:cubicBezTo>
                  <a:cubicBezTo>
                    <a:pt x="1" y="1379"/>
                    <a:pt x="920" y="1765"/>
                    <a:pt x="2060" y="1765"/>
                  </a:cubicBezTo>
                  <a:cubicBezTo>
                    <a:pt x="3218" y="1765"/>
                    <a:pt x="4211" y="1379"/>
                    <a:pt x="4211" y="919"/>
                  </a:cubicBezTo>
                  <a:cubicBezTo>
                    <a:pt x="4211" y="460"/>
                    <a:pt x="3218" y="0"/>
                    <a:pt x="2060"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86;p43">
              <a:extLst>
                <a:ext uri="{FF2B5EF4-FFF2-40B4-BE49-F238E27FC236}">
                  <a16:creationId xmlns:a16="http://schemas.microsoft.com/office/drawing/2014/main" id="{F59DB4F4-B202-4881-A836-3CC78485AA32}"/>
                </a:ext>
              </a:extLst>
            </p:cNvPr>
            <p:cNvSpPr/>
            <p:nvPr/>
          </p:nvSpPr>
          <p:spPr>
            <a:xfrm>
              <a:off x="2980625" y="1906100"/>
              <a:ext cx="105275" cy="44150"/>
            </a:xfrm>
            <a:custGeom>
              <a:avLst/>
              <a:gdLst/>
              <a:ahLst/>
              <a:cxnLst/>
              <a:rect l="l" t="t" r="r" b="b"/>
              <a:pathLst>
                <a:path w="4211" h="1766" extrusionOk="0">
                  <a:moveTo>
                    <a:pt x="2059" y="0"/>
                  </a:moveTo>
                  <a:cubicBezTo>
                    <a:pt x="919" y="0"/>
                    <a:pt x="0" y="460"/>
                    <a:pt x="0" y="919"/>
                  </a:cubicBezTo>
                  <a:cubicBezTo>
                    <a:pt x="0" y="1379"/>
                    <a:pt x="919" y="1765"/>
                    <a:pt x="2059" y="1765"/>
                  </a:cubicBezTo>
                  <a:cubicBezTo>
                    <a:pt x="3291" y="1765"/>
                    <a:pt x="4210" y="1379"/>
                    <a:pt x="4210" y="919"/>
                  </a:cubicBezTo>
                  <a:cubicBezTo>
                    <a:pt x="4210" y="460"/>
                    <a:pt x="3291" y="0"/>
                    <a:pt x="2059"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87;p43">
              <a:extLst>
                <a:ext uri="{FF2B5EF4-FFF2-40B4-BE49-F238E27FC236}">
                  <a16:creationId xmlns:a16="http://schemas.microsoft.com/office/drawing/2014/main" id="{5CA2D0B7-0923-4970-AD86-158114363425}"/>
                </a:ext>
              </a:extLst>
            </p:cNvPr>
            <p:cNvSpPr/>
            <p:nvPr/>
          </p:nvSpPr>
          <p:spPr>
            <a:xfrm>
              <a:off x="3053225" y="1896450"/>
              <a:ext cx="24850" cy="27125"/>
            </a:xfrm>
            <a:custGeom>
              <a:avLst/>
              <a:gdLst/>
              <a:ahLst/>
              <a:cxnLst/>
              <a:rect l="l" t="t" r="r" b="b"/>
              <a:pathLst>
                <a:path w="994" h="1085" extrusionOk="0">
                  <a:moveTo>
                    <a:pt x="534" y="0"/>
                  </a:moveTo>
                  <a:cubicBezTo>
                    <a:pt x="240" y="0"/>
                    <a:pt x="1" y="239"/>
                    <a:pt x="1" y="533"/>
                  </a:cubicBezTo>
                  <a:cubicBezTo>
                    <a:pt x="1" y="846"/>
                    <a:pt x="240" y="1085"/>
                    <a:pt x="534" y="1085"/>
                  </a:cubicBezTo>
                  <a:cubicBezTo>
                    <a:pt x="773" y="1085"/>
                    <a:pt x="994" y="846"/>
                    <a:pt x="994" y="533"/>
                  </a:cubicBezTo>
                  <a:cubicBezTo>
                    <a:pt x="994" y="239"/>
                    <a:pt x="773" y="0"/>
                    <a:pt x="5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88;p43">
              <a:extLst>
                <a:ext uri="{FF2B5EF4-FFF2-40B4-BE49-F238E27FC236}">
                  <a16:creationId xmlns:a16="http://schemas.microsoft.com/office/drawing/2014/main" id="{68A85AF4-C140-4435-972D-2986689C6E73}"/>
                </a:ext>
              </a:extLst>
            </p:cNvPr>
            <p:cNvSpPr/>
            <p:nvPr/>
          </p:nvSpPr>
          <p:spPr>
            <a:xfrm>
              <a:off x="2796775" y="1896450"/>
              <a:ext cx="24850" cy="27125"/>
            </a:xfrm>
            <a:custGeom>
              <a:avLst/>
              <a:gdLst/>
              <a:ahLst/>
              <a:cxnLst/>
              <a:rect l="l" t="t" r="r" b="b"/>
              <a:pathLst>
                <a:path w="994" h="1085" extrusionOk="0">
                  <a:moveTo>
                    <a:pt x="460" y="0"/>
                  </a:moveTo>
                  <a:cubicBezTo>
                    <a:pt x="221" y="0"/>
                    <a:pt x="0" y="239"/>
                    <a:pt x="0" y="533"/>
                  </a:cubicBezTo>
                  <a:cubicBezTo>
                    <a:pt x="0" y="846"/>
                    <a:pt x="221" y="1085"/>
                    <a:pt x="460" y="1085"/>
                  </a:cubicBezTo>
                  <a:cubicBezTo>
                    <a:pt x="754" y="1085"/>
                    <a:pt x="993" y="846"/>
                    <a:pt x="993" y="533"/>
                  </a:cubicBezTo>
                  <a:cubicBezTo>
                    <a:pt x="993" y="239"/>
                    <a:pt x="754" y="0"/>
                    <a:pt x="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89;p43">
              <a:extLst>
                <a:ext uri="{FF2B5EF4-FFF2-40B4-BE49-F238E27FC236}">
                  <a16:creationId xmlns:a16="http://schemas.microsoft.com/office/drawing/2014/main" id="{652C9BDE-2303-446A-8B75-5DE74CD55175}"/>
                </a:ext>
              </a:extLst>
            </p:cNvPr>
            <p:cNvSpPr/>
            <p:nvPr/>
          </p:nvSpPr>
          <p:spPr>
            <a:xfrm>
              <a:off x="2886850" y="1913900"/>
              <a:ext cx="82300" cy="51500"/>
            </a:xfrm>
            <a:custGeom>
              <a:avLst/>
              <a:gdLst/>
              <a:ahLst/>
              <a:cxnLst/>
              <a:rect l="l" t="t" r="r" b="b"/>
              <a:pathLst>
                <a:path w="3292" h="2060" extrusionOk="0">
                  <a:moveTo>
                    <a:pt x="295" y="1"/>
                  </a:moveTo>
                  <a:cubicBezTo>
                    <a:pt x="148" y="1"/>
                    <a:pt x="1" y="148"/>
                    <a:pt x="1" y="295"/>
                  </a:cubicBezTo>
                  <a:cubicBezTo>
                    <a:pt x="1" y="1214"/>
                    <a:pt x="681" y="1986"/>
                    <a:pt x="1600" y="2060"/>
                  </a:cubicBezTo>
                  <a:cubicBezTo>
                    <a:pt x="2519" y="2060"/>
                    <a:pt x="3292" y="1306"/>
                    <a:pt x="3292" y="387"/>
                  </a:cubicBezTo>
                  <a:cubicBezTo>
                    <a:pt x="3292" y="221"/>
                    <a:pt x="3218" y="74"/>
                    <a:pt x="2979" y="74"/>
                  </a:cubicBezTo>
                  <a:cubicBezTo>
                    <a:pt x="2832" y="74"/>
                    <a:pt x="2667" y="221"/>
                    <a:pt x="2667" y="387"/>
                  </a:cubicBezTo>
                  <a:cubicBezTo>
                    <a:pt x="2593" y="920"/>
                    <a:pt x="2133" y="1380"/>
                    <a:pt x="1600" y="1380"/>
                  </a:cubicBezTo>
                  <a:cubicBezTo>
                    <a:pt x="1067" y="1380"/>
                    <a:pt x="607" y="920"/>
                    <a:pt x="681" y="295"/>
                  </a:cubicBezTo>
                  <a:cubicBezTo>
                    <a:pt x="681" y="148"/>
                    <a:pt x="534" y="1"/>
                    <a:pt x="295"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2190;p43">
            <a:extLst>
              <a:ext uri="{FF2B5EF4-FFF2-40B4-BE49-F238E27FC236}">
                <a16:creationId xmlns:a16="http://schemas.microsoft.com/office/drawing/2014/main" id="{CFAB1CDE-0418-4739-8FA5-B1F1DE9D8186}"/>
              </a:ext>
            </a:extLst>
          </p:cNvPr>
          <p:cNvGrpSpPr/>
          <p:nvPr/>
        </p:nvGrpSpPr>
        <p:grpSpPr>
          <a:xfrm rot="178752">
            <a:off x="2187928" y="3307889"/>
            <a:ext cx="659325" cy="606696"/>
            <a:chOff x="3369450" y="1713450"/>
            <a:chExt cx="404025" cy="371775"/>
          </a:xfrm>
        </p:grpSpPr>
        <p:sp>
          <p:nvSpPr>
            <p:cNvPr id="33" name="Google Shape;2191;p43">
              <a:extLst>
                <a:ext uri="{FF2B5EF4-FFF2-40B4-BE49-F238E27FC236}">
                  <a16:creationId xmlns:a16="http://schemas.microsoft.com/office/drawing/2014/main" id="{29B94971-D0DA-421D-B56A-AD94239B6414}"/>
                </a:ext>
              </a:extLst>
            </p:cNvPr>
            <p:cNvSpPr/>
            <p:nvPr/>
          </p:nvSpPr>
          <p:spPr>
            <a:xfrm>
              <a:off x="3371300" y="1713450"/>
              <a:ext cx="402175" cy="370200"/>
            </a:xfrm>
            <a:custGeom>
              <a:avLst/>
              <a:gdLst/>
              <a:ahLst/>
              <a:cxnLst/>
              <a:rect l="l" t="t" r="r" b="b"/>
              <a:pathLst>
                <a:path w="16087" h="14808" extrusionOk="0">
                  <a:moveTo>
                    <a:pt x="8563" y="0"/>
                  </a:moveTo>
                  <a:cubicBezTo>
                    <a:pt x="6297" y="0"/>
                    <a:pt x="4091" y="1080"/>
                    <a:pt x="2592" y="2963"/>
                  </a:cubicBezTo>
                  <a:cubicBezTo>
                    <a:pt x="460" y="5721"/>
                    <a:pt x="0" y="10078"/>
                    <a:pt x="2592" y="12762"/>
                  </a:cubicBezTo>
                  <a:cubicBezTo>
                    <a:pt x="3910" y="14189"/>
                    <a:pt x="5821" y="14807"/>
                    <a:pt x="7760" y="14807"/>
                  </a:cubicBezTo>
                  <a:cubicBezTo>
                    <a:pt x="8420" y="14807"/>
                    <a:pt x="9082" y="14736"/>
                    <a:pt x="9725" y="14600"/>
                  </a:cubicBezTo>
                  <a:cubicBezTo>
                    <a:pt x="12097" y="14141"/>
                    <a:pt x="14395" y="12615"/>
                    <a:pt x="15388" y="10243"/>
                  </a:cubicBezTo>
                  <a:cubicBezTo>
                    <a:pt x="16086" y="8625"/>
                    <a:pt x="16086" y="6861"/>
                    <a:pt x="15553" y="5335"/>
                  </a:cubicBezTo>
                  <a:cubicBezTo>
                    <a:pt x="14855" y="3184"/>
                    <a:pt x="13255" y="1345"/>
                    <a:pt x="11178" y="500"/>
                  </a:cubicBezTo>
                  <a:cubicBezTo>
                    <a:pt x="10322" y="161"/>
                    <a:pt x="9438" y="0"/>
                    <a:pt x="8563"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92;p43">
              <a:extLst>
                <a:ext uri="{FF2B5EF4-FFF2-40B4-BE49-F238E27FC236}">
                  <a16:creationId xmlns:a16="http://schemas.microsoft.com/office/drawing/2014/main" id="{E9E8943E-3037-4BC6-BE82-2F910FC89E51}"/>
                </a:ext>
              </a:extLst>
            </p:cNvPr>
            <p:cNvSpPr/>
            <p:nvPr/>
          </p:nvSpPr>
          <p:spPr>
            <a:xfrm>
              <a:off x="3369450" y="1771900"/>
              <a:ext cx="398050" cy="313325"/>
            </a:xfrm>
            <a:custGeom>
              <a:avLst/>
              <a:gdLst/>
              <a:ahLst/>
              <a:cxnLst/>
              <a:rect l="l" t="t" r="r" b="b"/>
              <a:pathLst>
                <a:path w="15922" h="12533" extrusionOk="0">
                  <a:moveTo>
                    <a:pt x="3218" y="0"/>
                  </a:moveTo>
                  <a:lnTo>
                    <a:pt x="3218" y="0"/>
                  </a:lnTo>
                  <a:cubicBezTo>
                    <a:pt x="2979" y="239"/>
                    <a:pt x="2832" y="460"/>
                    <a:pt x="2666" y="625"/>
                  </a:cubicBezTo>
                  <a:cubicBezTo>
                    <a:pt x="460" y="3456"/>
                    <a:pt x="0" y="7813"/>
                    <a:pt x="2593" y="10498"/>
                  </a:cubicBezTo>
                  <a:cubicBezTo>
                    <a:pt x="3984" y="11889"/>
                    <a:pt x="5901" y="12532"/>
                    <a:pt x="7851" y="12532"/>
                  </a:cubicBezTo>
                  <a:cubicBezTo>
                    <a:pt x="8478" y="12532"/>
                    <a:pt x="9108" y="12466"/>
                    <a:pt x="9726" y="12336"/>
                  </a:cubicBezTo>
                  <a:cubicBezTo>
                    <a:pt x="12097" y="11876"/>
                    <a:pt x="14469" y="10350"/>
                    <a:pt x="15462" y="7979"/>
                  </a:cubicBezTo>
                  <a:cubicBezTo>
                    <a:pt x="15701" y="7354"/>
                    <a:pt x="15848" y="6821"/>
                    <a:pt x="15921" y="6214"/>
                  </a:cubicBezTo>
                  <a:lnTo>
                    <a:pt x="15921" y="6214"/>
                  </a:lnTo>
                  <a:cubicBezTo>
                    <a:pt x="14782" y="7207"/>
                    <a:pt x="13403" y="7905"/>
                    <a:pt x="11950" y="8199"/>
                  </a:cubicBezTo>
                  <a:cubicBezTo>
                    <a:pt x="11351" y="8308"/>
                    <a:pt x="10736" y="8365"/>
                    <a:pt x="10122" y="8365"/>
                  </a:cubicBezTo>
                  <a:cubicBezTo>
                    <a:pt x="8136" y="8365"/>
                    <a:pt x="6165" y="7765"/>
                    <a:pt x="4817" y="6361"/>
                  </a:cubicBezTo>
                  <a:cubicBezTo>
                    <a:pt x="3126" y="4596"/>
                    <a:pt x="2758" y="2225"/>
                    <a:pt x="3218"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93;p43">
              <a:extLst>
                <a:ext uri="{FF2B5EF4-FFF2-40B4-BE49-F238E27FC236}">
                  <a16:creationId xmlns:a16="http://schemas.microsoft.com/office/drawing/2014/main" id="{E28EDFF9-6BDF-44D0-A2CD-5758F76F1465}"/>
                </a:ext>
              </a:extLst>
            </p:cNvPr>
            <p:cNvSpPr/>
            <p:nvPr/>
          </p:nvSpPr>
          <p:spPr>
            <a:xfrm>
              <a:off x="3512850" y="1731825"/>
              <a:ext cx="130100" cy="120200"/>
            </a:xfrm>
            <a:custGeom>
              <a:avLst/>
              <a:gdLst/>
              <a:ahLst/>
              <a:cxnLst/>
              <a:rect l="l" t="t" r="r" b="b"/>
              <a:pathLst>
                <a:path w="5204" h="4808" extrusionOk="0">
                  <a:moveTo>
                    <a:pt x="2807" y="1"/>
                  </a:moveTo>
                  <a:cubicBezTo>
                    <a:pt x="2066" y="1"/>
                    <a:pt x="1347" y="374"/>
                    <a:pt x="846" y="996"/>
                  </a:cubicBezTo>
                  <a:cubicBezTo>
                    <a:pt x="148" y="1842"/>
                    <a:pt x="0" y="3294"/>
                    <a:pt x="846" y="4140"/>
                  </a:cubicBezTo>
                  <a:cubicBezTo>
                    <a:pt x="1307" y="4601"/>
                    <a:pt x="1906" y="4807"/>
                    <a:pt x="2538" y="4807"/>
                  </a:cubicBezTo>
                  <a:cubicBezTo>
                    <a:pt x="2738" y="4807"/>
                    <a:pt x="2941" y="4787"/>
                    <a:pt x="3144" y="4747"/>
                  </a:cubicBezTo>
                  <a:cubicBezTo>
                    <a:pt x="3916" y="4600"/>
                    <a:pt x="4670" y="4067"/>
                    <a:pt x="4983" y="3294"/>
                  </a:cubicBezTo>
                  <a:cubicBezTo>
                    <a:pt x="5203" y="2761"/>
                    <a:pt x="5203" y="2228"/>
                    <a:pt x="4983" y="1768"/>
                  </a:cubicBezTo>
                  <a:cubicBezTo>
                    <a:pt x="4836" y="1070"/>
                    <a:pt x="4284" y="463"/>
                    <a:pt x="3604" y="151"/>
                  </a:cubicBezTo>
                  <a:cubicBezTo>
                    <a:pt x="3342" y="49"/>
                    <a:pt x="3073" y="1"/>
                    <a:pt x="2807"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94;p43">
              <a:extLst>
                <a:ext uri="{FF2B5EF4-FFF2-40B4-BE49-F238E27FC236}">
                  <a16:creationId xmlns:a16="http://schemas.microsoft.com/office/drawing/2014/main" id="{0140D018-A96B-48A8-91DE-C3709BE8D48C}"/>
                </a:ext>
              </a:extLst>
            </p:cNvPr>
            <p:cNvSpPr/>
            <p:nvPr/>
          </p:nvSpPr>
          <p:spPr>
            <a:xfrm>
              <a:off x="3479550" y="1835025"/>
              <a:ext cx="73775" cy="80100"/>
            </a:xfrm>
            <a:custGeom>
              <a:avLst/>
              <a:gdLst/>
              <a:ahLst/>
              <a:cxnLst/>
              <a:rect l="l" t="t" r="r" b="b"/>
              <a:pathLst>
                <a:path w="2951" h="3204" extrusionOk="0">
                  <a:moveTo>
                    <a:pt x="665" y="0"/>
                  </a:moveTo>
                  <a:cubicBezTo>
                    <a:pt x="396" y="0"/>
                    <a:pt x="249" y="454"/>
                    <a:pt x="487" y="692"/>
                  </a:cubicBezTo>
                  <a:cubicBezTo>
                    <a:pt x="799" y="858"/>
                    <a:pt x="1020" y="1152"/>
                    <a:pt x="1332" y="1391"/>
                  </a:cubicBezTo>
                  <a:lnTo>
                    <a:pt x="652" y="1391"/>
                  </a:lnTo>
                  <a:cubicBezTo>
                    <a:pt x="193" y="1391"/>
                    <a:pt x="193" y="2071"/>
                    <a:pt x="652" y="2071"/>
                  </a:cubicBezTo>
                  <a:lnTo>
                    <a:pt x="1185" y="2071"/>
                  </a:lnTo>
                  <a:cubicBezTo>
                    <a:pt x="873" y="2237"/>
                    <a:pt x="560" y="2384"/>
                    <a:pt x="266" y="2531"/>
                  </a:cubicBezTo>
                  <a:cubicBezTo>
                    <a:pt x="0" y="2734"/>
                    <a:pt x="187" y="3203"/>
                    <a:pt x="486" y="3203"/>
                  </a:cubicBezTo>
                  <a:cubicBezTo>
                    <a:pt x="538" y="3203"/>
                    <a:pt x="595" y="3189"/>
                    <a:pt x="652" y="3156"/>
                  </a:cubicBezTo>
                  <a:cubicBezTo>
                    <a:pt x="1332" y="2770"/>
                    <a:pt x="2031" y="2457"/>
                    <a:pt x="2711" y="2071"/>
                  </a:cubicBezTo>
                  <a:cubicBezTo>
                    <a:pt x="2950" y="1924"/>
                    <a:pt x="2950" y="1538"/>
                    <a:pt x="2638" y="1464"/>
                  </a:cubicBezTo>
                  <a:cubicBezTo>
                    <a:pt x="2638" y="1464"/>
                    <a:pt x="1185" y="325"/>
                    <a:pt x="873" y="86"/>
                  </a:cubicBezTo>
                  <a:cubicBezTo>
                    <a:pt x="799" y="26"/>
                    <a:pt x="728" y="0"/>
                    <a:pt x="665"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95;p43">
              <a:extLst>
                <a:ext uri="{FF2B5EF4-FFF2-40B4-BE49-F238E27FC236}">
                  <a16:creationId xmlns:a16="http://schemas.microsoft.com/office/drawing/2014/main" id="{743CDC22-E843-4F72-902D-253FCB3F7884}"/>
                </a:ext>
              </a:extLst>
            </p:cNvPr>
            <p:cNvSpPr/>
            <p:nvPr/>
          </p:nvSpPr>
          <p:spPr>
            <a:xfrm>
              <a:off x="3606600" y="1835025"/>
              <a:ext cx="75350" cy="80100"/>
            </a:xfrm>
            <a:custGeom>
              <a:avLst/>
              <a:gdLst/>
              <a:ahLst/>
              <a:cxnLst/>
              <a:rect l="l" t="t" r="r" b="b"/>
              <a:pathLst>
                <a:path w="3014" h="3204" extrusionOk="0">
                  <a:moveTo>
                    <a:pt x="2360" y="0"/>
                  </a:moveTo>
                  <a:cubicBezTo>
                    <a:pt x="2296" y="0"/>
                    <a:pt x="2226" y="26"/>
                    <a:pt x="2152" y="86"/>
                  </a:cubicBezTo>
                  <a:cubicBezTo>
                    <a:pt x="1839" y="325"/>
                    <a:pt x="387" y="1464"/>
                    <a:pt x="387" y="1464"/>
                  </a:cubicBezTo>
                  <a:cubicBezTo>
                    <a:pt x="74" y="1538"/>
                    <a:pt x="1" y="1924"/>
                    <a:pt x="313" y="2071"/>
                  </a:cubicBezTo>
                  <a:cubicBezTo>
                    <a:pt x="920" y="2457"/>
                    <a:pt x="1692" y="2770"/>
                    <a:pt x="2372" y="3156"/>
                  </a:cubicBezTo>
                  <a:cubicBezTo>
                    <a:pt x="2430" y="3189"/>
                    <a:pt x="2486" y="3203"/>
                    <a:pt x="2539" y="3203"/>
                  </a:cubicBezTo>
                  <a:cubicBezTo>
                    <a:pt x="2836" y="3203"/>
                    <a:pt x="3013" y="2734"/>
                    <a:pt x="2685" y="2531"/>
                  </a:cubicBezTo>
                  <a:cubicBezTo>
                    <a:pt x="2464" y="2384"/>
                    <a:pt x="2152" y="2237"/>
                    <a:pt x="1839" y="2071"/>
                  </a:cubicBezTo>
                  <a:lnTo>
                    <a:pt x="2372" y="2071"/>
                  </a:lnTo>
                  <a:cubicBezTo>
                    <a:pt x="2759" y="2071"/>
                    <a:pt x="2759" y="1391"/>
                    <a:pt x="2372" y="1391"/>
                  </a:cubicBezTo>
                  <a:lnTo>
                    <a:pt x="1692" y="1391"/>
                  </a:lnTo>
                  <a:cubicBezTo>
                    <a:pt x="1913" y="1152"/>
                    <a:pt x="2225" y="858"/>
                    <a:pt x="2464" y="692"/>
                  </a:cubicBezTo>
                  <a:cubicBezTo>
                    <a:pt x="2762" y="454"/>
                    <a:pt x="2626" y="0"/>
                    <a:pt x="2360"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96;p43">
              <a:extLst>
                <a:ext uri="{FF2B5EF4-FFF2-40B4-BE49-F238E27FC236}">
                  <a16:creationId xmlns:a16="http://schemas.microsoft.com/office/drawing/2014/main" id="{937C67F1-74E5-422D-9FFB-478A76D3E089}"/>
                </a:ext>
              </a:extLst>
            </p:cNvPr>
            <p:cNvSpPr/>
            <p:nvPr/>
          </p:nvSpPr>
          <p:spPr>
            <a:xfrm>
              <a:off x="3420925" y="1906100"/>
              <a:ext cx="109425" cy="44150"/>
            </a:xfrm>
            <a:custGeom>
              <a:avLst/>
              <a:gdLst/>
              <a:ahLst/>
              <a:cxnLst/>
              <a:rect l="l" t="t" r="r" b="b"/>
              <a:pathLst>
                <a:path w="4377" h="1766" extrusionOk="0">
                  <a:moveTo>
                    <a:pt x="2152" y="0"/>
                  </a:moveTo>
                  <a:cubicBezTo>
                    <a:pt x="993" y="0"/>
                    <a:pt x="1" y="386"/>
                    <a:pt x="1" y="919"/>
                  </a:cubicBezTo>
                  <a:cubicBezTo>
                    <a:pt x="1" y="1379"/>
                    <a:pt x="993" y="1765"/>
                    <a:pt x="2152" y="1765"/>
                  </a:cubicBezTo>
                  <a:cubicBezTo>
                    <a:pt x="3365" y="1765"/>
                    <a:pt x="4376" y="1379"/>
                    <a:pt x="4376" y="919"/>
                  </a:cubicBezTo>
                  <a:cubicBezTo>
                    <a:pt x="4376" y="386"/>
                    <a:pt x="3365"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97;p43">
              <a:extLst>
                <a:ext uri="{FF2B5EF4-FFF2-40B4-BE49-F238E27FC236}">
                  <a16:creationId xmlns:a16="http://schemas.microsoft.com/office/drawing/2014/main" id="{691E3C16-CB38-4EFD-8EF0-845F98382FDB}"/>
                </a:ext>
              </a:extLst>
            </p:cNvPr>
            <p:cNvSpPr/>
            <p:nvPr/>
          </p:nvSpPr>
          <p:spPr>
            <a:xfrm>
              <a:off x="3631425" y="1906100"/>
              <a:ext cx="107575" cy="44150"/>
            </a:xfrm>
            <a:custGeom>
              <a:avLst/>
              <a:gdLst/>
              <a:ahLst/>
              <a:cxnLst/>
              <a:rect l="l" t="t" r="r" b="b"/>
              <a:pathLst>
                <a:path w="4303" h="1766" extrusionOk="0">
                  <a:moveTo>
                    <a:pt x="2152" y="0"/>
                  </a:moveTo>
                  <a:cubicBezTo>
                    <a:pt x="1012" y="0"/>
                    <a:pt x="1" y="386"/>
                    <a:pt x="1" y="919"/>
                  </a:cubicBezTo>
                  <a:cubicBezTo>
                    <a:pt x="1" y="1379"/>
                    <a:pt x="1012" y="1765"/>
                    <a:pt x="2152" y="1765"/>
                  </a:cubicBezTo>
                  <a:cubicBezTo>
                    <a:pt x="3383" y="1765"/>
                    <a:pt x="4303" y="1379"/>
                    <a:pt x="4303" y="919"/>
                  </a:cubicBezTo>
                  <a:cubicBezTo>
                    <a:pt x="4303" y="386"/>
                    <a:pt x="3383"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98;p43">
              <a:extLst>
                <a:ext uri="{FF2B5EF4-FFF2-40B4-BE49-F238E27FC236}">
                  <a16:creationId xmlns:a16="http://schemas.microsoft.com/office/drawing/2014/main" id="{93678BD5-FAC5-4313-A7C7-30EFF28C6386}"/>
                </a:ext>
              </a:extLst>
            </p:cNvPr>
            <p:cNvSpPr/>
            <p:nvPr/>
          </p:nvSpPr>
          <p:spPr>
            <a:xfrm>
              <a:off x="3535825" y="1915750"/>
              <a:ext cx="88275" cy="51500"/>
            </a:xfrm>
            <a:custGeom>
              <a:avLst/>
              <a:gdLst/>
              <a:ahLst/>
              <a:cxnLst/>
              <a:rect l="l" t="t" r="r" b="b"/>
              <a:pathLst>
                <a:path w="3531" h="2060" extrusionOk="0">
                  <a:moveTo>
                    <a:pt x="387" y="0"/>
                  </a:moveTo>
                  <a:cubicBezTo>
                    <a:pt x="148" y="0"/>
                    <a:pt x="1" y="147"/>
                    <a:pt x="1" y="386"/>
                  </a:cubicBezTo>
                  <a:cubicBezTo>
                    <a:pt x="1" y="1306"/>
                    <a:pt x="846" y="2059"/>
                    <a:pt x="1766" y="2059"/>
                  </a:cubicBezTo>
                  <a:cubicBezTo>
                    <a:pt x="2758" y="2059"/>
                    <a:pt x="3530" y="1306"/>
                    <a:pt x="3530" y="386"/>
                  </a:cubicBezTo>
                  <a:cubicBezTo>
                    <a:pt x="3530" y="147"/>
                    <a:pt x="3365" y="0"/>
                    <a:pt x="3218" y="0"/>
                  </a:cubicBezTo>
                  <a:cubicBezTo>
                    <a:pt x="2997" y="0"/>
                    <a:pt x="2832" y="147"/>
                    <a:pt x="2832" y="386"/>
                  </a:cubicBezTo>
                  <a:cubicBezTo>
                    <a:pt x="2832" y="920"/>
                    <a:pt x="2372" y="1379"/>
                    <a:pt x="1766" y="1379"/>
                  </a:cubicBezTo>
                  <a:cubicBezTo>
                    <a:pt x="1232" y="1379"/>
                    <a:pt x="773" y="920"/>
                    <a:pt x="773" y="386"/>
                  </a:cubicBezTo>
                  <a:cubicBezTo>
                    <a:pt x="773" y="147"/>
                    <a:pt x="607" y="0"/>
                    <a:pt x="387"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99;p43">
              <a:extLst>
                <a:ext uri="{FF2B5EF4-FFF2-40B4-BE49-F238E27FC236}">
                  <a16:creationId xmlns:a16="http://schemas.microsoft.com/office/drawing/2014/main" id="{7684C1C6-D155-4C81-8662-F06C98325289}"/>
                </a:ext>
              </a:extLst>
            </p:cNvPr>
            <p:cNvSpPr/>
            <p:nvPr/>
          </p:nvSpPr>
          <p:spPr>
            <a:xfrm>
              <a:off x="3702675" y="1898275"/>
              <a:ext cx="24825" cy="25300"/>
            </a:xfrm>
            <a:custGeom>
              <a:avLst/>
              <a:gdLst/>
              <a:ahLst/>
              <a:cxnLst/>
              <a:rect l="l" t="t" r="r" b="b"/>
              <a:pathLst>
                <a:path w="993" h="1012" extrusionOk="0">
                  <a:moveTo>
                    <a:pt x="460" y="1"/>
                  </a:moveTo>
                  <a:cubicBezTo>
                    <a:pt x="221" y="1"/>
                    <a:pt x="0" y="240"/>
                    <a:pt x="0" y="460"/>
                  </a:cubicBezTo>
                  <a:cubicBezTo>
                    <a:pt x="0" y="773"/>
                    <a:pt x="221" y="1012"/>
                    <a:pt x="460" y="1012"/>
                  </a:cubicBezTo>
                  <a:cubicBezTo>
                    <a:pt x="754" y="1012"/>
                    <a:pt x="993" y="773"/>
                    <a:pt x="993" y="460"/>
                  </a:cubicBezTo>
                  <a:cubicBezTo>
                    <a:pt x="993" y="240"/>
                    <a:pt x="754" y="1"/>
                    <a:pt x="4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00;p43">
              <a:extLst>
                <a:ext uri="{FF2B5EF4-FFF2-40B4-BE49-F238E27FC236}">
                  <a16:creationId xmlns:a16="http://schemas.microsoft.com/office/drawing/2014/main" id="{C5DF8A2F-B6C4-4F08-A00B-4DC1F62E186D}"/>
                </a:ext>
              </a:extLst>
            </p:cNvPr>
            <p:cNvSpPr/>
            <p:nvPr/>
          </p:nvSpPr>
          <p:spPr>
            <a:xfrm>
              <a:off x="3430575" y="1898275"/>
              <a:ext cx="24850" cy="25300"/>
            </a:xfrm>
            <a:custGeom>
              <a:avLst/>
              <a:gdLst/>
              <a:ahLst/>
              <a:cxnLst/>
              <a:rect l="l" t="t" r="r" b="b"/>
              <a:pathLst>
                <a:path w="994" h="1012" extrusionOk="0">
                  <a:moveTo>
                    <a:pt x="534" y="1"/>
                  </a:moveTo>
                  <a:cubicBezTo>
                    <a:pt x="221" y="1"/>
                    <a:pt x="1" y="240"/>
                    <a:pt x="1" y="460"/>
                  </a:cubicBezTo>
                  <a:cubicBezTo>
                    <a:pt x="1" y="773"/>
                    <a:pt x="221" y="1012"/>
                    <a:pt x="534" y="1012"/>
                  </a:cubicBezTo>
                  <a:cubicBezTo>
                    <a:pt x="773" y="1012"/>
                    <a:pt x="993" y="773"/>
                    <a:pt x="993" y="460"/>
                  </a:cubicBezTo>
                  <a:cubicBezTo>
                    <a:pt x="993" y="240"/>
                    <a:pt x="773"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201;p43">
            <a:extLst>
              <a:ext uri="{FF2B5EF4-FFF2-40B4-BE49-F238E27FC236}">
                <a16:creationId xmlns:a16="http://schemas.microsoft.com/office/drawing/2014/main" id="{211F4CE1-29EE-45DF-B64E-7D5E20EA151D}"/>
              </a:ext>
            </a:extLst>
          </p:cNvPr>
          <p:cNvGrpSpPr/>
          <p:nvPr/>
        </p:nvGrpSpPr>
        <p:grpSpPr>
          <a:xfrm rot="241941">
            <a:off x="6296731" y="1342617"/>
            <a:ext cx="659308" cy="606718"/>
            <a:chOff x="4087375" y="1713450"/>
            <a:chExt cx="404000" cy="371775"/>
          </a:xfrm>
        </p:grpSpPr>
        <p:sp>
          <p:nvSpPr>
            <p:cNvPr id="44" name="Google Shape;2202;p43">
              <a:extLst>
                <a:ext uri="{FF2B5EF4-FFF2-40B4-BE49-F238E27FC236}">
                  <a16:creationId xmlns:a16="http://schemas.microsoft.com/office/drawing/2014/main" id="{A0C2D835-46BE-4840-B4F5-5192FFC9D681}"/>
                </a:ext>
              </a:extLst>
            </p:cNvPr>
            <p:cNvSpPr/>
            <p:nvPr/>
          </p:nvSpPr>
          <p:spPr>
            <a:xfrm>
              <a:off x="4089200" y="1713450"/>
              <a:ext cx="402175" cy="370200"/>
            </a:xfrm>
            <a:custGeom>
              <a:avLst/>
              <a:gdLst/>
              <a:ahLst/>
              <a:cxnLst/>
              <a:rect l="l" t="t" r="r" b="b"/>
              <a:pathLst>
                <a:path w="16087" h="14808" extrusionOk="0">
                  <a:moveTo>
                    <a:pt x="8596" y="0"/>
                  </a:moveTo>
                  <a:cubicBezTo>
                    <a:pt x="6351" y="0"/>
                    <a:pt x="4183" y="1080"/>
                    <a:pt x="2685" y="2963"/>
                  </a:cubicBezTo>
                  <a:cubicBezTo>
                    <a:pt x="460" y="5721"/>
                    <a:pt x="1" y="10078"/>
                    <a:pt x="2611" y="12762"/>
                  </a:cubicBezTo>
                  <a:cubicBezTo>
                    <a:pt x="3983" y="14189"/>
                    <a:pt x="5909" y="14807"/>
                    <a:pt x="7813" y="14807"/>
                  </a:cubicBezTo>
                  <a:cubicBezTo>
                    <a:pt x="8461" y="14807"/>
                    <a:pt x="9106" y="14736"/>
                    <a:pt x="9726" y="14600"/>
                  </a:cubicBezTo>
                  <a:cubicBezTo>
                    <a:pt x="12189" y="14141"/>
                    <a:pt x="14488" y="12615"/>
                    <a:pt x="15480" y="10243"/>
                  </a:cubicBezTo>
                  <a:cubicBezTo>
                    <a:pt x="16087" y="8625"/>
                    <a:pt x="16087" y="6861"/>
                    <a:pt x="15627" y="5335"/>
                  </a:cubicBezTo>
                  <a:cubicBezTo>
                    <a:pt x="14947" y="3184"/>
                    <a:pt x="13256" y="1345"/>
                    <a:pt x="11197" y="500"/>
                  </a:cubicBezTo>
                  <a:cubicBezTo>
                    <a:pt x="10341" y="161"/>
                    <a:pt x="9463" y="0"/>
                    <a:pt x="8596"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03;p43">
              <a:extLst>
                <a:ext uri="{FF2B5EF4-FFF2-40B4-BE49-F238E27FC236}">
                  <a16:creationId xmlns:a16="http://schemas.microsoft.com/office/drawing/2014/main" id="{6E2CC329-8F0B-40A3-BAD7-85CD4169B223}"/>
                </a:ext>
              </a:extLst>
            </p:cNvPr>
            <p:cNvSpPr/>
            <p:nvPr/>
          </p:nvSpPr>
          <p:spPr>
            <a:xfrm>
              <a:off x="4087375" y="1771900"/>
              <a:ext cx="398500" cy="313325"/>
            </a:xfrm>
            <a:custGeom>
              <a:avLst/>
              <a:gdLst/>
              <a:ahLst/>
              <a:cxnLst/>
              <a:rect l="l" t="t" r="r" b="b"/>
              <a:pathLst>
                <a:path w="15940" h="12533" extrusionOk="0">
                  <a:moveTo>
                    <a:pt x="3217" y="0"/>
                  </a:moveTo>
                  <a:cubicBezTo>
                    <a:pt x="3070" y="239"/>
                    <a:pt x="2831" y="460"/>
                    <a:pt x="2684" y="625"/>
                  </a:cubicBezTo>
                  <a:cubicBezTo>
                    <a:pt x="533" y="3456"/>
                    <a:pt x="0" y="7813"/>
                    <a:pt x="2611" y="10498"/>
                  </a:cubicBezTo>
                  <a:cubicBezTo>
                    <a:pt x="4002" y="11889"/>
                    <a:pt x="5961" y="12532"/>
                    <a:pt x="7923" y="12532"/>
                  </a:cubicBezTo>
                  <a:cubicBezTo>
                    <a:pt x="8555" y="12532"/>
                    <a:pt x="9186" y="12466"/>
                    <a:pt x="9799" y="12336"/>
                  </a:cubicBezTo>
                  <a:cubicBezTo>
                    <a:pt x="12189" y="11876"/>
                    <a:pt x="14487" y="10350"/>
                    <a:pt x="15480" y="7979"/>
                  </a:cubicBezTo>
                  <a:cubicBezTo>
                    <a:pt x="15700" y="7354"/>
                    <a:pt x="15866" y="6821"/>
                    <a:pt x="15939" y="6214"/>
                  </a:cubicBezTo>
                  <a:lnTo>
                    <a:pt x="15939" y="6214"/>
                  </a:lnTo>
                  <a:cubicBezTo>
                    <a:pt x="14781" y="7207"/>
                    <a:pt x="13402" y="7905"/>
                    <a:pt x="11950" y="8199"/>
                  </a:cubicBezTo>
                  <a:cubicBezTo>
                    <a:pt x="11373" y="8308"/>
                    <a:pt x="10774" y="8365"/>
                    <a:pt x="10172" y="8365"/>
                  </a:cubicBezTo>
                  <a:cubicBezTo>
                    <a:pt x="8223" y="8365"/>
                    <a:pt x="6240" y="7765"/>
                    <a:pt x="4835" y="6361"/>
                  </a:cubicBezTo>
                  <a:cubicBezTo>
                    <a:pt x="3217" y="4596"/>
                    <a:pt x="2758" y="2225"/>
                    <a:pt x="3217"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04;p43">
              <a:extLst>
                <a:ext uri="{FF2B5EF4-FFF2-40B4-BE49-F238E27FC236}">
                  <a16:creationId xmlns:a16="http://schemas.microsoft.com/office/drawing/2014/main" id="{2EAE4EC5-92F1-4F96-B783-4F5D679E873C}"/>
                </a:ext>
              </a:extLst>
            </p:cNvPr>
            <p:cNvSpPr/>
            <p:nvPr/>
          </p:nvSpPr>
          <p:spPr>
            <a:xfrm>
              <a:off x="4233050" y="1731825"/>
              <a:ext cx="128275" cy="120200"/>
            </a:xfrm>
            <a:custGeom>
              <a:avLst/>
              <a:gdLst/>
              <a:ahLst/>
              <a:cxnLst/>
              <a:rect l="l" t="t" r="r" b="b"/>
              <a:pathLst>
                <a:path w="5131" h="4808" extrusionOk="0">
                  <a:moveTo>
                    <a:pt x="2752" y="1"/>
                  </a:moveTo>
                  <a:cubicBezTo>
                    <a:pt x="2028" y="1"/>
                    <a:pt x="1293" y="374"/>
                    <a:pt x="847" y="996"/>
                  </a:cubicBezTo>
                  <a:cubicBezTo>
                    <a:pt x="148" y="1842"/>
                    <a:pt x="1" y="3294"/>
                    <a:pt x="755" y="4140"/>
                  </a:cubicBezTo>
                  <a:cubicBezTo>
                    <a:pt x="1230" y="4601"/>
                    <a:pt x="1874" y="4807"/>
                    <a:pt x="2487" y="4807"/>
                  </a:cubicBezTo>
                  <a:cubicBezTo>
                    <a:pt x="2681" y="4807"/>
                    <a:pt x="2872" y="4787"/>
                    <a:pt x="3053" y="4747"/>
                  </a:cubicBezTo>
                  <a:cubicBezTo>
                    <a:pt x="3825" y="4600"/>
                    <a:pt x="4597" y="4067"/>
                    <a:pt x="4891" y="3294"/>
                  </a:cubicBezTo>
                  <a:cubicBezTo>
                    <a:pt x="5130" y="2761"/>
                    <a:pt x="5130" y="2228"/>
                    <a:pt x="4983" y="1768"/>
                  </a:cubicBezTo>
                  <a:cubicBezTo>
                    <a:pt x="4744" y="1070"/>
                    <a:pt x="4211" y="463"/>
                    <a:pt x="3512" y="151"/>
                  </a:cubicBezTo>
                  <a:cubicBezTo>
                    <a:pt x="3270" y="49"/>
                    <a:pt x="3011" y="1"/>
                    <a:pt x="2752"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05;p43">
              <a:extLst>
                <a:ext uri="{FF2B5EF4-FFF2-40B4-BE49-F238E27FC236}">
                  <a16:creationId xmlns:a16="http://schemas.microsoft.com/office/drawing/2014/main" id="{8BB00786-A970-4B18-A181-2687B26EE133}"/>
                </a:ext>
              </a:extLst>
            </p:cNvPr>
            <p:cNvSpPr/>
            <p:nvPr/>
          </p:nvSpPr>
          <p:spPr>
            <a:xfrm>
              <a:off x="4346125" y="1848650"/>
              <a:ext cx="72650" cy="72625"/>
            </a:xfrm>
            <a:custGeom>
              <a:avLst/>
              <a:gdLst/>
              <a:ahLst/>
              <a:cxnLst/>
              <a:rect l="l" t="t" r="r" b="b"/>
              <a:pathLst>
                <a:path w="2906" h="2905" extrusionOk="0">
                  <a:moveTo>
                    <a:pt x="1453" y="0"/>
                  </a:moveTo>
                  <a:cubicBezTo>
                    <a:pt x="681" y="0"/>
                    <a:pt x="1" y="699"/>
                    <a:pt x="1" y="1453"/>
                  </a:cubicBezTo>
                  <a:cubicBezTo>
                    <a:pt x="1" y="2298"/>
                    <a:pt x="681" y="2905"/>
                    <a:pt x="1453" y="2905"/>
                  </a:cubicBezTo>
                  <a:cubicBezTo>
                    <a:pt x="2207" y="2905"/>
                    <a:pt x="2905" y="2298"/>
                    <a:pt x="2905" y="1453"/>
                  </a:cubicBezTo>
                  <a:cubicBezTo>
                    <a:pt x="2905" y="699"/>
                    <a:pt x="2207"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06;p43">
              <a:extLst>
                <a:ext uri="{FF2B5EF4-FFF2-40B4-BE49-F238E27FC236}">
                  <a16:creationId xmlns:a16="http://schemas.microsoft.com/office/drawing/2014/main" id="{85D343AC-19F5-404F-BE28-60A8FFAAB674}"/>
                </a:ext>
              </a:extLst>
            </p:cNvPr>
            <p:cNvSpPr/>
            <p:nvPr/>
          </p:nvSpPr>
          <p:spPr>
            <a:xfrm>
              <a:off x="4181125" y="1848650"/>
              <a:ext cx="70800" cy="72625"/>
            </a:xfrm>
            <a:custGeom>
              <a:avLst/>
              <a:gdLst/>
              <a:ahLst/>
              <a:cxnLst/>
              <a:rect l="l" t="t" r="r" b="b"/>
              <a:pathLst>
                <a:path w="2832" h="2905" extrusionOk="0">
                  <a:moveTo>
                    <a:pt x="1453" y="0"/>
                  </a:moveTo>
                  <a:cubicBezTo>
                    <a:pt x="626" y="0"/>
                    <a:pt x="0" y="699"/>
                    <a:pt x="0" y="1453"/>
                  </a:cubicBezTo>
                  <a:cubicBezTo>
                    <a:pt x="0" y="2298"/>
                    <a:pt x="626" y="2905"/>
                    <a:pt x="1453" y="2905"/>
                  </a:cubicBezTo>
                  <a:cubicBezTo>
                    <a:pt x="2225" y="2905"/>
                    <a:pt x="2832" y="2298"/>
                    <a:pt x="2832" y="1453"/>
                  </a:cubicBezTo>
                  <a:cubicBezTo>
                    <a:pt x="2832" y="699"/>
                    <a:pt x="2225"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07;p43">
              <a:extLst>
                <a:ext uri="{FF2B5EF4-FFF2-40B4-BE49-F238E27FC236}">
                  <a16:creationId xmlns:a16="http://schemas.microsoft.com/office/drawing/2014/main" id="{46B8D692-36F6-4A50-8F33-9604FBEFF0E8}"/>
                </a:ext>
              </a:extLst>
            </p:cNvPr>
            <p:cNvSpPr/>
            <p:nvPr/>
          </p:nvSpPr>
          <p:spPr>
            <a:xfrm>
              <a:off x="4135175"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08;p43">
              <a:extLst>
                <a:ext uri="{FF2B5EF4-FFF2-40B4-BE49-F238E27FC236}">
                  <a16:creationId xmlns:a16="http://schemas.microsoft.com/office/drawing/2014/main" id="{E3502ABE-8FF8-41BD-BD69-D4EEA201991B}"/>
                </a:ext>
              </a:extLst>
            </p:cNvPr>
            <p:cNvSpPr/>
            <p:nvPr/>
          </p:nvSpPr>
          <p:spPr>
            <a:xfrm>
              <a:off x="4351650"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09;p43">
              <a:extLst>
                <a:ext uri="{FF2B5EF4-FFF2-40B4-BE49-F238E27FC236}">
                  <a16:creationId xmlns:a16="http://schemas.microsoft.com/office/drawing/2014/main" id="{0C5780E6-E671-4C45-ACD7-A00E664CC11E}"/>
                </a:ext>
              </a:extLst>
            </p:cNvPr>
            <p:cNvSpPr/>
            <p:nvPr/>
          </p:nvSpPr>
          <p:spPr>
            <a:xfrm>
              <a:off x="4256050" y="1917575"/>
              <a:ext cx="84125" cy="51975"/>
            </a:xfrm>
            <a:custGeom>
              <a:avLst/>
              <a:gdLst/>
              <a:ahLst/>
              <a:cxnLst/>
              <a:rect l="l" t="t" r="r" b="b"/>
              <a:pathLst>
                <a:path w="3365" h="2079" extrusionOk="0">
                  <a:moveTo>
                    <a:pt x="294" y="1"/>
                  </a:moveTo>
                  <a:cubicBezTo>
                    <a:pt x="147" y="1"/>
                    <a:pt x="0" y="148"/>
                    <a:pt x="0" y="313"/>
                  </a:cubicBezTo>
                  <a:cubicBezTo>
                    <a:pt x="0" y="773"/>
                    <a:pt x="74" y="1067"/>
                    <a:pt x="294" y="1380"/>
                  </a:cubicBezTo>
                  <a:cubicBezTo>
                    <a:pt x="607" y="1839"/>
                    <a:pt x="1140" y="2078"/>
                    <a:pt x="1673" y="2078"/>
                  </a:cubicBezTo>
                  <a:cubicBezTo>
                    <a:pt x="2133" y="2078"/>
                    <a:pt x="2592" y="1839"/>
                    <a:pt x="2905" y="1527"/>
                  </a:cubicBezTo>
                  <a:cubicBezTo>
                    <a:pt x="3217" y="1233"/>
                    <a:pt x="3365" y="847"/>
                    <a:pt x="3365" y="387"/>
                  </a:cubicBezTo>
                  <a:cubicBezTo>
                    <a:pt x="3365" y="148"/>
                    <a:pt x="3217" y="1"/>
                    <a:pt x="305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10;p43">
              <a:extLst>
                <a:ext uri="{FF2B5EF4-FFF2-40B4-BE49-F238E27FC236}">
                  <a16:creationId xmlns:a16="http://schemas.microsoft.com/office/drawing/2014/main" id="{22567B14-14DA-49A0-93CB-E37EAE53857E}"/>
                </a:ext>
              </a:extLst>
            </p:cNvPr>
            <p:cNvSpPr/>
            <p:nvPr/>
          </p:nvSpPr>
          <p:spPr>
            <a:xfrm>
              <a:off x="4263400" y="1938725"/>
              <a:ext cx="65275" cy="30825"/>
            </a:xfrm>
            <a:custGeom>
              <a:avLst/>
              <a:gdLst/>
              <a:ahLst/>
              <a:cxnLst/>
              <a:rect l="l" t="t" r="r" b="b"/>
              <a:pathLst>
                <a:path w="2611" h="1233" extrusionOk="0">
                  <a:moveTo>
                    <a:pt x="1379" y="1"/>
                  </a:moveTo>
                  <a:cubicBezTo>
                    <a:pt x="846" y="1"/>
                    <a:pt x="386" y="221"/>
                    <a:pt x="0" y="534"/>
                  </a:cubicBezTo>
                  <a:cubicBezTo>
                    <a:pt x="313" y="993"/>
                    <a:pt x="846" y="1232"/>
                    <a:pt x="1379" y="1232"/>
                  </a:cubicBezTo>
                  <a:cubicBezTo>
                    <a:pt x="1839" y="1232"/>
                    <a:pt x="2298" y="993"/>
                    <a:pt x="2611" y="681"/>
                  </a:cubicBezTo>
                  <a:cubicBezTo>
                    <a:pt x="2390" y="313"/>
                    <a:pt x="1931" y="1"/>
                    <a:pt x="1379"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11;p43">
              <a:extLst>
                <a:ext uri="{FF2B5EF4-FFF2-40B4-BE49-F238E27FC236}">
                  <a16:creationId xmlns:a16="http://schemas.microsoft.com/office/drawing/2014/main" id="{D7C52E4A-DE96-45D6-96D2-D58C20B3C2A2}"/>
                </a:ext>
              </a:extLst>
            </p:cNvPr>
            <p:cNvSpPr/>
            <p:nvPr/>
          </p:nvSpPr>
          <p:spPr>
            <a:xfrm>
              <a:off x="4428400" y="1896450"/>
              <a:ext cx="26675" cy="28975"/>
            </a:xfrm>
            <a:custGeom>
              <a:avLst/>
              <a:gdLst/>
              <a:ahLst/>
              <a:cxnLst/>
              <a:rect l="l" t="t" r="r" b="b"/>
              <a:pathLst>
                <a:path w="1067" h="1159" extrusionOk="0">
                  <a:moveTo>
                    <a:pt x="533" y="0"/>
                  </a:moveTo>
                  <a:cubicBezTo>
                    <a:pt x="221" y="0"/>
                    <a:pt x="0" y="239"/>
                    <a:pt x="0" y="533"/>
                  </a:cubicBezTo>
                  <a:cubicBezTo>
                    <a:pt x="0" y="846"/>
                    <a:pt x="221" y="1158"/>
                    <a:pt x="533" y="1158"/>
                  </a:cubicBezTo>
                  <a:cubicBezTo>
                    <a:pt x="846" y="1158"/>
                    <a:pt x="1067" y="846"/>
                    <a:pt x="1067" y="533"/>
                  </a:cubicBezTo>
                  <a:cubicBezTo>
                    <a:pt x="1067"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12;p43">
              <a:extLst>
                <a:ext uri="{FF2B5EF4-FFF2-40B4-BE49-F238E27FC236}">
                  <a16:creationId xmlns:a16="http://schemas.microsoft.com/office/drawing/2014/main" id="{D6E7CDE4-34BF-4B72-BA0A-DB4A56CE226C}"/>
                </a:ext>
              </a:extLst>
            </p:cNvPr>
            <p:cNvSpPr/>
            <p:nvPr/>
          </p:nvSpPr>
          <p:spPr>
            <a:xfrm>
              <a:off x="4158150" y="1896450"/>
              <a:ext cx="27125" cy="28975"/>
            </a:xfrm>
            <a:custGeom>
              <a:avLst/>
              <a:gdLst/>
              <a:ahLst/>
              <a:cxnLst/>
              <a:rect l="l" t="t" r="r" b="b"/>
              <a:pathLst>
                <a:path w="1085" h="1159" extrusionOk="0">
                  <a:moveTo>
                    <a:pt x="533" y="0"/>
                  </a:moveTo>
                  <a:cubicBezTo>
                    <a:pt x="239" y="0"/>
                    <a:pt x="0" y="239"/>
                    <a:pt x="0" y="533"/>
                  </a:cubicBezTo>
                  <a:cubicBezTo>
                    <a:pt x="0" y="846"/>
                    <a:pt x="239" y="1158"/>
                    <a:pt x="533" y="1158"/>
                  </a:cubicBezTo>
                  <a:cubicBezTo>
                    <a:pt x="846" y="1158"/>
                    <a:pt x="1085" y="846"/>
                    <a:pt x="1085" y="533"/>
                  </a:cubicBezTo>
                  <a:cubicBezTo>
                    <a:pt x="1085"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4000;p77">
            <a:extLst>
              <a:ext uri="{FF2B5EF4-FFF2-40B4-BE49-F238E27FC236}">
                <a16:creationId xmlns:a16="http://schemas.microsoft.com/office/drawing/2014/main" id="{70A7F6C8-1CF1-404F-9A78-C9E2E177CC2B}"/>
              </a:ext>
            </a:extLst>
          </p:cNvPr>
          <p:cNvGrpSpPr/>
          <p:nvPr/>
        </p:nvGrpSpPr>
        <p:grpSpPr>
          <a:xfrm>
            <a:off x="6292177" y="3282006"/>
            <a:ext cx="668717" cy="618399"/>
            <a:chOff x="3083952" y="3055206"/>
            <a:chExt cx="668717" cy="618399"/>
          </a:xfrm>
        </p:grpSpPr>
        <p:sp>
          <p:nvSpPr>
            <p:cNvPr id="64" name="Google Shape;4001;p77">
              <a:extLst>
                <a:ext uri="{FF2B5EF4-FFF2-40B4-BE49-F238E27FC236}">
                  <a16:creationId xmlns:a16="http://schemas.microsoft.com/office/drawing/2014/main" id="{B150ABBB-0536-42F8-AA1C-94B04F3FD51B}"/>
                </a:ext>
              </a:extLst>
            </p:cNvPr>
            <p:cNvSpPr/>
            <p:nvPr/>
          </p:nvSpPr>
          <p:spPr>
            <a:xfrm>
              <a:off x="3083952" y="3055206"/>
              <a:ext cx="668717" cy="615779"/>
            </a:xfrm>
            <a:custGeom>
              <a:avLst/>
              <a:gdLst/>
              <a:ahLst/>
              <a:cxnLst/>
              <a:rect l="l" t="t" r="r" b="b"/>
              <a:pathLst>
                <a:path w="36502" h="33617" extrusionOk="0">
                  <a:moveTo>
                    <a:pt x="19445" y="0"/>
                  </a:moveTo>
                  <a:cubicBezTo>
                    <a:pt x="14361" y="0"/>
                    <a:pt x="9457" y="2462"/>
                    <a:pt x="6091" y="6700"/>
                  </a:cubicBezTo>
                  <a:cubicBezTo>
                    <a:pt x="1043" y="12957"/>
                    <a:pt x="1" y="22886"/>
                    <a:pt x="5882" y="28976"/>
                  </a:cubicBezTo>
                  <a:cubicBezTo>
                    <a:pt x="8996" y="32214"/>
                    <a:pt x="13388" y="33616"/>
                    <a:pt x="17722" y="33616"/>
                  </a:cubicBezTo>
                  <a:cubicBezTo>
                    <a:pt x="19195" y="33616"/>
                    <a:pt x="20661" y="33454"/>
                    <a:pt x="22068" y="33148"/>
                  </a:cubicBezTo>
                  <a:cubicBezTo>
                    <a:pt x="27616" y="32105"/>
                    <a:pt x="32830" y="28601"/>
                    <a:pt x="35083" y="23219"/>
                  </a:cubicBezTo>
                  <a:cubicBezTo>
                    <a:pt x="36501" y="19590"/>
                    <a:pt x="36501" y="15586"/>
                    <a:pt x="35459" y="12123"/>
                  </a:cubicBezTo>
                  <a:cubicBezTo>
                    <a:pt x="33873" y="7243"/>
                    <a:pt x="30077" y="3071"/>
                    <a:pt x="25363" y="1152"/>
                  </a:cubicBezTo>
                  <a:cubicBezTo>
                    <a:pt x="23416" y="371"/>
                    <a:pt x="21417" y="0"/>
                    <a:pt x="19445"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02;p77">
              <a:extLst>
                <a:ext uri="{FF2B5EF4-FFF2-40B4-BE49-F238E27FC236}">
                  <a16:creationId xmlns:a16="http://schemas.microsoft.com/office/drawing/2014/main" id="{00B1072A-9C52-408E-8348-6D22E8188380}"/>
                </a:ext>
              </a:extLst>
            </p:cNvPr>
            <p:cNvSpPr/>
            <p:nvPr/>
          </p:nvSpPr>
          <p:spPr>
            <a:xfrm>
              <a:off x="3083952" y="3152710"/>
              <a:ext cx="661828" cy="520895"/>
            </a:xfrm>
            <a:custGeom>
              <a:avLst/>
              <a:gdLst/>
              <a:ahLst/>
              <a:cxnLst/>
              <a:rect l="l" t="t" r="r" b="b"/>
              <a:pathLst>
                <a:path w="36126" h="28437" extrusionOk="0">
                  <a:moveTo>
                    <a:pt x="7301" y="1"/>
                  </a:moveTo>
                  <a:lnTo>
                    <a:pt x="7301" y="1"/>
                  </a:lnTo>
                  <a:cubicBezTo>
                    <a:pt x="6758" y="543"/>
                    <a:pt x="6425" y="877"/>
                    <a:pt x="6091" y="1377"/>
                  </a:cubicBezTo>
                  <a:cubicBezTo>
                    <a:pt x="1043" y="7634"/>
                    <a:pt x="1" y="17730"/>
                    <a:pt x="5882" y="23820"/>
                  </a:cubicBezTo>
                  <a:cubicBezTo>
                    <a:pt x="9039" y="26976"/>
                    <a:pt x="13509" y="28437"/>
                    <a:pt x="17901" y="28437"/>
                  </a:cubicBezTo>
                  <a:cubicBezTo>
                    <a:pt x="19313" y="28437"/>
                    <a:pt x="20718" y="28286"/>
                    <a:pt x="22068" y="27991"/>
                  </a:cubicBezTo>
                  <a:cubicBezTo>
                    <a:pt x="27616" y="26782"/>
                    <a:pt x="32830" y="23486"/>
                    <a:pt x="35083" y="18063"/>
                  </a:cubicBezTo>
                  <a:cubicBezTo>
                    <a:pt x="35625" y="16687"/>
                    <a:pt x="35959" y="15477"/>
                    <a:pt x="36126" y="14100"/>
                  </a:cubicBezTo>
                  <a:lnTo>
                    <a:pt x="36126" y="14100"/>
                  </a:lnTo>
                  <a:cubicBezTo>
                    <a:pt x="33540" y="16353"/>
                    <a:pt x="30411" y="17896"/>
                    <a:pt x="27115" y="18606"/>
                  </a:cubicBezTo>
                  <a:cubicBezTo>
                    <a:pt x="25768" y="18850"/>
                    <a:pt x="24384" y="18980"/>
                    <a:pt x="23002" y="18980"/>
                  </a:cubicBezTo>
                  <a:cubicBezTo>
                    <a:pt x="18483" y="18980"/>
                    <a:pt x="13997" y="17590"/>
                    <a:pt x="10930" y="14267"/>
                  </a:cubicBezTo>
                  <a:cubicBezTo>
                    <a:pt x="7134" y="10429"/>
                    <a:pt x="6258" y="5048"/>
                    <a:pt x="7301"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003;p77">
              <a:extLst>
                <a:ext uri="{FF2B5EF4-FFF2-40B4-BE49-F238E27FC236}">
                  <a16:creationId xmlns:a16="http://schemas.microsoft.com/office/drawing/2014/main" id="{506E0E87-AD03-48B4-AB4D-D08C3B6E010C}"/>
                </a:ext>
              </a:extLst>
            </p:cNvPr>
            <p:cNvSpPr/>
            <p:nvPr/>
          </p:nvSpPr>
          <p:spPr>
            <a:xfrm>
              <a:off x="3322387" y="3086108"/>
              <a:ext cx="217055" cy="199478"/>
            </a:xfrm>
            <a:custGeom>
              <a:avLst/>
              <a:gdLst/>
              <a:ahLst/>
              <a:cxnLst/>
              <a:rect l="l" t="t" r="r" b="b"/>
              <a:pathLst>
                <a:path w="11848" h="10890" extrusionOk="0">
                  <a:moveTo>
                    <a:pt x="6376" y="1"/>
                  </a:moveTo>
                  <a:cubicBezTo>
                    <a:pt x="4704" y="1"/>
                    <a:pt x="3086" y="848"/>
                    <a:pt x="1920" y="2260"/>
                  </a:cubicBezTo>
                  <a:cubicBezTo>
                    <a:pt x="376" y="4179"/>
                    <a:pt x="1" y="7474"/>
                    <a:pt x="1920" y="9393"/>
                  </a:cubicBezTo>
                  <a:cubicBezTo>
                    <a:pt x="2973" y="10447"/>
                    <a:pt x="4443" y="10890"/>
                    <a:pt x="5860" y="10890"/>
                  </a:cubicBezTo>
                  <a:cubicBezTo>
                    <a:pt x="6294" y="10890"/>
                    <a:pt x="6723" y="10848"/>
                    <a:pt x="7134" y="10770"/>
                  </a:cubicBezTo>
                  <a:cubicBezTo>
                    <a:pt x="8886" y="10436"/>
                    <a:pt x="10596" y="9185"/>
                    <a:pt x="11306" y="7474"/>
                  </a:cubicBezTo>
                  <a:cubicBezTo>
                    <a:pt x="11848" y="6265"/>
                    <a:pt x="11848" y="5013"/>
                    <a:pt x="11472" y="3970"/>
                  </a:cubicBezTo>
                  <a:cubicBezTo>
                    <a:pt x="10972" y="2427"/>
                    <a:pt x="9762" y="1050"/>
                    <a:pt x="8177" y="341"/>
                  </a:cubicBezTo>
                  <a:cubicBezTo>
                    <a:pt x="7582" y="110"/>
                    <a:pt x="6975" y="1"/>
                    <a:pt x="6376" y="1"/>
                  </a:cubicBezTo>
                  <a:close/>
                </a:path>
              </a:pathLst>
            </a:custGeom>
            <a:solidFill>
              <a:srgbClr val="F2F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004;p77">
              <a:extLst>
                <a:ext uri="{FF2B5EF4-FFF2-40B4-BE49-F238E27FC236}">
                  <a16:creationId xmlns:a16="http://schemas.microsoft.com/office/drawing/2014/main" id="{069CA474-F939-4EC1-A119-CD0A7C6BBCA3}"/>
                </a:ext>
              </a:extLst>
            </p:cNvPr>
            <p:cNvSpPr/>
            <p:nvPr/>
          </p:nvSpPr>
          <p:spPr>
            <a:xfrm>
              <a:off x="3252844" y="3419871"/>
              <a:ext cx="356141" cy="86642"/>
            </a:xfrm>
            <a:custGeom>
              <a:avLst/>
              <a:gdLst/>
              <a:ahLst/>
              <a:cxnLst/>
              <a:rect l="l" t="t" r="r" b="b"/>
              <a:pathLst>
                <a:path w="19440" h="4730" extrusionOk="0">
                  <a:moveTo>
                    <a:pt x="18341" y="1"/>
                  </a:moveTo>
                  <a:cubicBezTo>
                    <a:pt x="18033" y="1"/>
                    <a:pt x="17753" y="143"/>
                    <a:pt x="17521" y="350"/>
                  </a:cubicBezTo>
                  <a:cubicBezTo>
                    <a:pt x="17521" y="558"/>
                    <a:pt x="15811" y="2811"/>
                    <a:pt x="9720" y="2811"/>
                  </a:cubicBezTo>
                  <a:cubicBezTo>
                    <a:pt x="3630" y="2811"/>
                    <a:pt x="1878" y="558"/>
                    <a:pt x="1878" y="558"/>
                  </a:cubicBezTo>
                  <a:cubicBezTo>
                    <a:pt x="1769" y="205"/>
                    <a:pt x="1448" y="11"/>
                    <a:pt x="1133" y="11"/>
                  </a:cubicBezTo>
                  <a:cubicBezTo>
                    <a:pt x="965" y="11"/>
                    <a:pt x="799" y="66"/>
                    <a:pt x="668" y="183"/>
                  </a:cubicBezTo>
                  <a:cubicBezTo>
                    <a:pt x="167" y="558"/>
                    <a:pt x="1" y="1059"/>
                    <a:pt x="334" y="1601"/>
                  </a:cubicBezTo>
                  <a:cubicBezTo>
                    <a:pt x="501" y="1935"/>
                    <a:pt x="2587" y="4730"/>
                    <a:pt x="9720" y="4730"/>
                  </a:cubicBezTo>
                  <a:cubicBezTo>
                    <a:pt x="16854" y="4730"/>
                    <a:pt x="18939" y="1935"/>
                    <a:pt x="19273" y="1601"/>
                  </a:cubicBezTo>
                  <a:cubicBezTo>
                    <a:pt x="19440" y="1059"/>
                    <a:pt x="19440" y="558"/>
                    <a:pt x="18939" y="183"/>
                  </a:cubicBezTo>
                  <a:cubicBezTo>
                    <a:pt x="18732" y="55"/>
                    <a:pt x="18531" y="1"/>
                    <a:pt x="18341"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05;p77">
              <a:extLst>
                <a:ext uri="{FF2B5EF4-FFF2-40B4-BE49-F238E27FC236}">
                  <a16:creationId xmlns:a16="http://schemas.microsoft.com/office/drawing/2014/main" id="{909681D9-545C-4C48-8923-BEDBE1196C4C}"/>
                </a:ext>
              </a:extLst>
            </p:cNvPr>
            <p:cNvSpPr/>
            <p:nvPr/>
          </p:nvSpPr>
          <p:spPr>
            <a:xfrm>
              <a:off x="3526435" y="3239462"/>
              <a:ext cx="142933" cy="121866"/>
            </a:xfrm>
            <a:custGeom>
              <a:avLst/>
              <a:gdLst/>
              <a:ahLst/>
              <a:cxnLst/>
              <a:rect l="l" t="t" r="r" b="b"/>
              <a:pathLst>
                <a:path w="7802" h="6653" extrusionOk="0">
                  <a:moveTo>
                    <a:pt x="2158" y="0"/>
                  </a:moveTo>
                  <a:cubicBezTo>
                    <a:pt x="1911" y="0"/>
                    <a:pt x="1650" y="47"/>
                    <a:pt x="1377" y="145"/>
                  </a:cubicBezTo>
                  <a:cubicBezTo>
                    <a:pt x="168" y="646"/>
                    <a:pt x="1" y="1856"/>
                    <a:pt x="334" y="3107"/>
                  </a:cubicBezTo>
                  <a:cubicBezTo>
                    <a:pt x="710" y="3941"/>
                    <a:pt x="2253" y="5527"/>
                    <a:pt x="3129" y="6403"/>
                  </a:cubicBezTo>
                  <a:cubicBezTo>
                    <a:pt x="3296" y="6569"/>
                    <a:pt x="3515" y="6653"/>
                    <a:pt x="3734" y="6653"/>
                  </a:cubicBezTo>
                  <a:cubicBezTo>
                    <a:pt x="3953" y="6653"/>
                    <a:pt x="4172" y="6569"/>
                    <a:pt x="4339" y="6403"/>
                  </a:cubicBezTo>
                  <a:cubicBezTo>
                    <a:pt x="5215" y="5693"/>
                    <a:pt x="6759" y="3941"/>
                    <a:pt x="7301" y="3107"/>
                  </a:cubicBezTo>
                  <a:cubicBezTo>
                    <a:pt x="7801" y="2064"/>
                    <a:pt x="7468" y="646"/>
                    <a:pt x="6258" y="145"/>
                  </a:cubicBezTo>
                  <a:cubicBezTo>
                    <a:pt x="6029" y="47"/>
                    <a:pt x="5800" y="0"/>
                    <a:pt x="5575" y="0"/>
                  </a:cubicBezTo>
                  <a:cubicBezTo>
                    <a:pt x="4938" y="0"/>
                    <a:pt x="4331" y="374"/>
                    <a:pt x="3838" y="1021"/>
                  </a:cubicBezTo>
                  <a:cubicBezTo>
                    <a:pt x="3438" y="374"/>
                    <a:pt x="2855" y="0"/>
                    <a:pt x="21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06;p77">
              <a:extLst>
                <a:ext uri="{FF2B5EF4-FFF2-40B4-BE49-F238E27FC236}">
                  <a16:creationId xmlns:a16="http://schemas.microsoft.com/office/drawing/2014/main" id="{C8C6C2BB-97AC-43CD-AC91-548855D978A1}"/>
                </a:ext>
              </a:extLst>
            </p:cNvPr>
            <p:cNvSpPr/>
            <p:nvPr/>
          </p:nvSpPr>
          <p:spPr>
            <a:xfrm>
              <a:off x="3195521" y="3239462"/>
              <a:ext cx="142933" cy="121866"/>
            </a:xfrm>
            <a:custGeom>
              <a:avLst/>
              <a:gdLst/>
              <a:ahLst/>
              <a:cxnLst/>
              <a:rect l="l" t="t" r="r" b="b"/>
              <a:pathLst>
                <a:path w="7802" h="6653" extrusionOk="0">
                  <a:moveTo>
                    <a:pt x="2228" y="0"/>
                  </a:moveTo>
                  <a:cubicBezTo>
                    <a:pt x="2002" y="0"/>
                    <a:pt x="1773" y="47"/>
                    <a:pt x="1544" y="145"/>
                  </a:cubicBezTo>
                  <a:cubicBezTo>
                    <a:pt x="335" y="646"/>
                    <a:pt x="1" y="1856"/>
                    <a:pt x="502" y="3107"/>
                  </a:cubicBezTo>
                  <a:cubicBezTo>
                    <a:pt x="835" y="3941"/>
                    <a:pt x="2420" y="5527"/>
                    <a:pt x="3296" y="6403"/>
                  </a:cubicBezTo>
                  <a:cubicBezTo>
                    <a:pt x="3463" y="6569"/>
                    <a:pt x="3682" y="6653"/>
                    <a:pt x="3880" y="6653"/>
                  </a:cubicBezTo>
                  <a:cubicBezTo>
                    <a:pt x="4079" y="6653"/>
                    <a:pt x="4256" y="6569"/>
                    <a:pt x="4339" y="6403"/>
                  </a:cubicBezTo>
                  <a:cubicBezTo>
                    <a:pt x="5382" y="5693"/>
                    <a:pt x="6926" y="3941"/>
                    <a:pt x="7301" y="3107"/>
                  </a:cubicBezTo>
                  <a:cubicBezTo>
                    <a:pt x="7802" y="2064"/>
                    <a:pt x="7635" y="646"/>
                    <a:pt x="6425" y="145"/>
                  </a:cubicBezTo>
                  <a:cubicBezTo>
                    <a:pt x="6153" y="47"/>
                    <a:pt x="5891" y="0"/>
                    <a:pt x="5644" y="0"/>
                  </a:cubicBezTo>
                  <a:cubicBezTo>
                    <a:pt x="4947" y="0"/>
                    <a:pt x="4364" y="374"/>
                    <a:pt x="3964" y="1021"/>
                  </a:cubicBezTo>
                  <a:cubicBezTo>
                    <a:pt x="3471" y="374"/>
                    <a:pt x="2864" y="0"/>
                    <a:pt x="2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007;p77">
              <a:extLst>
                <a:ext uri="{FF2B5EF4-FFF2-40B4-BE49-F238E27FC236}">
                  <a16:creationId xmlns:a16="http://schemas.microsoft.com/office/drawing/2014/main" id="{A81084D9-A327-4B75-A7A2-20A06EFC04AE}"/>
                </a:ext>
              </a:extLst>
            </p:cNvPr>
            <p:cNvSpPr/>
            <p:nvPr/>
          </p:nvSpPr>
          <p:spPr>
            <a:xfrm>
              <a:off x="3176432" y="3388053"/>
              <a:ext cx="149033" cy="61162"/>
            </a:xfrm>
            <a:custGeom>
              <a:avLst/>
              <a:gdLst/>
              <a:ahLst/>
              <a:cxnLst/>
              <a:rect l="l" t="t" r="r" b="b"/>
              <a:pathLst>
                <a:path w="8135" h="3339" extrusionOk="0">
                  <a:moveTo>
                    <a:pt x="4172" y="1"/>
                  </a:moveTo>
                  <a:cubicBezTo>
                    <a:pt x="1877" y="1"/>
                    <a:pt x="0" y="710"/>
                    <a:pt x="0" y="1753"/>
                  </a:cubicBezTo>
                  <a:cubicBezTo>
                    <a:pt x="0" y="2629"/>
                    <a:pt x="1877" y="3338"/>
                    <a:pt x="4172" y="3338"/>
                  </a:cubicBezTo>
                  <a:cubicBezTo>
                    <a:pt x="6424" y="3338"/>
                    <a:pt x="8135" y="2629"/>
                    <a:pt x="8135" y="1753"/>
                  </a:cubicBezTo>
                  <a:cubicBezTo>
                    <a:pt x="8135" y="710"/>
                    <a:pt x="6424" y="1"/>
                    <a:pt x="4172"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08;p77">
              <a:extLst>
                <a:ext uri="{FF2B5EF4-FFF2-40B4-BE49-F238E27FC236}">
                  <a16:creationId xmlns:a16="http://schemas.microsoft.com/office/drawing/2014/main" id="{7AD1BDCC-E152-43C7-ABDA-5495BCB4310E}"/>
                </a:ext>
              </a:extLst>
            </p:cNvPr>
            <p:cNvSpPr/>
            <p:nvPr/>
          </p:nvSpPr>
          <p:spPr>
            <a:xfrm>
              <a:off x="3535614" y="3388053"/>
              <a:ext cx="152862" cy="61162"/>
            </a:xfrm>
            <a:custGeom>
              <a:avLst/>
              <a:gdLst/>
              <a:ahLst/>
              <a:cxnLst/>
              <a:rect l="l" t="t" r="r" b="b"/>
              <a:pathLst>
                <a:path w="8344" h="3339" extrusionOk="0">
                  <a:moveTo>
                    <a:pt x="4172" y="1"/>
                  </a:moveTo>
                  <a:cubicBezTo>
                    <a:pt x="1919" y="1"/>
                    <a:pt x="0" y="710"/>
                    <a:pt x="0" y="1753"/>
                  </a:cubicBezTo>
                  <a:cubicBezTo>
                    <a:pt x="0" y="2629"/>
                    <a:pt x="1919" y="3338"/>
                    <a:pt x="4172" y="3338"/>
                  </a:cubicBezTo>
                  <a:cubicBezTo>
                    <a:pt x="6466" y="3338"/>
                    <a:pt x="8343" y="2629"/>
                    <a:pt x="8343" y="1753"/>
                  </a:cubicBezTo>
                  <a:cubicBezTo>
                    <a:pt x="8343" y="710"/>
                    <a:pt x="6466" y="1"/>
                    <a:pt x="4172"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09;p77">
              <a:extLst>
                <a:ext uri="{FF2B5EF4-FFF2-40B4-BE49-F238E27FC236}">
                  <a16:creationId xmlns:a16="http://schemas.microsoft.com/office/drawing/2014/main" id="{66E4F157-D766-413C-A179-A5BD0CB6467A}"/>
                </a:ext>
              </a:extLst>
            </p:cNvPr>
            <p:cNvSpPr/>
            <p:nvPr/>
          </p:nvSpPr>
          <p:spPr>
            <a:xfrm>
              <a:off x="3638590" y="3372099"/>
              <a:ext cx="43034" cy="36965"/>
            </a:xfrm>
            <a:custGeom>
              <a:avLst/>
              <a:gdLst/>
              <a:ahLst/>
              <a:cxnLst/>
              <a:rect l="l" t="t" r="r" b="b"/>
              <a:pathLst>
                <a:path w="2349" h="2018" extrusionOk="0">
                  <a:moveTo>
                    <a:pt x="1137" y="1"/>
                  </a:moveTo>
                  <a:cubicBezTo>
                    <a:pt x="1043" y="1"/>
                    <a:pt x="945" y="13"/>
                    <a:pt x="845" y="38"/>
                  </a:cubicBezTo>
                  <a:cubicBezTo>
                    <a:pt x="470" y="204"/>
                    <a:pt x="303" y="371"/>
                    <a:pt x="136" y="705"/>
                  </a:cubicBezTo>
                  <a:cubicBezTo>
                    <a:pt x="0" y="1416"/>
                    <a:pt x="415" y="2018"/>
                    <a:pt x="1045" y="2018"/>
                  </a:cubicBezTo>
                  <a:cubicBezTo>
                    <a:pt x="1191" y="2018"/>
                    <a:pt x="1348" y="1985"/>
                    <a:pt x="1513" y="1915"/>
                  </a:cubicBezTo>
                  <a:cubicBezTo>
                    <a:pt x="1679" y="1915"/>
                    <a:pt x="2055" y="1748"/>
                    <a:pt x="2055" y="1414"/>
                  </a:cubicBezTo>
                  <a:cubicBezTo>
                    <a:pt x="2349" y="643"/>
                    <a:pt x="1834" y="1"/>
                    <a:pt x="11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10;p77">
              <a:extLst>
                <a:ext uri="{FF2B5EF4-FFF2-40B4-BE49-F238E27FC236}">
                  <a16:creationId xmlns:a16="http://schemas.microsoft.com/office/drawing/2014/main" id="{E607E31E-6CE6-4CC5-B6D2-DE7EFFFBAE9B}"/>
                </a:ext>
              </a:extLst>
            </p:cNvPr>
            <p:cNvSpPr/>
            <p:nvPr/>
          </p:nvSpPr>
          <p:spPr>
            <a:xfrm>
              <a:off x="3202794" y="3372099"/>
              <a:ext cx="42832" cy="36965"/>
            </a:xfrm>
            <a:custGeom>
              <a:avLst/>
              <a:gdLst/>
              <a:ahLst/>
              <a:cxnLst/>
              <a:rect l="l" t="t" r="r" b="b"/>
              <a:pathLst>
                <a:path w="2338" h="2018" extrusionOk="0">
                  <a:moveTo>
                    <a:pt x="1118" y="1"/>
                  </a:moveTo>
                  <a:cubicBezTo>
                    <a:pt x="1020" y="1"/>
                    <a:pt x="918" y="13"/>
                    <a:pt x="814" y="38"/>
                  </a:cubicBezTo>
                  <a:cubicBezTo>
                    <a:pt x="647" y="204"/>
                    <a:pt x="271" y="371"/>
                    <a:pt x="271" y="705"/>
                  </a:cubicBezTo>
                  <a:cubicBezTo>
                    <a:pt x="0" y="1416"/>
                    <a:pt x="527" y="2018"/>
                    <a:pt x="1092" y="2018"/>
                  </a:cubicBezTo>
                  <a:cubicBezTo>
                    <a:pt x="1223" y="2018"/>
                    <a:pt x="1356" y="1985"/>
                    <a:pt x="1481" y="1915"/>
                  </a:cubicBezTo>
                  <a:cubicBezTo>
                    <a:pt x="1857" y="1915"/>
                    <a:pt x="2023" y="1748"/>
                    <a:pt x="2190" y="1414"/>
                  </a:cubicBezTo>
                  <a:cubicBezTo>
                    <a:pt x="2337" y="643"/>
                    <a:pt x="1837" y="1"/>
                    <a:pt x="11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withEffect" p14:presetBounceEnd="8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80000">
                                          <p:cBhvr additive="base">
                                            <p:cTn id="7" dur="1500" fill="hold"/>
                                            <p:tgtEl>
                                              <p:spTgt spid="21"/>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21"/>
                                            </p:tgtEl>
                                            <p:attrNameLst>
                                              <p:attrName>ppt_y</p:attrName>
                                            </p:attrNameLst>
                                          </p:cBhvr>
                                          <p:tavLst>
                                            <p:tav tm="0">
                                              <p:val>
                                                <p:strVal val="1+#ppt_h/2"/>
                                              </p:val>
                                            </p:tav>
                                            <p:tav tm="100000">
                                              <p:val>
                                                <p:strVal val="#ppt_y"/>
                                              </p:val>
                                            </p:tav>
                                          </p:tavLst>
                                        </p:anim>
                                      </p:childTnLst>
                                    </p:cTn>
                                  </p:par>
                                  <p:par>
                                    <p:cTn id="9" presetID="8" presetClass="emph" presetSubtype="0" fill="hold" nodeType="withEffect">
                                      <p:stCondLst>
                                        <p:cond delay="0"/>
                                      </p:stCondLst>
                                      <p:childTnLst>
                                        <p:animRot by="21600000">
                                          <p:cBhvr>
                                            <p:cTn id="10" dur="2000" fill="hold"/>
                                            <p:tgtEl>
                                              <p:spTgt spid="21"/>
                                            </p:tgtEl>
                                            <p:attrNameLst>
                                              <p:attrName>r</p:attrName>
                                            </p:attrNameLst>
                                          </p:cBhvr>
                                        </p:animRot>
                                      </p:childTnLst>
                                    </p:cTn>
                                  </p:par>
                                  <p:par>
                                    <p:cTn id="11" presetID="2" presetClass="entr" presetSubtype="4" accel="40000" fill="hold" nodeType="withEffect" p14:presetBounceEnd="80000">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14:bounceEnd="80000">
                                          <p:cBhvr additive="base">
                                            <p:cTn id="13" dur="1000" fill="hold"/>
                                            <p:tgtEl>
                                              <p:spTgt spid="43"/>
                                            </p:tgtEl>
                                            <p:attrNameLst>
                                              <p:attrName>ppt_x</p:attrName>
                                            </p:attrNameLst>
                                          </p:cBhvr>
                                          <p:tavLst>
                                            <p:tav tm="0">
                                              <p:val>
                                                <p:strVal val="#ppt_x"/>
                                              </p:val>
                                            </p:tav>
                                            <p:tav tm="100000">
                                              <p:val>
                                                <p:strVal val="#ppt_x"/>
                                              </p:val>
                                            </p:tav>
                                          </p:tavLst>
                                        </p:anim>
                                        <p:anim calcmode="lin" valueType="num" p14:bounceEnd="80000">
                                          <p:cBhvr additive="base">
                                            <p:cTn id="14" dur="1000" fill="hold"/>
                                            <p:tgtEl>
                                              <p:spTgt spid="43"/>
                                            </p:tgtEl>
                                            <p:attrNameLst>
                                              <p:attrName>ppt_y</p:attrName>
                                            </p:attrNameLst>
                                          </p:cBhvr>
                                          <p:tavLst>
                                            <p:tav tm="0">
                                              <p:val>
                                                <p:strVal val="1+#ppt_h/2"/>
                                              </p:val>
                                            </p:tav>
                                            <p:tav tm="100000">
                                              <p:val>
                                                <p:strVal val="#ppt_y"/>
                                              </p:val>
                                            </p:tav>
                                          </p:tavLst>
                                        </p:anim>
                                      </p:childTnLst>
                                    </p:cTn>
                                  </p:par>
                                  <p:par>
                                    <p:cTn id="15" presetID="8" presetClass="emph" presetSubtype="0" fill="hold" nodeType="withEffect">
                                      <p:stCondLst>
                                        <p:cond delay="0"/>
                                      </p:stCondLst>
                                      <p:childTnLst>
                                        <p:animRot by="21600000">
                                          <p:cBhvr>
                                            <p:cTn id="16" dur="2000" fill="hold"/>
                                            <p:tgtEl>
                                              <p:spTgt spid="43"/>
                                            </p:tgtEl>
                                            <p:attrNameLst>
                                              <p:attrName>r</p:attrName>
                                            </p:attrNameLst>
                                          </p:cBhvr>
                                        </p:animRot>
                                      </p:childTnLst>
                                    </p:cTn>
                                  </p:par>
                                  <p:par>
                                    <p:cTn id="17" presetID="2" presetClass="entr" presetSubtype="4" accel="40000" fill="hold" nodeType="withEffect" p14:presetBounceEnd="80000">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14:bounceEnd="80000">
                                          <p:cBhvr additive="base">
                                            <p:cTn id="19" dur="1200" fill="hold"/>
                                            <p:tgtEl>
                                              <p:spTgt spid="32"/>
                                            </p:tgtEl>
                                            <p:attrNameLst>
                                              <p:attrName>ppt_x</p:attrName>
                                            </p:attrNameLst>
                                          </p:cBhvr>
                                          <p:tavLst>
                                            <p:tav tm="0">
                                              <p:val>
                                                <p:strVal val="#ppt_x"/>
                                              </p:val>
                                            </p:tav>
                                            <p:tav tm="100000">
                                              <p:val>
                                                <p:strVal val="#ppt_x"/>
                                              </p:val>
                                            </p:tav>
                                          </p:tavLst>
                                        </p:anim>
                                        <p:anim calcmode="lin" valueType="num" p14:bounceEnd="80000">
                                          <p:cBhvr additive="base">
                                            <p:cTn id="20" dur="1200" fill="hold"/>
                                            <p:tgtEl>
                                              <p:spTgt spid="32"/>
                                            </p:tgtEl>
                                            <p:attrNameLst>
                                              <p:attrName>ppt_y</p:attrName>
                                            </p:attrNameLst>
                                          </p:cBhvr>
                                          <p:tavLst>
                                            <p:tav tm="0">
                                              <p:val>
                                                <p:strVal val="1+#ppt_h/2"/>
                                              </p:val>
                                            </p:tav>
                                            <p:tav tm="100000">
                                              <p:val>
                                                <p:strVal val="#ppt_y"/>
                                              </p:val>
                                            </p:tav>
                                          </p:tavLst>
                                        </p:anim>
                                      </p:childTnLst>
                                    </p:cTn>
                                  </p:par>
                                  <p:par>
                                    <p:cTn id="21" presetID="8" presetClass="emph" presetSubtype="0" fill="hold" nodeType="withEffect">
                                      <p:stCondLst>
                                        <p:cond delay="0"/>
                                      </p:stCondLst>
                                      <p:childTnLst>
                                        <p:animRot by="21600000">
                                          <p:cBhvr>
                                            <p:cTn id="22" dur="2000" fill="hold"/>
                                            <p:tgtEl>
                                              <p:spTgt spid="32"/>
                                            </p:tgtEl>
                                            <p:attrNameLst>
                                              <p:attrName>r</p:attrName>
                                            </p:attrNameLst>
                                          </p:cBhvr>
                                        </p:animRot>
                                      </p:childTnLst>
                                    </p:cTn>
                                  </p:par>
                                  <p:par>
                                    <p:cTn id="23" presetID="2" presetClass="entr" presetSubtype="4" accel="40000" fill="hold" nodeType="withEffect" p14:presetBounceEnd="80000">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14:bounceEnd="80000">
                                          <p:cBhvr additive="base">
                                            <p:cTn id="25" dur="1500" fill="hold"/>
                                            <p:tgtEl>
                                              <p:spTgt spid="63"/>
                                            </p:tgtEl>
                                            <p:attrNameLst>
                                              <p:attrName>ppt_x</p:attrName>
                                            </p:attrNameLst>
                                          </p:cBhvr>
                                          <p:tavLst>
                                            <p:tav tm="0">
                                              <p:val>
                                                <p:strVal val="#ppt_x"/>
                                              </p:val>
                                            </p:tav>
                                            <p:tav tm="100000">
                                              <p:val>
                                                <p:strVal val="#ppt_x"/>
                                              </p:val>
                                            </p:tav>
                                          </p:tavLst>
                                        </p:anim>
                                        <p:anim calcmode="lin" valueType="num" p14:bounceEnd="80000">
                                          <p:cBhvr additive="base">
                                            <p:cTn id="26" dur="1500" fill="hold"/>
                                            <p:tgtEl>
                                              <p:spTgt spid="63"/>
                                            </p:tgtEl>
                                            <p:attrNameLst>
                                              <p:attrName>ppt_y</p:attrName>
                                            </p:attrNameLst>
                                          </p:cBhvr>
                                          <p:tavLst>
                                            <p:tav tm="0">
                                              <p:val>
                                                <p:strVal val="1+#ppt_h/2"/>
                                              </p:val>
                                            </p:tav>
                                            <p:tav tm="100000">
                                              <p:val>
                                                <p:strVal val="#ppt_y"/>
                                              </p:val>
                                            </p:tav>
                                          </p:tavLst>
                                        </p:anim>
                                      </p:childTnLst>
                                    </p:cTn>
                                  </p:par>
                                  <p:par>
                                    <p:cTn id="27" presetID="8" presetClass="emph" presetSubtype="0" fill="hold" nodeType="withEffect">
                                      <p:stCondLst>
                                        <p:cond delay="0"/>
                                      </p:stCondLst>
                                      <p:childTnLst>
                                        <p:animRot by="21600000">
                                          <p:cBhvr>
                                            <p:cTn id="28" dur="2000" fill="hold"/>
                                            <p:tgtEl>
                                              <p:spTgt spid="63"/>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38">
                                                <p:txEl>
                                                  <p:pRg st="0" end="0"/>
                                                </p:txEl>
                                              </p:spTgt>
                                            </p:tgtEl>
                                            <p:attrNameLst>
                                              <p:attrName>style.visibility</p:attrName>
                                            </p:attrNameLst>
                                          </p:cBhvr>
                                          <p:to>
                                            <p:strVal val="visible"/>
                                          </p:to>
                                        </p:set>
                                        <p:animEffect transition="in" filter="fade">
                                          <p:cBhvr>
                                            <p:cTn id="33" dur="500"/>
                                            <p:tgtEl>
                                              <p:spTgt spid="223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39">
                                                <p:txEl>
                                                  <p:pRg st="0" end="0"/>
                                                </p:txEl>
                                              </p:spTgt>
                                            </p:tgtEl>
                                            <p:attrNameLst>
                                              <p:attrName>style.visibility</p:attrName>
                                            </p:attrNameLst>
                                          </p:cBhvr>
                                          <p:to>
                                            <p:strVal val="visible"/>
                                          </p:to>
                                        </p:set>
                                        <p:animEffect transition="in" filter="fade">
                                          <p:cBhvr>
                                            <p:cTn id="38" dur="500"/>
                                            <p:tgtEl>
                                              <p:spTgt spid="2239">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35">
                                                <p:txEl>
                                                  <p:pRg st="0" end="0"/>
                                                </p:txEl>
                                              </p:spTgt>
                                            </p:tgtEl>
                                            <p:attrNameLst>
                                              <p:attrName>style.visibility</p:attrName>
                                            </p:attrNameLst>
                                          </p:cBhvr>
                                          <p:to>
                                            <p:strVal val="visible"/>
                                          </p:to>
                                        </p:set>
                                        <p:animEffect transition="in" filter="fade">
                                          <p:cBhvr>
                                            <p:cTn id="41" dur="500"/>
                                            <p:tgtEl>
                                              <p:spTgt spid="2235">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35">
                                                <p:txEl>
                                                  <p:pRg st="1" end="1"/>
                                                </p:txEl>
                                              </p:spTgt>
                                            </p:tgtEl>
                                            <p:attrNameLst>
                                              <p:attrName>style.visibility</p:attrName>
                                            </p:attrNameLst>
                                          </p:cBhvr>
                                          <p:to>
                                            <p:strVal val="visible"/>
                                          </p:to>
                                        </p:set>
                                        <p:animEffect transition="in" filter="fade">
                                          <p:cBhvr>
                                            <p:cTn id="44" dur="500"/>
                                            <p:tgtEl>
                                              <p:spTgt spid="2235">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40">
                                                <p:txEl>
                                                  <p:pRg st="0" end="0"/>
                                                </p:txEl>
                                              </p:spTgt>
                                            </p:tgtEl>
                                            <p:attrNameLst>
                                              <p:attrName>style.visibility</p:attrName>
                                            </p:attrNameLst>
                                          </p:cBhvr>
                                          <p:to>
                                            <p:strVal val="visible"/>
                                          </p:to>
                                        </p:set>
                                        <p:animEffect transition="in" filter="fade">
                                          <p:cBhvr>
                                            <p:cTn id="49" dur="500"/>
                                            <p:tgtEl>
                                              <p:spTgt spid="224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41">
                                                <p:txEl>
                                                  <p:pRg st="0" end="0"/>
                                                </p:txEl>
                                              </p:spTgt>
                                            </p:tgtEl>
                                            <p:attrNameLst>
                                              <p:attrName>style.visibility</p:attrName>
                                            </p:attrNameLst>
                                          </p:cBhvr>
                                          <p:to>
                                            <p:strVal val="visible"/>
                                          </p:to>
                                        </p:set>
                                        <p:animEffect transition="in" filter="fade">
                                          <p:cBhvr>
                                            <p:cTn id="54" dur="500"/>
                                            <p:tgtEl>
                                              <p:spTgt spid="224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41">
                                                <p:txEl>
                                                  <p:pRg st="1" end="1"/>
                                                </p:txEl>
                                              </p:spTgt>
                                            </p:tgtEl>
                                            <p:attrNameLst>
                                              <p:attrName>style.visibility</p:attrName>
                                            </p:attrNameLst>
                                          </p:cBhvr>
                                          <p:to>
                                            <p:strVal val="visible"/>
                                          </p:to>
                                        </p:set>
                                        <p:animEffect transition="in" filter="fade">
                                          <p:cBhvr>
                                            <p:cTn id="59" dur="500"/>
                                            <p:tgtEl>
                                              <p:spTgt spid="22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5" grpId="0" build="p"/>
          <p:bldP spid="2238" grpId="0" build="p"/>
          <p:bldP spid="2239" grpId="0" build="p"/>
          <p:bldP spid="2240" grpId="0" build="p"/>
          <p:bldP spid="2241"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500" fill="hold"/>
                                            <p:tgtEl>
                                              <p:spTgt spid="21"/>
                                            </p:tgtEl>
                                            <p:attrNameLst>
                                              <p:attrName>ppt_x</p:attrName>
                                            </p:attrNameLst>
                                          </p:cBhvr>
                                          <p:tavLst>
                                            <p:tav tm="0">
                                              <p:val>
                                                <p:strVal val="#ppt_x"/>
                                              </p:val>
                                            </p:tav>
                                            <p:tav tm="100000">
                                              <p:val>
                                                <p:strVal val="#ppt_x"/>
                                              </p:val>
                                            </p:tav>
                                          </p:tavLst>
                                        </p:anim>
                                        <p:anim calcmode="lin" valueType="num">
                                          <p:cBhvr additive="base">
                                            <p:cTn id="8" dur="1500" fill="hold"/>
                                            <p:tgtEl>
                                              <p:spTgt spid="21"/>
                                            </p:tgtEl>
                                            <p:attrNameLst>
                                              <p:attrName>ppt_y</p:attrName>
                                            </p:attrNameLst>
                                          </p:cBhvr>
                                          <p:tavLst>
                                            <p:tav tm="0">
                                              <p:val>
                                                <p:strVal val="1+#ppt_h/2"/>
                                              </p:val>
                                            </p:tav>
                                            <p:tav tm="100000">
                                              <p:val>
                                                <p:strVal val="#ppt_y"/>
                                              </p:val>
                                            </p:tav>
                                          </p:tavLst>
                                        </p:anim>
                                      </p:childTnLst>
                                    </p:cTn>
                                  </p:par>
                                  <p:par>
                                    <p:cTn id="9" presetID="8" presetClass="emph" presetSubtype="0" fill="hold" nodeType="withEffect">
                                      <p:stCondLst>
                                        <p:cond delay="0"/>
                                      </p:stCondLst>
                                      <p:childTnLst>
                                        <p:animRot by="21600000">
                                          <p:cBhvr>
                                            <p:cTn id="10" dur="2000" fill="hold"/>
                                            <p:tgtEl>
                                              <p:spTgt spid="21"/>
                                            </p:tgtEl>
                                            <p:attrNameLst>
                                              <p:attrName>r</p:attrName>
                                            </p:attrNameLst>
                                          </p:cBhvr>
                                        </p:animRot>
                                      </p:childTnLst>
                                    </p:cTn>
                                  </p:par>
                                  <p:par>
                                    <p:cTn id="11" presetID="2" presetClass="entr" presetSubtype="4" accel="4000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1000" fill="hold"/>
                                            <p:tgtEl>
                                              <p:spTgt spid="43"/>
                                            </p:tgtEl>
                                            <p:attrNameLst>
                                              <p:attrName>ppt_x</p:attrName>
                                            </p:attrNameLst>
                                          </p:cBhvr>
                                          <p:tavLst>
                                            <p:tav tm="0">
                                              <p:val>
                                                <p:strVal val="#ppt_x"/>
                                              </p:val>
                                            </p:tav>
                                            <p:tav tm="100000">
                                              <p:val>
                                                <p:strVal val="#ppt_x"/>
                                              </p:val>
                                            </p:tav>
                                          </p:tavLst>
                                        </p:anim>
                                        <p:anim calcmode="lin" valueType="num">
                                          <p:cBhvr additive="base">
                                            <p:cTn id="14" dur="1000" fill="hold"/>
                                            <p:tgtEl>
                                              <p:spTgt spid="43"/>
                                            </p:tgtEl>
                                            <p:attrNameLst>
                                              <p:attrName>ppt_y</p:attrName>
                                            </p:attrNameLst>
                                          </p:cBhvr>
                                          <p:tavLst>
                                            <p:tav tm="0">
                                              <p:val>
                                                <p:strVal val="1+#ppt_h/2"/>
                                              </p:val>
                                            </p:tav>
                                            <p:tav tm="100000">
                                              <p:val>
                                                <p:strVal val="#ppt_y"/>
                                              </p:val>
                                            </p:tav>
                                          </p:tavLst>
                                        </p:anim>
                                      </p:childTnLst>
                                    </p:cTn>
                                  </p:par>
                                  <p:par>
                                    <p:cTn id="15" presetID="8" presetClass="emph" presetSubtype="0" fill="hold" nodeType="withEffect">
                                      <p:stCondLst>
                                        <p:cond delay="0"/>
                                      </p:stCondLst>
                                      <p:childTnLst>
                                        <p:animRot by="21600000">
                                          <p:cBhvr>
                                            <p:cTn id="16" dur="2000" fill="hold"/>
                                            <p:tgtEl>
                                              <p:spTgt spid="43"/>
                                            </p:tgtEl>
                                            <p:attrNameLst>
                                              <p:attrName>r</p:attrName>
                                            </p:attrNameLst>
                                          </p:cBhvr>
                                        </p:animRot>
                                      </p:childTnLst>
                                    </p:cTn>
                                  </p:par>
                                  <p:par>
                                    <p:cTn id="17" presetID="2" presetClass="entr" presetSubtype="4" accel="4000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200" fill="hold"/>
                                            <p:tgtEl>
                                              <p:spTgt spid="32"/>
                                            </p:tgtEl>
                                            <p:attrNameLst>
                                              <p:attrName>ppt_x</p:attrName>
                                            </p:attrNameLst>
                                          </p:cBhvr>
                                          <p:tavLst>
                                            <p:tav tm="0">
                                              <p:val>
                                                <p:strVal val="#ppt_x"/>
                                              </p:val>
                                            </p:tav>
                                            <p:tav tm="100000">
                                              <p:val>
                                                <p:strVal val="#ppt_x"/>
                                              </p:val>
                                            </p:tav>
                                          </p:tavLst>
                                        </p:anim>
                                        <p:anim calcmode="lin" valueType="num">
                                          <p:cBhvr additive="base">
                                            <p:cTn id="20" dur="1200" fill="hold"/>
                                            <p:tgtEl>
                                              <p:spTgt spid="32"/>
                                            </p:tgtEl>
                                            <p:attrNameLst>
                                              <p:attrName>ppt_y</p:attrName>
                                            </p:attrNameLst>
                                          </p:cBhvr>
                                          <p:tavLst>
                                            <p:tav tm="0">
                                              <p:val>
                                                <p:strVal val="1+#ppt_h/2"/>
                                              </p:val>
                                            </p:tav>
                                            <p:tav tm="100000">
                                              <p:val>
                                                <p:strVal val="#ppt_y"/>
                                              </p:val>
                                            </p:tav>
                                          </p:tavLst>
                                        </p:anim>
                                      </p:childTnLst>
                                    </p:cTn>
                                  </p:par>
                                  <p:par>
                                    <p:cTn id="21" presetID="8" presetClass="emph" presetSubtype="0" fill="hold" nodeType="withEffect">
                                      <p:stCondLst>
                                        <p:cond delay="0"/>
                                      </p:stCondLst>
                                      <p:childTnLst>
                                        <p:animRot by="21600000">
                                          <p:cBhvr>
                                            <p:cTn id="22" dur="2000" fill="hold"/>
                                            <p:tgtEl>
                                              <p:spTgt spid="32"/>
                                            </p:tgtEl>
                                            <p:attrNameLst>
                                              <p:attrName>r</p:attrName>
                                            </p:attrNameLst>
                                          </p:cBhvr>
                                        </p:animRot>
                                      </p:childTnLst>
                                    </p:cTn>
                                  </p:par>
                                  <p:par>
                                    <p:cTn id="23" presetID="2" presetClass="entr" presetSubtype="4" accel="4000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additive="base">
                                            <p:cTn id="25" dur="1500" fill="hold"/>
                                            <p:tgtEl>
                                              <p:spTgt spid="63"/>
                                            </p:tgtEl>
                                            <p:attrNameLst>
                                              <p:attrName>ppt_x</p:attrName>
                                            </p:attrNameLst>
                                          </p:cBhvr>
                                          <p:tavLst>
                                            <p:tav tm="0">
                                              <p:val>
                                                <p:strVal val="#ppt_x"/>
                                              </p:val>
                                            </p:tav>
                                            <p:tav tm="100000">
                                              <p:val>
                                                <p:strVal val="#ppt_x"/>
                                              </p:val>
                                            </p:tav>
                                          </p:tavLst>
                                        </p:anim>
                                        <p:anim calcmode="lin" valueType="num">
                                          <p:cBhvr additive="base">
                                            <p:cTn id="26" dur="1500" fill="hold"/>
                                            <p:tgtEl>
                                              <p:spTgt spid="63"/>
                                            </p:tgtEl>
                                            <p:attrNameLst>
                                              <p:attrName>ppt_y</p:attrName>
                                            </p:attrNameLst>
                                          </p:cBhvr>
                                          <p:tavLst>
                                            <p:tav tm="0">
                                              <p:val>
                                                <p:strVal val="1+#ppt_h/2"/>
                                              </p:val>
                                            </p:tav>
                                            <p:tav tm="100000">
                                              <p:val>
                                                <p:strVal val="#ppt_y"/>
                                              </p:val>
                                            </p:tav>
                                          </p:tavLst>
                                        </p:anim>
                                      </p:childTnLst>
                                    </p:cTn>
                                  </p:par>
                                  <p:par>
                                    <p:cTn id="27" presetID="8" presetClass="emph" presetSubtype="0" fill="hold" nodeType="withEffect">
                                      <p:stCondLst>
                                        <p:cond delay="0"/>
                                      </p:stCondLst>
                                      <p:childTnLst>
                                        <p:animRot by="21600000">
                                          <p:cBhvr>
                                            <p:cTn id="28" dur="2000" fill="hold"/>
                                            <p:tgtEl>
                                              <p:spTgt spid="63"/>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38">
                                                <p:txEl>
                                                  <p:pRg st="0" end="0"/>
                                                </p:txEl>
                                              </p:spTgt>
                                            </p:tgtEl>
                                            <p:attrNameLst>
                                              <p:attrName>style.visibility</p:attrName>
                                            </p:attrNameLst>
                                          </p:cBhvr>
                                          <p:to>
                                            <p:strVal val="visible"/>
                                          </p:to>
                                        </p:set>
                                        <p:animEffect transition="in" filter="fade">
                                          <p:cBhvr>
                                            <p:cTn id="33" dur="500"/>
                                            <p:tgtEl>
                                              <p:spTgt spid="223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39">
                                                <p:txEl>
                                                  <p:pRg st="0" end="0"/>
                                                </p:txEl>
                                              </p:spTgt>
                                            </p:tgtEl>
                                            <p:attrNameLst>
                                              <p:attrName>style.visibility</p:attrName>
                                            </p:attrNameLst>
                                          </p:cBhvr>
                                          <p:to>
                                            <p:strVal val="visible"/>
                                          </p:to>
                                        </p:set>
                                        <p:animEffect transition="in" filter="fade">
                                          <p:cBhvr>
                                            <p:cTn id="38" dur="500"/>
                                            <p:tgtEl>
                                              <p:spTgt spid="2239">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35">
                                                <p:txEl>
                                                  <p:pRg st="0" end="0"/>
                                                </p:txEl>
                                              </p:spTgt>
                                            </p:tgtEl>
                                            <p:attrNameLst>
                                              <p:attrName>style.visibility</p:attrName>
                                            </p:attrNameLst>
                                          </p:cBhvr>
                                          <p:to>
                                            <p:strVal val="visible"/>
                                          </p:to>
                                        </p:set>
                                        <p:animEffect transition="in" filter="fade">
                                          <p:cBhvr>
                                            <p:cTn id="41" dur="500"/>
                                            <p:tgtEl>
                                              <p:spTgt spid="2235">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35">
                                                <p:txEl>
                                                  <p:pRg st="1" end="1"/>
                                                </p:txEl>
                                              </p:spTgt>
                                            </p:tgtEl>
                                            <p:attrNameLst>
                                              <p:attrName>style.visibility</p:attrName>
                                            </p:attrNameLst>
                                          </p:cBhvr>
                                          <p:to>
                                            <p:strVal val="visible"/>
                                          </p:to>
                                        </p:set>
                                        <p:animEffect transition="in" filter="fade">
                                          <p:cBhvr>
                                            <p:cTn id="44" dur="500"/>
                                            <p:tgtEl>
                                              <p:spTgt spid="2235">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40">
                                                <p:txEl>
                                                  <p:pRg st="0" end="0"/>
                                                </p:txEl>
                                              </p:spTgt>
                                            </p:tgtEl>
                                            <p:attrNameLst>
                                              <p:attrName>style.visibility</p:attrName>
                                            </p:attrNameLst>
                                          </p:cBhvr>
                                          <p:to>
                                            <p:strVal val="visible"/>
                                          </p:to>
                                        </p:set>
                                        <p:animEffect transition="in" filter="fade">
                                          <p:cBhvr>
                                            <p:cTn id="49" dur="500"/>
                                            <p:tgtEl>
                                              <p:spTgt spid="224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41">
                                                <p:txEl>
                                                  <p:pRg st="0" end="0"/>
                                                </p:txEl>
                                              </p:spTgt>
                                            </p:tgtEl>
                                            <p:attrNameLst>
                                              <p:attrName>style.visibility</p:attrName>
                                            </p:attrNameLst>
                                          </p:cBhvr>
                                          <p:to>
                                            <p:strVal val="visible"/>
                                          </p:to>
                                        </p:set>
                                        <p:animEffect transition="in" filter="fade">
                                          <p:cBhvr>
                                            <p:cTn id="54" dur="500"/>
                                            <p:tgtEl>
                                              <p:spTgt spid="224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41">
                                                <p:txEl>
                                                  <p:pRg st="1" end="1"/>
                                                </p:txEl>
                                              </p:spTgt>
                                            </p:tgtEl>
                                            <p:attrNameLst>
                                              <p:attrName>style.visibility</p:attrName>
                                            </p:attrNameLst>
                                          </p:cBhvr>
                                          <p:to>
                                            <p:strVal val="visible"/>
                                          </p:to>
                                        </p:set>
                                        <p:animEffect transition="in" filter="fade">
                                          <p:cBhvr>
                                            <p:cTn id="59" dur="500"/>
                                            <p:tgtEl>
                                              <p:spTgt spid="22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5" grpId="0" build="p"/>
          <p:bldP spid="2238" grpId="0" build="p"/>
          <p:bldP spid="2239" grpId="0" build="p"/>
          <p:bldP spid="2240" grpId="0" build="p"/>
          <p:bldP spid="2241" grpId="0" build="p"/>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230" name="Google Shape;2230;p44"/>
          <p:cNvSpPr txBox="1">
            <a:spLocks noGrp="1"/>
          </p:cNvSpPr>
          <p:nvPr>
            <p:ph type="title"/>
          </p:nvPr>
        </p:nvSpPr>
        <p:spPr>
          <a:xfrm>
            <a:off x="1949100" y="-29250"/>
            <a:ext cx="5245800"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rgbClr val="00B050"/>
                </a:solidFill>
                <a:latin typeface="#9Slide05 Lobster" panose="02000506000000020003" pitchFamily="2" charset="0"/>
              </a:rPr>
              <a:t>Phân công</a:t>
            </a:r>
            <a:r>
              <a:rPr lang="en" sz="4800">
                <a:latin typeface="#9Slide05 Lobster" panose="02000506000000020003" pitchFamily="2" charset="0"/>
              </a:rPr>
              <a:t> </a:t>
            </a:r>
            <a:r>
              <a:rPr lang="en" sz="4800">
                <a:solidFill>
                  <a:srgbClr val="FF0066"/>
                </a:solidFill>
                <a:latin typeface="#9Slide05 Lobster" panose="02000506000000020003" pitchFamily="2" charset="0"/>
              </a:rPr>
              <a:t>chuẩn bị</a:t>
            </a:r>
            <a:endParaRPr sz="4800">
              <a:solidFill>
                <a:srgbClr val="FF0066"/>
              </a:solidFill>
              <a:latin typeface="#9Slide05 Lobster" panose="02000506000000020003" pitchFamily="2" charset="0"/>
            </a:endParaRPr>
          </a:p>
        </p:txBody>
      </p:sp>
      <p:pic>
        <p:nvPicPr>
          <p:cNvPr id="15" name="Picture 14">
            <a:extLst>
              <a:ext uri="{FF2B5EF4-FFF2-40B4-BE49-F238E27FC236}">
                <a16:creationId xmlns:a16="http://schemas.microsoft.com/office/drawing/2014/main" id="{4909FD8C-C22A-4A3F-9282-63C53939777D}"/>
              </a:ext>
            </a:extLst>
          </p:cNvPr>
          <p:cNvPicPr>
            <a:picLocks noChangeAspect="1"/>
          </p:cNvPicPr>
          <p:nvPr/>
        </p:nvPicPr>
        <p:blipFill>
          <a:blip r:embed="rId4"/>
          <a:stretch>
            <a:fillRect/>
          </a:stretch>
        </p:blipFill>
        <p:spPr>
          <a:xfrm>
            <a:off x="685800" y="819150"/>
            <a:ext cx="7772400" cy="4225230"/>
          </a:xfrm>
          <a:prstGeom prst="rect">
            <a:avLst/>
          </a:prstGeom>
        </p:spPr>
      </p:pic>
    </p:spTree>
    <p:custDataLst>
      <p:tags r:id="rId1"/>
    </p:custDataLst>
    <p:extLst>
      <p:ext uri="{BB962C8B-B14F-4D97-AF65-F5344CB8AC3E}">
        <p14:creationId xmlns:p14="http://schemas.microsoft.com/office/powerpoint/2010/main" val="2238163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5"/>
        <p:cNvGrpSpPr/>
        <p:nvPr/>
      </p:nvGrpSpPr>
      <p:grpSpPr>
        <a:xfrm>
          <a:off x="0" y="0"/>
          <a:ext cx="0" cy="0"/>
          <a:chOff x="0" y="0"/>
          <a:chExt cx="0" cy="0"/>
        </a:xfrm>
      </p:grpSpPr>
      <p:sp>
        <p:nvSpPr>
          <p:cNvPr id="2" name="Rectangle 1">
            <a:extLst>
              <a:ext uri="{FF2B5EF4-FFF2-40B4-BE49-F238E27FC236}">
                <a16:creationId xmlns:a16="http://schemas.microsoft.com/office/drawing/2014/main" id="{5BA5CD64-3CFF-405B-B125-7C360653A35A}"/>
              </a:ext>
            </a:extLst>
          </p:cNvPr>
          <p:cNvSpPr/>
          <p:nvPr/>
        </p:nvSpPr>
        <p:spPr>
          <a:xfrm>
            <a:off x="7906509" y="1042150"/>
            <a:ext cx="1212621" cy="1112296"/>
          </a:xfrm>
          <a:prstGeom prst="rect">
            <a:avLst/>
          </a:prstGeom>
          <a:solidFill>
            <a:srgbClr val="F2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6" name="Google Shape;2506;p51"/>
          <p:cNvSpPr txBox="1">
            <a:spLocks noGrp="1"/>
          </p:cNvSpPr>
          <p:nvPr>
            <p:ph type="title"/>
          </p:nvPr>
        </p:nvSpPr>
        <p:spPr>
          <a:xfrm>
            <a:off x="720000" y="3829"/>
            <a:ext cx="7704000" cy="82511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a:solidFill>
                  <a:srgbClr val="00B050"/>
                </a:solidFill>
                <a:latin typeface="#9Slide05 Lobster" panose="02000506000000020003" pitchFamily="2" charset="0"/>
              </a:rPr>
              <a:t>Tiêu chí</a:t>
            </a:r>
            <a:r>
              <a:rPr lang="en" sz="4400">
                <a:latin typeface="#9Slide05 Lobster" panose="02000506000000020003" pitchFamily="2" charset="0"/>
              </a:rPr>
              <a:t> </a:t>
            </a:r>
            <a:r>
              <a:rPr lang="en" sz="4400">
                <a:solidFill>
                  <a:srgbClr val="FF0066"/>
                </a:solidFill>
                <a:latin typeface="#9Slide05 Lobster" panose="02000506000000020003" pitchFamily="2" charset="0"/>
              </a:rPr>
              <a:t>đánh giá</a:t>
            </a:r>
            <a:endParaRPr sz="4400">
              <a:solidFill>
                <a:srgbClr val="FF0066"/>
              </a:solidFill>
              <a:latin typeface="#9Slide05 Lobster" panose="02000506000000020003" pitchFamily="2" charset="0"/>
            </a:endParaRPr>
          </a:p>
        </p:txBody>
      </p:sp>
      <p:sp>
        <p:nvSpPr>
          <p:cNvPr id="2507" name="Google Shape;2507;p51"/>
          <p:cNvSpPr txBox="1"/>
          <p:nvPr/>
        </p:nvSpPr>
        <p:spPr>
          <a:xfrm>
            <a:off x="185399" y="2301696"/>
            <a:ext cx="1882800" cy="429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800">
                <a:solidFill>
                  <a:srgbClr val="FF0066"/>
                </a:solidFill>
                <a:latin typeface="Fredoka One"/>
                <a:ea typeface="Fredoka One"/>
                <a:cs typeface="Fredoka One"/>
                <a:sym typeface="Fredoka One"/>
              </a:rPr>
              <a:t>+1</a:t>
            </a:r>
            <a:endParaRPr sz="4800">
              <a:solidFill>
                <a:srgbClr val="FF0066"/>
              </a:solidFill>
              <a:latin typeface="Fredoka One"/>
              <a:ea typeface="Fredoka One"/>
              <a:cs typeface="Fredoka One"/>
              <a:sym typeface="Fredoka One"/>
            </a:endParaRPr>
          </a:p>
        </p:txBody>
      </p:sp>
      <p:sp>
        <p:nvSpPr>
          <p:cNvPr id="2509" name="Google Shape;2509;p51"/>
          <p:cNvSpPr txBox="1"/>
          <p:nvPr/>
        </p:nvSpPr>
        <p:spPr>
          <a:xfrm>
            <a:off x="2247587" y="2301696"/>
            <a:ext cx="1882800" cy="429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800">
                <a:solidFill>
                  <a:srgbClr val="FF0066"/>
                </a:solidFill>
                <a:latin typeface="Fredoka One"/>
                <a:ea typeface="Fredoka One"/>
                <a:cs typeface="Fredoka One"/>
                <a:sym typeface="Fredoka One"/>
              </a:rPr>
              <a:t>+2</a:t>
            </a:r>
            <a:endParaRPr sz="4800">
              <a:solidFill>
                <a:srgbClr val="FF0066"/>
              </a:solidFill>
              <a:latin typeface="Fredoka One"/>
              <a:ea typeface="Fredoka One"/>
              <a:cs typeface="Fredoka One"/>
              <a:sym typeface="Fredoka One"/>
            </a:endParaRPr>
          </a:p>
        </p:txBody>
      </p:sp>
      <p:sp>
        <p:nvSpPr>
          <p:cNvPr id="2510" name="Google Shape;2510;p51"/>
          <p:cNvSpPr txBox="1"/>
          <p:nvPr/>
        </p:nvSpPr>
        <p:spPr>
          <a:xfrm>
            <a:off x="2276286" y="2513653"/>
            <a:ext cx="1882801" cy="58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 Trồng được 1 chậu hoa.</a:t>
            </a:r>
          </a:p>
          <a:p>
            <a:pPr marL="0" lvl="0" indent="0" algn="ctr" rtl="0">
              <a:spcBef>
                <a:spcPts val="0"/>
              </a:spcBef>
              <a:spcAft>
                <a:spcPts val="0"/>
              </a:spcAft>
              <a:buNone/>
            </a:pPr>
            <a:r>
              <a:rPr lang="en" sz="1800"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 Sử dụng chậu và giá thể phù hợp.</a:t>
            </a:r>
            <a:endParaRPr sz="1800" b="1">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2512" name="Google Shape;2512;p51"/>
          <p:cNvSpPr txBox="1"/>
          <p:nvPr/>
        </p:nvSpPr>
        <p:spPr>
          <a:xfrm>
            <a:off x="6953679" y="2301696"/>
            <a:ext cx="1882800" cy="429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800">
                <a:solidFill>
                  <a:srgbClr val="FF0066"/>
                </a:solidFill>
                <a:latin typeface="Fredoka One"/>
                <a:ea typeface="Fredoka One"/>
                <a:cs typeface="Fredoka One"/>
                <a:sym typeface="Fredoka One"/>
              </a:rPr>
              <a:t>+4</a:t>
            </a:r>
            <a:endParaRPr sz="4800">
              <a:solidFill>
                <a:srgbClr val="FF0066"/>
              </a:solidFill>
              <a:latin typeface="Fredoka One"/>
              <a:ea typeface="Fredoka One"/>
              <a:cs typeface="Fredoka One"/>
              <a:sym typeface="Fredoka One"/>
            </a:endParaRPr>
          </a:p>
        </p:txBody>
      </p:sp>
      <p:sp>
        <p:nvSpPr>
          <p:cNvPr id="2513" name="Google Shape;2513;p51"/>
          <p:cNvSpPr txBox="1"/>
          <p:nvPr/>
        </p:nvSpPr>
        <p:spPr>
          <a:xfrm>
            <a:off x="4502675" y="2301696"/>
            <a:ext cx="1882800" cy="429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800">
                <a:solidFill>
                  <a:srgbClr val="FF0066"/>
                </a:solidFill>
                <a:latin typeface="Fredoka One"/>
                <a:ea typeface="Fredoka One"/>
                <a:cs typeface="Fredoka One"/>
                <a:sym typeface="Fredoka One"/>
              </a:rPr>
              <a:t>+3</a:t>
            </a:r>
            <a:endParaRPr sz="4800">
              <a:solidFill>
                <a:srgbClr val="FF0066"/>
              </a:solidFill>
              <a:latin typeface="Fredoka One"/>
              <a:ea typeface="Fredoka One"/>
              <a:cs typeface="Fredoka One"/>
              <a:sym typeface="Fredoka One"/>
            </a:endParaRPr>
          </a:p>
        </p:txBody>
      </p:sp>
      <p:cxnSp>
        <p:nvCxnSpPr>
          <p:cNvPr id="2515" name="Google Shape;2515;p51"/>
          <p:cNvCxnSpPr>
            <a:stCxn id="2516" idx="6"/>
            <a:endCxn id="2517" idx="2"/>
          </p:cNvCxnSpPr>
          <p:nvPr/>
        </p:nvCxnSpPr>
        <p:spPr>
          <a:xfrm flipV="1">
            <a:off x="1209299" y="1880801"/>
            <a:ext cx="1825749" cy="11"/>
          </a:xfrm>
          <a:prstGeom prst="straightConnector1">
            <a:avLst/>
          </a:prstGeom>
          <a:noFill/>
          <a:ln w="28575" cap="flat" cmpd="sng">
            <a:solidFill>
              <a:schemeClr val="accent2"/>
            </a:solidFill>
            <a:prstDash val="dot"/>
            <a:round/>
            <a:headEnd type="none" w="med" len="med"/>
            <a:tailEnd type="none" w="med" len="med"/>
          </a:ln>
        </p:spPr>
      </p:cxnSp>
      <p:cxnSp>
        <p:nvCxnSpPr>
          <p:cNvPr id="2518" name="Google Shape;2518;p51"/>
          <p:cNvCxnSpPr>
            <a:stCxn id="2517" idx="6"/>
            <a:endCxn id="2519" idx="2"/>
          </p:cNvCxnSpPr>
          <p:nvPr/>
        </p:nvCxnSpPr>
        <p:spPr>
          <a:xfrm>
            <a:off x="3288103" y="1880801"/>
            <a:ext cx="1957279" cy="11"/>
          </a:xfrm>
          <a:prstGeom prst="straightConnector1">
            <a:avLst/>
          </a:prstGeom>
          <a:noFill/>
          <a:ln w="28575" cap="flat" cmpd="sng">
            <a:solidFill>
              <a:schemeClr val="accent2"/>
            </a:solidFill>
            <a:prstDash val="dot"/>
            <a:round/>
            <a:headEnd type="none" w="med" len="med"/>
            <a:tailEnd type="none" w="med" len="med"/>
          </a:ln>
        </p:spPr>
      </p:cxnSp>
      <p:cxnSp>
        <p:nvCxnSpPr>
          <p:cNvPr id="2520" name="Google Shape;2520;p51"/>
          <p:cNvCxnSpPr>
            <a:stCxn id="2519" idx="6"/>
            <a:endCxn id="2521" idx="2"/>
          </p:cNvCxnSpPr>
          <p:nvPr/>
        </p:nvCxnSpPr>
        <p:spPr>
          <a:xfrm>
            <a:off x="5498437" y="1880812"/>
            <a:ext cx="2314913" cy="0"/>
          </a:xfrm>
          <a:prstGeom prst="straightConnector1">
            <a:avLst/>
          </a:prstGeom>
          <a:noFill/>
          <a:ln w="28575" cap="flat" cmpd="sng">
            <a:solidFill>
              <a:schemeClr val="accent2"/>
            </a:solidFill>
            <a:prstDash val="dot"/>
            <a:round/>
            <a:headEnd type="none" w="med" len="med"/>
            <a:tailEnd type="none" w="med" len="med"/>
          </a:ln>
        </p:spPr>
      </p:cxnSp>
      <p:grpSp>
        <p:nvGrpSpPr>
          <p:cNvPr id="2522" name="Google Shape;2522;p51"/>
          <p:cNvGrpSpPr/>
          <p:nvPr/>
        </p:nvGrpSpPr>
        <p:grpSpPr>
          <a:xfrm>
            <a:off x="753900" y="1649829"/>
            <a:ext cx="657788" cy="461966"/>
            <a:chOff x="1297826" y="2302476"/>
            <a:chExt cx="768900" cy="540000"/>
          </a:xfrm>
        </p:grpSpPr>
        <p:sp>
          <p:nvSpPr>
            <p:cNvPr id="2516" name="Google Shape;2516;p51"/>
            <p:cNvSpPr/>
            <p:nvPr/>
          </p:nvSpPr>
          <p:spPr>
            <a:xfrm>
              <a:off x="1534350" y="2424575"/>
              <a:ext cx="295800" cy="295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3" name="Google Shape;2523;p51"/>
            <p:cNvGrpSpPr/>
            <p:nvPr/>
          </p:nvGrpSpPr>
          <p:grpSpPr>
            <a:xfrm>
              <a:off x="1297826" y="2302476"/>
              <a:ext cx="768900" cy="540000"/>
              <a:chOff x="1856951" y="2234026"/>
              <a:chExt cx="768900" cy="540000"/>
            </a:xfrm>
          </p:grpSpPr>
          <p:sp>
            <p:nvSpPr>
              <p:cNvPr id="2524" name="Google Shape;2524;p51"/>
              <p:cNvSpPr/>
              <p:nvPr/>
            </p:nvSpPr>
            <p:spPr>
              <a:xfrm rot="6782048">
                <a:off x="2043439" y="2298163"/>
                <a:ext cx="411726" cy="411726"/>
              </a:xfrm>
              <a:prstGeom prst="chord">
                <a:avLst>
                  <a:gd name="adj1" fmla="val 2700000"/>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51"/>
              <p:cNvSpPr/>
              <p:nvPr/>
            </p:nvSpPr>
            <p:spPr>
              <a:xfrm rot="6782944">
                <a:off x="2276900" y="2375710"/>
                <a:ext cx="301901" cy="301901"/>
              </a:xfrm>
              <a:prstGeom prst="chord">
                <a:avLst>
                  <a:gd name="adj1" fmla="val 2700000"/>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51"/>
              <p:cNvSpPr/>
              <p:nvPr/>
            </p:nvSpPr>
            <p:spPr>
              <a:xfrm rot="6782944">
                <a:off x="1904000" y="2372357"/>
                <a:ext cx="301901" cy="301901"/>
              </a:xfrm>
              <a:prstGeom prst="chord">
                <a:avLst>
                  <a:gd name="adj1" fmla="val 2700000"/>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7" name="Google Shape;2527;p51"/>
            <p:cNvSpPr/>
            <p:nvPr/>
          </p:nvSpPr>
          <p:spPr>
            <a:xfrm>
              <a:off x="1611150" y="2464450"/>
              <a:ext cx="142200" cy="1422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8" name="Google Shape;2528;p51"/>
          <p:cNvGrpSpPr/>
          <p:nvPr/>
        </p:nvGrpSpPr>
        <p:grpSpPr>
          <a:xfrm>
            <a:off x="4910498" y="737011"/>
            <a:ext cx="1033049" cy="1374784"/>
            <a:chOff x="4995898" y="1235468"/>
            <a:chExt cx="1207548" cy="1607008"/>
          </a:xfrm>
        </p:grpSpPr>
        <p:sp>
          <p:nvSpPr>
            <p:cNvPr id="2519" name="Google Shape;2519;p51"/>
            <p:cNvSpPr/>
            <p:nvPr/>
          </p:nvSpPr>
          <p:spPr>
            <a:xfrm>
              <a:off x="5387350" y="2424575"/>
              <a:ext cx="295800" cy="295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9" name="Google Shape;2529;p51"/>
            <p:cNvGrpSpPr/>
            <p:nvPr/>
          </p:nvGrpSpPr>
          <p:grpSpPr>
            <a:xfrm>
              <a:off x="5156576" y="2302476"/>
              <a:ext cx="768900" cy="540000"/>
              <a:chOff x="1856951" y="2234026"/>
              <a:chExt cx="768900" cy="540000"/>
            </a:xfrm>
          </p:grpSpPr>
          <p:sp>
            <p:nvSpPr>
              <p:cNvPr id="2530" name="Google Shape;2530;p51"/>
              <p:cNvSpPr/>
              <p:nvPr/>
            </p:nvSpPr>
            <p:spPr>
              <a:xfrm rot="6782048">
                <a:off x="2043439" y="2298163"/>
                <a:ext cx="411726" cy="411726"/>
              </a:xfrm>
              <a:prstGeom prst="chord">
                <a:avLst>
                  <a:gd name="adj1" fmla="val 2700000"/>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51"/>
              <p:cNvSpPr/>
              <p:nvPr/>
            </p:nvSpPr>
            <p:spPr>
              <a:xfrm rot="6782944">
                <a:off x="2276900" y="2375710"/>
                <a:ext cx="301901" cy="301901"/>
              </a:xfrm>
              <a:prstGeom prst="chord">
                <a:avLst>
                  <a:gd name="adj1" fmla="val 2700000"/>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51"/>
              <p:cNvSpPr/>
              <p:nvPr/>
            </p:nvSpPr>
            <p:spPr>
              <a:xfrm rot="6782944">
                <a:off x="1904000" y="2372357"/>
                <a:ext cx="301901" cy="301901"/>
              </a:xfrm>
              <a:prstGeom prst="chord">
                <a:avLst>
                  <a:gd name="adj1" fmla="val 2700000"/>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3" name="Google Shape;2533;p51"/>
            <p:cNvGrpSpPr/>
            <p:nvPr/>
          </p:nvGrpSpPr>
          <p:grpSpPr>
            <a:xfrm rot="1131015">
              <a:off x="5162680" y="1345082"/>
              <a:ext cx="873985" cy="1177478"/>
              <a:chOff x="3915984" y="2821214"/>
              <a:chExt cx="958524" cy="1291373"/>
            </a:xfrm>
          </p:grpSpPr>
          <p:sp>
            <p:nvSpPr>
              <p:cNvPr id="2534" name="Google Shape;2534;p51"/>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51"/>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51"/>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1"/>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51"/>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51"/>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1"/>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1"/>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1"/>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1"/>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1"/>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1"/>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1"/>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1"/>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8" name="Google Shape;2548;p51"/>
            <p:cNvSpPr/>
            <p:nvPr/>
          </p:nvSpPr>
          <p:spPr>
            <a:xfrm>
              <a:off x="5469900" y="2424575"/>
              <a:ext cx="142200" cy="1422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9" name="Google Shape;2549;p51"/>
          <p:cNvGrpSpPr/>
          <p:nvPr/>
        </p:nvGrpSpPr>
        <p:grpSpPr>
          <a:xfrm>
            <a:off x="7413427" y="737011"/>
            <a:ext cx="1033049" cy="1374784"/>
            <a:chOff x="6857923" y="1235468"/>
            <a:chExt cx="1207548" cy="1607008"/>
          </a:xfrm>
        </p:grpSpPr>
        <p:sp>
          <p:nvSpPr>
            <p:cNvPr id="2521" name="Google Shape;2521;p51"/>
            <p:cNvSpPr/>
            <p:nvPr/>
          </p:nvSpPr>
          <p:spPr>
            <a:xfrm>
              <a:off x="7325400" y="2424575"/>
              <a:ext cx="295800" cy="295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0" name="Google Shape;2550;p51"/>
            <p:cNvGrpSpPr/>
            <p:nvPr/>
          </p:nvGrpSpPr>
          <p:grpSpPr>
            <a:xfrm>
              <a:off x="7018601" y="2302476"/>
              <a:ext cx="768900" cy="540000"/>
              <a:chOff x="1856951" y="2234026"/>
              <a:chExt cx="768900" cy="540000"/>
            </a:xfrm>
          </p:grpSpPr>
          <p:sp>
            <p:nvSpPr>
              <p:cNvPr id="2551" name="Google Shape;2551;p51"/>
              <p:cNvSpPr/>
              <p:nvPr/>
            </p:nvSpPr>
            <p:spPr>
              <a:xfrm rot="6782048">
                <a:off x="2043439" y="2298163"/>
                <a:ext cx="411726" cy="411726"/>
              </a:xfrm>
              <a:prstGeom prst="chord">
                <a:avLst>
                  <a:gd name="adj1" fmla="val 2700000"/>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1"/>
              <p:cNvSpPr/>
              <p:nvPr/>
            </p:nvSpPr>
            <p:spPr>
              <a:xfrm rot="6782944">
                <a:off x="2276900" y="2375710"/>
                <a:ext cx="301901" cy="301901"/>
              </a:xfrm>
              <a:prstGeom prst="chord">
                <a:avLst>
                  <a:gd name="adj1" fmla="val 2700000"/>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1"/>
              <p:cNvSpPr/>
              <p:nvPr/>
            </p:nvSpPr>
            <p:spPr>
              <a:xfrm rot="6782944">
                <a:off x="1904000" y="2372357"/>
                <a:ext cx="301901" cy="301901"/>
              </a:xfrm>
              <a:prstGeom prst="chord">
                <a:avLst>
                  <a:gd name="adj1" fmla="val 2700000"/>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4" name="Google Shape;2554;p51"/>
            <p:cNvGrpSpPr/>
            <p:nvPr/>
          </p:nvGrpSpPr>
          <p:grpSpPr>
            <a:xfrm rot="1131015">
              <a:off x="7024705" y="1345082"/>
              <a:ext cx="873985" cy="1177478"/>
              <a:chOff x="3915984" y="2821214"/>
              <a:chExt cx="958524" cy="1291373"/>
            </a:xfrm>
          </p:grpSpPr>
          <p:sp>
            <p:nvSpPr>
              <p:cNvPr id="2555" name="Google Shape;2555;p51"/>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1"/>
              <p:cNvSpPr/>
              <p:nvPr/>
            </p:nvSpPr>
            <p:spPr>
              <a:xfrm>
                <a:off x="4519199" y="3623942"/>
                <a:ext cx="301829" cy="163841"/>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1"/>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1"/>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1"/>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1"/>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1"/>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1"/>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1"/>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1"/>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1"/>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1"/>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1"/>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1"/>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9" name="Google Shape;2569;p51"/>
            <p:cNvSpPr/>
            <p:nvPr/>
          </p:nvSpPr>
          <p:spPr>
            <a:xfrm>
              <a:off x="7331925" y="2424575"/>
              <a:ext cx="142200" cy="1422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1"/>
            <p:cNvSpPr/>
            <p:nvPr/>
          </p:nvSpPr>
          <p:spPr>
            <a:xfrm flipH="1">
              <a:off x="7440539" y="2144978"/>
              <a:ext cx="65523" cy="203208"/>
            </a:xfrm>
            <a:custGeom>
              <a:avLst/>
              <a:gdLst/>
              <a:ahLst/>
              <a:cxnLst/>
              <a:rect l="l" t="t" r="r" b="b"/>
              <a:pathLst>
                <a:path w="10214" h="31677" extrusionOk="0">
                  <a:moveTo>
                    <a:pt x="8902" y="0"/>
                  </a:moveTo>
                  <a:cubicBezTo>
                    <a:pt x="8802" y="0"/>
                    <a:pt x="8697" y="12"/>
                    <a:pt x="8586" y="37"/>
                  </a:cubicBezTo>
                  <a:cubicBezTo>
                    <a:pt x="7594" y="331"/>
                    <a:pt x="8274" y="2941"/>
                    <a:pt x="5149" y="5019"/>
                  </a:cubicBezTo>
                  <a:cubicBezTo>
                    <a:pt x="4689" y="5313"/>
                    <a:pt x="4376" y="5552"/>
                    <a:pt x="4229" y="5699"/>
                  </a:cubicBezTo>
                  <a:cubicBezTo>
                    <a:pt x="3145" y="6398"/>
                    <a:pt x="2299" y="7317"/>
                    <a:pt x="1931" y="8310"/>
                  </a:cubicBezTo>
                  <a:cubicBezTo>
                    <a:pt x="920" y="10828"/>
                    <a:pt x="1" y="21326"/>
                    <a:pt x="1306" y="26381"/>
                  </a:cubicBezTo>
                  <a:cubicBezTo>
                    <a:pt x="2611" y="31437"/>
                    <a:pt x="7520" y="31676"/>
                    <a:pt x="7594" y="31676"/>
                  </a:cubicBezTo>
                  <a:lnTo>
                    <a:pt x="7980" y="31676"/>
                  </a:lnTo>
                  <a:lnTo>
                    <a:pt x="7980" y="31290"/>
                  </a:lnTo>
                  <a:cubicBezTo>
                    <a:pt x="6895" y="17263"/>
                    <a:pt x="8439" y="5938"/>
                    <a:pt x="8733" y="4173"/>
                  </a:cubicBezTo>
                  <a:cubicBezTo>
                    <a:pt x="8899" y="3327"/>
                    <a:pt x="9193" y="2096"/>
                    <a:pt x="9653" y="1562"/>
                  </a:cubicBezTo>
                  <a:cubicBezTo>
                    <a:pt x="10213" y="870"/>
                    <a:pt x="9769" y="0"/>
                    <a:pt x="8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1"/>
            <p:cNvSpPr/>
            <p:nvPr/>
          </p:nvSpPr>
          <p:spPr>
            <a:xfrm flipH="1">
              <a:off x="7408614" y="2171228"/>
              <a:ext cx="65523" cy="203208"/>
            </a:xfrm>
            <a:custGeom>
              <a:avLst/>
              <a:gdLst/>
              <a:ahLst/>
              <a:cxnLst/>
              <a:rect l="l" t="t" r="r" b="b"/>
              <a:pathLst>
                <a:path w="10214" h="31677" extrusionOk="0">
                  <a:moveTo>
                    <a:pt x="8902" y="0"/>
                  </a:moveTo>
                  <a:cubicBezTo>
                    <a:pt x="8802" y="0"/>
                    <a:pt x="8697" y="12"/>
                    <a:pt x="8586" y="37"/>
                  </a:cubicBezTo>
                  <a:cubicBezTo>
                    <a:pt x="7594" y="331"/>
                    <a:pt x="8274" y="2941"/>
                    <a:pt x="5149" y="5019"/>
                  </a:cubicBezTo>
                  <a:cubicBezTo>
                    <a:pt x="4689" y="5313"/>
                    <a:pt x="4376" y="5552"/>
                    <a:pt x="4229" y="5699"/>
                  </a:cubicBezTo>
                  <a:cubicBezTo>
                    <a:pt x="3145" y="6398"/>
                    <a:pt x="2299" y="7317"/>
                    <a:pt x="1931" y="8310"/>
                  </a:cubicBezTo>
                  <a:cubicBezTo>
                    <a:pt x="920" y="10828"/>
                    <a:pt x="1" y="21326"/>
                    <a:pt x="1306" y="26381"/>
                  </a:cubicBezTo>
                  <a:cubicBezTo>
                    <a:pt x="2611" y="31437"/>
                    <a:pt x="7520" y="31676"/>
                    <a:pt x="7594" y="31676"/>
                  </a:cubicBezTo>
                  <a:lnTo>
                    <a:pt x="7980" y="31676"/>
                  </a:lnTo>
                  <a:lnTo>
                    <a:pt x="7980" y="31290"/>
                  </a:lnTo>
                  <a:cubicBezTo>
                    <a:pt x="6895" y="17263"/>
                    <a:pt x="8439" y="5938"/>
                    <a:pt x="8733" y="4173"/>
                  </a:cubicBezTo>
                  <a:cubicBezTo>
                    <a:pt x="8899" y="3327"/>
                    <a:pt x="9193" y="2096"/>
                    <a:pt x="9653" y="1562"/>
                  </a:cubicBezTo>
                  <a:cubicBezTo>
                    <a:pt x="10213" y="870"/>
                    <a:pt x="9769" y="0"/>
                    <a:pt x="8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1"/>
            <p:cNvSpPr/>
            <p:nvPr/>
          </p:nvSpPr>
          <p:spPr>
            <a:xfrm flipH="1">
              <a:off x="7555689" y="1796628"/>
              <a:ext cx="65523" cy="203208"/>
            </a:xfrm>
            <a:custGeom>
              <a:avLst/>
              <a:gdLst/>
              <a:ahLst/>
              <a:cxnLst/>
              <a:rect l="l" t="t" r="r" b="b"/>
              <a:pathLst>
                <a:path w="10214" h="31677" extrusionOk="0">
                  <a:moveTo>
                    <a:pt x="8902" y="0"/>
                  </a:moveTo>
                  <a:cubicBezTo>
                    <a:pt x="8802" y="0"/>
                    <a:pt x="8697" y="12"/>
                    <a:pt x="8586" y="37"/>
                  </a:cubicBezTo>
                  <a:cubicBezTo>
                    <a:pt x="7594" y="331"/>
                    <a:pt x="8274" y="2941"/>
                    <a:pt x="5149" y="5019"/>
                  </a:cubicBezTo>
                  <a:cubicBezTo>
                    <a:pt x="4689" y="5313"/>
                    <a:pt x="4376" y="5552"/>
                    <a:pt x="4229" y="5699"/>
                  </a:cubicBezTo>
                  <a:cubicBezTo>
                    <a:pt x="3145" y="6398"/>
                    <a:pt x="2299" y="7317"/>
                    <a:pt x="1931" y="8310"/>
                  </a:cubicBezTo>
                  <a:cubicBezTo>
                    <a:pt x="920" y="10828"/>
                    <a:pt x="1" y="21326"/>
                    <a:pt x="1306" y="26381"/>
                  </a:cubicBezTo>
                  <a:cubicBezTo>
                    <a:pt x="2611" y="31437"/>
                    <a:pt x="7520" y="31676"/>
                    <a:pt x="7594" y="31676"/>
                  </a:cubicBezTo>
                  <a:lnTo>
                    <a:pt x="7980" y="31676"/>
                  </a:lnTo>
                  <a:lnTo>
                    <a:pt x="7980" y="31290"/>
                  </a:lnTo>
                  <a:cubicBezTo>
                    <a:pt x="6895" y="17263"/>
                    <a:pt x="8439" y="5938"/>
                    <a:pt x="8733" y="4173"/>
                  </a:cubicBezTo>
                  <a:cubicBezTo>
                    <a:pt x="8899" y="3327"/>
                    <a:pt x="9193" y="2096"/>
                    <a:pt x="9653" y="1562"/>
                  </a:cubicBezTo>
                  <a:cubicBezTo>
                    <a:pt x="10213" y="870"/>
                    <a:pt x="9769" y="0"/>
                    <a:pt x="8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1"/>
            <p:cNvSpPr/>
            <p:nvPr/>
          </p:nvSpPr>
          <p:spPr>
            <a:xfrm flipH="1">
              <a:off x="7516764" y="1819478"/>
              <a:ext cx="65523" cy="203208"/>
            </a:xfrm>
            <a:custGeom>
              <a:avLst/>
              <a:gdLst/>
              <a:ahLst/>
              <a:cxnLst/>
              <a:rect l="l" t="t" r="r" b="b"/>
              <a:pathLst>
                <a:path w="10214" h="31677" extrusionOk="0">
                  <a:moveTo>
                    <a:pt x="8902" y="0"/>
                  </a:moveTo>
                  <a:cubicBezTo>
                    <a:pt x="8802" y="0"/>
                    <a:pt x="8697" y="12"/>
                    <a:pt x="8586" y="37"/>
                  </a:cubicBezTo>
                  <a:cubicBezTo>
                    <a:pt x="7594" y="331"/>
                    <a:pt x="8274" y="2941"/>
                    <a:pt x="5149" y="5019"/>
                  </a:cubicBezTo>
                  <a:cubicBezTo>
                    <a:pt x="4689" y="5313"/>
                    <a:pt x="4376" y="5552"/>
                    <a:pt x="4229" y="5699"/>
                  </a:cubicBezTo>
                  <a:cubicBezTo>
                    <a:pt x="3145" y="6398"/>
                    <a:pt x="2299" y="7317"/>
                    <a:pt x="1931" y="8310"/>
                  </a:cubicBezTo>
                  <a:cubicBezTo>
                    <a:pt x="920" y="10828"/>
                    <a:pt x="1" y="21326"/>
                    <a:pt x="1306" y="26381"/>
                  </a:cubicBezTo>
                  <a:cubicBezTo>
                    <a:pt x="2611" y="31437"/>
                    <a:pt x="7520" y="31676"/>
                    <a:pt x="7594" y="31676"/>
                  </a:cubicBezTo>
                  <a:lnTo>
                    <a:pt x="7980" y="31676"/>
                  </a:lnTo>
                  <a:lnTo>
                    <a:pt x="7980" y="31290"/>
                  </a:lnTo>
                  <a:cubicBezTo>
                    <a:pt x="6895" y="17263"/>
                    <a:pt x="8439" y="5938"/>
                    <a:pt x="8733" y="4173"/>
                  </a:cubicBezTo>
                  <a:cubicBezTo>
                    <a:pt x="8899" y="3327"/>
                    <a:pt x="9193" y="2096"/>
                    <a:pt x="9653" y="1562"/>
                  </a:cubicBezTo>
                  <a:cubicBezTo>
                    <a:pt x="10213" y="870"/>
                    <a:pt x="9769" y="0"/>
                    <a:pt x="8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1"/>
            <p:cNvSpPr/>
            <p:nvPr/>
          </p:nvSpPr>
          <p:spPr>
            <a:xfrm flipH="1">
              <a:off x="7259839" y="2106853"/>
              <a:ext cx="65523" cy="203208"/>
            </a:xfrm>
            <a:custGeom>
              <a:avLst/>
              <a:gdLst/>
              <a:ahLst/>
              <a:cxnLst/>
              <a:rect l="l" t="t" r="r" b="b"/>
              <a:pathLst>
                <a:path w="10214" h="31677" extrusionOk="0">
                  <a:moveTo>
                    <a:pt x="8902" y="0"/>
                  </a:moveTo>
                  <a:cubicBezTo>
                    <a:pt x="8802" y="0"/>
                    <a:pt x="8697" y="12"/>
                    <a:pt x="8586" y="37"/>
                  </a:cubicBezTo>
                  <a:cubicBezTo>
                    <a:pt x="7594" y="331"/>
                    <a:pt x="8274" y="2941"/>
                    <a:pt x="5149" y="5019"/>
                  </a:cubicBezTo>
                  <a:cubicBezTo>
                    <a:pt x="4689" y="5313"/>
                    <a:pt x="4376" y="5552"/>
                    <a:pt x="4229" y="5699"/>
                  </a:cubicBezTo>
                  <a:cubicBezTo>
                    <a:pt x="3145" y="6398"/>
                    <a:pt x="2299" y="7317"/>
                    <a:pt x="1931" y="8310"/>
                  </a:cubicBezTo>
                  <a:cubicBezTo>
                    <a:pt x="920" y="10828"/>
                    <a:pt x="1" y="21326"/>
                    <a:pt x="1306" y="26381"/>
                  </a:cubicBezTo>
                  <a:cubicBezTo>
                    <a:pt x="2611" y="31437"/>
                    <a:pt x="7520" y="31676"/>
                    <a:pt x="7594" y="31676"/>
                  </a:cubicBezTo>
                  <a:lnTo>
                    <a:pt x="7980" y="31676"/>
                  </a:lnTo>
                  <a:lnTo>
                    <a:pt x="7980" y="31290"/>
                  </a:lnTo>
                  <a:cubicBezTo>
                    <a:pt x="6895" y="17263"/>
                    <a:pt x="8439" y="5938"/>
                    <a:pt x="8733" y="4173"/>
                  </a:cubicBezTo>
                  <a:cubicBezTo>
                    <a:pt x="8899" y="3327"/>
                    <a:pt x="9193" y="2096"/>
                    <a:pt x="9653" y="1562"/>
                  </a:cubicBezTo>
                  <a:cubicBezTo>
                    <a:pt x="10213" y="870"/>
                    <a:pt x="9769" y="0"/>
                    <a:pt x="8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1"/>
            <p:cNvSpPr/>
            <p:nvPr/>
          </p:nvSpPr>
          <p:spPr>
            <a:xfrm flipH="1">
              <a:off x="7208764" y="2118278"/>
              <a:ext cx="65523" cy="203208"/>
            </a:xfrm>
            <a:custGeom>
              <a:avLst/>
              <a:gdLst/>
              <a:ahLst/>
              <a:cxnLst/>
              <a:rect l="l" t="t" r="r" b="b"/>
              <a:pathLst>
                <a:path w="10214" h="31677" extrusionOk="0">
                  <a:moveTo>
                    <a:pt x="8902" y="0"/>
                  </a:moveTo>
                  <a:cubicBezTo>
                    <a:pt x="8802" y="0"/>
                    <a:pt x="8697" y="12"/>
                    <a:pt x="8586" y="37"/>
                  </a:cubicBezTo>
                  <a:cubicBezTo>
                    <a:pt x="7594" y="331"/>
                    <a:pt x="8274" y="2941"/>
                    <a:pt x="5149" y="5019"/>
                  </a:cubicBezTo>
                  <a:cubicBezTo>
                    <a:pt x="4689" y="5313"/>
                    <a:pt x="4376" y="5552"/>
                    <a:pt x="4229" y="5699"/>
                  </a:cubicBezTo>
                  <a:cubicBezTo>
                    <a:pt x="3145" y="6398"/>
                    <a:pt x="2299" y="7317"/>
                    <a:pt x="1931" y="8310"/>
                  </a:cubicBezTo>
                  <a:cubicBezTo>
                    <a:pt x="920" y="10828"/>
                    <a:pt x="1" y="21326"/>
                    <a:pt x="1306" y="26381"/>
                  </a:cubicBezTo>
                  <a:cubicBezTo>
                    <a:pt x="2611" y="31437"/>
                    <a:pt x="7520" y="31676"/>
                    <a:pt x="7594" y="31676"/>
                  </a:cubicBezTo>
                  <a:lnTo>
                    <a:pt x="7980" y="31676"/>
                  </a:lnTo>
                  <a:lnTo>
                    <a:pt x="7980" y="31290"/>
                  </a:lnTo>
                  <a:cubicBezTo>
                    <a:pt x="6895" y="17263"/>
                    <a:pt x="8439" y="5938"/>
                    <a:pt x="8733" y="4173"/>
                  </a:cubicBezTo>
                  <a:cubicBezTo>
                    <a:pt x="8899" y="3327"/>
                    <a:pt x="9193" y="2096"/>
                    <a:pt x="9653" y="1562"/>
                  </a:cubicBezTo>
                  <a:cubicBezTo>
                    <a:pt x="10213" y="870"/>
                    <a:pt x="9769" y="0"/>
                    <a:pt x="8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1"/>
            <p:cNvSpPr/>
            <p:nvPr/>
          </p:nvSpPr>
          <p:spPr>
            <a:xfrm>
              <a:off x="7331914" y="1733628"/>
              <a:ext cx="65523" cy="203208"/>
            </a:xfrm>
            <a:custGeom>
              <a:avLst/>
              <a:gdLst/>
              <a:ahLst/>
              <a:cxnLst/>
              <a:rect l="l" t="t" r="r" b="b"/>
              <a:pathLst>
                <a:path w="10214" h="31677" extrusionOk="0">
                  <a:moveTo>
                    <a:pt x="8902" y="0"/>
                  </a:moveTo>
                  <a:cubicBezTo>
                    <a:pt x="8802" y="0"/>
                    <a:pt x="8697" y="12"/>
                    <a:pt x="8586" y="37"/>
                  </a:cubicBezTo>
                  <a:cubicBezTo>
                    <a:pt x="7594" y="331"/>
                    <a:pt x="8274" y="2941"/>
                    <a:pt x="5149" y="5019"/>
                  </a:cubicBezTo>
                  <a:cubicBezTo>
                    <a:pt x="4689" y="5313"/>
                    <a:pt x="4376" y="5552"/>
                    <a:pt x="4229" y="5699"/>
                  </a:cubicBezTo>
                  <a:cubicBezTo>
                    <a:pt x="3145" y="6398"/>
                    <a:pt x="2299" y="7317"/>
                    <a:pt x="1931" y="8310"/>
                  </a:cubicBezTo>
                  <a:cubicBezTo>
                    <a:pt x="920" y="10828"/>
                    <a:pt x="1" y="21326"/>
                    <a:pt x="1306" y="26381"/>
                  </a:cubicBezTo>
                  <a:cubicBezTo>
                    <a:pt x="2611" y="31437"/>
                    <a:pt x="7520" y="31676"/>
                    <a:pt x="7594" y="31676"/>
                  </a:cubicBezTo>
                  <a:lnTo>
                    <a:pt x="7980" y="31676"/>
                  </a:lnTo>
                  <a:lnTo>
                    <a:pt x="7980" y="31290"/>
                  </a:lnTo>
                  <a:cubicBezTo>
                    <a:pt x="6895" y="17263"/>
                    <a:pt x="8439" y="5938"/>
                    <a:pt x="8733" y="4173"/>
                  </a:cubicBezTo>
                  <a:cubicBezTo>
                    <a:pt x="8899" y="3327"/>
                    <a:pt x="9193" y="2096"/>
                    <a:pt x="9653" y="1562"/>
                  </a:cubicBezTo>
                  <a:cubicBezTo>
                    <a:pt x="10213" y="870"/>
                    <a:pt x="9769" y="0"/>
                    <a:pt x="8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1"/>
            <p:cNvSpPr/>
            <p:nvPr/>
          </p:nvSpPr>
          <p:spPr>
            <a:xfrm>
              <a:off x="7343114" y="1796628"/>
              <a:ext cx="65523" cy="203208"/>
            </a:xfrm>
            <a:custGeom>
              <a:avLst/>
              <a:gdLst/>
              <a:ahLst/>
              <a:cxnLst/>
              <a:rect l="l" t="t" r="r" b="b"/>
              <a:pathLst>
                <a:path w="10214" h="31677" extrusionOk="0">
                  <a:moveTo>
                    <a:pt x="8902" y="0"/>
                  </a:moveTo>
                  <a:cubicBezTo>
                    <a:pt x="8802" y="0"/>
                    <a:pt x="8697" y="12"/>
                    <a:pt x="8586" y="37"/>
                  </a:cubicBezTo>
                  <a:cubicBezTo>
                    <a:pt x="7594" y="331"/>
                    <a:pt x="8274" y="2941"/>
                    <a:pt x="5149" y="5019"/>
                  </a:cubicBezTo>
                  <a:cubicBezTo>
                    <a:pt x="4689" y="5313"/>
                    <a:pt x="4376" y="5552"/>
                    <a:pt x="4229" y="5699"/>
                  </a:cubicBezTo>
                  <a:cubicBezTo>
                    <a:pt x="3145" y="6398"/>
                    <a:pt x="2299" y="7317"/>
                    <a:pt x="1931" y="8310"/>
                  </a:cubicBezTo>
                  <a:cubicBezTo>
                    <a:pt x="920" y="10828"/>
                    <a:pt x="1" y="21326"/>
                    <a:pt x="1306" y="26381"/>
                  </a:cubicBezTo>
                  <a:cubicBezTo>
                    <a:pt x="2611" y="31437"/>
                    <a:pt x="7520" y="31676"/>
                    <a:pt x="7594" y="31676"/>
                  </a:cubicBezTo>
                  <a:lnTo>
                    <a:pt x="7980" y="31676"/>
                  </a:lnTo>
                  <a:lnTo>
                    <a:pt x="7980" y="31290"/>
                  </a:lnTo>
                  <a:cubicBezTo>
                    <a:pt x="6895" y="17263"/>
                    <a:pt x="8439" y="5938"/>
                    <a:pt x="8733" y="4173"/>
                  </a:cubicBezTo>
                  <a:cubicBezTo>
                    <a:pt x="8899" y="3327"/>
                    <a:pt x="9193" y="2096"/>
                    <a:pt x="9653" y="1562"/>
                  </a:cubicBezTo>
                  <a:cubicBezTo>
                    <a:pt x="10213" y="870"/>
                    <a:pt x="9769" y="0"/>
                    <a:pt x="8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8" name="Google Shape;2578;p51"/>
          <p:cNvGrpSpPr/>
          <p:nvPr/>
        </p:nvGrpSpPr>
        <p:grpSpPr>
          <a:xfrm>
            <a:off x="2818181" y="1197040"/>
            <a:ext cx="681773" cy="914754"/>
            <a:chOff x="3207351" y="1773204"/>
            <a:chExt cx="796936" cy="1069271"/>
          </a:xfrm>
        </p:grpSpPr>
        <p:grpSp>
          <p:nvGrpSpPr>
            <p:cNvPr id="2579" name="Google Shape;2579;p51"/>
            <p:cNvGrpSpPr/>
            <p:nvPr/>
          </p:nvGrpSpPr>
          <p:grpSpPr>
            <a:xfrm>
              <a:off x="3207351" y="2302476"/>
              <a:ext cx="768900" cy="540000"/>
              <a:chOff x="1856951" y="2234026"/>
              <a:chExt cx="768900" cy="540000"/>
            </a:xfrm>
          </p:grpSpPr>
          <p:sp>
            <p:nvSpPr>
              <p:cNvPr id="2580" name="Google Shape;2580;p51"/>
              <p:cNvSpPr/>
              <p:nvPr/>
            </p:nvSpPr>
            <p:spPr>
              <a:xfrm rot="6782048">
                <a:off x="2043439" y="2298163"/>
                <a:ext cx="411726" cy="411726"/>
              </a:xfrm>
              <a:prstGeom prst="chord">
                <a:avLst>
                  <a:gd name="adj1" fmla="val 2700000"/>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1"/>
              <p:cNvSpPr/>
              <p:nvPr/>
            </p:nvSpPr>
            <p:spPr>
              <a:xfrm rot="6782944">
                <a:off x="2276900" y="2375710"/>
                <a:ext cx="301901" cy="301901"/>
              </a:xfrm>
              <a:prstGeom prst="chord">
                <a:avLst>
                  <a:gd name="adj1" fmla="val 2700000"/>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1"/>
              <p:cNvSpPr/>
              <p:nvPr/>
            </p:nvSpPr>
            <p:spPr>
              <a:xfrm rot="6782944">
                <a:off x="1904000" y="2372357"/>
                <a:ext cx="301901" cy="301901"/>
              </a:xfrm>
              <a:prstGeom prst="chord">
                <a:avLst>
                  <a:gd name="adj1" fmla="val 2700000"/>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3" name="Google Shape;2583;p51"/>
            <p:cNvGrpSpPr/>
            <p:nvPr/>
          </p:nvGrpSpPr>
          <p:grpSpPr>
            <a:xfrm>
              <a:off x="3520687" y="1773204"/>
              <a:ext cx="483600" cy="739678"/>
              <a:chOff x="3545012" y="1471004"/>
              <a:chExt cx="483600" cy="739678"/>
            </a:xfrm>
          </p:grpSpPr>
          <p:grpSp>
            <p:nvGrpSpPr>
              <p:cNvPr id="2584" name="Google Shape;2584;p51"/>
              <p:cNvGrpSpPr/>
              <p:nvPr/>
            </p:nvGrpSpPr>
            <p:grpSpPr>
              <a:xfrm>
                <a:off x="3591396" y="1471004"/>
                <a:ext cx="437216" cy="500161"/>
                <a:chOff x="4395000" y="3285243"/>
                <a:chExt cx="479508" cy="548542"/>
              </a:xfrm>
            </p:grpSpPr>
            <p:sp>
              <p:nvSpPr>
                <p:cNvPr id="2585" name="Google Shape;2585;p51"/>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1"/>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1"/>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1"/>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9" name="Google Shape;2589;p51"/>
              <p:cNvSpPr/>
              <p:nvPr/>
            </p:nvSpPr>
            <p:spPr>
              <a:xfrm rot="-6109323">
                <a:off x="3474333" y="2049979"/>
                <a:ext cx="253076" cy="61167"/>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0" name="Google Shape;2590;p51"/>
            <p:cNvSpPr/>
            <p:nvPr/>
          </p:nvSpPr>
          <p:spPr>
            <a:xfrm>
              <a:off x="3520675" y="2424575"/>
              <a:ext cx="142200" cy="1422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51"/>
            <p:cNvSpPr/>
            <p:nvPr/>
          </p:nvSpPr>
          <p:spPr>
            <a:xfrm>
              <a:off x="3460850" y="2424563"/>
              <a:ext cx="295800" cy="295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Rectangle 87">
            <a:extLst>
              <a:ext uri="{FF2B5EF4-FFF2-40B4-BE49-F238E27FC236}">
                <a16:creationId xmlns:a16="http://schemas.microsoft.com/office/drawing/2014/main" id="{D8C9215A-E4D2-4AAA-B6DD-5C620420C25A}"/>
              </a:ext>
            </a:extLst>
          </p:cNvPr>
          <p:cNvSpPr/>
          <p:nvPr/>
        </p:nvSpPr>
        <p:spPr>
          <a:xfrm>
            <a:off x="29730" y="3943350"/>
            <a:ext cx="1212621" cy="1112296"/>
          </a:xfrm>
          <a:prstGeom prst="rect">
            <a:avLst/>
          </a:prstGeom>
          <a:solidFill>
            <a:srgbClr val="F2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8" name="Google Shape;2508;p51"/>
          <p:cNvSpPr txBox="1"/>
          <p:nvPr/>
        </p:nvSpPr>
        <p:spPr>
          <a:xfrm>
            <a:off x="29730" y="2513665"/>
            <a:ext cx="2055985" cy="58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 Trồng được </a:t>
            </a:r>
          </a:p>
          <a:p>
            <a:pPr marL="0" lvl="0" indent="0" algn="ctr" rtl="0">
              <a:spcBef>
                <a:spcPts val="0"/>
              </a:spcBef>
              <a:spcAft>
                <a:spcPts val="0"/>
              </a:spcAft>
              <a:buNone/>
            </a:pPr>
            <a:r>
              <a:rPr lang="en" sz="18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1 chậu hoa.</a:t>
            </a: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91" name="Google Shape;2510;p51">
            <a:extLst>
              <a:ext uri="{FF2B5EF4-FFF2-40B4-BE49-F238E27FC236}">
                <a16:creationId xmlns:a16="http://schemas.microsoft.com/office/drawing/2014/main" id="{CC71245A-47F5-422C-A3F8-124C9367A1C5}"/>
              </a:ext>
            </a:extLst>
          </p:cNvPr>
          <p:cNvSpPr txBox="1"/>
          <p:nvPr/>
        </p:nvSpPr>
        <p:spPr>
          <a:xfrm>
            <a:off x="4526462" y="2520332"/>
            <a:ext cx="2106486" cy="58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 Trồng được </a:t>
            </a:r>
          </a:p>
          <a:p>
            <a:pPr marL="0" lvl="0" indent="0" algn="ctr" rtl="0">
              <a:spcBef>
                <a:spcPts val="0"/>
              </a:spcBef>
              <a:spcAft>
                <a:spcPts val="0"/>
              </a:spcAft>
              <a:buNone/>
            </a:pPr>
            <a:r>
              <a:rPr lang="en" sz="18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1 chậu hoa.</a:t>
            </a:r>
          </a:p>
          <a:p>
            <a:pPr marL="0" lvl="0" indent="0" algn="ctr" rtl="0">
              <a:spcBef>
                <a:spcPts val="0"/>
              </a:spcBef>
              <a:spcAft>
                <a:spcPts val="0"/>
              </a:spcAft>
              <a:buNone/>
            </a:pPr>
            <a:r>
              <a:rPr lang="en" sz="18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 Sử dụng chậu và giá thể phù hợp.</a:t>
            </a:r>
          </a:p>
          <a:p>
            <a:pPr marL="0" lvl="0" indent="0" algn="ctr" rtl="0">
              <a:spcBef>
                <a:spcPts val="0"/>
              </a:spcBef>
              <a:spcAft>
                <a:spcPts val="0"/>
              </a:spcAft>
              <a:buNone/>
            </a:pPr>
            <a:r>
              <a:rPr lang="en" sz="1800"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 Trang trí đẹp, thân thiện môi trường.</a:t>
            </a:r>
            <a:endParaRPr sz="1800" b="1">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92" name="Google Shape;2510;p51">
            <a:extLst>
              <a:ext uri="{FF2B5EF4-FFF2-40B4-BE49-F238E27FC236}">
                <a16:creationId xmlns:a16="http://schemas.microsoft.com/office/drawing/2014/main" id="{C7EF45D3-716F-4781-A12F-C66FF41B7ED2}"/>
              </a:ext>
            </a:extLst>
          </p:cNvPr>
          <p:cNvSpPr txBox="1"/>
          <p:nvPr/>
        </p:nvSpPr>
        <p:spPr>
          <a:xfrm>
            <a:off x="6803289" y="2502916"/>
            <a:ext cx="2106486" cy="58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 Trồng được </a:t>
            </a:r>
          </a:p>
          <a:p>
            <a:pPr marL="0" lvl="0" indent="0" algn="ctr" rtl="0">
              <a:spcBef>
                <a:spcPts val="0"/>
              </a:spcBef>
              <a:spcAft>
                <a:spcPts val="0"/>
              </a:spcAft>
              <a:buNone/>
            </a:pPr>
            <a:r>
              <a:rPr lang="en" sz="18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1 chậu hoa.</a:t>
            </a:r>
          </a:p>
          <a:p>
            <a:pPr marL="0" lvl="0" indent="0" algn="ctr" rtl="0">
              <a:spcBef>
                <a:spcPts val="0"/>
              </a:spcBef>
              <a:spcAft>
                <a:spcPts val="0"/>
              </a:spcAft>
              <a:buNone/>
            </a:pPr>
            <a:r>
              <a:rPr lang="en" sz="18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 Sử dụng chậu và giá thể phù hợp.</a:t>
            </a:r>
          </a:p>
          <a:p>
            <a:pPr marL="0" lvl="0" indent="0" algn="ctr" rtl="0">
              <a:spcBef>
                <a:spcPts val="0"/>
              </a:spcBef>
              <a:spcAft>
                <a:spcPts val="0"/>
              </a:spcAft>
              <a:buNone/>
            </a:pPr>
            <a:r>
              <a:rPr lang="en" sz="18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 Trang trí đẹp, thân thiện môi trường.</a:t>
            </a:r>
          </a:p>
          <a:p>
            <a:pPr marL="0" lvl="0" indent="0" algn="ctr" rtl="0">
              <a:spcBef>
                <a:spcPts val="0"/>
              </a:spcBef>
              <a:spcAft>
                <a:spcPts val="0"/>
              </a:spcAft>
              <a:buNone/>
            </a:pPr>
            <a:r>
              <a:rPr lang="en" sz="1800"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 Cây được chăm sóc phát triển tốt.</a:t>
            </a:r>
            <a:endParaRPr sz="1800" b="1">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p:txBody>
      </p:sp>
      <p:pic>
        <p:nvPicPr>
          <p:cNvPr id="93" name="Picture 92">
            <a:extLst>
              <a:ext uri="{FF2B5EF4-FFF2-40B4-BE49-F238E27FC236}">
                <a16:creationId xmlns:a16="http://schemas.microsoft.com/office/drawing/2014/main" id="{3314955E-844B-46BE-A508-CE0C26F845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1092" b="94178" l="52838" r="95135">
                        <a14:foregroundMark x1="52838" y1="74090" x2="53919" y2="74090"/>
                        <a14:foregroundMark x1="75270" y1="52693" x2="75270" y2="52693"/>
                        <a14:foregroundMark x1="93378" y1="73071" x2="93378" y2="73071"/>
                        <a14:foregroundMark x1="74459" y1="51092" x2="74459" y2="51092"/>
                        <a14:foregroundMark x1="75811" y1="91412" x2="75811" y2="91412"/>
                        <a14:foregroundMark x1="74189" y1="94323" x2="74595" y2="93450"/>
                        <a14:foregroundMark x1="95135" y1="72926" x2="95135" y2="72926"/>
                      </a14:backgroundRemoval>
                    </a14:imgEffect>
                  </a14:imgLayer>
                </a14:imgProps>
              </a:ext>
            </a:extLst>
          </a:blip>
          <a:srcRect l="49730" t="50073" r="3784" b="3348"/>
          <a:stretch/>
        </p:blipFill>
        <p:spPr>
          <a:xfrm>
            <a:off x="7783854" y="1408763"/>
            <a:ext cx="310086" cy="288452"/>
          </a:xfrm>
          <a:prstGeom prst="rect">
            <a:avLst/>
          </a:prstGeom>
        </p:spPr>
      </p:pic>
      <p:pic>
        <p:nvPicPr>
          <p:cNvPr id="94" name="Picture 93">
            <a:extLst>
              <a:ext uri="{FF2B5EF4-FFF2-40B4-BE49-F238E27FC236}">
                <a16:creationId xmlns:a16="http://schemas.microsoft.com/office/drawing/2014/main" id="{8DE1201C-D5DD-489C-9E0C-725F30D6FC6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1092" b="94178" l="52838" r="95135">
                        <a14:foregroundMark x1="52838" y1="74090" x2="53919" y2="74090"/>
                        <a14:foregroundMark x1="75270" y1="52693" x2="75270" y2="52693"/>
                        <a14:foregroundMark x1="93378" y1="73071" x2="93378" y2="73071"/>
                        <a14:foregroundMark x1="74459" y1="51092" x2="74459" y2="51092"/>
                        <a14:foregroundMark x1="75811" y1="91412" x2="75811" y2="91412"/>
                        <a14:foregroundMark x1="74189" y1="94323" x2="74595" y2="93450"/>
                        <a14:foregroundMark x1="95135" y1="72926" x2="95135" y2="72926"/>
                      </a14:backgroundRemoval>
                    </a14:imgEffect>
                  </a14:imgLayer>
                </a14:imgProps>
              </a:ext>
            </a:extLst>
          </a:blip>
          <a:srcRect l="49730" t="50073" r="3784" b="3348"/>
          <a:stretch/>
        </p:blipFill>
        <p:spPr>
          <a:xfrm>
            <a:off x="7736424" y="1028460"/>
            <a:ext cx="310086" cy="28845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08"/>
                                        </p:tgtEl>
                                        <p:attrNameLst>
                                          <p:attrName>style.visibility</p:attrName>
                                        </p:attrNameLst>
                                      </p:cBhvr>
                                      <p:to>
                                        <p:strVal val="visible"/>
                                      </p:to>
                                    </p:set>
                                    <p:animEffect transition="in" filter="fade">
                                      <p:cBhvr>
                                        <p:cTn id="7" dur="1000"/>
                                        <p:tgtEl>
                                          <p:spTgt spid="2508"/>
                                        </p:tgtEl>
                                      </p:cBhvr>
                                    </p:animEffect>
                                    <p:anim calcmode="lin" valueType="num">
                                      <p:cBhvr>
                                        <p:cTn id="8" dur="1000" fill="hold"/>
                                        <p:tgtEl>
                                          <p:spTgt spid="2508"/>
                                        </p:tgtEl>
                                        <p:attrNameLst>
                                          <p:attrName>ppt_x</p:attrName>
                                        </p:attrNameLst>
                                      </p:cBhvr>
                                      <p:tavLst>
                                        <p:tav tm="0">
                                          <p:val>
                                            <p:strVal val="#ppt_x"/>
                                          </p:val>
                                        </p:tav>
                                        <p:tav tm="100000">
                                          <p:val>
                                            <p:strVal val="#ppt_x"/>
                                          </p:val>
                                        </p:tav>
                                      </p:tavLst>
                                    </p:anim>
                                    <p:anim calcmode="lin" valueType="num">
                                      <p:cBhvr>
                                        <p:cTn id="9" dur="1000" fill="hold"/>
                                        <p:tgtEl>
                                          <p:spTgt spid="250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07"/>
                                        </p:tgtEl>
                                        <p:attrNameLst>
                                          <p:attrName>style.visibility</p:attrName>
                                        </p:attrNameLst>
                                      </p:cBhvr>
                                      <p:to>
                                        <p:strVal val="visible"/>
                                      </p:to>
                                    </p:set>
                                    <p:animEffect transition="in" filter="fade">
                                      <p:cBhvr>
                                        <p:cTn id="12" dur="1000"/>
                                        <p:tgtEl>
                                          <p:spTgt spid="2507"/>
                                        </p:tgtEl>
                                      </p:cBhvr>
                                    </p:animEffect>
                                    <p:anim calcmode="lin" valueType="num">
                                      <p:cBhvr>
                                        <p:cTn id="13" dur="1000" fill="hold"/>
                                        <p:tgtEl>
                                          <p:spTgt spid="2507"/>
                                        </p:tgtEl>
                                        <p:attrNameLst>
                                          <p:attrName>ppt_x</p:attrName>
                                        </p:attrNameLst>
                                      </p:cBhvr>
                                      <p:tavLst>
                                        <p:tav tm="0">
                                          <p:val>
                                            <p:strVal val="#ppt_x"/>
                                          </p:val>
                                        </p:tav>
                                        <p:tav tm="100000">
                                          <p:val>
                                            <p:strVal val="#ppt_x"/>
                                          </p:val>
                                        </p:tav>
                                      </p:tavLst>
                                    </p:anim>
                                    <p:anim calcmode="lin" valueType="num">
                                      <p:cBhvr>
                                        <p:cTn id="14" dur="1000" fill="hold"/>
                                        <p:tgtEl>
                                          <p:spTgt spid="250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09"/>
                                        </p:tgtEl>
                                        <p:attrNameLst>
                                          <p:attrName>style.visibility</p:attrName>
                                        </p:attrNameLst>
                                      </p:cBhvr>
                                      <p:to>
                                        <p:strVal val="visible"/>
                                      </p:to>
                                    </p:set>
                                    <p:animEffect transition="in" filter="fade">
                                      <p:cBhvr>
                                        <p:cTn id="19" dur="1000"/>
                                        <p:tgtEl>
                                          <p:spTgt spid="2509"/>
                                        </p:tgtEl>
                                      </p:cBhvr>
                                    </p:animEffect>
                                    <p:anim calcmode="lin" valueType="num">
                                      <p:cBhvr>
                                        <p:cTn id="20" dur="1000" fill="hold"/>
                                        <p:tgtEl>
                                          <p:spTgt spid="2509"/>
                                        </p:tgtEl>
                                        <p:attrNameLst>
                                          <p:attrName>ppt_x</p:attrName>
                                        </p:attrNameLst>
                                      </p:cBhvr>
                                      <p:tavLst>
                                        <p:tav tm="0">
                                          <p:val>
                                            <p:strVal val="#ppt_x"/>
                                          </p:val>
                                        </p:tav>
                                        <p:tav tm="100000">
                                          <p:val>
                                            <p:strVal val="#ppt_x"/>
                                          </p:val>
                                        </p:tav>
                                      </p:tavLst>
                                    </p:anim>
                                    <p:anim calcmode="lin" valueType="num">
                                      <p:cBhvr>
                                        <p:cTn id="21" dur="1000" fill="hold"/>
                                        <p:tgtEl>
                                          <p:spTgt spid="250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510"/>
                                        </p:tgtEl>
                                        <p:attrNameLst>
                                          <p:attrName>style.visibility</p:attrName>
                                        </p:attrNameLst>
                                      </p:cBhvr>
                                      <p:to>
                                        <p:strVal val="visible"/>
                                      </p:to>
                                    </p:set>
                                    <p:animEffect transition="in" filter="fade">
                                      <p:cBhvr>
                                        <p:cTn id="24" dur="1000"/>
                                        <p:tgtEl>
                                          <p:spTgt spid="2510"/>
                                        </p:tgtEl>
                                      </p:cBhvr>
                                    </p:animEffect>
                                    <p:anim calcmode="lin" valueType="num">
                                      <p:cBhvr>
                                        <p:cTn id="25" dur="1000" fill="hold"/>
                                        <p:tgtEl>
                                          <p:spTgt spid="2510"/>
                                        </p:tgtEl>
                                        <p:attrNameLst>
                                          <p:attrName>ppt_x</p:attrName>
                                        </p:attrNameLst>
                                      </p:cBhvr>
                                      <p:tavLst>
                                        <p:tav tm="0">
                                          <p:val>
                                            <p:strVal val="#ppt_x"/>
                                          </p:val>
                                        </p:tav>
                                        <p:tav tm="100000">
                                          <p:val>
                                            <p:strVal val="#ppt_x"/>
                                          </p:val>
                                        </p:tav>
                                      </p:tavLst>
                                    </p:anim>
                                    <p:anim calcmode="lin" valueType="num">
                                      <p:cBhvr>
                                        <p:cTn id="26" dur="1000" fill="hold"/>
                                        <p:tgtEl>
                                          <p:spTgt spid="25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13"/>
                                        </p:tgtEl>
                                        <p:attrNameLst>
                                          <p:attrName>style.visibility</p:attrName>
                                        </p:attrNameLst>
                                      </p:cBhvr>
                                      <p:to>
                                        <p:strVal val="visible"/>
                                      </p:to>
                                    </p:set>
                                    <p:animEffect transition="in" filter="fade">
                                      <p:cBhvr>
                                        <p:cTn id="31" dur="1000"/>
                                        <p:tgtEl>
                                          <p:spTgt spid="2513"/>
                                        </p:tgtEl>
                                      </p:cBhvr>
                                    </p:animEffect>
                                    <p:anim calcmode="lin" valueType="num">
                                      <p:cBhvr>
                                        <p:cTn id="32" dur="1000" fill="hold"/>
                                        <p:tgtEl>
                                          <p:spTgt spid="2513"/>
                                        </p:tgtEl>
                                        <p:attrNameLst>
                                          <p:attrName>ppt_x</p:attrName>
                                        </p:attrNameLst>
                                      </p:cBhvr>
                                      <p:tavLst>
                                        <p:tav tm="0">
                                          <p:val>
                                            <p:strVal val="#ppt_x"/>
                                          </p:val>
                                        </p:tav>
                                        <p:tav tm="100000">
                                          <p:val>
                                            <p:strVal val="#ppt_x"/>
                                          </p:val>
                                        </p:tav>
                                      </p:tavLst>
                                    </p:anim>
                                    <p:anim calcmode="lin" valueType="num">
                                      <p:cBhvr>
                                        <p:cTn id="33" dur="1000" fill="hold"/>
                                        <p:tgtEl>
                                          <p:spTgt spid="25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fade">
                                      <p:cBhvr>
                                        <p:cTn id="36" dur="1000"/>
                                        <p:tgtEl>
                                          <p:spTgt spid="91"/>
                                        </p:tgtEl>
                                      </p:cBhvr>
                                    </p:animEffect>
                                    <p:anim calcmode="lin" valueType="num">
                                      <p:cBhvr>
                                        <p:cTn id="37" dur="1000" fill="hold"/>
                                        <p:tgtEl>
                                          <p:spTgt spid="91"/>
                                        </p:tgtEl>
                                        <p:attrNameLst>
                                          <p:attrName>ppt_x</p:attrName>
                                        </p:attrNameLst>
                                      </p:cBhvr>
                                      <p:tavLst>
                                        <p:tav tm="0">
                                          <p:val>
                                            <p:strVal val="#ppt_x"/>
                                          </p:val>
                                        </p:tav>
                                        <p:tav tm="100000">
                                          <p:val>
                                            <p:strVal val="#ppt_x"/>
                                          </p:val>
                                        </p:tav>
                                      </p:tavLst>
                                    </p:anim>
                                    <p:anim calcmode="lin" valueType="num">
                                      <p:cBhvr>
                                        <p:cTn id="38"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512"/>
                                        </p:tgtEl>
                                        <p:attrNameLst>
                                          <p:attrName>style.visibility</p:attrName>
                                        </p:attrNameLst>
                                      </p:cBhvr>
                                      <p:to>
                                        <p:strVal val="visible"/>
                                      </p:to>
                                    </p:set>
                                    <p:animEffect transition="in" filter="fade">
                                      <p:cBhvr>
                                        <p:cTn id="43" dur="1000"/>
                                        <p:tgtEl>
                                          <p:spTgt spid="2512"/>
                                        </p:tgtEl>
                                      </p:cBhvr>
                                    </p:animEffect>
                                    <p:anim calcmode="lin" valueType="num">
                                      <p:cBhvr>
                                        <p:cTn id="44" dur="1000" fill="hold"/>
                                        <p:tgtEl>
                                          <p:spTgt spid="2512"/>
                                        </p:tgtEl>
                                        <p:attrNameLst>
                                          <p:attrName>ppt_x</p:attrName>
                                        </p:attrNameLst>
                                      </p:cBhvr>
                                      <p:tavLst>
                                        <p:tav tm="0">
                                          <p:val>
                                            <p:strVal val="#ppt_x"/>
                                          </p:val>
                                        </p:tav>
                                        <p:tav tm="100000">
                                          <p:val>
                                            <p:strVal val="#ppt_x"/>
                                          </p:val>
                                        </p:tav>
                                      </p:tavLst>
                                    </p:anim>
                                    <p:anim calcmode="lin" valueType="num">
                                      <p:cBhvr>
                                        <p:cTn id="45" dur="1000" fill="hold"/>
                                        <p:tgtEl>
                                          <p:spTgt spid="25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92"/>
                                        </p:tgtEl>
                                        <p:attrNameLst>
                                          <p:attrName>style.visibility</p:attrName>
                                        </p:attrNameLst>
                                      </p:cBhvr>
                                      <p:to>
                                        <p:strVal val="visible"/>
                                      </p:to>
                                    </p:set>
                                    <p:animEffect transition="in" filter="fade">
                                      <p:cBhvr>
                                        <p:cTn id="48" dur="1000"/>
                                        <p:tgtEl>
                                          <p:spTgt spid="92"/>
                                        </p:tgtEl>
                                      </p:cBhvr>
                                    </p:animEffect>
                                    <p:anim calcmode="lin" valueType="num">
                                      <p:cBhvr>
                                        <p:cTn id="49" dur="1000" fill="hold"/>
                                        <p:tgtEl>
                                          <p:spTgt spid="92"/>
                                        </p:tgtEl>
                                        <p:attrNameLst>
                                          <p:attrName>ppt_x</p:attrName>
                                        </p:attrNameLst>
                                      </p:cBhvr>
                                      <p:tavLst>
                                        <p:tav tm="0">
                                          <p:val>
                                            <p:strVal val="#ppt_x"/>
                                          </p:val>
                                        </p:tav>
                                        <p:tav tm="100000">
                                          <p:val>
                                            <p:strVal val="#ppt_x"/>
                                          </p:val>
                                        </p:tav>
                                      </p:tavLst>
                                    </p:anim>
                                    <p:anim calcmode="lin" valueType="num">
                                      <p:cBhvr>
                                        <p:cTn id="50"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7" grpId="0"/>
      <p:bldP spid="2509" grpId="0"/>
      <p:bldP spid="2510" grpId="0"/>
      <p:bldP spid="2512" grpId="0"/>
      <p:bldP spid="2513" grpId="0"/>
      <p:bldP spid="2508" grpId="0"/>
      <p:bldP spid="91" grpId="0"/>
      <p:bldP spid="9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157" name="Google Shape;2157;p43"/>
          <p:cNvSpPr txBox="1">
            <a:spLocks noGrp="1"/>
          </p:cNvSpPr>
          <p:nvPr>
            <p:ph type="title"/>
          </p:nvPr>
        </p:nvSpPr>
        <p:spPr>
          <a:xfrm>
            <a:off x="1378974" y="2245678"/>
            <a:ext cx="6421132" cy="138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000">
                <a:solidFill>
                  <a:srgbClr val="00B050"/>
                </a:solidFill>
                <a:latin typeface="#9Slide05 Lobster" panose="02000506000000020003" pitchFamily="2" charset="0"/>
              </a:rPr>
              <a:t>Phiếu </a:t>
            </a:r>
            <a:br>
              <a:rPr lang="en" sz="8000">
                <a:latin typeface="#9Slide05 Lobster" panose="02000506000000020003" pitchFamily="2" charset="0"/>
              </a:rPr>
            </a:br>
            <a:r>
              <a:rPr lang="en" sz="8000">
                <a:solidFill>
                  <a:srgbClr val="FF0066"/>
                </a:solidFill>
                <a:latin typeface="#9Slide05 Lobster" panose="02000506000000020003" pitchFamily="2" charset="0"/>
              </a:rPr>
              <a:t>làm việc nhóm</a:t>
            </a:r>
            <a:endParaRPr sz="8000">
              <a:solidFill>
                <a:srgbClr val="FF0066"/>
              </a:solidFill>
              <a:latin typeface="#9Slide05 Lobster" panose="02000506000000020003" pitchFamily="2" charset="0"/>
            </a:endParaRPr>
          </a:p>
        </p:txBody>
      </p:sp>
      <p:grpSp>
        <p:nvGrpSpPr>
          <p:cNvPr id="2159" name="Google Shape;2159;p43"/>
          <p:cNvGrpSpPr/>
          <p:nvPr/>
        </p:nvGrpSpPr>
        <p:grpSpPr>
          <a:xfrm flipH="1">
            <a:off x="7485517" y="2623110"/>
            <a:ext cx="206929" cy="203212"/>
            <a:chOff x="1971300" y="3409475"/>
            <a:chExt cx="101600" cy="99775"/>
          </a:xfrm>
        </p:grpSpPr>
        <p:sp>
          <p:nvSpPr>
            <p:cNvPr id="2160" name="Google Shape;2160;p4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3" name="Google Shape;2163;p43"/>
          <p:cNvGrpSpPr/>
          <p:nvPr/>
        </p:nvGrpSpPr>
        <p:grpSpPr>
          <a:xfrm rot="6246432" flipH="1">
            <a:off x="6663610" y="4111767"/>
            <a:ext cx="206921" cy="203204"/>
            <a:chOff x="1971300" y="3409475"/>
            <a:chExt cx="101600" cy="99775"/>
          </a:xfrm>
        </p:grpSpPr>
        <p:sp>
          <p:nvSpPr>
            <p:cNvPr id="2164" name="Google Shape;2164;p4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7" name="Google Shape;2167;p43"/>
          <p:cNvGrpSpPr/>
          <p:nvPr/>
        </p:nvGrpSpPr>
        <p:grpSpPr>
          <a:xfrm flipH="1">
            <a:off x="755022" y="3161168"/>
            <a:ext cx="206929" cy="203161"/>
            <a:chOff x="1655100" y="3332725"/>
            <a:chExt cx="101600" cy="99750"/>
          </a:xfrm>
        </p:grpSpPr>
        <p:sp>
          <p:nvSpPr>
            <p:cNvPr id="2168" name="Google Shape;2168;p4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1" name="Google Shape;2171;p43"/>
          <p:cNvGrpSpPr/>
          <p:nvPr/>
        </p:nvGrpSpPr>
        <p:grpSpPr>
          <a:xfrm flipH="1">
            <a:off x="1413357" y="3021662"/>
            <a:ext cx="142077" cy="139500"/>
            <a:chOff x="1655100" y="3332725"/>
            <a:chExt cx="101600" cy="99750"/>
          </a:xfrm>
        </p:grpSpPr>
        <p:sp>
          <p:nvSpPr>
            <p:cNvPr id="2172" name="Google Shape;2172;p4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5" name="Google Shape;2175;p43"/>
          <p:cNvGrpSpPr/>
          <p:nvPr/>
        </p:nvGrpSpPr>
        <p:grpSpPr>
          <a:xfrm rot="6246402" flipH="1">
            <a:off x="1177790" y="2392319"/>
            <a:ext cx="304598" cy="299126"/>
            <a:chOff x="1971300" y="3409475"/>
            <a:chExt cx="101600" cy="99775"/>
          </a:xfrm>
        </p:grpSpPr>
        <p:sp>
          <p:nvSpPr>
            <p:cNvPr id="2176" name="Google Shape;2176;p4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9" name="Google Shape;2179;p43"/>
          <p:cNvGrpSpPr/>
          <p:nvPr/>
        </p:nvGrpSpPr>
        <p:grpSpPr>
          <a:xfrm rot="-1370755">
            <a:off x="2052459" y="538330"/>
            <a:ext cx="659337" cy="606707"/>
            <a:chOff x="2718175" y="1713450"/>
            <a:chExt cx="404025" cy="371775"/>
          </a:xfrm>
        </p:grpSpPr>
        <p:sp>
          <p:nvSpPr>
            <p:cNvPr id="2180" name="Google Shape;2180;p43"/>
            <p:cNvSpPr/>
            <p:nvPr/>
          </p:nvSpPr>
          <p:spPr>
            <a:xfrm>
              <a:off x="2720025" y="1713450"/>
              <a:ext cx="402175" cy="370200"/>
            </a:xfrm>
            <a:custGeom>
              <a:avLst/>
              <a:gdLst/>
              <a:ahLst/>
              <a:cxnLst/>
              <a:rect l="l" t="t" r="r" b="b"/>
              <a:pathLst>
                <a:path w="16087" h="14808" extrusionOk="0">
                  <a:moveTo>
                    <a:pt x="8585" y="0"/>
                  </a:moveTo>
                  <a:cubicBezTo>
                    <a:pt x="6344" y="0"/>
                    <a:pt x="4170" y="1080"/>
                    <a:pt x="2684" y="2963"/>
                  </a:cubicBezTo>
                  <a:cubicBezTo>
                    <a:pt x="460" y="5721"/>
                    <a:pt x="0" y="10078"/>
                    <a:pt x="2611" y="12762"/>
                  </a:cubicBezTo>
                  <a:cubicBezTo>
                    <a:pt x="3983" y="14189"/>
                    <a:pt x="5908" y="14807"/>
                    <a:pt x="7813" y="14807"/>
                  </a:cubicBezTo>
                  <a:cubicBezTo>
                    <a:pt x="8460" y="14807"/>
                    <a:pt x="9105" y="14736"/>
                    <a:pt x="9726" y="14600"/>
                  </a:cubicBezTo>
                  <a:cubicBezTo>
                    <a:pt x="12189" y="14141"/>
                    <a:pt x="14487" y="12615"/>
                    <a:pt x="15480" y="10243"/>
                  </a:cubicBezTo>
                  <a:cubicBezTo>
                    <a:pt x="16087" y="8625"/>
                    <a:pt x="16087" y="6861"/>
                    <a:pt x="15627" y="5335"/>
                  </a:cubicBezTo>
                  <a:cubicBezTo>
                    <a:pt x="14947" y="3184"/>
                    <a:pt x="13255" y="1345"/>
                    <a:pt x="11178" y="500"/>
                  </a:cubicBezTo>
                  <a:cubicBezTo>
                    <a:pt x="10328" y="161"/>
                    <a:pt x="9451" y="0"/>
                    <a:pt x="8585"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3"/>
            <p:cNvSpPr/>
            <p:nvPr/>
          </p:nvSpPr>
          <p:spPr>
            <a:xfrm>
              <a:off x="2718175" y="1771900"/>
              <a:ext cx="398525" cy="313325"/>
            </a:xfrm>
            <a:custGeom>
              <a:avLst/>
              <a:gdLst/>
              <a:ahLst/>
              <a:cxnLst/>
              <a:rect l="l" t="t" r="r" b="b"/>
              <a:pathLst>
                <a:path w="15941" h="12533" extrusionOk="0">
                  <a:moveTo>
                    <a:pt x="3218" y="0"/>
                  </a:moveTo>
                  <a:lnTo>
                    <a:pt x="3218" y="0"/>
                  </a:lnTo>
                  <a:cubicBezTo>
                    <a:pt x="3071" y="239"/>
                    <a:pt x="2832" y="460"/>
                    <a:pt x="2685" y="625"/>
                  </a:cubicBezTo>
                  <a:cubicBezTo>
                    <a:pt x="534" y="3456"/>
                    <a:pt x="1" y="7813"/>
                    <a:pt x="2611" y="10498"/>
                  </a:cubicBezTo>
                  <a:cubicBezTo>
                    <a:pt x="4002" y="11889"/>
                    <a:pt x="5962" y="12532"/>
                    <a:pt x="7924" y="12532"/>
                  </a:cubicBezTo>
                  <a:cubicBezTo>
                    <a:pt x="8555" y="12532"/>
                    <a:pt x="9187" y="12466"/>
                    <a:pt x="9800" y="12336"/>
                  </a:cubicBezTo>
                  <a:cubicBezTo>
                    <a:pt x="12171" y="11876"/>
                    <a:pt x="14469" y="10350"/>
                    <a:pt x="15480" y="7979"/>
                  </a:cubicBezTo>
                  <a:cubicBezTo>
                    <a:pt x="15701" y="7354"/>
                    <a:pt x="15848" y="6821"/>
                    <a:pt x="15940" y="6214"/>
                  </a:cubicBezTo>
                  <a:lnTo>
                    <a:pt x="15940" y="6214"/>
                  </a:lnTo>
                  <a:cubicBezTo>
                    <a:pt x="14855" y="7207"/>
                    <a:pt x="13403" y="7905"/>
                    <a:pt x="11951" y="8199"/>
                  </a:cubicBezTo>
                  <a:cubicBezTo>
                    <a:pt x="11373" y="8308"/>
                    <a:pt x="10774" y="8365"/>
                    <a:pt x="10170" y="8365"/>
                  </a:cubicBezTo>
                  <a:cubicBezTo>
                    <a:pt x="8216" y="8365"/>
                    <a:pt x="6222" y="7765"/>
                    <a:pt x="4817" y="6361"/>
                  </a:cubicBezTo>
                  <a:cubicBezTo>
                    <a:pt x="3218" y="4596"/>
                    <a:pt x="2758" y="2225"/>
                    <a:pt x="3218"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3"/>
            <p:cNvSpPr/>
            <p:nvPr/>
          </p:nvSpPr>
          <p:spPr>
            <a:xfrm>
              <a:off x="2863875" y="1731825"/>
              <a:ext cx="128250" cy="120200"/>
            </a:xfrm>
            <a:custGeom>
              <a:avLst/>
              <a:gdLst/>
              <a:ahLst/>
              <a:cxnLst/>
              <a:rect l="l" t="t" r="r" b="b"/>
              <a:pathLst>
                <a:path w="5130" h="4808" extrusionOk="0">
                  <a:moveTo>
                    <a:pt x="2751" y="1"/>
                  </a:moveTo>
                  <a:cubicBezTo>
                    <a:pt x="2027" y="1"/>
                    <a:pt x="1288" y="374"/>
                    <a:pt x="828" y="996"/>
                  </a:cubicBezTo>
                  <a:cubicBezTo>
                    <a:pt x="148" y="1842"/>
                    <a:pt x="1" y="3294"/>
                    <a:pt x="754" y="4140"/>
                  </a:cubicBezTo>
                  <a:cubicBezTo>
                    <a:pt x="1229" y="4601"/>
                    <a:pt x="1874" y="4807"/>
                    <a:pt x="2487" y="4807"/>
                  </a:cubicBezTo>
                  <a:cubicBezTo>
                    <a:pt x="2680" y="4807"/>
                    <a:pt x="2871" y="4787"/>
                    <a:pt x="3052" y="4747"/>
                  </a:cubicBezTo>
                  <a:cubicBezTo>
                    <a:pt x="3825" y="4600"/>
                    <a:pt x="4597" y="4067"/>
                    <a:pt x="4891" y="3294"/>
                  </a:cubicBezTo>
                  <a:cubicBezTo>
                    <a:pt x="5130" y="2761"/>
                    <a:pt x="5130" y="2228"/>
                    <a:pt x="4964" y="1768"/>
                  </a:cubicBezTo>
                  <a:cubicBezTo>
                    <a:pt x="4744" y="1070"/>
                    <a:pt x="4211" y="463"/>
                    <a:pt x="3512" y="151"/>
                  </a:cubicBezTo>
                  <a:cubicBezTo>
                    <a:pt x="3269" y="49"/>
                    <a:pt x="3011" y="1"/>
                    <a:pt x="2751"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3"/>
            <p:cNvSpPr/>
            <p:nvPr/>
          </p:nvSpPr>
          <p:spPr>
            <a:xfrm>
              <a:off x="2974650" y="1850475"/>
              <a:ext cx="68950" cy="68975"/>
            </a:xfrm>
            <a:custGeom>
              <a:avLst/>
              <a:gdLst/>
              <a:ahLst/>
              <a:cxnLst/>
              <a:rect l="l" t="t" r="r" b="b"/>
              <a:pathLst>
                <a:path w="2758" h="2759" extrusionOk="0">
                  <a:moveTo>
                    <a:pt x="1379" y="1"/>
                  </a:moveTo>
                  <a:cubicBezTo>
                    <a:pt x="625" y="1"/>
                    <a:pt x="0" y="626"/>
                    <a:pt x="0" y="1380"/>
                  </a:cubicBezTo>
                  <a:cubicBezTo>
                    <a:pt x="0" y="2152"/>
                    <a:pt x="625" y="2758"/>
                    <a:pt x="1379" y="2758"/>
                  </a:cubicBezTo>
                  <a:cubicBezTo>
                    <a:pt x="2151" y="2758"/>
                    <a:pt x="2758" y="2152"/>
                    <a:pt x="2758" y="1380"/>
                  </a:cubicBezTo>
                  <a:cubicBezTo>
                    <a:pt x="2758" y="626"/>
                    <a:pt x="2151"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3"/>
            <p:cNvSpPr/>
            <p:nvPr/>
          </p:nvSpPr>
          <p:spPr>
            <a:xfrm>
              <a:off x="2817925" y="1850475"/>
              <a:ext cx="68950" cy="68975"/>
            </a:xfrm>
            <a:custGeom>
              <a:avLst/>
              <a:gdLst/>
              <a:ahLst/>
              <a:cxnLst/>
              <a:rect l="l" t="t" r="r" b="b"/>
              <a:pathLst>
                <a:path w="2758" h="2759" extrusionOk="0">
                  <a:moveTo>
                    <a:pt x="1379" y="1"/>
                  </a:moveTo>
                  <a:cubicBezTo>
                    <a:pt x="607" y="1"/>
                    <a:pt x="0" y="626"/>
                    <a:pt x="0" y="1380"/>
                  </a:cubicBezTo>
                  <a:cubicBezTo>
                    <a:pt x="0" y="2152"/>
                    <a:pt x="607" y="2758"/>
                    <a:pt x="1379" y="2758"/>
                  </a:cubicBezTo>
                  <a:cubicBezTo>
                    <a:pt x="2133" y="2758"/>
                    <a:pt x="2758" y="2152"/>
                    <a:pt x="2758" y="1380"/>
                  </a:cubicBezTo>
                  <a:cubicBezTo>
                    <a:pt x="2758" y="626"/>
                    <a:pt x="2133"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3"/>
            <p:cNvSpPr/>
            <p:nvPr/>
          </p:nvSpPr>
          <p:spPr>
            <a:xfrm>
              <a:off x="2775625" y="1906100"/>
              <a:ext cx="105275" cy="44150"/>
            </a:xfrm>
            <a:custGeom>
              <a:avLst/>
              <a:gdLst/>
              <a:ahLst/>
              <a:cxnLst/>
              <a:rect l="l" t="t" r="r" b="b"/>
              <a:pathLst>
                <a:path w="4211" h="1766" extrusionOk="0">
                  <a:moveTo>
                    <a:pt x="2060" y="0"/>
                  </a:moveTo>
                  <a:cubicBezTo>
                    <a:pt x="920" y="0"/>
                    <a:pt x="1" y="460"/>
                    <a:pt x="1" y="919"/>
                  </a:cubicBezTo>
                  <a:cubicBezTo>
                    <a:pt x="1" y="1379"/>
                    <a:pt x="920" y="1765"/>
                    <a:pt x="2060" y="1765"/>
                  </a:cubicBezTo>
                  <a:cubicBezTo>
                    <a:pt x="3218" y="1765"/>
                    <a:pt x="4211" y="1379"/>
                    <a:pt x="4211" y="919"/>
                  </a:cubicBezTo>
                  <a:cubicBezTo>
                    <a:pt x="4211" y="460"/>
                    <a:pt x="3218" y="0"/>
                    <a:pt x="2060"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3"/>
            <p:cNvSpPr/>
            <p:nvPr/>
          </p:nvSpPr>
          <p:spPr>
            <a:xfrm>
              <a:off x="2980625" y="1906100"/>
              <a:ext cx="105275" cy="44150"/>
            </a:xfrm>
            <a:custGeom>
              <a:avLst/>
              <a:gdLst/>
              <a:ahLst/>
              <a:cxnLst/>
              <a:rect l="l" t="t" r="r" b="b"/>
              <a:pathLst>
                <a:path w="4211" h="1766" extrusionOk="0">
                  <a:moveTo>
                    <a:pt x="2059" y="0"/>
                  </a:moveTo>
                  <a:cubicBezTo>
                    <a:pt x="919" y="0"/>
                    <a:pt x="0" y="460"/>
                    <a:pt x="0" y="919"/>
                  </a:cubicBezTo>
                  <a:cubicBezTo>
                    <a:pt x="0" y="1379"/>
                    <a:pt x="919" y="1765"/>
                    <a:pt x="2059" y="1765"/>
                  </a:cubicBezTo>
                  <a:cubicBezTo>
                    <a:pt x="3291" y="1765"/>
                    <a:pt x="4210" y="1379"/>
                    <a:pt x="4210" y="919"/>
                  </a:cubicBezTo>
                  <a:cubicBezTo>
                    <a:pt x="4210" y="460"/>
                    <a:pt x="3291" y="0"/>
                    <a:pt x="2059"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3"/>
            <p:cNvSpPr/>
            <p:nvPr/>
          </p:nvSpPr>
          <p:spPr>
            <a:xfrm>
              <a:off x="3053225" y="1896450"/>
              <a:ext cx="24850" cy="27125"/>
            </a:xfrm>
            <a:custGeom>
              <a:avLst/>
              <a:gdLst/>
              <a:ahLst/>
              <a:cxnLst/>
              <a:rect l="l" t="t" r="r" b="b"/>
              <a:pathLst>
                <a:path w="994" h="1085" extrusionOk="0">
                  <a:moveTo>
                    <a:pt x="534" y="0"/>
                  </a:moveTo>
                  <a:cubicBezTo>
                    <a:pt x="240" y="0"/>
                    <a:pt x="1" y="239"/>
                    <a:pt x="1" y="533"/>
                  </a:cubicBezTo>
                  <a:cubicBezTo>
                    <a:pt x="1" y="846"/>
                    <a:pt x="240" y="1085"/>
                    <a:pt x="534" y="1085"/>
                  </a:cubicBezTo>
                  <a:cubicBezTo>
                    <a:pt x="773" y="1085"/>
                    <a:pt x="994" y="846"/>
                    <a:pt x="994" y="533"/>
                  </a:cubicBezTo>
                  <a:cubicBezTo>
                    <a:pt x="994" y="239"/>
                    <a:pt x="773" y="0"/>
                    <a:pt x="5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3"/>
            <p:cNvSpPr/>
            <p:nvPr/>
          </p:nvSpPr>
          <p:spPr>
            <a:xfrm>
              <a:off x="2796775" y="1896450"/>
              <a:ext cx="24850" cy="27125"/>
            </a:xfrm>
            <a:custGeom>
              <a:avLst/>
              <a:gdLst/>
              <a:ahLst/>
              <a:cxnLst/>
              <a:rect l="l" t="t" r="r" b="b"/>
              <a:pathLst>
                <a:path w="994" h="1085" extrusionOk="0">
                  <a:moveTo>
                    <a:pt x="460" y="0"/>
                  </a:moveTo>
                  <a:cubicBezTo>
                    <a:pt x="221" y="0"/>
                    <a:pt x="0" y="239"/>
                    <a:pt x="0" y="533"/>
                  </a:cubicBezTo>
                  <a:cubicBezTo>
                    <a:pt x="0" y="846"/>
                    <a:pt x="221" y="1085"/>
                    <a:pt x="460" y="1085"/>
                  </a:cubicBezTo>
                  <a:cubicBezTo>
                    <a:pt x="754" y="1085"/>
                    <a:pt x="993" y="846"/>
                    <a:pt x="993" y="533"/>
                  </a:cubicBezTo>
                  <a:cubicBezTo>
                    <a:pt x="993" y="239"/>
                    <a:pt x="754" y="0"/>
                    <a:pt x="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3"/>
            <p:cNvSpPr/>
            <p:nvPr/>
          </p:nvSpPr>
          <p:spPr>
            <a:xfrm>
              <a:off x="2886850" y="1913900"/>
              <a:ext cx="82300" cy="51500"/>
            </a:xfrm>
            <a:custGeom>
              <a:avLst/>
              <a:gdLst/>
              <a:ahLst/>
              <a:cxnLst/>
              <a:rect l="l" t="t" r="r" b="b"/>
              <a:pathLst>
                <a:path w="3292" h="2060" extrusionOk="0">
                  <a:moveTo>
                    <a:pt x="295" y="1"/>
                  </a:moveTo>
                  <a:cubicBezTo>
                    <a:pt x="148" y="1"/>
                    <a:pt x="1" y="148"/>
                    <a:pt x="1" y="295"/>
                  </a:cubicBezTo>
                  <a:cubicBezTo>
                    <a:pt x="1" y="1214"/>
                    <a:pt x="681" y="1986"/>
                    <a:pt x="1600" y="2060"/>
                  </a:cubicBezTo>
                  <a:cubicBezTo>
                    <a:pt x="2519" y="2060"/>
                    <a:pt x="3292" y="1306"/>
                    <a:pt x="3292" y="387"/>
                  </a:cubicBezTo>
                  <a:cubicBezTo>
                    <a:pt x="3292" y="221"/>
                    <a:pt x="3218" y="74"/>
                    <a:pt x="2979" y="74"/>
                  </a:cubicBezTo>
                  <a:cubicBezTo>
                    <a:pt x="2832" y="74"/>
                    <a:pt x="2667" y="221"/>
                    <a:pt x="2667" y="387"/>
                  </a:cubicBezTo>
                  <a:cubicBezTo>
                    <a:pt x="2593" y="920"/>
                    <a:pt x="2133" y="1380"/>
                    <a:pt x="1600" y="1380"/>
                  </a:cubicBezTo>
                  <a:cubicBezTo>
                    <a:pt x="1067" y="1380"/>
                    <a:pt x="607" y="920"/>
                    <a:pt x="681" y="295"/>
                  </a:cubicBezTo>
                  <a:cubicBezTo>
                    <a:pt x="681" y="148"/>
                    <a:pt x="534" y="1"/>
                    <a:pt x="295"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0" name="Google Shape;2190;p43"/>
          <p:cNvGrpSpPr/>
          <p:nvPr/>
        </p:nvGrpSpPr>
        <p:grpSpPr>
          <a:xfrm rot="-1482433">
            <a:off x="7728525" y="1974045"/>
            <a:ext cx="659325" cy="606696"/>
            <a:chOff x="3369450" y="1713450"/>
            <a:chExt cx="404025" cy="371775"/>
          </a:xfrm>
        </p:grpSpPr>
        <p:sp>
          <p:nvSpPr>
            <p:cNvPr id="2191" name="Google Shape;2191;p43"/>
            <p:cNvSpPr/>
            <p:nvPr/>
          </p:nvSpPr>
          <p:spPr>
            <a:xfrm>
              <a:off x="3371300" y="1713450"/>
              <a:ext cx="402175" cy="370200"/>
            </a:xfrm>
            <a:custGeom>
              <a:avLst/>
              <a:gdLst/>
              <a:ahLst/>
              <a:cxnLst/>
              <a:rect l="l" t="t" r="r" b="b"/>
              <a:pathLst>
                <a:path w="16087" h="14808" extrusionOk="0">
                  <a:moveTo>
                    <a:pt x="8563" y="0"/>
                  </a:moveTo>
                  <a:cubicBezTo>
                    <a:pt x="6297" y="0"/>
                    <a:pt x="4091" y="1080"/>
                    <a:pt x="2592" y="2963"/>
                  </a:cubicBezTo>
                  <a:cubicBezTo>
                    <a:pt x="460" y="5721"/>
                    <a:pt x="0" y="10078"/>
                    <a:pt x="2592" y="12762"/>
                  </a:cubicBezTo>
                  <a:cubicBezTo>
                    <a:pt x="3910" y="14189"/>
                    <a:pt x="5821" y="14807"/>
                    <a:pt x="7760" y="14807"/>
                  </a:cubicBezTo>
                  <a:cubicBezTo>
                    <a:pt x="8420" y="14807"/>
                    <a:pt x="9082" y="14736"/>
                    <a:pt x="9725" y="14600"/>
                  </a:cubicBezTo>
                  <a:cubicBezTo>
                    <a:pt x="12097" y="14141"/>
                    <a:pt x="14395" y="12615"/>
                    <a:pt x="15388" y="10243"/>
                  </a:cubicBezTo>
                  <a:cubicBezTo>
                    <a:pt x="16086" y="8625"/>
                    <a:pt x="16086" y="6861"/>
                    <a:pt x="15553" y="5335"/>
                  </a:cubicBezTo>
                  <a:cubicBezTo>
                    <a:pt x="14855" y="3184"/>
                    <a:pt x="13255" y="1345"/>
                    <a:pt x="11178" y="500"/>
                  </a:cubicBezTo>
                  <a:cubicBezTo>
                    <a:pt x="10322" y="161"/>
                    <a:pt x="9438" y="0"/>
                    <a:pt x="8563"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3"/>
            <p:cNvSpPr/>
            <p:nvPr/>
          </p:nvSpPr>
          <p:spPr>
            <a:xfrm>
              <a:off x="3369450" y="1771900"/>
              <a:ext cx="398050" cy="313325"/>
            </a:xfrm>
            <a:custGeom>
              <a:avLst/>
              <a:gdLst/>
              <a:ahLst/>
              <a:cxnLst/>
              <a:rect l="l" t="t" r="r" b="b"/>
              <a:pathLst>
                <a:path w="15922" h="12533" extrusionOk="0">
                  <a:moveTo>
                    <a:pt x="3218" y="0"/>
                  </a:moveTo>
                  <a:lnTo>
                    <a:pt x="3218" y="0"/>
                  </a:lnTo>
                  <a:cubicBezTo>
                    <a:pt x="2979" y="239"/>
                    <a:pt x="2832" y="460"/>
                    <a:pt x="2666" y="625"/>
                  </a:cubicBezTo>
                  <a:cubicBezTo>
                    <a:pt x="460" y="3456"/>
                    <a:pt x="0" y="7813"/>
                    <a:pt x="2593" y="10498"/>
                  </a:cubicBezTo>
                  <a:cubicBezTo>
                    <a:pt x="3984" y="11889"/>
                    <a:pt x="5901" y="12532"/>
                    <a:pt x="7851" y="12532"/>
                  </a:cubicBezTo>
                  <a:cubicBezTo>
                    <a:pt x="8478" y="12532"/>
                    <a:pt x="9108" y="12466"/>
                    <a:pt x="9726" y="12336"/>
                  </a:cubicBezTo>
                  <a:cubicBezTo>
                    <a:pt x="12097" y="11876"/>
                    <a:pt x="14469" y="10350"/>
                    <a:pt x="15462" y="7979"/>
                  </a:cubicBezTo>
                  <a:cubicBezTo>
                    <a:pt x="15701" y="7354"/>
                    <a:pt x="15848" y="6821"/>
                    <a:pt x="15921" y="6214"/>
                  </a:cubicBezTo>
                  <a:lnTo>
                    <a:pt x="15921" y="6214"/>
                  </a:lnTo>
                  <a:cubicBezTo>
                    <a:pt x="14782" y="7207"/>
                    <a:pt x="13403" y="7905"/>
                    <a:pt x="11950" y="8199"/>
                  </a:cubicBezTo>
                  <a:cubicBezTo>
                    <a:pt x="11351" y="8308"/>
                    <a:pt x="10736" y="8365"/>
                    <a:pt x="10122" y="8365"/>
                  </a:cubicBezTo>
                  <a:cubicBezTo>
                    <a:pt x="8136" y="8365"/>
                    <a:pt x="6165" y="7765"/>
                    <a:pt x="4817" y="6361"/>
                  </a:cubicBezTo>
                  <a:cubicBezTo>
                    <a:pt x="3126" y="4596"/>
                    <a:pt x="2758" y="2225"/>
                    <a:pt x="3218"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3"/>
            <p:cNvSpPr/>
            <p:nvPr/>
          </p:nvSpPr>
          <p:spPr>
            <a:xfrm>
              <a:off x="3512850" y="1731825"/>
              <a:ext cx="130100" cy="120200"/>
            </a:xfrm>
            <a:custGeom>
              <a:avLst/>
              <a:gdLst/>
              <a:ahLst/>
              <a:cxnLst/>
              <a:rect l="l" t="t" r="r" b="b"/>
              <a:pathLst>
                <a:path w="5204" h="4808" extrusionOk="0">
                  <a:moveTo>
                    <a:pt x="2807" y="1"/>
                  </a:moveTo>
                  <a:cubicBezTo>
                    <a:pt x="2066" y="1"/>
                    <a:pt x="1347" y="374"/>
                    <a:pt x="846" y="996"/>
                  </a:cubicBezTo>
                  <a:cubicBezTo>
                    <a:pt x="148" y="1842"/>
                    <a:pt x="0" y="3294"/>
                    <a:pt x="846" y="4140"/>
                  </a:cubicBezTo>
                  <a:cubicBezTo>
                    <a:pt x="1307" y="4601"/>
                    <a:pt x="1906" y="4807"/>
                    <a:pt x="2538" y="4807"/>
                  </a:cubicBezTo>
                  <a:cubicBezTo>
                    <a:pt x="2738" y="4807"/>
                    <a:pt x="2941" y="4787"/>
                    <a:pt x="3144" y="4747"/>
                  </a:cubicBezTo>
                  <a:cubicBezTo>
                    <a:pt x="3916" y="4600"/>
                    <a:pt x="4670" y="4067"/>
                    <a:pt x="4983" y="3294"/>
                  </a:cubicBezTo>
                  <a:cubicBezTo>
                    <a:pt x="5203" y="2761"/>
                    <a:pt x="5203" y="2228"/>
                    <a:pt x="4983" y="1768"/>
                  </a:cubicBezTo>
                  <a:cubicBezTo>
                    <a:pt x="4836" y="1070"/>
                    <a:pt x="4284" y="463"/>
                    <a:pt x="3604" y="151"/>
                  </a:cubicBezTo>
                  <a:cubicBezTo>
                    <a:pt x="3342" y="49"/>
                    <a:pt x="3073" y="1"/>
                    <a:pt x="2807"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3"/>
            <p:cNvSpPr/>
            <p:nvPr/>
          </p:nvSpPr>
          <p:spPr>
            <a:xfrm>
              <a:off x="3479550" y="1835025"/>
              <a:ext cx="73775" cy="80100"/>
            </a:xfrm>
            <a:custGeom>
              <a:avLst/>
              <a:gdLst/>
              <a:ahLst/>
              <a:cxnLst/>
              <a:rect l="l" t="t" r="r" b="b"/>
              <a:pathLst>
                <a:path w="2951" h="3204" extrusionOk="0">
                  <a:moveTo>
                    <a:pt x="665" y="0"/>
                  </a:moveTo>
                  <a:cubicBezTo>
                    <a:pt x="396" y="0"/>
                    <a:pt x="249" y="454"/>
                    <a:pt x="487" y="692"/>
                  </a:cubicBezTo>
                  <a:cubicBezTo>
                    <a:pt x="799" y="858"/>
                    <a:pt x="1020" y="1152"/>
                    <a:pt x="1332" y="1391"/>
                  </a:cubicBezTo>
                  <a:lnTo>
                    <a:pt x="652" y="1391"/>
                  </a:lnTo>
                  <a:cubicBezTo>
                    <a:pt x="193" y="1391"/>
                    <a:pt x="193" y="2071"/>
                    <a:pt x="652" y="2071"/>
                  </a:cubicBezTo>
                  <a:lnTo>
                    <a:pt x="1185" y="2071"/>
                  </a:lnTo>
                  <a:cubicBezTo>
                    <a:pt x="873" y="2237"/>
                    <a:pt x="560" y="2384"/>
                    <a:pt x="266" y="2531"/>
                  </a:cubicBezTo>
                  <a:cubicBezTo>
                    <a:pt x="0" y="2734"/>
                    <a:pt x="187" y="3203"/>
                    <a:pt x="486" y="3203"/>
                  </a:cubicBezTo>
                  <a:cubicBezTo>
                    <a:pt x="538" y="3203"/>
                    <a:pt x="595" y="3189"/>
                    <a:pt x="652" y="3156"/>
                  </a:cubicBezTo>
                  <a:cubicBezTo>
                    <a:pt x="1332" y="2770"/>
                    <a:pt x="2031" y="2457"/>
                    <a:pt x="2711" y="2071"/>
                  </a:cubicBezTo>
                  <a:cubicBezTo>
                    <a:pt x="2950" y="1924"/>
                    <a:pt x="2950" y="1538"/>
                    <a:pt x="2638" y="1464"/>
                  </a:cubicBezTo>
                  <a:cubicBezTo>
                    <a:pt x="2638" y="1464"/>
                    <a:pt x="1185" y="325"/>
                    <a:pt x="873" y="86"/>
                  </a:cubicBezTo>
                  <a:cubicBezTo>
                    <a:pt x="799" y="26"/>
                    <a:pt x="728" y="0"/>
                    <a:pt x="665"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3"/>
            <p:cNvSpPr/>
            <p:nvPr/>
          </p:nvSpPr>
          <p:spPr>
            <a:xfrm>
              <a:off x="3606600" y="1835025"/>
              <a:ext cx="75350" cy="80100"/>
            </a:xfrm>
            <a:custGeom>
              <a:avLst/>
              <a:gdLst/>
              <a:ahLst/>
              <a:cxnLst/>
              <a:rect l="l" t="t" r="r" b="b"/>
              <a:pathLst>
                <a:path w="3014" h="3204" extrusionOk="0">
                  <a:moveTo>
                    <a:pt x="2360" y="0"/>
                  </a:moveTo>
                  <a:cubicBezTo>
                    <a:pt x="2296" y="0"/>
                    <a:pt x="2226" y="26"/>
                    <a:pt x="2152" y="86"/>
                  </a:cubicBezTo>
                  <a:cubicBezTo>
                    <a:pt x="1839" y="325"/>
                    <a:pt x="387" y="1464"/>
                    <a:pt x="387" y="1464"/>
                  </a:cubicBezTo>
                  <a:cubicBezTo>
                    <a:pt x="74" y="1538"/>
                    <a:pt x="1" y="1924"/>
                    <a:pt x="313" y="2071"/>
                  </a:cubicBezTo>
                  <a:cubicBezTo>
                    <a:pt x="920" y="2457"/>
                    <a:pt x="1692" y="2770"/>
                    <a:pt x="2372" y="3156"/>
                  </a:cubicBezTo>
                  <a:cubicBezTo>
                    <a:pt x="2430" y="3189"/>
                    <a:pt x="2486" y="3203"/>
                    <a:pt x="2539" y="3203"/>
                  </a:cubicBezTo>
                  <a:cubicBezTo>
                    <a:pt x="2836" y="3203"/>
                    <a:pt x="3013" y="2734"/>
                    <a:pt x="2685" y="2531"/>
                  </a:cubicBezTo>
                  <a:cubicBezTo>
                    <a:pt x="2464" y="2384"/>
                    <a:pt x="2152" y="2237"/>
                    <a:pt x="1839" y="2071"/>
                  </a:cubicBezTo>
                  <a:lnTo>
                    <a:pt x="2372" y="2071"/>
                  </a:lnTo>
                  <a:cubicBezTo>
                    <a:pt x="2759" y="2071"/>
                    <a:pt x="2759" y="1391"/>
                    <a:pt x="2372" y="1391"/>
                  </a:cubicBezTo>
                  <a:lnTo>
                    <a:pt x="1692" y="1391"/>
                  </a:lnTo>
                  <a:cubicBezTo>
                    <a:pt x="1913" y="1152"/>
                    <a:pt x="2225" y="858"/>
                    <a:pt x="2464" y="692"/>
                  </a:cubicBezTo>
                  <a:cubicBezTo>
                    <a:pt x="2762" y="454"/>
                    <a:pt x="2626" y="0"/>
                    <a:pt x="2360"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3"/>
            <p:cNvSpPr/>
            <p:nvPr/>
          </p:nvSpPr>
          <p:spPr>
            <a:xfrm>
              <a:off x="3420925" y="1906100"/>
              <a:ext cx="109425" cy="44150"/>
            </a:xfrm>
            <a:custGeom>
              <a:avLst/>
              <a:gdLst/>
              <a:ahLst/>
              <a:cxnLst/>
              <a:rect l="l" t="t" r="r" b="b"/>
              <a:pathLst>
                <a:path w="4377" h="1766" extrusionOk="0">
                  <a:moveTo>
                    <a:pt x="2152" y="0"/>
                  </a:moveTo>
                  <a:cubicBezTo>
                    <a:pt x="993" y="0"/>
                    <a:pt x="1" y="386"/>
                    <a:pt x="1" y="919"/>
                  </a:cubicBezTo>
                  <a:cubicBezTo>
                    <a:pt x="1" y="1379"/>
                    <a:pt x="993" y="1765"/>
                    <a:pt x="2152" y="1765"/>
                  </a:cubicBezTo>
                  <a:cubicBezTo>
                    <a:pt x="3365" y="1765"/>
                    <a:pt x="4376" y="1379"/>
                    <a:pt x="4376" y="919"/>
                  </a:cubicBezTo>
                  <a:cubicBezTo>
                    <a:pt x="4376" y="386"/>
                    <a:pt x="3365"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3"/>
            <p:cNvSpPr/>
            <p:nvPr/>
          </p:nvSpPr>
          <p:spPr>
            <a:xfrm>
              <a:off x="3631425" y="1906100"/>
              <a:ext cx="107575" cy="44150"/>
            </a:xfrm>
            <a:custGeom>
              <a:avLst/>
              <a:gdLst/>
              <a:ahLst/>
              <a:cxnLst/>
              <a:rect l="l" t="t" r="r" b="b"/>
              <a:pathLst>
                <a:path w="4303" h="1766" extrusionOk="0">
                  <a:moveTo>
                    <a:pt x="2152" y="0"/>
                  </a:moveTo>
                  <a:cubicBezTo>
                    <a:pt x="1012" y="0"/>
                    <a:pt x="1" y="386"/>
                    <a:pt x="1" y="919"/>
                  </a:cubicBezTo>
                  <a:cubicBezTo>
                    <a:pt x="1" y="1379"/>
                    <a:pt x="1012" y="1765"/>
                    <a:pt x="2152" y="1765"/>
                  </a:cubicBezTo>
                  <a:cubicBezTo>
                    <a:pt x="3383" y="1765"/>
                    <a:pt x="4303" y="1379"/>
                    <a:pt x="4303" y="919"/>
                  </a:cubicBezTo>
                  <a:cubicBezTo>
                    <a:pt x="4303" y="386"/>
                    <a:pt x="3383"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3"/>
            <p:cNvSpPr/>
            <p:nvPr/>
          </p:nvSpPr>
          <p:spPr>
            <a:xfrm>
              <a:off x="3535825" y="1915750"/>
              <a:ext cx="88275" cy="51500"/>
            </a:xfrm>
            <a:custGeom>
              <a:avLst/>
              <a:gdLst/>
              <a:ahLst/>
              <a:cxnLst/>
              <a:rect l="l" t="t" r="r" b="b"/>
              <a:pathLst>
                <a:path w="3531" h="2060" extrusionOk="0">
                  <a:moveTo>
                    <a:pt x="387" y="0"/>
                  </a:moveTo>
                  <a:cubicBezTo>
                    <a:pt x="148" y="0"/>
                    <a:pt x="1" y="147"/>
                    <a:pt x="1" y="386"/>
                  </a:cubicBezTo>
                  <a:cubicBezTo>
                    <a:pt x="1" y="1306"/>
                    <a:pt x="846" y="2059"/>
                    <a:pt x="1766" y="2059"/>
                  </a:cubicBezTo>
                  <a:cubicBezTo>
                    <a:pt x="2758" y="2059"/>
                    <a:pt x="3530" y="1306"/>
                    <a:pt x="3530" y="386"/>
                  </a:cubicBezTo>
                  <a:cubicBezTo>
                    <a:pt x="3530" y="147"/>
                    <a:pt x="3365" y="0"/>
                    <a:pt x="3218" y="0"/>
                  </a:cubicBezTo>
                  <a:cubicBezTo>
                    <a:pt x="2997" y="0"/>
                    <a:pt x="2832" y="147"/>
                    <a:pt x="2832" y="386"/>
                  </a:cubicBezTo>
                  <a:cubicBezTo>
                    <a:pt x="2832" y="920"/>
                    <a:pt x="2372" y="1379"/>
                    <a:pt x="1766" y="1379"/>
                  </a:cubicBezTo>
                  <a:cubicBezTo>
                    <a:pt x="1232" y="1379"/>
                    <a:pt x="773" y="920"/>
                    <a:pt x="773" y="386"/>
                  </a:cubicBezTo>
                  <a:cubicBezTo>
                    <a:pt x="773" y="147"/>
                    <a:pt x="607" y="0"/>
                    <a:pt x="387"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3"/>
            <p:cNvSpPr/>
            <p:nvPr/>
          </p:nvSpPr>
          <p:spPr>
            <a:xfrm>
              <a:off x="3702675" y="1898275"/>
              <a:ext cx="24825" cy="25300"/>
            </a:xfrm>
            <a:custGeom>
              <a:avLst/>
              <a:gdLst/>
              <a:ahLst/>
              <a:cxnLst/>
              <a:rect l="l" t="t" r="r" b="b"/>
              <a:pathLst>
                <a:path w="993" h="1012" extrusionOk="0">
                  <a:moveTo>
                    <a:pt x="460" y="1"/>
                  </a:moveTo>
                  <a:cubicBezTo>
                    <a:pt x="221" y="1"/>
                    <a:pt x="0" y="240"/>
                    <a:pt x="0" y="460"/>
                  </a:cubicBezTo>
                  <a:cubicBezTo>
                    <a:pt x="0" y="773"/>
                    <a:pt x="221" y="1012"/>
                    <a:pt x="460" y="1012"/>
                  </a:cubicBezTo>
                  <a:cubicBezTo>
                    <a:pt x="754" y="1012"/>
                    <a:pt x="993" y="773"/>
                    <a:pt x="993" y="460"/>
                  </a:cubicBezTo>
                  <a:cubicBezTo>
                    <a:pt x="993" y="240"/>
                    <a:pt x="754" y="1"/>
                    <a:pt x="4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3"/>
            <p:cNvSpPr/>
            <p:nvPr/>
          </p:nvSpPr>
          <p:spPr>
            <a:xfrm>
              <a:off x="3430575" y="1898275"/>
              <a:ext cx="24850" cy="25300"/>
            </a:xfrm>
            <a:custGeom>
              <a:avLst/>
              <a:gdLst/>
              <a:ahLst/>
              <a:cxnLst/>
              <a:rect l="l" t="t" r="r" b="b"/>
              <a:pathLst>
                <a:path w="994" h="1012" extrusionOk="0">
                  <a:moveTo>
                    <a:pt x="534" y="1"/>
                  </a:moveTo>
                  <a:cubicBezTo>
                    <a:pt x="221" y="1"/>
                    <a:pt x="1" y="240"/>
                    <a:pt x="1" y="460"/>
                  </a:cubicBezTo>
                  <a:cubicBezTo>
                    <a:pt x="1" y="773"/>
                    <a:pt x="221" y="1012"/>
                    <a:pt x="534" y="1012"/>
                  </a:cubicBezTo>
                  <a:cubicBezTo>
                    <a:pt x="773" y="1012"/>
                    <a:pt x="993" y="773"/>
                    <a:pt x="993" y="460"/>
                  </a:cubicBezTo>
                  <a:cubicBezTo>
                    <a:pt x="993" y="240"/>
                    <a:pt x="773"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43"/>
          <p:cNvGrpSpPr/>
          <p:nvPr/>
        </p:nvGrpSpPr>
        <p:grpSpPr>
          <a:xfrm rot="1429921">
            <a:off x="5413524" y="4003756"/>
            <a:ext cx="659308" cy="606718"/>
            <a:chOff x="4087375" y="1713450"/>
            <a:chExt cx="404000" cy="371775"/>
          </a:xfrm>
        </p:grpSpPr>
        <p:sp>
          <p:nvSpPr>
            <p:cNvPr id="2202" name="Google Shape;2202;p43"/>
            <p:cNvSpPr/>
            <p:nvPr/>
          </p:nvSpPr>
          <p:spPr>
            <a:xfrm>
              <a:off x="4089200" y="1713450"/>
              <a:ext cx="402175" cy="370200"/>
            </a:xfrm>
            <a:custGeom>
              <a:avLst/>
              <a:gdLst/>
              <a:ahLst/>
              <a:cxnLst/>
              <a:rect l="l" t="t" r="r" b="b"/>
              <a:pathLst>
                <a:path w="16087" h="14808" extrusionOk="0">
                  <a:moveTo>
                    <a:pt x="8596" y="0"/>
                  </a:moveTo>
                  <a:cubicBezTo>
                    <a:pt x="6351" y="0"/>
                    <a:pt x="4183" y="1080"/>
                    <a:pt x="2685" y="2963"/>
                  </a:cubicBezTo>
                  <a:cubicBezTo>
                    <a:pt x="460" y="5721"/>
                    <a:pt x="1" y="10078"/>
                    <a:pt x="2611" y="12762"/>
                  </a:cubicBezTo>
                  <a:cubicBezTo>
                    <a:pt x="3983" y="14189"/>
                    <a:pt x="5909" y="14807"/>
                    <a:pt x="7813" y="14807"/>
                  </a:cubicBezTo>
                  <a:cubicBezTo>
                    <a:pt x="8461" y="14807"/>
                    <a:pt x="9106" y="14736"/>
                    <a:pt x="9726" y="14600"/>
                  </a:cubicBezTo>
                  <a:cubicBezTo>
                    <a:pt x="12189" y="14141"/>
                    <a:pt x="14488" y="12615"/>
                    <a:pt x="15480" y="10243"/>
                  </a:cubicBezTo>
                  <a:cubicBezTo>
                    <a:pt x="16087" y="8625"/>
                    <a:pt x="16087" y="6861"/>
                    <a:pt x="15627" y="5335"/>
                  </a:cubicBezTo>
                  <a:cubicBezTo>
                    <a:pt x="14947" y="3184"/>
                    <a:pt x="13256" y="1345"/>
                    <a:pt x="11197" y="500"/>
                  </a:cubicBezTo>
                  <a:cubicBezTo>
                    <a:pt x="10341" y="161"/>
                    <a:pt x="9463" y="0"/>
                    <a:pt x="8596"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3"/>
            <p:cNvSpPr/>
            <p:nvPr/>
          </p:nvSpPr>
          <p:spPr>
            <a:xfrm>
              <a:off x="4087375" y="1771900"/>
              <a:ext cx="398500" cy="313325"/>
            </a:xfrm>
            <a:custGeom>
              <a:avLst/>
              <a:gdLst/>
              <a:ahLst/>
              <a:cxnLst/>
              <a:rect l="l" t="t" r="r" b="b"/>
              <a:pathLst>
                <a:path w="15940" h="12533" extrusionOk="0">
                  <a:moveTo>
                    <a:pt x="3217" y="0"/>
                  </a:moveTo>
                  <a:cubicBezTo>
                    <a:pt x="3070" y="239"/>
                    <a:pt x="2831" y="460"/>
                    <a:pt x="2684" y="625"/>
                  </a:cubicBezTo>
                  <a:cubicBezTo>
                    <a:pt x="533" y="3456"/>
                    <a:pt x="0" y="7813"/>
                    <a:pt x="2611" y="10498"/>
                  </a:cubicBezTo>
                  <a:cubicBezTo>
                    <a:pt x="4002" y="11889"/>
                    <a:pt x="5961" y="12532"/>
                    <a:pt x="7923" y="12532"/>
                  </a:cubicBezTo>
                  <a:cubicBezTo>
                    <a:pt x="8555" y="12532"/>
                    <a:pt x="9186" y="12466"/>
                    <a:pt x="9799" y="12336"/>
                  </a:cubicBezTo>
                  <a:cubicBezTo>
                    <a:pt x="12189" y="11876"/>
                    <a:pt x="14487" y="10350"/>
                    <a:pt x="15480" y="7979"/>
                  </a:cubicBezTo>
                  <a:cubicBezTo>
                    <a:pt x="15700" y="7354"/>
                    <a:pt x="15866" y="6821"/>
                    <a:pt x="15939" y="6214"/>
                  </a:cubicBezTo>
                  <a:lnTo>
                    <a:pt x="15939" y="6214"/>
                  </a:lnTo>
                  <a:cubicBezTo>
                    <a:pt x="14781" y="7207"/>
                    <a:pt x="13402" y="7905"/>
                    <a:pt x="11950" y="8199"/>
                  </a:cubicBezTo>
                  <a:cubicBezTo>
                    <a:pt x="11373" y="8308"/>
                    <a:pt x="10774" y="8365"/>
                    <a:pt x="10172" y="8365"/>
                  </a:cubicBezTo>
                  <a:cubicBezTo>
                    <a:pt x="8223" y="8365"/>
                    <a:pt x="6240" y="7765"/>
                    <a:pt x="4835" y="6361"/>
                  </a:cubicBezTo>
                  <a:cubicBezTo>
                    <a:pt x="3217" y="4596"/>
                    <a:pt x="2758" y="2225"/>
                    <a:pt x="3217"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3"/>
            <p:cNvSpPr/>
            <p:nvPr/>
          </p:nvSpPr>
          <p:spPr>
            <a:xfrm>
              <a:off x="4233050" y="1731825"/>
              <a:ext cx="128275" cy="120200"/>
            </a:xfrm>
            <a:custGeom>
              <a:avLst/>
              <a:gdLst/>
              <a:ahLst/>
              <a:cxnLst/>
              <a:rect l="l" t="t" r="r" b="b"/>
              <a:pathLst>
                <a:path w="5131" h="4808" extrusionOk="0">
                  <a:moveTo>
                    <a:pt x="2752" y="1"/>
                  </a:moveTo>
                  <a:cubicBezTo>
                    <a:pt x="2028" y="1"/>
                    <a:pt x="1293" y="374"/>
                    <a:pt x="847" y="996"/>
                  </a:cubicBezTo>
                  <a:cubicBezTo>
                    <a:pt x="148" y="1842"/>
                    <a:pt x="1" y="3294"/>
                    <a:pt x="755" y="4140"/>
                  </a:cubicBezTo>
                  <a:cubicBezTo>
                    <a:pt x="1230" y="4601"/>
                    <a:pt x="1874" y="4807"/>
                    <a:pt x="2487" y="4807"/>
                  </a:cubicBezTo>
                  <a:cubicBezTo>
                    <a:pt x="2681" y="4807"/>
                    <a:pt x="2872" y="4787"/>
                    <a:pt x="3053" y="4747"/>
                  </a:cubicBezTo>
                  <a:cubicBezTo>
                    <a:pt x="3825" y="4600"/>
                    <a:pt x="4597" y="4067"/>
                    <a:pt x="4891" y="3294"/>
                  </a:cubicBezTo>
                  <a:cubicBezTo>
                    <a:pt x="5130" y="2761"/>
                    <a:pt x="5130" y="2228"/>
                    <a:pt x="4983" y="1768"/>
                  </a:cubicBezTo>
                  <a:cubicBezTo>
                    <a:pt x="4744" y="1070"/>
                    <a:pt x="4211" y="463"/>
                    <a:pt x="3512" y="151"/>
                  </a:cubicBezTo>
                  <a:cubicBezTo>
                    <a:pt x="3270" y="49"/>
                    <a:pt x="3011" y="1"/>
                    <a:pt x="2752"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3"/>
            <p:cNvSpPr/>
            <p:nvPr/>
          </p:nvSpPr>
          <p:spPr>
            <a:xfrm>
              <a:off x="4346125" y="1848650"/>
              <a:ext cx="72650" cy="72625"/>
            </a:xfrm>
            <a:custGeom>
              <a:avLst/>
              <a:gdLst/>
              <a:ahLst/>
              <a:cxnLst/>
              <a:rect l="l" t="t" r="r" b="b"/>
              <a:pathLst>
                <a:path w="2906" h="2905" extrusionOk="0">
                  <a:moveTo>
                    <a:pt x="1453" y="0"/>
                  </a:moveTo>
                  <a:cubicBezTo>
                    <a:pt x="681" y="0"/>
                    <a:pt x="1" y="699"/>
                    <a:pt x="1" y="1453"/>
                  </a:cubicBezTo>
                  <a:cubicBezTo>
                    <a:pt x="1" y="2298"/>
                    <a:pt x="681" y="2905"/>
                    <a:pt x="1453" y="2905"/>
                  </a:cubicBezTo>
                  <a:cubicBezTo>
                    <a:pt x="2207" y="2905"/>
                    <a:pt x="2905" y="2298"/>
                    <a:pt x="2905" y="1453"/>
                  </a:cubicBezTo>
                  <a:cubicBezTo>
                    <a:pt x="2905" y="699"/>
                    <a:pt x="2207"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3"/>
            <p:cNvSpPr/>
            <p:nvPr/>
          </p:nvSpPr>
          <p:spPr>
            <a:xfrm>
              <a:off x="4181125" y="1848650"/>
              <a:ext cx="70800" cy="72625"/>
            </a:xfrm>
            <a:custGeom>
              <a:avLst/>
              <a:gdLst/>
              <a:ahLst/>
              <a:cxnLst/>
              <a:rect l="l" t="t" r="r" b="b"/>
              <a:pathLst>
                <a:path w="2832" h="2905" extrusionOk="0">
                  <a:moveTo>
                    <a:pt x="1453" y="0"/>
                  </a:moveTo>
                  <a:cubicBezTo>
                    <a:pt x="626" y="0"/>
                    <a:pt x="0" y="699"/>
                    <a:pt x="0" y="1453"/>
                  </a:cubicBezTo>
                  <a:cubicBezTo>
                    <a:pt x="0" y="2298"/>
                    <a:pt x="626" y="2905"/>
                    <a:pt x="1453" y="2905"/>
                  </a:cubicBezTo>
                  <a:cubicBezTo>
                    <a:pt x="2225" y="2905"/>
                    <a:pt x="2832" y="2298"/>
                    <a:pt x="2832" y="1453"/>
                  </a:cubicBezTo>
                  <a:cubicBezTo>
                    <a:pt x="2832" y="699"/>
                    <a:pt x="2225"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3"/>
            <p:cNvSpPr/>
            <p:nvPr/>
          </p:nvSpPr>
          <p:spPr>
            <a:xfrm>
              <a:off x="4135175"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3"/>
            <p:cNvSpPr/>
            <p:nvPr/>
          </p:nvSpPr>
          <p:spPr>
            <a:xfrm>
              <a:off x="4351650"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3"/>
            <p:cNvSpPr/>
            <p:nvPr/>
          </p:nvSpPr>
          <p:spPr>
            <a:xfrm>
              <a:off x="4256050" y="1917575"/>
              <a:ext cx="84125" cy="51975"/>
            </a:xfrm>
            <a:custGeom>
              <a:avLst/>
              <a:gdLst/>
              <a:ahLst/>
              <a:cxnLst/>
              <a:rect l="l" t="t" r="r" b="b"/>
              <a:pathLst>
                <a:path w="3365" h="2079" extrusionOk="0">
                  <a:moveTo>
                    <a:pt x="294" y="1"/>
                  </a:moveTo>
                  <a:cubicBezTo>
                    <a:pt x="147" y="1"/>
                    <a:pt x="0" y="148"/>
                    <a:pt x="0" y="313"/>
                  </a:cubicBezTo>
                  <a:cubicBezTo>
                    <a:pt x="0" y="773"/>
                    <a:pt x="74" y="1067"/>
                    <a:pt x="294" y="1380"/>
                  </a:cubicBezTo>
                  <a:cubicBezTo>
                    <a:pt x="607" y="1839"/>
                    <a:pt x="1140" y="2078"/>
                    <a:pt x="1673" y="2078"/>
                  </a:cubicBezTo>
                  <a:cubicBezTo>
                    <a:pt x="2133" y="2078"/>
                    <a:pt x="2592" y="1839"/>
                    <a:pt x="2905" y="1527"/>
                  </a:cubicBezTo>
                  <a:cubicBezTo>
                    <a:pt x="3217" y="1233"/>
                    <a:pt x="3365" y="847"/>
                    <a:pt x="3365" y="387"/>
                  </a:cubicBezTo>
                  <a:cubicBezTo>
                    <a:pt x="3365" y="148"/>
                    <a:pt x="3217" y="1"/>
                    <a:pt x="305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3"/>
            <p:cNvSpPr/>
            <p:nvPr/>
          </p:nvSpPr>
          <p:spPr>
            <a:xfrm>
              <a:off x="4263400" y="1938725"/>
              <a:ext cx="65275" cy="30825"/>
            </a:xfrm>
            <a:custGeom>
              <a:avLst/>
              <a:gdLst/>
              <a:ahLst/>
              <a:cxnLst/>
              <a:rect l="l" t="t" r="r" b="b"/>
              <a:pathLst>
                <a:path w="2611" h="1233" extrusionOk="0">
                  <a:moveTo>
                    <a:pt x="1379" y="1"/>
                  </a:moveTo>
                  <a:cubicBezTo>
                    <a:pt x="846" y="1"/>
                    <a:pt x="386" y="221"/>
                    <a:pt x="0" y="534"/>
                  </a:cubicBezTo>
                  <a:cubicBezTo>
                    <a:pt x="313" y="993"/>
                    <a:pt x="846" y="1232"/>
                    <a:pt x="1379" y="1232"/>
                  </a:cubicBezTo>
                  <a:cubicBezTo>
                    <a:pt x="1839" y="1232"/>
                    <a:pt x="2298" y="993"/>
                    <a:pt x="2611" y="681"/>
                  </a:cubicBezTo>
                  <a:cubicBezTo>
                    <a:pt x="2390" y="313"/>
                    <a:pt x="1931" y="1"/>
                    <a:pt x="1379"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3"/>
            <p:cNvSpPr/>
            <p:nvPr/>
          </p:nvSpPr>
          <p:spPr>
            <a:xfrm>
              <a:off x="4428400" y="1896450"/>
              <a:ext cx="26675" cy="28975"/>
            </a:xfrm>
            <a:custGeom>
              <a:avLst/>
              <a:gdLst/>
              <a:ahLst/>
              <a:cxnLst/>
              <a:rect l="l" t="t" r="r" b="b"/>
              <a:pathLst>
                <a:path w="1067" h="1159" extrusionOk="0">
                  <a:moveTo>
                    <a:pt x="533" y="0"/>
                  </a:moveTo>
                  <a:cubicBezTo>
                    <a:pt x="221" y="0"/>
                    <a:pt x="0" y="239"/>
                    <a:pt x="0" y="533"/>
                  </a:cubicBezTo>
                  <a:cubicBezTo>
                    <a:pt x="0" y="846"/>
                    <a:pt x="221" y="1158"/>
                    <a:pt x="533" y="1158"/>
                  </a:cubicBezTo>
                  <a:cubicBezTo>
                    <a:pt x="846" y="1158"/>
                    <a:pt x="1067" y="846"/>
                    <a:pt x="1067" y="533"/>
                  </a:cubicBezTo>
                  <a:cubicBezTo>
                    <a:pt x="1067"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3"/>
            <p:cNvSpPr/>
            <p:nvPr/>
          </p:nvSpPr>
          <p:spPr>
            <a:xfrm>
              <a:off x="4158150" y="1896450"/>
              <a:ext cx="27125" cy="28975"/>
            </a:xfrm>
            <a:custGeom>
              <a:avLst/>
              <a:gdLst/>
              <a:ahLst/>
              <a:cxnLst/>
              <a:rect l="l" t="t" r="r" b="b"/>
              <a:pathLst>
                <a:path w="1085" h="1159" extrusionOk="0">
                  <a:moveTo>
                    <a:pt x="533" y="0"/>
                  </a:moveTo>
                  <a:cubicBezTo>
                    <a:pt x="239" y="0"/>
                    <a:pt x="0" y="239"/>
                    <a:pt x="0" y="533"/>
                  </a:cubicBezTo>
                  <a:cubicBezTo>
                    <a:pt x="0" y="846"/>
                    <a:pt x="239" y="1158"/>
                    <a:pt x="533" y="1158"/>
                  </a:cubicBezTo>
                  <a:cubicBezTo>
                    <a:pt x="846" y="1158"/>
                    <a:pt x="1085" y="846"/>
                    <a:pt x="1085" y="533"/>
                  </a:cubicBezTo>
                  <a:cubicBezTo>
                    <a:pt x="1085"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3" name="Google Shape;2213;p43"/>
          <p:cNvGrpSpPr/>
          <p:nvPr/>
        </p:nvGrpSpPr>
        <p:grpSpPr>
          <a:xfrm flipH="1">
            <a:off x="1911532" y="1335262"/>
            <a:ext cx="142077" cy="139500"/>
            <a:chOff x="1655100" y="3332725"/>
            <a:chExt cx="101600" cy="99750"/>
          </a:xfrm>
        </p:grpSpPr>
        <p:sp>
          <p:nvSpPr>
            <p:cNvPr id="2214" name="Google Shape;2214;p4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3"/>
            <p:cNvSpPr/>
            <p:nvPr/>
          </p:nvSpPr>
          <p:spPr>
            <a:xfrm>
              <a:off x="1670488"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7" name="Google Shape;2217;p43"/>
          <p:cNvGrpSpPr/>
          <p:nvPr/>
        </p:nvGrpSpPr>
        <p:grpSpPr>
          <a:xfrm flipH="1">
            <a:off x="8038232" y="2826337"/>
            <a:ext cx="142077" cy="139500"/>
            <a:chOff x="1655100" y="3332725"/>
            <a:chExt cx="101600" cy="99750"/>
          </a:xfrm>
        </p:grpSpPr>
        <p:sp>
          <p:nvSpPr>
            <p:cNvPr id="2218" name="Google Shape;2218;p4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289793453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18" name="Rectangle 17">
            <a:extLst>
              <a:ext uri="{FF2B5EF4-FFF2-40B4-BE49-F238E27FC236}">
                <a16:creationId xmlns:a16="http://schemas.microsoft.com/office/drawing/2014/main" id="{2AAA716D-6169-4676-B83C-5B30F24092BC}"/>
              </a:ext>
            </a:extLst>
          </p:cNvPr>
          <p:cNvSpPr/>
          <p:nvPr/>
        </p:nvSpPr>
        <p:spPr>
          <a:xfrm>
            <a:off x="76200" y="57150"/>
            <a:ext cx="8991600" cy="50292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oogle Shape;2120;p41">
            <a:extLst>
              <a:ext uri="{FF2B5EF4-FFF2-40B4-BE49-F238E27FC236}">
                <a16:creationId xmlns:a16="http://schemas.microsoft.com/office/drawing/2014/main" id="{190C2105-1457-4341-AB3E-D1BDD433428C}"/>
              </a:ext>
            </a:extLst>
          </p:cNvPr>
          <p:cNvGrpSpPr/>
          <p:nvPr/>
        </p:nvGrpSpPr>
        <p:grpSpPr>
          <a:xfrm>
            <a:off x="230045" y="1215031"/>
            <a:ext cx="615335" cy="604130"/>
            <a:chOff x="1655100" y="3332725"/>
            <a:chExt cx="101600" cy="99750"/>
          </a:xfrm>
        </p:grpSpPr>
        <p:sp>
          <p:nvSpPr>
            <p:cNvPr id="127" name="Google Shape;2121;p41">
              <a:extLst>
                <a:ext uri="{FF2B5EF4-FFF2-40B4-BE49-F238E27FC236}">
                  <a16:creationId xmlns:a16="http://schemas.microsoft.com/office/drawing/2014/main" id="{E25FD666-E3D0-4A0F-905C-CE19DF400E86}"/>
                </a:ext>
              </a:extLst>
            </p:cNvPr>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2;p41">
              <a:extLst>
                <a:ext uri="{FF2B5EF4-FFF2-40B4-BE49-F238E27FC236}">
                  <a16:creationId xmlns:a16="http://schemas.microsoft.com/office/drawing/2014/main" id="{5DF4C139-2A04-4647-829F-9BA559E0CBDC}"/>
                </a:ext>
              </a:extLst>
            </p:cNvPr>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3;p41">
              <a:extLst>
                <a:ext uri="{FF2B5EF4-FFF2-40B4-BE49-F238E27FC236}">
                  <a16:creationId xmlns:a16="http://schemas.microsoft.com/office/drawing/2014/main" id="{751B5A8D-0939-43A6-B17C-A38F03102679}"/>
                </a:ext>
              </a:extLst>
            </p:cNvPr>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2073;p41">
            <a:extLst>
              <a:ext uri="{FF2B5EF4-FFF2-40B4-BE49-F238E27FC236}">
                <a16:creationId xmlns:a16="http://schemas.microsoft.com/office/drawing/2014/main" id="{0DDB58B8-4EB5-4CF2-8A61-3F8D3630EBA4}"/>
              </a:ext>
            </a:extLst>
          </p:cNvPr>
          <p:cNvSpPr txBox="1">
            <a:spLocks/>
          </p:cNvSpPr>
          <p:nvPr/>
        </p:nvSpPr>
        <p:spPr>
          <a:xfrm>
            <a:off x="594897" y="438150"/>
            <a:ext cx="7954206" cy="8785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Fredoka One"/>
              <a:buNone/>
              <a:defRPr sz="3000" b="0" i="0" u="none" strike="noStrike" cap="none">
                <a:solidFill>
                  <a:schemeClr val="accent2"/>
                </a:solidFill>
                <a:latin typeface="Fredoka One"/>
                <a:ea typeface="Fredoka One"/>
                <a:cs typeface="Fredoka One"/>
                <a:sym typeface="Fredoka One"/>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Roboto"/>
                <a:ea typeface="Roboto"/>
                <a:cs typeface="Roboto"/>
                <a:sym typeface="Roboto"/>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Roboto"/>
                <a:ea typeface="Roboto"/>
                <a:cs typeface="Roboto"/>
                <a:sym typeface="Roboto"/>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Roboto"/>
                <a:ea typeface="Roboto"/>
                <a:cs typeface="Roboto"/>
                <a:sym typeface="Roboto"/>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Roboto"/>
                <a:ea typeface="Roboto"/>
                <a:cs typeface="Roboto"/>
                <a:sym typeface="Roboto"/>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Roboto"/>
                <a:ea typeface="Roboto"/>
                <a:cs typeface="Roboto"/>
                <a:sym typeface="Roboto"/>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Roboto"/>
                <a:ea typeface="Roboto"/>
                <a:cs typeface="Roboto"/>
                <a:sym typeface="Roboto"/>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Roboto"/>
                <a:ea typeface="Roboto"/>
                <a:cs typeface="Roboto"/>
                <a:sym typeface="Roboto"/>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Roboto"/>
                <a:ea typeface="Roboto"/>
                <a:cs typeface="Roboto"/>
                <a:sym typeface="Roboto"/>
              </a:defRPr>
            </a:lvl9pPr>
          </a:lstStyle>
          <a:p>
            <a:r>
              <a:rPr lang="en-US" sz="4400">
                <a:solidFill>
                  <a:srgbClr val="88C133"/>
                </a:solidFill>
                <a:latin typeface="#9Slide05 Lobster" panose="02000506000000020003" pitchFamily="2" charset="0"/>
              </a:rPr>
              <a:t>Trồng chậu hoa  </a:t>
            </a:r>
            <a:r>
              <a:rPr lang="en-US" sz="4400">
                <a:solidFill>
                  <a:sysClr val="windowText" lastClr="000000"/>
                </a:solidFill>
                <a:latin typeface="#9Slide05 Lobster" panose="02000506000000020003" pitchFamily="2" charset="0"/>
              </a:rPr>
              <a:t>        </a:t>
            </a:r>
            <a:r>
              <a:rPr lang="en-US" sz="4400">
                <a:solidFill>
                  <a:srgbClr val="FF9893"/>
                </a:solidFill>
                <a:latin typeface="#9Slide05 Lobster" panose="02000506000000020003" pitchFamily="2" charset="0"/>
              </a:rPr>
              <a:t>Lớp xinh xắn</a:t>
            </a:r>
          </a:p>
        </p:txBody>
      </p:sp>
      <p:pic>
        <p:nvPicPr>
          <p:cNvPr id="111" name="Google Shape;3672;p72">
            <a:extLst>
              <a:ext uri="{FF2B5EF4-FFF2-40B4-BE49-F238E27FC236}">
                <a16:creationId xmlns:a16="http://schemas.microsoft.com/office/drawing/2014/main" id="{44015F81-7107-46E0-85A0-857C550C9CC4}"/>
              </a:ext>
            </a:extLst>
          </p:cNvPr>
          <p:cNvPicPr preferRelativeResize="0"/>
          <p:nvPr/>
        </p:nvPicPr>
        <p:blipFill rotWithShape="1">
          <a:blip r:embed="rId3">
            <a:alphaModFix/>
            <a:extLst>
              <a:ext uri="{BEBA8EAE-BF5A-486C-A8C5-ECC9F3942E4B}">
                <a14:imgProps xmlns:a14="http://schemas.microsoft.com/office/drawing/2010/main">
                  <a14:imgLayer r:embed="rId4">
                    <a14:imgEffect>
                      <a14:backgroundRemoval t="185" b="27130" l="84063" r="98542">
                        <a14:foregroundMark x1="84063" y1="8611" x2="84271" y2="8611"/>
                        <a14:foregroundMark x1="98281" y1="13241" x2="98542" y2="13611"/>
                        <a14:foregroundMark x1="87083" y1="648" x2="89479" y2="2778"/>
                        <a14:foregroundMark x1="90156" y1="185" x2="90885" y2="185"/>
                      </a14:backgroundRemoval>
                    </a14:imgEffect>
                  </a14:imgLayer>
                </a14:imgProps>
              </a:ext>
            </a:extLst>
          </a:blip>
          <a:srcRect l="82829" b="69662"/>
          <a:stretch/>
        </p:blipFill>
        <p:spPr>
          <a:xfrm rot="10800000" flipH="1">
            <a:off x="2866529" y="3435541"/>
            <a:ext cx="1659356" cy="1649190"/>
          </a:xfrm>
          <a:prstGeom prst="rect">
            <a:avLst/>
          </a:prstGeom>
          <a:noFill/>
          <a:ln>
            <a:noFill/>
          </a:ln>
        </p:spPr>
      </p:pic>
      <p:pic>
        <p:nvPicPr>
          <p:cNvPr id="75" name="Picture 74">
            <a:extLst>
              <a:ext uri="{FF2B5EF4-FFF2-40B4-BE49-F238E27FC236}">
                <a16:creationId xmlns:a16="http://schemas.microsoft.com/office/drawing/2014/main" id="{6FC6E22A-FCB8-4EB7-B859-1AD7525474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857" b="93429" l="10000" r="90000">
                        <a14:foregroundMark x1="46143" y1="91857" x2="48286" y2="91000"/>
                        <a14:foregroundMark x1="41143" y1="90286" x2="46143" y2="90286"/>
                        <a14:foregroundMark x1="40571" y1="89000" x2="50429" y2="93429"/>
                        <a14:foregroundMark x1="50429" y1="93429" x2="52857" y2="93571"/>
                        <a14:foregroundMark x1="52857" y1="93429" x2="58571" y2="91286"/>
                        <a14:foregroundMark x1="40286" y1="26571" x2="43714" y2="31429"/>
                        <a14:foregroundMark x1="62571" y1="25000" x2="60286" y2="30143"/>
                        <a14:foregroundMark x1="48571" y1="9714" x2="48571" y2="9714"/>
                        <a14:foregroundMark x1="54143" y1="8429" x2="54143" y2="8429"/>
                        <a14:foregroundMark x1="49571" y1="8143" x2="49571" y2="8143"/>
                        <a14:foregroundMark x1="50571" y1="7857" x2="50571" y2="7857"/>
                        <a14:foregroundMark x1="59714" y1="89000" x2="59143" y2="90143"/>
                      </a14:backgroundRemoval>
                    </a14:imgEffect>
                  </a14:imgLayer>
                </a14:imgProps>
              </a:ext>
            </a:extLst>
          </a:blip>
          <a:stretch>
            <a:fillRect/>
          </a:stretch>
        </p:blipFill>
        <p:spPr>
          <a:xfrm flipH="1">
            <a:off x="4038852" y="3994"/>
            <a:ext cx="1433536" cy="1433536"/>
          </a:xfrm>
          <a:prstGeom prst="rect">
            <a:avLst/>
          </a:prstGeom>
        </p:spPr>
      </p:pic>
      <p:sp>
        <p:nvSpPr>
          <p:cNvPr id="19" name="Rectangle: Rounded Corners 18">
            <a:extLst>
              <a:ext uri="{FF2B5EF4-FFF2-40B4-BE49-F238E27FC236}">
                <a16:creationId xmlns:a16="http://schemas.microsoft.com/office/drawing/2014/main" id="{A139C08A-59D6-43FA-AF32-9918A0B1497A}"/>
              </a:ext>
            </a:extLst>
          </p:cNvPr>
          <p:cNvSpPr/>
          <p:nvPr/>
        </p:nvSpPr>
        <p:spPr>
          <a:xfrm>
            <a:off x="304801" y="1389573"/>
            <a:ext cx="3489168" cy="3512605"/>
          </a:xfrm>
          <a:custGeom>
            <a:avLst/>
            <a:gdLst>
              <a:gd name="connsiteX0" fmla="*/ 0 w 3489168"/>
              <a:gd name="connsiteY0" fmla="*/ 710918 h 3512605"/>
              <a:gd name="connsiteX1" fmla="*/ 710918 w 3489168"/>
              <a:gd name="connsiteY1" fmla="*/ 0 h 3512605"/>
              <a:gd name="connsiteX2" fmla="*/ 2778250 w 3489168"/>
              <a:gd name="connsiteY2" fmla="*/ 0 h 3512605"/>
              <a:gd name="connsiteX3" fmla="*/ 3489168 w 3489168"/>
              <a:gd name="connsiteY3" fmla="*/ 710918 h 3512605"/>
              <a:gd name="connsiteX4" fmla="*/ 3489168 w 3489168"/>
              <a:gd name="connsiteY4" fmla="*/ 2801687 h 3512605"/>
              <a:gd name="connsiteX5" fmla="*/ 2778250 w 3489168"/>
              <a:gd name="connsiteY5" fmla="*/ 3512605 h 3512605"/>
              <a:gd name="connsiteX6" fmla="*/ 710918 w 3489168"/>
              <a:gd name="connsiteY6" fmla="*/ 3512605 h 3512605"/>
              <a:gd name="connsiteX7" fmla="*/ 0 w 3489168"/>
              <a:gd name="connsiteY7" fmla="*/ 2801687 h 3512605"/>
              <a:gd name="connsiteX8" fmla="*/ 0 w 3489168"/>
              <a:gd name="connsiteY8" fmla="*/ 710918 h 351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9168" h="3512605" fill="none" extrusionOk="0">
                <a:moveTo>
                  <a:pt x="0" y="710918"/>
                </a:moveTo>
                <a:cubicBezTo>
                  <a:pt x="22598" y="352715"/>
                  <a:pt x="282977" y="-54500"/>
                  <a:pt x="710918" y="0"/>
                </a:cubicBezTo>
                <a:cubicBezTo>
                  <a:pt x="1280282" y="41215"/>
                  <a:pt x="2125926" y="-90031"/>
                  <a:pt x="2778250" y="0"/>
                </a:cubicBezTo>
                <a:cubicBezTo>
                  <a:pt x="3188132" y="21468"/>
                  <a:pt x="3549706" y="296817"/>
                  <a:pt x="3489168" y="710918"/>
                </a:cubicBezTo>
                <a:cubicBezTo>
                  <a:pt x="3594169" y="1196282"/>
                  <a:pt x="3475861" y="1969413"/>
                  <a:pt x="3489168" y="2801687"/>
                </a:cubicBezTo>
                <a:cubicBezTo>
                  <a:pt x="3550504" y="3163915"/>
                  <a:pt x="3228990" y="3512533"/>
                  <a:pt x="2778250" y="3512605"/>
                </a:cubicBezTo>
                <a:cubicBezTo>
                  <a:pt x="1836612" y="3523798"/>
                  <a:pt x="1609221" y="3464261"/>
                  <a:pt x="710918" y="3512605"/>
                </a:cubicBezTo>
                <a:cubicBezTo>
                  <a:pt x="318190" y="3497083"/>
                  <a:pt x="58039" y="3162383"/>
                  <a:pt x="0" y="2801687"/>
                </a:cubicBezTo>
                <a:cubicBezTo>
                  <a:pt x="2741" y="2120504"/>
                  <a:pt x="-7642" y="1116747"/>
                  <a:pt x="0" y="710918"/>
                </a:cubicBezTo>
                <a:close/>
              </a:path>
              <a:path w="3489168" h="3512605" stroke="0" extrusionOk="0">
                <a:moveTo>
                  <a:pt x="0" y="710918"/>
                </a:moveTo>
                <a:cubicBezTo>
                  <a:pt x="11252" y="394864"/>
                  <a:pt x="292330" y="9513"/>
                  <a:pt x="710918" y="0"/>
                </a:cubicBezTo>
                <a:cubicBezTo>
                  <a:pt x="1363615" y="-17208"/>
                  <a:pt x="2553319" y="-5682"/>
                  <a:pt x="2778250" y="0"/>
                </a:cubicBezTo>
                <a:cubicBezTo>
                  <a:pt x="3189941" y="2835"/>
                  <a:pt x="3436314" y="346905"/>
                  <a:pt x="3489168" y="710918"/>
                </a:cubicBezTo>
                <a:cubicBezTo>
                  <a:pt x="3381067" y="1551890"/>
                  <a:pt x="3352591" y="2396974"/>
                  <a:pt x="3489168" y="2801687"/>
                </a:cubicBezTo>
                <a:cubicBezTo>
                  <a:pt x="3469195" y="3204296"/>
                  <a:pt x="3168609" y="3484380"/>
                  <a:pt x="2778250" y="3512605"/>
                </a:cubicBezTo>
                <a:cubicBezTo>
                  <a:pt x="1983301" y="3428866"/>
                  <a:pt x="929205" y="3640426"/>
                  <a:pt x="710918" y="3512605"/>
                </a:cubicBezTo>
                <a:cubicBezTo>
                  <a:pt x="312828" y="3547049"/>
                  <a:pt x="58944" y="3211500"/>
                  <a:pt x="0" y="2801687"/>
                </a:cubicBezTo>
                <a:cubicBezTo>
                  <a:pt x="-101894" y="1814996"/>
                  <a:pt x="120843" y="1644302"/>
                  <a:pt x="0" y="710918"/>
                </a:cubicBezTo>
                <a:close/>
              </a:path>
            </a:pathLst>
          </a:custGeom>
          <a:solidFill>
            <a:schemeClr val="accent6"/>
          </a:solidFill>
          <a:ln w="28575">
            <a:extLst>
              <a:ext uri="{C807C97D-BFC1-408E-A445-0C87EB9F89A2}">
                <ask:lineSketchStyleProps xmlns:ask="http://schemas.microsoft.com/office/drawing/2018/sketchyshapes" sd="2117679170">
                  <a:prstGeom prst="roundRect">
                    <a:avLst>
                      <a:gd name="adj" fmla="val 2037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9Slide05 Lobster" panose="02000506000000020003" pitchFamily="2" charset="0"/>
              </a:rPr>
              <a:t>Vẽ ý tưởng của nhóm ở đây</a:t>
            </a: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r>
              <a:rPr lang="en-US">
                <a:solidFill>
                  <a:schemeClr val="tx1"/>
                </a:solidFill>
                <a:latin typeface="#9Slide05 Lobster" panose="02000506000000020003" pitchFamily="2" charset="0"/>
              </a:rPr>
              <a:t>Thời gian hoàn thành: .....................</a:t>
            </a:r>
          </a:p>
        </p:txBody>
      </p:sp>
      <p:sp>
        <p:nvSpPr>
          <p:cNvPr id="77" name="TextBox 76">
            <a:extLst>
              <a:ext uri="{FF2B5EF4-FFF2-40B4-BE49-F238E27FC236}">
                <a16:creationId xmlns:a16="http://schemas.microsoft.com/office/drawing/2014/main" id="{D0B810DB-2928-4FA8-A2BC-3668317430EB}"/>
              </a:ext>
            </a:extLst>
          </p:cNvPr>
          <p:cNvSpPr txBox="1"/>
          <p:nvPr/>
        </p:nvSpPr>
        <p:spPr>
          <a:xfrm>
            <a:off x="3050753" y="1274324"/>
            <a:ext cx="4626664" cy="400110"/>
          </a:xfrm>
          <a:prstGeom prst="rect">
            <a:avLst/>
          </a:prstGeom>
          <a:noFill/>
        </p:spPr>
        <p:txBody>
          <a:bodyPr wrap="square">
            <a:spAutoFit/>
          </a:bodyPr>
          <a:lstStyle/>
          <a:p>
            <a:pPr algn="ctr"/>
            <a:r>
              <a:rPr lang="en-US" sz="2000">
                <a:solidFill>
                  <a:schemeClr val="tx1"/>
                </a:solidFill>
                <a:latin typeface="#9Slide05 Lobster" panose="02000506000000020003" pitchFamily="2" charset="0"/>
              </a:rPr>
              <a:t>Những vật dụng cần chuẩn bị </a:t>
            </a:r>
          </a:p>
        </p:txBody>
      </p:sp>
      <p:grpSp>
        <p:nvGrpSpPr>
          <p:cNvPr id="78" name="Google Shape;2087;p41">
            <a:extLst>
              <a:ext uri="{FF2B5EF4-FFF2-40B4-BE49-F238E27FC236}">
                <a16:creationId xmlns:a16="http://schemas.microsoft.com/office/drawing/2014/main" id="{0FB68A23-3E71-410A-A61D-5410C3F38771}"/>
              </a:ext>
            </a:extLst>
          </p:cNvPr>
          <p:cNvGrpSpPr/>
          <p:nvPr/>
        </p:nvGrpSpPr>
        <p:grpSpPr>
          <a:xfrm>
            <a:off x="136668" y="4359352"/>
            <a:ext cx="737333" cy="691995"/>
            <a:chOff x="3351975" y="1713450"/>
            <a:chExt cx="451825" cy="424042"/>
          </a:xfrm>
        </p:grpSpPr>
        <p:sp>
          <p:nvSpPr>
            <p:cNvPr id="79" name="Google Shape;2088;p41">
              <a:extLst>
                <a:ext uri="{FF2B5EF4-FFF2-40B4-BE49-F238E27FC236}">
                  <a16:creationId xmlns:a16="http://schemas.microsoft.com/office/drawing/2014/main" id="{ABCACF6E-CEC7-4D8C-8E92-F2D4C9BA1D84}"/>
                </a:ext>
              </a:extLst>
            </p:cNvPr>
            <p:cNvSpPr/>
            <p:nvPr/>
          </p:nvSpPr>
          <p:spPr>
            <a:xfrm>
              <a:off x="3351975" y="1993593"/>
              <a:ext cx="451825" cy="143900"/>
            </a:xfrm>
            <a:custGeom>
              <a:avLst/>
              <a:gdLst/>
              <a:ahLst/>
              <a:cxnLst/>
              <a:rect l="l" t="t" r="r" b="b"/>
              <a:pathLst>
                <a:path w="18073" h="5756" extrusionOk="0">
                  <a:moveTo>
                    <a:pt x="9046" y="1"/>
                  </a:moveTo>
                  <a:cubicBezTo>
                    <a:pt x="4064" y="1"/>
                    <a:pt x="1" y="1306"/>
                    <a:pt x="1" y="2832"/>
                  </a:cubicBezTo>
                  <a:cubicBezTo>
                    <a:pt x="1" y="4450"/>
                    <a:pt x="4064" y="5755"/>
                    <a:pt x="9046" y="5755"/>
                  </a:cubicBezTo>
                  <a:cubicBezTo>
                    <a:pt x="14028" y="5755"/>
                    <a:pt x="18073" y="4450"/>
                    <a:pt x="18073" y="2832"/>
                  </a:cubicBezTo>
                  <a:cubicBezTo>
                    <a:pt x="18073"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089;p41">
              <a:extLst>
                <a:ext uri="{FF2B5EF4-FFF2-40B4-BE49-F238E27FC236}">
                  <a16:creationId xmlns:a16="http://schemas.microsoft.com/office/drawing/2014/main" id="{F48414A3-40EB-4131-A180-9D20F83B132E}"/>
                </a:ext>
              </a:extLst>
            </p:cNvPr>
            <p:cNvSpPr/>
            <p:nvPr/>
          </p:nvSpPr>
          <p:spPr>
            <a:xfrm>
              <a:off x="3371300" y="1713450"/>
              <a:ext cx="402175" cy="370200"/>
            </a:xfrm>
            <a:custGeom>
              <a:avLst/>
              <a:gdLst/>
              <a:ahLst/>
              <a:cxnLst/>
              <a:rect l="l" t="t" r="r" b="b"/>
              <a:pathLst>
                <a:path w="16087" h="14808" extrusionOk="0">
                  <a:moveTo>
                    <a:pt x="8563" y="0"/>
                  </a:moveTo>
                  <a:cubicBezTo>
                    <a:pt x="6297" y="0"/>
                    <a:pt x="4091" y="1080"/>
                    <a:pt x="2592" y="2963"/>
                  </a:cubicBezTo>
                  <a:cubicBezTo>
                    <a:pt x="460" y="5721"/>
                    <a:pt x="0" y="10078"/>
                    <a:pt x="2592" y="12762"/>
                  </a:cubicBezTo>
                  <a:cubicBezTo>
                    <a:pt x="3910" y="14189"/>
                    <a:pt x="5821" y="14807"/>
                    <a:pt x="7760" y="14807"/>
                  </a:cubicBezTo>
                  <a:cubicBezTo>
                    <a:pt x="8420" y="14807"/>
                    <a:pt x="9082" y="14736"/>
                    <a:pt x="9725" y="14600"/>
                  </a:cubicBezTo>
                  <a:cubicBezTo>
                    <a:pt x="12097" y="14141"/>
                    <a:pt x="14395" y="12615"/>
                    <a:pt x="15388" y="10243"/>
                  </a:cubicBezTo>
                  <a:cubicBezTo>
                    <a:pt x="16086" y="8625"/>
                    <a:pt x="16086" y="6861"/>
                    <a:pt x="15553" y="5335"/>
                  </a:cubicBezTo>
                  <a:cubicBezTo>
                    <a:pt x="14855" y="3184"/>
                    <a:pt x="13255" y="1345"/>
                    <a:pt x="11178" y="500"/>
                  </a:cubicBezTo>
                  <a:cubicBezTo>
                    <a:pt x="10322" y="161"/>
                    <a:pt x="9438" y="0"/>
                    <a:pt x="856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090;p41">
              <a:extLst>
                <a:ext uri="{FF2B5EF4-FFF2-40B4-BE49-F238E27FC236}">
                  <a16:creationId xmlns:a16="http://schemas.microsoft.com/office/drawing/2014/main" id="{659D94F1-A380-4EC6-889F-EC2136ABA3E4}"/>
                </a:ext>
              </a:extLst>
            </p:cNvPr>
            <p:cNvSpPr/>
            <p:nvPr/>
          </p:nvSpPr>
          <p:spPr>
            <a:xfrm>
              <a:off x="3369450" y="1771900"/>
              <a:ext cx="398050" cy="313325"/>
            </a:xfrm>
            <a:custGeom>
              <a:avLst/>
              <a:gdLst/>
              <a:ahLst/>
              <a:cxnLst/>
              <a:rect l="l" t="t" r="r" b="b"/>
              <a:pathLst>
                <a:path w="15922" h="12533" extrusionOk="0">
                  <a:moveTo>
                    <a:pt x="3218" y="0"/>
                  </a:moveTo>
                  <a:lnTo>
                    <a:pt x="3218" y="0"/>
                  </a:lnTo>
                  <a:cubicBezTo>
                    <a:pt x="2979" y="239"/>
                    <a:pt x="2832" y="460"/>
                    <a:pt x="2666" y="625"/>
                  </a:cubicBezTo>
                  <a:cubicBezTo>
                    <a:pt x="460" y="3456"/>
                    <a:pt x="0" y="7813"/>
                    <a:pt x="2593" y="10498"/>
                  </a:cubicBezTo>
                  <a:cubicBezTo>
                    <a:pt x="3984" y="11889"/>
                    <a:pt x="5901" y="12532"/>
                    <a:pt x="7851" y="12532"/>
                  </a:cubicBezTo>
                  <a:cubicBezTo>
                    <a:pt x="8478" y="12532"/>
                    <a:pt x="9108" y="12466"/>
                    <a:pt x="9726" y="12336"/>
                  </a:cubicBezTo>
                  <a:cubicBezTo>
                    <a:pt x="12097" y="11876"/>
                    <a:pt x="14469" y="10350"/>
                    <a:pt x="15462" y="7979"/>
                  </a:cubicBezTo>
                  <a:cubicBezTo>
                    <a:pt x="15701" y="7354"/>
                    <a:pt x="15848" y="6821"/>
                    <a:pt x="15921" y="6214"/>
                  </a:cubicBezTo>
                  <a:lnTo>
                    <a:pt x="15921" y="6214"/>
                  </a:lnTo>
                  <a:cubicBezTo>
                    <a:pt x="14782" y="7207"/>
                    <a:pt x="13403" y="7905"/>
                    <a:pt x="11950" y="8199"/>
                  </a:cubicBezTo>
                  <a:cubicBezTo>
                    <a:pt x="11351" y="8308"/>
                    <a:pt x="10736" y="8365"/>
                    <a:pt x="10122" y="8365"/>
                  </a:cubicBezTo>
                  <a:cubicBezTo>
                    <a:pt x="8136" y="8365"/>
                    <a:pt x="6165" y="7765"/>
                    <a:pt x="4817" y="6361"/>
                  </a:cubicBezTo>
                  <a:cubicBezTo>
                    <a:pt x="3126" y="4596"/>
                    <a:pt x="2758" y="2225"/>
                    <a:pt x="3218"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091;p41">
              <a:extLst>
                <a:ext uri="{FF2B5EF4-FFF2-40B4-BE49-F238E27FC236}">
                  <a16:creationId xmlns:a16="http://schemas.microsoft.com/office/drawing/2014/main" id="{E11A7CE4-8B7D-4BE2-B15B-11595BEF6334}"/>
                </a:ext>
              </a:extLst>
            </p:cNvPr>
            <p:cNvSpPr/>
            <p:nvPr/>
          </p:nvSpPr>
          <p:spPr>
            <a:xfrm>
              <a:off x="3512850" y="1731825"/>
              <a:ext cx="130100" cy="120200"/>
            </a:xfrm>
            <a:custGeom>
              <a:avLst/>
              <a:gdLst/>
              <a:ahLst/>
              <a:cxnLst/>
              <a:rect l="l" t="t" r="r" b="b"/>
              <a:pathLst>
                <a:path w="5204" h="4808" extrusionOk="0">
                  <a:moveTo>
                    <a:pt x="2807" y="1"/>
                  </a:moveTo>
                  <a:cubicBezTo>
                    <a:pt x="2066" y="1"/>
                    <a:pt x="1347" y="374"/>
                    <a:pt x="846" y="996"/>
                  </a:cubicBezTo>
                  <a:cubicBezTo>
                    <a:pt x="148" y="1842"/>
                    <a:pt x="0" y="3294"/>
                    <a:pt x="846" y="4140"/>
                  </a:cubicBezTo>
                  <a:cubicBezTo>
                    <a:pt x="1307" y="4601"/>
                    <a:pt x="1906" y="4807"/>
                    <a:pt x="2538" y="4807"/>
                  </a:cubicBezTo>
                  <a:cubicBezTo>
                    <a:pt x="2738" y="4807"/>
                    <a:pt x="2941" y="4787"/>
                    <a:pt x="3144" y="4747"/>
                  </a:cubicBezTo>
                  <a:cubicBezTo>
                    <a:pt x="3916" y="4600"/>
                    <a:pt x="4670" y="4067"/>
                    <a:pt x="4983" y="3294"/>
                  </a:cubicBezTo>
                  <a:cubicBezTo>
                    <a:pt x="5203" y="2761"/>
                    <a:pt x="5203" y="2228"/>
                    <a:pt x="4983" y="1768"/>
                  </a:cubicBezTo>
                  <a:cubicBezTo>
                    <a:pt x="4836" y="1070"/>
                    <a:pt x="4284" y="463"/>
                    <a:pt x="3604" y="151"/>
                  </a:cubicBezTo>
                  <a:cubicBezTo>
                    <a:pt x="3342" y="49"/>
                    <a:pt x="3073" y="1"/>
                    <a:pt x="280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092;p41">
              <a:extLst>
                <a:ext uri="{FF2B5EF4-FFF2-40B4-BE49-F238E27FC236}">
                  <a16:creationId xmlns:a16="http://schemas.microsoft.com/office/drawing/2014/main" id="{DC64C3BF-155A-4763-932C-FDD8CA394B59}"/>
                </a:ext>
              </a:extLst>
            </p:cNvPr>
            <p:cNvSpPr/>
            <p:nvPr/>
          </p:nvSpPr>
          <p:spPr>
            <a:xfrm>
              <a:off x="3479550" y="1835025"/>
              <a:ext cx="73775" cy="80100"/>
            </a:xfrm>
            <a:custGeom>
              <a:avLst/>
              <a:gdLst/>
              <a:ahLst/>
              <a:cxnLst/>
              <a:rect l="l" t="t" r="r" b="b"/>
              <a:pathLst>
                <a:path w="2951" h="3204" extrusionOk="0">
                  <a:moveTo>
                    <a:pt x="665" y="0"/>
                  </a:moveTo>
                  <a:cubicBezTo>
                    <a:pt x="396" y="0"/>
                    <a:pt x="249" y="454"/>
                    <a:pt x="487" y="692"/>
                  </a:cubicBezTo>
                  <a:cubicBezTo>
                    <a:pt x="799" y="858"/>
                    <a:pt x="1020" y="1152"/>
                    <a:pt x="1332" y="1391"/>
                  </a:cubicBezTo>
                  <a:lnTo>
                    <a:pt x="652" y="1391"/>
                  </a:lnTo>
                  <a:cubicBezTo>
                    <a:pt x="193" y="1391"/>
                    <a:pt x="193" y="2071"/>
                    <a:pt x="652" y="2071"/>
                  </a:cubicBezTo>
                  <a:lnTo>
                    <a:pt x="1185" y="2071"/>
                  </a:lnTo>
                  <a:cubicBezTo>
                    <a:pt x="873" y="2237"/>
                    <a:pt x="560" y="2384"/>
                    <a:pt x="266" y="2531"/>
                  </a:cubicBezTo>
                  <a:cubicBezTo>
                    <a:pt x="0" y="2734"/>
                    <a:pt x="187" y="3203"/>
                    <a:pt x="486" y="3203"/>
                  </a:cubicBezTo>
                  <a:cubicBezTo>
                    <a:pt x="538" y="3203"/>
                    <a:pt x="595" y="3189"/>
                    <a:pt x="652" y="3156"/>
                  </a:cubicBezTo>
                  <a:cubicBezTo>
                    <a:pt x="1332" y="2770"/>
                    <a:pt x="2031" y="2457"/>
                    <a:pt x="2711" y="2071"/>
                  </a:cubicBezTo>
                  <a:cubicBezTo>
                    <a:pt x="2950" y="1924"/>
                    <a:pt x="2950" y="1538"/>
                    <a:pt x="2638" y="1464"/>
                  </a:cubicBezTo>
                  <a:cubicBezTo>
                    <a:pt x="2638" y="1464"/>
                    <a:pt x="1185" y="325"/>
                    <a:pt x="873" y="86"/>
                  </a:cubicBezTo>
                  <a:cubicBezTo>
                    <a:pt x="799" y="26"/>
                    <a:pt x="728" y="0"/>
                    <a:pt x="665"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093;p41">
              <a:extLst>
                <a:ext uri="{FF2B5EF4-FFF2-40B4-BE49-F238E27FC236}">
                  <a16:creationId xmlns:a16="http://schemas.microsoft.com/office/drawing/2014/main" id="{9B5C2909-58DC-47B3-A6B5-E5D84F5E1AA1}"/>
                </a:ext>
              </a:extLst>
            </p:cNvPr>
            <p:cNvSpPr/>
            <p:nvPr/>
          </p:nvSpPr>
          <p:spPr>
            <a:xfrm>
              <a:off x="3606600" y="1835025"/>
              <a:ext cx="75350" cy="80100"/>
            </a:xfrm>
            <a:custGeom>
              <a:avLst/>
              <a:gdLst/>
              <a:ahLst/>
              <a:cxnLst/>
              <a:rect l="l" t="t" r="r" b="b"/>
              <a:pathLst>
                <a:path w="3014" h="3204" extrusionOk="0">
                  <a:moveTo>
                    <a:pt x="2360" y="0"/>
                  </a:moveTo>
                  <a:cubicBezTo>
                    <a:pt x="2296" y="0"/>
                    <a:pt x="2226" y="26"/>
                    <a:pt x="2152" y="86"/>
                  </a:cubicBezTo>
                  <a:cubicBezTo>
                    <a:pt x="1839" y="325"/>
                    <a:pt x="387" y="1464"/>
                    <a:pt x="387" y="1464"/>
                  </a:cubicBezTo>
                  <a:cubicBezTo>
                    <a:pt x="74" y="1538"/>
                    <a:pt x="1" y="1924"/>
                    <a:pt x="313" y="2071"/>
                  </a:cubicBezTo>
                  <a:cubicBezTo>
                    <a:pt x="920" y="2457"/>
                    <a:pt x="1692" y="2770"/>
                    <a:pt x="2372" y="3156"/>
                  </a:cubicBezTo>
                  <a:cubicBezTo>
                    <a:pt x="2430" y="3189"/>
                    <a:pt x="2486" y="3203"/>
                    <a:pt x="2539" y="3203"/>
                  </a:cubicBezTo>
                  <a:cubicBezTo>
                    <a:pt x="2836" y="3203"/>
                    <a:pt x="3013" y="2734"/>
                    <a:pt x="2685" y="2531"/>
                  </a:cubicBezTo>
                  <a:cubicBezTo>
                    <a:pt x="2464" y="2384"/>
                    <a:pt x="2152" y="2237"/>
                    <a:pt x="1839" y="2071"/>
                  </a:cubicBezTo>
                  <a:lnTo>
                    <a:pt x="2372" y="2071"/>
                  </a:lnTo>
                  <a:cubicBezTo>
                    <a:pt x="2759" y="2071"/>
                    <a:pt x="2759" y="1391"/>
                    <a:pt x="2372" y="1391"/>
                  </a:cubicBezTo>
                  <a:lnTo>
                    <a:pt x="1692" y="1391"/>
                  </a:lnTo>
                  <a:cubicBezTo>
                    <a:pt x="1913" y="1152"/>
                    <a:pt x="2225" y="858"/>
                    <a:pt x="2464" y="692"/>
                  </a:cubicBezTo>
                  <a:cubicBezTo>
                    <a:pt x="2762" y="454"/>
                    <a:pt x="2626" y="0"/>
                    <a:pt x="2360"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094;p41">
              <a:extLst>
                <a:ext uri="{FF2B5EF4-FFF2-40B4-BE49-F238E27FC236}">
                  <a16:creationId xmlns:a16="http://schemas.microsoft.com/office/drawing/2014/main" id="{51D8F9CC-77D9-44C2-A26E-F8E548DE8993}"/>
                </a:ext>
              </a:extLst>
            </p:cNvPr>
            <p:cNvSpPr/>
            <p:nvPr/>
          </p:nvSpPr>
          <p:spPr>
            <a:xfrm>
              <a:off x="3420925" y="1906100"/>
              <a:ext cx="109425" cy="44150"/>
            </a:xfrm>
            <a:custGeom>
              <a:avLst/>
              <a:gdLst/>
              <a:ahLst/>
              <a:cxnLst/>
              <a:rect l="l" t="t" r="r" b="b"/>
              <a:pathLst>
                <a:path w="4377" h="1766" extrusionOk="0">
                  <a:moveTo>
                    <a:pt x="2152" y="0"/>
                  </a:moveTo>
                  <a:cubicBezTo>
                    <a:pt x="993" y="0"/>
                    <a:pt x="1" y="386"/>
                    <a:pt x="1" y="919"/>
                  </a:cubicBezTo>
                  <a:cubicBezTo>
                    <a:pt x="1" y="1379"/>
                    <a:pt x="993" y="1765"/>
                    <a:pt x="2152" y="1765"/>
                  </a:cubicBezTo>
                  <a:cubicBezTo>
                    <a:pt x="3365" y="1765"/>
                    <a:pt x="4376" y="1379"/>
                    <a:pt x="4376" y="919"/>
                  </a:cubicBezTo>
                  <a:cubicBezTo>
                    <a:pt x="4376" y="386"/>
                    <a:pt x="3365"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095;p41">
              <a:extLst>
                <a:ext uri="{FF2B5EF4-FFF2-40B4-BE49-F238E27FC236}">
                  <a16:creationId xmlns:a16="http://schemas.microsoft.com/office/drawing/2014/main" id="{78AA2320-A628-4358-9019-98066F86DAEE}"/>
                </a:ext>
              </a:extLst>
            </p:cNvPr>
            <p:cNvSpPr/>
            <p:nvPr/>
          </p:nvSpPr>
          <p:spPr>
            <a:xfrm>
              <a:off x="3631425" y="1906100"/>
              <a:ext cx="107575" cy="44150"/>
            </a:xfrm>
            <a:custGeom>
              <a:avLst/>
              <a:gdLst/>
              <a:ahLst/>
              <a:cxnLst/>
              <a:rect l="l" t="t" r="r" b="b"/>
              <a:pathLst>
                <a:path w="4303" h="1766" extrusionOk="0">
                  <a:moveTo>
                    <a:pt x="2152" y="0"/>
                  </a:moveTo>
                  <a:cubicBezTo>
                    <a:pt x="1012" y="0"/>
                    <a:pt x="1" y="386"/>
                    <a:pt x="1" y="919"/>
                  </a:cubicBezTo>
                  <a:cubicBezTo>
                    <a:pt x="1" y="1379"/>
                    <a:pt x="1012" y="1765"/>
                    <a:pt x="2152" y="1765"/>
                  </a:cubicBezTo>
                  <a:cubicBezTo>
                    <a:pt x="3383" y="1765"/>
                    <a:pt x="4303" y="1379"/>
                    <a:pt x="4303" y="919"/>
                  </a:cubicBezTo>
                  <a:cubicBezTo>
                    <a:pt x="4303" y="386"/>
                    <a:pt x="3383"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096;p41">
              <a:extLst>
                <a:ext uri="{FF2B5EF4-FFF2-40B4-BE49-F238E27FC236}">
                  <a16:creationId xmlns:a16="http://schemas.microsoft.com/office/drawing/2014/main" id="{EDDC29BE-0119-4B38-9D34-8106E31F4839}"/>
                </a:ext>
              </a:extLst>
            </p:cNvPr>
            <p:cNvSpPr/>
            <p:nvPr/>
          </p:nvSpPr>
          <p:spPr>
            <a:xfrm>
              <a:off x="3535825" y="1915750"/>
              <a:ext cx="88275" cy="51500"/>
            </a:xfrm>
            <a:custGeom>
              <a:avLst/>
              <a:gdLst/>
              <a:ahLst/>
              <a:cxnLst/>
              <a:rect l="l" t="t" r="r" b="b"/>
              <a:pathLst>
                <a:path w="3531" h="2060" extrusionOk="0">
                  <a:moveTo>
                    <a:pt x="387" y="0"/>
                  </a:moveTo>
                  <a:cubicBezTo>
                    <a:pt x="148" y="0"/>
                    <a:pt x="1" y="147"/>
                    <a:pt x="1" y="386"/>
                  </a:cubicBezTo>
                  <a:cubicBezTo>
                    <a:pt x="1" y="1306"/>
                    <a:pt x="846" y="2059"/>
                    <a:pt x="1766" y="2059"/>
                  </a:cubicBezTo>
                  <a:cubicBezTo>
                    <a:pt x="2758" y="2059"/>
                    <a:pt x="3530" y="1306"/>
                    <a:pt x="3530" y="386"/>
                  </a:cubicBezTo>
                  <a:cubicBezTo>
                    <a:pt x="3530" y="147"/>
                    <a:pt x="3365" y="0"/>
                    <a:pt x="3218" y="0"/>
                  </a:cubicBezTo>
                  <a:cubicBezTo>
                    <a:pt x="2997" y="0"/>
                    <a:pt x="2832" y="147"/>
                    <a:pt x="2832" y="386"/>
                  </a:cubicBezTo>
                  <a:cubicBezTo>
                    <a:pt x="2832" y="920"/>
                    <a:pt x="2372" y="1379"/>
                    <a:pt x="1766" y="1379"/>
                  </a:cubicBezTo>
                  <a:cubicBezTo>
                    <a:pt x="1232" y="1379"/>
                    <a:pt x="773" y="920"/>
                    <a:pt x="773" y="386"/>
                  </a:cubicBezTo>
                  <a:cubicBezTo>
                    <a:pt x="773" y="147"/>
                    <a:pt x="607" y="0"/>
                    <a:pt x="387"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097;p41">
              <a:extLst>
                <a:ext uri="{FF2B5EF4-FFF2-40B4-BE49-F238E27FC236}">
                  <a16:creationId xmlns:a16="http://schemas.microsoft.com/office/drawing/2014/main" id="{96EB70A9-ED43-4D3D-A712-BC5DB2C7CB69}"/>
                </a:ext>
              </a:extLst>
            </p:cNvPr>
            <p:cNvSpPr/>
            <p:nvPr/>
          </p:nvSpPr>
          <p:spPr>
            <a:xfrm>
              <a:off x="3702675" y="1898275"/>
              <a:ext cx="24825" cy="25300"/>
            </a:xfrm>
            <a:custGeom>
              <a:avLst/>
              <a:gdLst/>
              <a:ahLst/>
              <a:cxnLst/>
              <a:rect l="l" t="t" r="r" b="b"/>
              <a:pathLst>
                <a:path w="993" h="1012" extrusionOk="0">
                  <a:moveTo>
                    <a:pt x="460" y="1"/>
                  </a:moveTo>
                  <a:cubicBezTo>
                    <a:pt x="221" y="1"/>
                    <a:pt x="0" y="240"/>
                    <a:pt x="0" y="460"/>
                  </a:cubicBezTo>
                  <a:cubicBezTo>
                    <a:pt x="0" y="773"/>
                    <a:pt x="221" y="1012"/>
                    <a:pt x="460" y="1012"/>
                  </a:cubicBezTo>
                  <a:cubicBezTo>
                    <a:pt x="754" y="1012"/>
                    <a:pt x="993" y="773"/>
                    <a:pt x="993" y="460"/>
                  </a:cubicBezTo>
                  <a:cubicBezTo>
                    <a:pt x="993" y="240"/>
                    <a:pt x="754" y="1"/>
                    <a:pt x="4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098;p41">
              <a:extLst>
                <a:ext uri="{FF2B5EF4-FFF2-40B4-BE49-F238E27FC236}">
                  <a16:creationId xmlns:a16="http://schemas.microsoft.com/office/drawing/2014/main" id="{1F0D9DAA-0E91-49C5-89D6-09D431AEC7F1}"/>
                </a:ext>
              </a:extLst>
            </p:cNvPr>
            <p:cNvSpPr/>
            <p:nvPr/>
          </p:nvSpPr>
          <p:spPr>
            <a:xfrm>
              <a:off x="3430575" y="1898275"/>
              <a:ext cx="24850" cy="25300"/>
            </a:xfrm>
            <a:custGeom>
              <a:avLst/>
              <a:gdLst/>
              <a:ahLst/>
              <a:cxnLst/>
              <a:rect l="l" t="t" r="r" b="b"/>
              <a:pathLst>
                <a:path w="994" h="1012" extrusionOk="0">
                  <a:moveTo>
                    <a:pt x="534" y="1"/>
                  </a:moveTo>
                  <a:cubicBezTo>
                    <a:pt x="221" y="1"/>
                    <a:pt x="1" y="240"/>
                    <a:pt x="1" y="460"/>
                  </a:cubicBezTo>
                  <a:cubicBezTo>
                    <a:pt x="1" y="773"/>
                    <a:pt x="221" y="1012"/>
                    <a:pt x="534" y="1012"/>
                  </a:cubicBezTo>
                  <a:cubicBezTo>
                    <a:pt x="773" y="1012"/>
                    <a:pt x="993" y="773"/>
                    <a:pt x="993" y="460"/>
                  </a:cubicBezTo>
                  <a:cubicBezTo>
                    <a:pt x="993" y="240"/>
                    <a:pt x="773"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5" name="Group 2244">
            <a:extLst>
              <a:ext uri="{FF2B5EF4-FFF2-40B4-BE49-F238E27FC236}">
                <a16:creationId xmlns:a16="http://schemas.microsoft.com/office/drawing/2014/main" id="{A1DA52BF-C828-4BF3-9DE4-EF3B429CD1F0}"/>
              </a:ext>
            </a:extLst>
          </p:cNvPr>
          <p:cNvGrpSpPr/>
          <p:nvPr/>
        </p:nvGrpSpPr>
        <p:grpSpPr>
          <a:xfrm>
            <a:off x="4114800" y="1726683"/>
            <a:ext cx="4774827" cy="277113"/>
            <a:chOff x="4800600" y="1726683"/>
            <a:chExt cx="4774827" cy="277113"/>
          </a:xfrm>
        </p:grpSpPr>
        <p:sp>
          <p:nvSpPr>
            <p:cNvPr id="2242" name="Rectangle 2241">
              <a:extLst>
                <a:ext uri="{FF2B5EF4-FFF2-40B4-BE49-F238E27FC236}">
                  <a16:creationId xmlns:a16="http://schemas.microsoft.com/office/drawing/2014/main" id="{41BF06A0-226A-400F-B80A-B51615389E4B}"/>
                </a:ext>
              </a:extLst>
            </p:cNvPr>
            <p:cNvSpPr/>
            <p:nvPr/>
          </p:nvSpPr>
          <p:spPr>
            <a:xfrm>
              <a:off x="4800600" y="1726683"/>
              <a:ext cx="277113" cy="277113"/>
            </a:xfrm>
            <a:prstGeom prst="rect">
              <a:avLst/>
            </a:prstGeom>
            <a:solidFill>
              <a:schemeClr val="accent6"/>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44" name="Straight Connector 2243">
              <a:extLst>
                <a:ext uri="{FF2B5EF4-FFF2-40B4-BE49-F238E27FC236}">
                  <a16:creationId xmlns:a16="http://schemas.microsoft.com/office/drawing/2014/main" id="{1107D510-E47D-47EC-ADA3-34F690BD4BF9}"/>
                </a:ext>
              </a:extLst>
            </p:cNvPr>
            <p:cNvCxnSpPr>
              <a:cxnSpLocks/>
            </p:cNvCxnSpPr>
            <p:nvPr/>
          </p:nvCxnSpPr>
          <p:spPr>
            <a:xfrm>
              <a:off x="5257800" y="2003796"/>
              <a:ext cx="4317627"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E1170EAB-0FAC-4360-8E97-1EF66DB94B6A}"/>
              </a:ext>
            </a:extLst>
          </p:cNvPr>
          <p:cNvGrpSpPr/>
          <p:nvPr/>
        </p:nvGrpSpPr>
        <p:grpSpPr>
          <a:xfrm>
            <a:off x="4114800" y="2282669"/>
            <a:ext cx="4774827" cy="277113"/>
            <a:chOff x="4800600" y="1726683"/>
            <a:chExt cx="4774827" cy="277113"/>
          </a:xfrm>
        </p:grpSpPr>
        <p:sp>
          <p:nvSpPr>
            <p:cNvPr id="95" name="Rectangle 94">
              <a:extLst>
                <a:ext uri="{FF2B5EF4-FFF2-40B4-BE49-F238E27FC236}">
                  <a16:creationId xmlns:a16="http://schemas.microsoft.com/office/drawing/2014/main" id="{FE06B76B-B4AB-40D0-BC18-3BD79CE41192}"/>
                </a:ext>
              </a:extLst>
            </p:cNvPr>
            <p:cNvSpPr/>
            <p:nvPr/>
          </p:nvSpPr>
          <p:spPr>
            <a:xfrm>
              <a:off x="4800600" y="1726683"/>
              <a:ext cx="277113" cy="277113"/>
            </a:xfrm>
            <a:prstGeom prst="rect">
              <a:avLst/>
            </a:prstGeom>
            <a:solidFill>
              <a:schemeClr val="accent6"/>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a:extLst>
                <a:ext uri="{FF2B5EF4-FFF2-40B4-BE49-F238E27FC236}">
                  <a16:creationId xmlns:a16="http://schemas.microsoft.com/office/drawing/2014/main" id="{9976AFF8-0C3E-4A5A-846E-CFB12D308937}"/>
                </a:ext>
              </a:extLst>
            </p:cNvPr>
            <p:cNvCxnSpPr>
              <a:cxnSpLocks/>
            </p:cNvCxnSpPr>
            <p:nvPr/>
          </p:nvCxnSpPr>
          <p:spPr>
            <a:xfrm>
              <a:off x="5257800" y="2003796"/>
              <a:ext cx="4317627"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4D848F21-B5D4-46F2-9022-FA7147284FF5}"/>
              </a:ext>
            </a:extLst>
          </p:cNvPr>
          <p:cNvGrpSpPr/>
          <p:nvPr/>
        </p:nvGrpSpPr>
        <p:grpSpPr>
          <a:xfrm>
            <a:off x="4114800" y="2838655"/>
            <a:ext cx="4774827" cy="277113"/>
            <a:chOff x="4800600" y="1726683"/>
            <a:chExt cx="4774827" cy="277113"/>
          </a:xfrm>
        </p:grpSpPr>
        <p:sp>
          <p:nvSpPr>
            <p:cNvPr id="98" name="Rectangle 97">
              <a:extLst>
                <a:ext uri="{FF2B5EF4-FFF2-40B4-BE49-F238E27FC236}">
                  <a16:creationId xmlns:a16="http://schemas.microsoft.com/office/drawing/2014/main" id="{55356E92-76AC-4BA2-A8BA-062BA3D876AB}"/>
                </a:ext>
              </a:extLst>
            </p:cNvPr>
            <p:cNvSpPr/>
            <p:nvPr/>
          </p:nvSpPr>
          <p:spPr>
            <a:xfrm>
              <a:off x="4800600" y="1726683"/>
              <a:ext cx="277113" cy="277113"/>
            </a:xfrm>
            <a:prstGeom prst="rect">
              <a:avLst/>
            </a:prstGeom>
            <a:solidFill>
              <a:schemeClr val="accent6"/>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3BAABF1F-4071-4EAA-B1CF-AB2F8EE2A627}"/>
                </a:ext>
              </a:extLst>
            </p:cNvPr>
            <p:cNvCxnSpPr>
              <a:cxnSpLocks/>
            </p:cNvCxnSpPr>
            <p:nvPr/>
          </p:nvCxnSpPr>
          <p:spPr>
            <a:xfrm>
              <a:off x="5257800" y="2003796"/>
              <a:ext cx="4317627"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9BC9DC40-C969-4064-8268-AD6DD01E623D}"/>
              </a:ext>
            </a:extLst>
          </p:cNvPr>
          <p:cNvGrpSpPr/>
          <p:nvPr/>
        </p:nvGrpSpPr>
        <p:grpSpPr>
          <a:xfrm>
            <a:off x="4114800" y="3394641"/>
            <a:ext cx="4774827" cy="277113"/>
            <a:chOff x="4800600" y="1726683"/>
            <a:chExt cx="4774827" cy="277113"/>
          </a:xfrm>
        </p:grpSpPr>
        <p:sp>
          <p:nvSpPr>
            <p:cNvPr id="101" name="Rectangle 100">
              <a:extLst>
                <a:ext uri="{FF2B5EF4-FFF2-40B4-BE49-F238E27FC236}">
                  <a16:creationId xmlns:a16="http://schemas.microsoft.com/office/drawing/2014/main" id="{044AEA43-E704-4FC3-87F2-749837AE46BF}"/>
                </a:ext>
              </a:extLst>
            </p:cNvPr>
            <p:cNvSpPr/>
            <p:nvPr/>
          </p:nvSpPr>
          <p:spPr>
            <a:xfrm>
              <a:off x="4800600" y="1726683"/>
              <a:ext cx="277113" cy="277113"/>
            </a:xfrm>
            <a:prstGeom prst="rect">
              <a:avLst/>
            </a:prstGeom>
            <a:solidFill>
              <a:schemeClr val="accent6"/>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53FEC7B0-FEE5-496C-9B29-34C2874362C4}"/>
                </a:ext>
              </a:extLst>
            </p:cNvPr>
            <p:cNvCxnSpPr>
              <a:cxnSpLocks/>
            </p:cNvCxnSpPr>
            <p:nvPr/>
          </p:nvCxnSpPr>
          <p:spPr>
            <a:xfrm>
              <a:off x="5257800" y="2003796"/>
              <a:ext cx="4317627"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F68A3735-AB1B-417B-8B1F-14A297A9C3D0}"/>
              </a:ext>
            </a:extLst>
          </p:cNvPr>
          <p:cNvGrpSpPr/>
          <p:nvPr/>
        </p:nvGrpSpPr>
        <p:grpSpPr>
          <a:xfrm>
            <a:off x="4114800" y="3950627"/>
            <a:ext cx="4774827" cy="277113"/>
            <a:chOff x="4800600" y="1726683"/>
            <a:chExt cx="4774827" cy="277113"/>
          </a:xfrm>
        </p:grpSpPr>
        <p:sp>
          <p:nvSpPr>
            <p:cNvPr id="104" name="Rectangle 103">
              <a:extLst>
                <a:ext uri="{FF2B5EF4-FFF2-40B4-BE49-F238E27FC236}">
                  <a16:creationId xmlns:a16="http://schemas.microsoft.com/office/drawing/2014/main" id="{599A8970-92AE-4825-90CE-1FD3BC6DA970}"/>
                </a:ext>
              </a:extLst>
            </p:cNvPr>
            <p:cNvSpPr/>
            <p:nvPr/>
          </p:nvSpPr>
          <p:spPr>
            <a:xfrm>
              <a:off x="4800600" y="1726683"/>
              <a:ext cx="277113" cy="277113"/>
            </a:xfrm>
            <a:prstGeom prst="rect">
              <a:avLst/>
            </a:prstGeom>
            <a:solidFill>
              <a:schemeClr val="accent6"/>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7662FA75-1215-4351-BE42-2662DB34E76C}"/>
                </a:ext>
              </a:extLst>
            </p:cNvPr>
            <p:cNvCxnSpPr>
              <a:cxnSpLocks/>
            </p:cNvCxnSpPr>
            <p:nvPr/>
          </p:nvCxnSpPr>
          <p:spPr>
            <a:xfrm>
              <a:off x="5257800" y="2003796"/>
              <a:ext cx="4317627"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12EEA54A-5082-41E6-B387-31655B3D8FE9}"/>
              </a:ext>
            </a:extLst>
          </p:cNvPr>
          <p:cNvGrpSpPr/>
          <p:nvPr/>
        </p:nvGrpSpPr>
        <p:grpSpPr>
          <a:xfrm>
            <a:off x="4114800" y="4506615"/>
            <a:ext cx="4648200" cy="277113"/>
            <a:chOff x="4800600" y="1726683"/>
            <a:chExt cx="4648200" cy="277113"/>
          </a:xfrm>
        </p:grpSpPr>
        <p:sp>
          <p:nvSpPr>
            <p:cNvPr id="107" name="Rectangle 106">
              <a:extLst>
                <a:ext uri="{FF2B5EF4-FFF2-40B4-BE49-F238E27FC236}">
                  <a16:creationId xmlns:a16="http://schemas.microsoft.com/office/drawing/2014/main" id="{30CC1F3C-4387-4B99-9022-52E7E8EA62A8}"/>
                </a:ext>
              </a:extLst>
            </p:cNvPr>
            <p:cNvSpPr/>
            <p:nvPr/>
          </p:nvSpPr>
          <p:spPr>
            <a:xfrm>
              <a:off x="4800600" y="1726683"/>
              <a:ext cx="277113" cy="277113"/>
            </a:xfrm>
            <a:prstGeom prst="rect">
              <a:avLst/>
            </a:prstGeom>
            <a:solidFill>
              <a:schemeClr val="accent6"/>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5DC974FF-4764-4156-B148-3FABD7CE1C9D}"/>
                </a:ext>
              </a:extLst>
            </p:cNvPr>
            <p:cNvCxnSpPr>
              <a:cxnSpLocks/>
            </p:cNvCxnSpPr>
            <p:nvPr/>
          </p:nvCxnSpPr>
          <p:spPr>
            <a:xfrm>
              <a:off x="5257800" y="2003796"/>
              <a:ext cx="419100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12" name="TextBox 111">
            <a:extLst>
              <a:ext uri="{FF2B5EF4-FFF2-40B4-BE49-F238E27FC236}">
                <a16:creationId xmlns:a16="http://schemas.microsoft.com/office/drawing/2014/main" id="{42CCF2CD-F2DE-418D-BCEC-116C0F19C547}"/>
              </a:ext>
            </a:extLst>
          </p:cNvPr>
          <p:cNvSpPr txBox="1"/>
          <p:nvPr/>
        </p:nvSpPr>
        <p:spPr>
          <a:xfrm>
            <a:off x="-283264" y="109324"/>
            <a:ext cx="4626664" cy="400110"/>
          </a:xfrm>
          <a:prstGeom prst="rect">
            <a:avLst/>
          </a:prstGeom>
          <a:noFill/>
        </p:spPr>
        <p:txBody>
          <a:bodyPr wrap="square">
            <a:spAutoFit/>
          </a:bodyPr>
          <a:lstStyle/>
          <a:p>
            <a:pPr algn="ctr"/>
            <a:r>
              <a:rPr lang="en-US" sz="2000">
                <a:solidFill>
                  <a:schemeClr val="tx1"/>
                </a:solidFill>
                <a:latin typeface="#9Slide05 Lobster" panose="02000506000000020003" pitchFamily="2" charset="0"/>
              </a:rPr>
              <a:t>Nhóm : ...........................................</a:t>
            </a:r>
          </a:p>
        </p:txBody>
      </p:sp>
      <p:sp>
        <p:nvSpPr>
          <p:cNvPr id="113" name="TextBox 112">
            <a:extLst>
              <a:ext uri="{FF2B5EF4-FFF2-40B4-BE49-F238E27FC236}">
                <a16:creationId xmlns:a16="http://schemas.microsoft.com/office/drawing/2014/main" id="{5AEC6827-37F5-4BED-91B0-A7D983E1EDF0}"/>
              </a:ext>
            </a:extLst>
          </p:cNvPr>
          <p:cNvSpPr txBox="1"/>
          <p:nvPr/>
        </p:nvSpPr>
        <p:spPr>
          <a:xfrm>
            <a:off x="7339288" y="109324"/>
            <a:ext cx="1728512" cy="400110"/>
          </a:xfrm>
          <a:prstGeom prst="rect">
            <a:avLst/>
          </a:prstGeom>
          <a:noFill/>
        </p:spPr>
        <p:txBody>
          <a:bodyPr wrap="square">
            <a:spAutoFit/>
          </a:bodyPr>
          <a:lstStyle/>
          <a:p>
            <a:pPr algn="ctr"/>
            <a:r>
              <a:rPr lang="en-US" sz="2000">
                <a:solidFill>
                  <a:schemeClr val="tx1"/>
                </a:solidFill>
                <a:latin typeface="#9Slide05 Lobster" panose="02000506000000020003" pitchFamily="2" charset="0"/>
              </a:rPr>
              <a:t>Lớp : .............</a:t>
            </a:r>
          </a:p>
        </p:txBody>
      </p:sp>
      <p:grpSp>
        <p:nvGrpSpPr>
          <p:cNvPr id="114" name="Google Shape;2116;p41">
            <a:extLst>
              <a:ext uri="{FF2B5EF4-FFF2-40B4-BE49-F238E27FC236}">
                <a16:creationId xmlns:a16="http://schemas.microsoft.com/office/drawing/2014/main" id="{27E9D8CA-DCA2-4676-9EF2-78C96E101318}"/>
              </a:ext>
            </a:extLst>
          </p:cNvPr>
          <p:cNvGrpSpPr/>
          <p:nvPr/>
        </p:nvGrpSpPr>
        <p:grpSpPr>
          <a:xfrm>
            <a:off x="375083" y="580166"/>
            <a:ext cx="206929" cy="203212"/>
            <a:chOff x="1971300" y="3409475"/>
            <a:chExt cx="101600" cy="99775"/>
          </a:xfrm>
        </p:grpSpPr>
        <p:sp>
          <p:nvSpPr>
            <p:cNvPr id="115" name="Google Shape;2117;p41">
              <a:extLst>
                <a:ext uri="{FF2B5EF4-FFF2-40B4-BE49-F238E27FC236}">
                  <a16:creationId xmlns:a16="http://schemas.microsoft.com/office/drawing/2014/main" id="{1B254EDD-1FB3-467C-8D63-E1D1FC7F8920}"/>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18;p41">
              <a:extLst>
                <a:ext uri="{FF2B5EF4-FFF2-40B4-BE49-F238E27FC236}">
                  <a16:creationId xmlns:a16="http://schemas.microsoft.com/office/drawing/2014/main" id="{79B59EA6-5121-4E0B-975C-05324C1D3963}"/>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19;p41">
              <a:extLst>
                <a:ext uri="{FF2B5EF4-FFF2-40B4-BE49-F238E27FC236}">
                  <a16:creationId xmlns:a16="http://schemas.microsoft.com/office/drawing/2014/main" id="{2E5A9F0C-4842-4DAD-BC5A-C940E7511F81}"/>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2120;p41">
            <a:extLst>
              <a:ext uri="{FF2B5EF4-FFF2-40B4-BE49-F238E27FC236}">
                <a16:creationId xmlns:a16="http://schemas.microsoft.com/office/drawing/2014/main" id="{60BDB273-D76D-47CA-90D0-41B189D80EDC}"/>
              </a:ext>
            </a:extLst>
          </p:cNvPr>
          <p:cNvGrpSpPr/>
          <p:nvPr/>
        </p:nvGrpSpPr>
        <p:grpSpPr>
          <a:xfrm>
            <a:off x="8459621" y="595184"/>
            <a:ext cx="206929" cy="203161"/>
            <a:chOff x="1655100" y="3332725"/>
            <a:chExt cx="101600" cy="99750"/>
          </a:xfrm>
        </p:grpSpPr>
        <p:sp>
          <p:nvSpPr>
            <p:cNvPr id="119" name="Google Shape;2121;p41">
              <a:extLst>
                <a:ext uri="{FF2B5EF4-FFF2-40B4-BE49-F238E27FC236}">
                  <a16:creationId xmlns:a16="http://schemas.microsoft.com/office/drawing/2014/main" id="{1C276716-A5A5-4177-9BF8-802FD14BD32D}"/>
                </a:ext>
              </a:extLst>
            </p:cNvPr>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122;p41">
              <a:extLst>
                <a:ext uri="{FF2B5EF4-FFF2-40B4-BE49-F238E27FC236}">
                  <a16:creationId xmlns:a16="http://schemas.microsoft.com/office/drawing/2014/main" id="{87A1D72D-BF34-46DA-932F-971856D19132}"/>
                </a:ext>
              </a:extLst>
            </p:cNvPr>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3;p41">
              <a:extLst>
                <a:ext uri="{FF2B5EF4-FFF2-40B4-BE49-F238E27FC236}">
                  <a16:creationId xmlns:a16="http://schemas.microsoft.com/office/drawing/2014/main" id="{5246E7FD-8B34-4A7C-936A-16C2474F86CB}"/>
                </a:ext>
              </a:extLst>
            </p:cNvPr>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2112;p41">
            <a:extLst>
              <a:ext uri="{FF2B5EF4-FFF2-40B4-BE49-F238E27FC236}">
                <a16:creationId xmlns:a16="http://schemas.microsoft.com/office/drawing/2014/main" id="{BB467119-A7A3-4975-B65E-FB9080305DB3}"/>
              </a:ext>
            </a:extLst>
          </p:cNvPr>
          <p:cNvGrpSpPr/>
          <p:nvPr/>
        </p:nvGrpSpPr>
        <p:grpSpPr>
          <a:xfrm>
            <a:off x="259005" y="903910"/>
            <a:ext cx="132029" cy="132029"/>
            <a:chOff x="1806775" y="3580000"/>
            <a:chExt cx="64825" cy="64825"/>
          </a:xfrm>
        </p:grpSpPr>
        <p:sp>
          <p:nvSpPr>
            <p:cNvPr id="123" name="Google Shape;2113;p41">
              <a:extLst>
                <a:ext uri="{FF2B5EF4-FFF2-40B4-BE49-F238E27FC236}">
                  <a16:creationId xmlns:a16="http://schemas.microsoft.com/office/drawing/2014/main" id="{E5AEF5A2-28CD-4B3C-B27A-39FC8535A65F}"/>
                </a:ext>
              </a:extLst>
            </p:cNvPr>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14;p41">
              <a:extLst>
                <a:ext uri="{FF2B5EF4-FFF2-40B4-BE49-F238E27FC236}">
                  <a16:creationId xmlns:a16="http://schemas.microsoft.com/office/drawing/2014/main" id="{83F4EBAC-3AD7-4E79-8882-5988888243FC}"/>
                </a:ext>
              </a:extLst>
            </p:cNvPr>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15;p41">
              <a:extLst>
                <a:ext uri="{FF2B5EF4-FFF2-40B4-BE49-F238E27FC236}">
                  <a16:creationId xmlns:a16="http://schemas.microsoft.com/office/drawing/2014/main" id="{2C13DC0F-2560-4932-810A-E918413484B0}"/>
                </a:ext>
              </a:extLst>
            </p:cNvPr>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2116;p41">
            <a:extLst>
              <a:ext uri="{FF2B5EF4-FFF2-40B4-BE49-F238E27FC236}">
                <a16:creationId xmlns:a16="http://schemas.microsoft.com/office/drawing/2014/main" id="{D11193EF-21FC-4040-8606-7DFDE024773F}"/>
              </a:ext>
            </a:extLst>
          </p:cNvPr>
          <p:cNvGrpSpPr/>
          <p:nvPr/>
        </p:nvGrpSpPr>
        <p:grpSpPr>
          <a:xfrm>
            <a:off x="8561988" y="901620"/>
            <a:ext cx="416882" cy="409394"/>
            <a:chOff x="1971300" y="3409475"/>
            <a:chExt cx="101600" cy="99775"/>
          </a:xfrm>
        </p:grpSpPr>
        <p:sp>
          <p:nvSpPr>
            <p:cNvPr id="131" name="Google Shape;2117;p41">
              <a:extLst>
                <a:ext uri="{FF2B5EF4-FFF2-40B4-BE49-F238E27FC236}">
                  <a16:creationId xmlns:a16="http://schemas.microsoft.com/office/drawing/2014/main" id="{ECA05D74-134A-4935-A511-3C83EF5B0ED3}"/>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18;p41">
              <a:extLst>
                <a:ext uri="{FF2B5EF4-FFF2-40B4-BE49-F238E27FC236}">
                  <a16:creationId xmlns:a16="http://schemas.microsoft.com/office/drawing/2014/main" id="{C09D087B-306B-4341-9E07-79938E537E15}"/>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19;p41">
              <a:extLst>
                <a:ext uri="{FF2B5EF4-FFF2-40B4-BE49-F238E27FC236}">
                  <a16:creationId xmlns:a16="http://schemas.microsoft.com/office/drawing/2014/main" id="{F0834112-2239-4E8C-A253-9DAE1389EDB1}"/>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2120;p41">
            <a:extLst>
              <a:ext uri="{FF2B5EF4-FFF2-40B4-BE49-F238E27FC236}">
                <a16:creationId xmlns:a16="http://schemas.microsoft.com/office/drawing/2014/main" id="{D3388203-C992-4ACB-B0A0-23CA51ADAC53}"/>
              </a:ext>
            </a:extLst>
          </p:cNvPr>
          <p:cNvGrpSpPr/>
          <p:nvPr/>
        </p:nvGrpSpPr>
        <p:grpSpPr>
          <a:xfrm>
            <a:off x="5435137" y="309379"/>
            <a:ext cx="206929" cy="203161"/>
            <a:chOff x="1655100" y="3332725"/>
            <a:chExt cx="101600" cy="99750"/>
          </a:xfrm>
        </p:grpSpPr>
        <p:sp>
          <p:nvSpPr>
            <p:cNvPr id="139" name="Google Shape;2121;p41">
              <a:extLst>
                <a:ext uri="{FF2B5EF4-FFF2-40B4-BE49-F238E27FC236}">
                  <a16:creationId xmlns:a16="http://schemas.microsoft.com/office/drawing/2014/main" id="{9D482A29-0DFA-4EE4-AF66-C4CD34DCB14A}"/>
                </a:ext>
              </a:extLst>
            </p:cNvPr>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22;p41">
              <a:extLst>
                <a:ext uri="{FF2B5EF4-FFF2-40B4-BE49-F238E27FC236}">
                  <a16:creationId xmlns:a16="http://schemas.microsoft.com/office/drawing/2014/main" id="{C6128BB6-9BE7-448A-AC11-D36E6D0B1C88}"/>
                </a:ext>
              </a:extLst>
            </p:cNvPr>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123;p41">
              <a:extLst>
                <a:ext uri="{FF2B5EF4-FFF2-40B4-BE49-F238E27FC236}">
                  <a16:creationId xmlns:a16="http://schemas.microsoft.com/office/drawing/2014/main" id="{1D75CAE1-3728-4065-90F7-D95B8E75B0FF}"/>
                </a:ext>
              </a:extLst>
            </p:cNvPr>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0" name="Straight Connector 69">
            <a:extLst>
              <a:ext uri="{FF2B5EF4-FFF2-40B4-BE49-F238E27FC236}">
                <a16:creationId xmlns:a16="http://schemas.microsoft.com/office/drawing/2014/main" id="{438DC3A0-4995-4894-8F20-86F85A1FC72B}"/>
              </a:ext>
            </a:extLst>
          </p:cNvPr>
          <p:cNvCxnSpPr>
            <a:cxnSpLocks/>
          </p:cNvCxnSpPr>
          <p:nvPr/>
        </p:nvCxnSpPr>
        <p:spPr>
          <a:xfrm flipV="1">
            <a:off x="6934200" y="1224232"/>
            <a:ext cx="0" cy="355949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45BBAC80-F32D-4655-AC35-39F4B4755A22}"/>
              </a:ext>
            </a:extLst>
          </p:cNvPr>
          <p:cNvSpPr txBox="1"/>
          <p:nvPr/>
        </p:nvSpPr>
        <p:spPr>
          <a:xfrm>
            <a:off x="7087069" y="1274324"/>
            <a:ext cx="1627159" cy="400110"/>
          </a:xfrm>
          <a:prstGeom prst="rect">
            <a:avLst/>
          </a:prstGeom>
          <a:noFill/>
        </p:spPr>
        <p:txBody>
          <a:bodyPr wrap="square">
            <a:spAutoFit/>
          </a:bodyPr>
          <a:lstStyle/>
          <a:p>
            <a:pPr algn="ctr"/>
            <a:r>
              <a:rPr lang="en-US" sz="2000">
                <a:solidFill>
                  <a:schemeClr val="tx1"/>
                </a:solidFill>
                <a:latin typeface="#9Slide05 Lobster" panose="02000506000000020003" pitchFamily="2" charset="0"/>
              </a:rPr>
              <a:t>Bạn chuẩn bị</a:t>
            </a:r>
          </a:p>
        </p:txBody>
      </p:sp>
    </p:spTree>
    <p:extLst>
      <p:ext uri="{BB962C8B-B14F-4D97-AF65-F5344CB8AC3E}">
        <p14:creationId xmlns:p14="http://schemas.microsoft.com/office/powerpoint/2010/main" val="182740428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fill="hold" grpId="0" nodeType="afterEffect" p14:presetBounceEnd="63000">
                                      <p:stCondLst>
                                        <p:cond delay="0"/>
                                      </p:stCondLst>
                                      <p:iterate type="lt">
                                        <p:tmPct val="10000"/>
                                      </p:iterate>
                                      <p:childTnLst>
                                        <p:set>
                                          <p:cBhvr>
                                            <p:cTn id="6" dur="1" fill="hold">
                                              <p:stCondLst>
                                                <p:cond delay="0"/>
                                              </p:stCondLst>
                                            </p:cTn>
                                            <p:tgtEl>
                                              <p:spTgt spid="74"/>
                                            </p:tgtEl>
                                            <p:attrNameLst>
                                              <p:attrName>style.visibility</p:attrName>
                                            </p:attrNameLst>
                                          </p:cBhvr>
                                          <p:to>
                                            <p:strVal val="visible"/>
                                          </p:to>
                                        </p:set>
                                        <p:anim calcmode="lin" valueType="num" p14:bounceEnd="63000">
                                          <p:cBhvr additive="base">
                                            <p:cTn id="7" dur="1000" fill="hold"/>
                                            <p:tgtEl>
                                              <p:spTgt spid="74"/>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74"/>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75"/>
                                            </p:tgtEl>
                                            <p:attrNameLst>
                                              <p:attrName>r</p:attrName>
                                            </p:attrNameLst>
                                          </p:cBhvr>
                                        </p:animRot>
                                        <p:animRot by="-240000">
                                          <p:cBhvr>
                                            <p:cTn id="11" dur="200" fill="hold">
                                              <p:stCondLst>
                                                <p:cond delay="200"/>
                                              </p:stCondLst>
                                            </p:cTn>
                                            <p:tgtEl>
                                              <p:spTgt spid="75"/>
                                            </p:tgtEl>
                                            <p:attrNameLst>
                                              <p:attrName>r</p:attrName>
                                            </p:attrNameLst>
                                          </p:cBhvr>
                                        </p:animRot>
                                        <p:animRot by="240000">
                                          <p:cBhvr>
                                            <p:cTn id="12" dur="200" fill="hold">
                                              <p:stCondLst>
                                                <p:cond delay="400"/>
                                              </p:stCondLst>
                                            </p:cTn>
                                            <p:tgtEl>
                                              <p:spTgt spid="75"/>
                                            </p:tgtEl>
                                            <p:attrNameLst>
                                              <p:attrName>r</p:attrName>
                                            </p:attrNameLst>
                                          </p:cBhvr>
                                        </p:animRot>
                                        <p:animRot by="-240000">
                                          <p:cBhvr>
                                            <p:cTn id="13" dur="200" fill="hold">
                                              <p:stCondLst>
                                                <p:cond delay="600"/>
                                              </p:stCondLst>
                                            </p:cTn>
                                            <p:tgtEl>
                                              <p:spTgt spid="75"/>
                                            </p:tgtEl>
                                            <p:attrNameLst>
                                              <p:attrName>r</p:attrName>
                                            </p:attrNameLst>
                                          </p:cBhvr>
                                        </p:animRot>
                                        <p:animRot by="120000">
                                          <p:cBhvr>
                                            <p:cTn id="14" dur="200" fill="hold">
                                              <p:stCondLst>
                                                <p:cond delay="800"/>
                                              </p:stCondLst>
                                            </p:cTn>
                                            <p:tgtEl>
                                              <p:spTgt spid="75"/>
                                            </p:tgtEl>
                                            <p:attrNameLst>
                                              <p:attrName>r</p:attrName>
                                            </p:attrNameLst>
                                          </p:cBhvr>
                                        </p:animRot>
                                      </p:childTnLst>
                                    </p:cTn>
                                  </p:par>
                                </p:childTnLst>
                              </p:cTn>
                            </p:par>
                            <p:par>
                              <p:cTn id="15" fill="hold">
                                <p:stCondLst>
                                  <p:cond delay="3100"/>
                                </p:stCondLst>
                                <p:childTnLst>
                                  <p:par>
                                    <p:cTn id="16" presetID="21" presetClass="entr" presetSubtype="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heel(1)">
                                          <p:cBhvr>
                                            <p:cTn id="18" dur="2000"/>
                                            <p:tgtEl>
                                              <p:spTgt spid="19"/>
                                            </p:tgtEl>
                                          </p:cBhvr>
                                        </p:animEffect>
                                      </p:childTnLst>
                                    </p:cTn>
                                  </p:par>
                                  <p:par>
                                    <p:cTn id="19" presetID="2" presetClass="entr" presetSubtype="4" accel="47000" fill="hold" nodeType="withEffect" p14:presetBounceEnd="49000">
                                      <p:stCondLst>
                                        <p:cond delay="300"/>
                                      </p:stCondLst>
                                      <p:childTnLst>
                                        <p:set>
                                          <p:cBhvr>
                                            <p:cTn id="20" dur="1" fill="hold">
                                              <p:stCondLst>
                                                <p:cond delay="0"/>
                                              </p:stCondLst>
                                            </p:cTn>
                                            <p:tgtEl>
                                              <p:spTgt spid="78"/>
                                            </p:tgtEl>
                                            <p:attrNameLst>
                                              <p:attrName>style.visibility</p:attrName>
                                            </p:attrNameLst>
                                          </p:cBhvr>
                                          <p:to>
                                            <p:strVal val="visible"/>
                                          </p:to>
                                        </p:set>
                                        <p:anim calcmode="lin" valueType="num" p14:bounceEnd="49000">
                                          <p:cBhvr additive="base">
                                            <p:cTn id="21" dur="1000" fill="hold"/>
                                            <p:tgtEl>
                                              <p:spTgt spid="78"/>
                                            </p:tgtEl>
                                            <p:attrNameLst>
                                              <p:attrName>ppt_x</p:attrName>
                                            </p:attrNameLst>
                                          </p:cBhvr>
                                          <p:tavLst>
                                            <p:tav tm="0">
                                              <p:val>
                                                <p:strVal val="#ppt_x"/>
                                              </p:val>
                                            </p:tav>
                                            <p:tav tm="100000">
                                              <p:val>
                                                <p:strVal val="#ppt_x"/>
                                              </p:val>
                                            </p:tav>
                                          </p:tavLst>
                                        </p:anim>
                                        <p:anim calcmode="lin" valueType="num" p14:bounceEnd="49000">
                                          <p:cBhvr additive="base">
                                            <p:cTn id="22" dur="1000" fill="hold"/>
                                            <p:tgtEl>
                                              <p:spTgt spid="78"/>
                                            </p:tgtEl>
                                            <p:attrNameLst>
                                              <p:attrName>ppt_y</p:attrName>
                                            </p:attrNameLst>
                                          </p:cBhvr>
                                          <p:tavLst>
                                            <p:tav tm="0">
                                              <p:val>
                                                <p:strVal val="1+#ppt_h/2"/>
                                              </p:val>
                                            </p:tav>
                                            <p:tav tm="100000">
                                              <p:val>
                                                <p:strVal val="#ppt_y"/>
                                              </p:val>
                                            </p:tav>
                                          </p:tavLst>
                                        </p:anim>
                                      </p:childTnLst>
                                    </p:cTn>
                                  </p:par>
                                  <p:par>
                                    <p:cTn id="23" presetID="32" presetClass="emph" presetSubtype="0" repeatCount="indefinite" fill="hold" nodeType="withEffect">
                                      <p:stCondLst>
                                        <p:cond delay="400"/>
                                      </p:stCondLst>
                                      <p:childTnLst>
                                        <p:animRot by="120000">
                                          <p:cBhvr>
                                            <p:cTn id="24" dur="100" fill="hold">
                                              <p:stCondLst>
                                                <p:cond delay="0"/>
                                              </p:stCondLst>
                                            </p:cTn>
                                            <p:tgtEl>
                                              <p:spTgt spid="78"/>
                                            </p:tgtEl>
                                            <p:attrNameLst>
                                              <p:attrName>r</p:attrName>
                                            </p:attrNameLst>
                                          </p:cBhvr>
                                        </p:animRot>
                                        <p:animRot by="-240000">
                                          <p:cBhvr>
                                            <p:cTn id="25" dur="200" fill="hold">
                                              <p:stCondLst>
                                                <p:cond delay="200"/>
                                              </p:stCondLst>
                                            </p:cTn>
                                            <p:tgtEl>
                                              <p:spTgt spid="78"/>
                                            </p:tgtEl>
                                            <p:attrNameLst>
                                              <p:attrName>r</p:attrName>
                                            </p:attrNameLst>
                                          </p:cBhvr>
                                        </p:animRot>
                                        <p:animRot by="240000">
                                          <p:cBhvr>
                                            <p:cTn id="26" dur="200" fill="hold">
                                              <p:stCondLst>
                                                <p:cond delay="400"/>
                                              </p:stCondLst>
                                            </p:cTn>
                                            <p:tgtEl>
                                              <p:spTgt spid="78"/>
                                            </p:tgtEl>
                                            <p:attrNameLst>
                                              <p:attrName>r</p:attrName>
                                            </p:attrNameLst>
                                          </p:cBhvr>
                                        </p:animRot>
                                        <p:animRot by="-240000">
                                          <p:cBhvr>
                                            <p:cTn id="27" dur="200" fill="hold">
                                              <p:stCondLst>
                                                <p:cond delay="600"/>
                                              </p:stCondLst>
                                            </p:cTn>
                                            <p:tgtEl>
                                              <p:spTgt spid="78"/>
                                            </p:tgtEl>
                                            <p:attrNameLst>
                                              <p:attrName>r</p:attrName>
                                            </p:attrNameLst>
                                          </p:cBhvr>
                                        </p:animRot>
                                        <p:animRot by="120000">
                                          <p:cBhvr>
                                            <p:cTn id="28" dur="200" fill="hold">
                                              <p:stCondLst>
                                                <p:cond delay="800"/>
                                              </p:stCondLst>
                                            </p:cTn>
                                            <p:tgtEl>
                                              <p:spTgt spid="78"/>
                                            </p:tgtEl>
                                            <p:attrNameLst>
                                              <p:attrName>r</p:attrName>
                                            </p:attrNameLst>
                                          </p:cBhvr>
                                        </p:animRot>
                                      </p:childTnLst>
                                    </p:cTn>
                                  </p:par>
                                </p:childTnLst>
                              </p:cTn>
                            </p:par>
                            <p:par>
                              <p:cTn id="29" fill="hold">
                                <p:stCondLst>
                                  <p:cond delay="5100"/>
                                </p:stCondLst>
                                <p:childTnLst>
                                  <p:par>
                                    <p:cTn id="30" presetID="53" presetClass="entr" presetSubtype="16" fill="hold" grpId="0" nodeType="afterEffect">
                                      <p:stCondLst>
                                        <p:cond delay="0"/>
                                      </p:stCondLst>
                                      <p:childTnLst>
                                        <p:set>
                                          <p:cBhvr>
                                            <p:cTn id="31" dur="1" fill="hold">
                                              <p:stCondLst>
                                                <p:cond delay="0"/>
                                              </p:stCondLst>
                                            </p:cTn>
                                            <p:tgtEl>
                                              <p:spTgt spid="77"/>
                                            </p:tgtEl>
                                            <p:attrNameLst>
                                              <p:attrName>style.visibility</p:attrName>
                                            </p:attrNameLst>
                                          </p:cBhvr>
                                          <p:to>
                                            <p:strVal val="visible"/>
                                          </p:to>
                                        </p:set>
                                        <p:anim calcmode="lin" valueType="num">
                                          <p:cBhvr>
                                            <p:cTn id="32" dur="500" fill="hold"/>
                                            <p:tgtEl>
                                              <p:spTgt spid="77"/>
                                            </p:tgtEl>
                                            <p:attrNameLst>
                                              <p:attrName>ppt_w</p:attrName>
                                            </p:attrNameLst>
                                          </p:cBhvr>
                                          <p:tavLst>
                                            <p:tav tm="0">
                                              <p:val>
                                                <p:fltVal val="0"/>
                                              </p:val>
                                            </p:tav>
                                            <p:tav tm="100000">
                                              <p:val>
                                                <p:strVal val="#ppt_w"/>
                                              </p:val>
                                            </p:tav>
                                          </p:tavLst>
                                        </p:anim>
                                        <p:anim calcmode="lin" valueType="num">
                                          <p:cBhvr>
                                            <p:cTn id="33" dur="500" fill="hold"/>
                                            <p:tgtEl>
                                              <p:spTgt spid="77"/>
                                            </p:tgtEl>
                                            <p:attrNameLst>
                                              <p:attrName>ppt_h</p:attrName>
                                            </p:attrNameLst>
                                          </p:cBhvr>
                                          <p:tavLst>
                                            <p:tav tm="0">
                                              <p:val>
                                                <p:fltVal val="0"/>
                                              </p:val>
                                            </p:tav>
                                            <p:tav tm="100000">
                                              <p:val>
                                                <p:strVal val="#ppt_h"/>
                                              </p:val>
                                            </p:tav>
                                          </p:tavLst>
                                        </p:anim>
                                        <p:animEffect transition="in" filter="fade">
                                          <p:cBhvr>
                                            <p:cTn id="34" dur="500"/>
                                            <p:tgtEl>
                                              <p:spTgt spid="77"/>
                                            </p:tgtEl>
                                          </p:cBhvr>
                                        </p:animEffect>
                                      </p:childTnLst>
                                    </p:cTn>
                                  </p:par>
                                </p:childTnLst>
                              </p:cTn>
                            </p:par>
                            <p:par>
                              <p:cTn id="35" fill="hold">
                                <p:stCondLst>
                                  <p:cond delay="5600"/>
                                </p:stCondLst>
                                <p:childTnLst>
                                  <p:par>
                                    <p:cTn id="36" presetID="22" presetClass="entr" presetSubtype="8" fill="hold" nodeType="afterEffect">
                                      <p:stCondLst>
                                        <p:cond delay="0"/>
                                      </p:stCondLst>
                                      <p:childTnLst>
                                        <p:set>
                                          <p:cBhvr>
                                            <p:cTn id="37" dur="1" fill="hold">
                                              <p:stCondLst>
                                                <p:cond delay="0"/>
                                              </p:stCondLst>
                                            </p:cTn>
                                            <p:tgtEl>
                                              <p:spTgt spid="2245"/>
                                            </p:tgtEl>
                                            <p:attrNameLst>
                                              <p:attrName>style.visibility</p:attrName>
                                            </p:attrNameLst>
                                          </p:cBhvr>
                                          <p:to>
                                            <p:strVal val="visible"/>
                                          </p:to>
                                        </p:set>
                                        <p:animEffect transition="in" filter="wipe(left)">
                                          <p:cBhvr>
                                            <p:cTn id="38" dur="500"/>
                                            <p:tgtEl>
                                              <p:spTgt spid="2245"/>
                                            </p:tgtEl>
                                          </p:cBhvr>
                                        </p:animEffect>
                                      </p:childTnLst>
                                    </p:cTn>
                                  </p:par>
                                  <p:par>
                                    <p:cTn id="39" presetID="22" presetClass="entr" presetSubtype="8" fill="hold" nodeType="with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left)">
                                          <p:cBhvr>
                                            <p:cTn id="41" dur="500"/>
                                            <p:tgtEl>
                                              <p:spTgt spid="94"/>
                                            </p:tgtEl>
                                          </p:cBhvr>
                                        </p:animEffect>
                                      </p:childTnLst>
                                    </p:cTn>
                                  </p:par>
                                  <p:par>
                                    <p:cTn id="42" presetID="22" presetClass="entr" presetSubtype="8" fill="hold" nodeType="with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wipe(left)">
                                          <p:cBhvr>
                                            <p:cTn id="44" dur="500"/>
                                            <p:tgtEl>
                                              <p:spTgt spid="97"/>
                                            </p:tgtEl>
                                          </p:cBhvr>
                                        </p:animEffect>
                                      </p:childTnLst>
                                    </p:cTn>
                                  </p:par>
                                  <p:par>
                                    <p:cTn id="45" presetID="22" presetClass="entr" presetSubtype="8" fill="hold" nodeType="withEffect">
                                      <p:stCondLst>
                                        <p:cond delay="0"/>
                                      </p:stCondLst>
                                      <p:childTnLst>
                                        <p:set>
                                          <p:cBhvr>
                                            <p:cTn id="46" dur="1" fill="hold">
                                              <p:stCondLst>
                                                <p:cond delay="0"/>
                                              </p:stCondLst>
                                            </p:cTn>
                                            <p:tgtEl>
                                              <p:spTgt spid="100"/>
                                            </p:tgtEl>
                                            <p:attrNameLst>
                                              <p:attrName>style.visibility</p:attrName>
                                            </p:attrNameLst>
                                          </p:cBhvr>
                                          <p:to>
                                            <p:strVal val="visible"/>
                                          </p:to>
                                        </p:set>
                                        <p:animEffect transition="in" filter="wipe(left)">
                                          <p:cBhvr>
                                            <p:cTn id="47" dur="500"/>
                                            <p:tgtEl>
                                              <p:spTgt spid="100"/>
                                            </p:tgtEl>
                                          </p:cBhvr>
                                        </p:animEffect>
                                      </p:childTnLst>
                                    </p:cTn>
                                  </p:par>
                                  <p:par>
                                    <p:cTn id="48" presetID="22" presetClass="entr" presetSubtype="8" fill="hold" nodeType="withEffect">
                                      <p:stCondLst>
                                        <p:cond delay="0"/>
                                      </p:stCondLst>
                                      <p:childTnLst>
                                        <p:set>
                                          <p:cBhvr>
                                            <p:cTn id="49" dur="1" fill="hold">
                                              <p:stCondLst>
                                                <p:cond delay="0"/>
                                              </p:stCondLst>
                                            </p:cTn>
                                            <p:tgtEl>
                                              <p:spTgt spid="103"/>
                                            </p:tgtEl>
                                            <p:attrNameLst>
                                              <p:attrName>style.visibility</p:attrName>
                                            </p:attrNameLst>
                                          </p:cBhvr>
                                          <p:to>
                                            <p:strVal val="visible"/>
                                          </p:to>
                                        </p:set>
                                        <p:animEffect transition="in" filter="wipe(left)">
                                          <p:cBhvr>
                                            <p:cTn id="50" dur="500"/>
                                            <p:tgtEl>
                                              <p:spTgt spid="103"/>
                                            </p:tgtEl>
                                          </p:cBhvr>
                                        </p:animEffect>
                                      </p:childTnLst>
                                    </p:cTn>
                                  </p:par>
                                  <p:par>
                                    <p:cTn id="51" presetID="22" presetClass="entr" presetSubtype="8" fill="hold" nodeType="withEffect">
                                      <p:stCondLst>
                                        <p:cond delay="0"/>
                                      </p:stCondLst>
                                      <p:childTnLst>
                                        <p:set>
                                          <p:cBhvr>
                                            <p:cTn id="52" dur="1" fill="hold">
                                              <p:stCondLst>
                                                <p:cond delay="0"/>
                                              </p:stCondLst>
                                            </p:cTn>
                                            <p:tgtEl>
                                              <p:spTgt spid="106"/>
                                            </p:tgtEl>
                                            <p:attrNameLst>
                                              <p:attrName>style.visibility</p:attrName>
                                            </p:attrNameLst>
                                          </p:cBhvr>
                                          <p:to>
                                            <p:strVal val="visible"/>
                                          </p:to>
                                        </p:set>
                                        <p:animEffect transition="in" filter="wipe(left)">
                                          <p:cBhvr>
                                            <p:cTn id="53" dur="500"/>
                                            <p:tgtEl>
                                              <p:spTgt spid="106"/>
                                            </p:tgtEl>
                                          </p:cBhvr>
                                        </p:animEffect>
                                      </p:childTnLst>
                                    </p:cTn>
                                  </p:par>
                                  <p:par>
                                    <p:cTn id="54" presetID="45" presetClass="entr" presetSubtype="0" fill="hold" nodeType="withEffect">
                                      <p:stCondLst>
                                        <p:cond delay="0"/>
                                      </p:stCondLst>
                                      <p:childTnLst>
                                        <p:set>
                                          <p:cBhvr>
                                            <p:cTn id="55" dur="1" fill="hold">
                                              <p:stCondLst>
                                                <p:cond delay="0"/>
                                              </p:stCondLst>
                                            </p:cTn>
                                            <p:tgtEl>
                                              <p:spTgt spid="114"/>
                                            </p:tgtEl>
                                            <p:attrNameLst>
                                              <p:attrName>style.visibility</p:attrName>
                                            </p:attrNameLst>
                                          </p:cBhvr>
                                          <p:to>
                                            <p:strVal val="visible"/>
                                          </p:to>
                                        </p:set>
                                        <p:animEffect transition="in" filter="fade">
                                          <p:cBhvr>
                                            <p:cTn id="56" dur="2000"/>
                                            <p:tgtEl>
                                              <p:spTgt spid="114"/>
                                            </p:tgtEl>
                                          </p:cBhvr>
                                        </p:animEffect>
                                        <p:anim calcmode="lin" valueType="num">
                                          <p:cBhvr>
                                            <p:cTn id="57" dur="2000" fill="hold"/>
                                            <p:tgtEl>
                                              <p:spTgt spid="114"/>
                                            </p:tgtEl>
                                            <p:attrNameLst>
                                              <p:attrName>ppt_w</p:attrName>
                                            </p:attrNameLst>
                                          </p:cBhvr>
                                          <p:tavLst>
                                            <p:tav tm="0" fmla="#ppt_w*sin(2.5*pi*$)">
                                              <p:val>
                                                <p:fltVal val="0"/>
                                              </p:val>
                                            </p:tav>
                                            <p:tav tm="100000">
                                              <p:val>
                                                <p:fltVal val="1"/>
                                              </p:val>
                                            </p:tav>
                                          </p:tavLst>
                                        </p:anim>
                                        <p:anim calcmode="lin" valueType="num">
                                          <p:cBhvr>
                                            <p:cTn id="58" dur="2000" fill="hold"/>
                                            <p:tgtEl>
                                              <p:spTgt spid="114"/>
                                            </p:tgtEl>
                                            <p:attrNameLst>
                                              <p:attrName>ppt_h</p:attrName>
                                            </p:attrNameLst>
                                          </p:cBhvr>
                                          <p:tavLst>
                                            <p:tav tm="0">
                                              <p:val>
                                                <p:strVal val="#ppt_h"/>
                                              </p:val>
                                            </p:tav>
                                            <p:tav tm="100000">
                                              <p:val>
                                                <p:strVal val="#ppt_h"/>
                                              </p:val>
                                            </p:tav>
                                          </p:tavLst>
                                        </p:anim>
                                      </p:childTnLst>
                                    </p:cTn>
                                  </p:par>
                                  <p:par>
                                    <p:cTn id="59" presetID="45" presetClass="entr" presetSubtype="0" fill="hold" nodeType="withEffect">
                                      <p:stCondLst>
                                        <p:cond delay="0"/>
                                      </p:stCondLst>
                                      <p:childTnLst>
                                        <p:set>
                                          <p:cBhvr>
                                            <p:cTn id="60" dur="1" fill="hold">
                                              <p:stCondLst>
                                                <p:cond delay="0"/>
                                              </p:stCondLst>
                                            </p:cTn>
                                            <p:tgtEl>
                                              <p:spTgt spid="118"/>
                                            </p:tgtEl>
                                            <p:attrNameLst>
                                              <p:attrName>style.visibility</p:attrName>
                                            </p:attrNameLst>
                                          </p:cBhvr>
                                          <p:to>
                                            <p:strVal val="visible"/>
                                          </p:to>
                                        </p:set>
                                        <p:animEffect transition="in" filter="fade">
                                          <p:cBhvr>
                                            <p:cTn id="61" dur="2000"/>
                                            <p:tgtEl>
                                              <p:spTgt spid="118"/>
                                            </p:tgtEl>
                                          </p:cBhvr>
                                        </p:animEffect>
                                        <p:anim calcmode="lin" valueType="num">
                                          <p:cBhvr>
                                            <p:cTn id="62" dur="2000" fill="hold"/>
                                            <p:tgtEl>
                                              <p:spTgt spid="118"/>
                                            </p:tgtEl>
                                            <p:attrNameLst>
                                              <p:attrName>ppt_w</p:attrName>
                                            </p:attrNameLst>
                                          </p:cBhvr>
                                          <p:tavLst>
                                            <p:tav tm="0" fmla="#ppt_w*sin(2.5*pi*$)">
                                              <p:val>
                                                <p:fltVal val="0"/>
                                              </p:val>
                                            </p:tav>
                                            <p:tav tm="100000">
                                              <p:val>
                                                <p:fltVal val="1"/>
                                              </p:val>
                                            </p:tav>
                                          </p:tavLst>
                                        </p:anim>
                                        <p:anim calcmode="lin" valueType="num">
                                          <p:cBhvr>
                                            <p:cTn id="63" dur="2000" fill="hold"/>
                                            <p:tgtEl>
                                              <p:spTgt spid="118"/>
                                            </p:tgtEl>
                                            <p:attrNameLst>
                                              <p:attrName>ppt_h</p:attrName>
                                            </p:attrNameLst>
                                          </p:cBhvr>
                                          <p:tavLst>
                                            <p:tav tm="0">
                                              <p:val>
                                                <p:strVal val="#ppt_h"/>
                                              </p:val>
                                            </p:tav>
                                            <p:tav tm="100000">
                                              <p:val>
                                                <p:strVal val="#ppt_h"/>
                                              </p:val>
                                            </p:tav>
                                          </p:tavLst>
                                        </p:anim>
                                      </p:childTnLst>
                                    </p:cTn>
                                  </p:par>
                                  <p:par>
                                    <p:cTn id="64" presetID="45" presetClass="entr" presetSubtype="0" fill="hold" nodeType="withEffect">
                                      <p:stCondLst>
                                        <p:cond delay="0"/>
                                      </p:stCondLst>
                                      <p:childTnLst>
                                        <p:set>
                                          <p:cBhvr>
                                            <p:cTn id="65" dur="1" fill="hold">
                                              <p:stCondLst>
                                                <p:cond delay="0"/>
                                              </p:stCondLst>
                                            </p:cTn>
                                            <p:tgtEl>
                                              <p:spTgt spid="122"/>
                                            </p:tgtEl>
                                            <p:attrNameLst>
                                              <p:attrName>style.visibility</p:attrName>
                                            </p:attrNameLst>
                                          </p:cBhvr>
                                          <p:to>
                                            <p:strVal val="visible"/>
                                          </p:to>
                                        </p:set>
                                        <p:animEffect transition="in" filter="fade">
                                          <p:cBhvr>
                                            <p:cTn id="66" dur="2000"/>
                                            <p:tgtEl>
                                              <p:spTgt spid="122"/>
                                            </p:tgtEl>
                                          </p:cBhvr>
                                        </p:animEffect>
                                        <p:anim calcmode="lin" valueType="num">
                                          <p:cBhvr>
                                            <p:cTn id="67" dur="2000" fill="hold"/>
                                            <p:tgtEl>
                                              <p:spTgt spid="122"/>
                                            </p:tgtEl>
                                            <p:attrNameLst>
                                              <p:attrName>ppt_w</p:attrName>
                                            </p:attrNameLst>
                                          </p:cBhvr>
                                          <p:tavLst>
                                            <p:tav tm="0" fmla="#ppt_w*sin(2.5*pi*$)">
                                              <p:val>
                                                <p:fltVal val="0"/>
                                              </p:val>
                                            </p:tav>
                                            <p:tav tm="100000">
                                              <p:val>
                                                <p:fltVal val="1"/>
                                              </p:val>
                                            </p:tav>
                                          </p:tavLst>
                                        </p:anim>
                                        <p:anim calcmode="lin" valueType="num">
                                          <p:cBhvr>
                                            <p:cTn id="68" dur="2000" fill="hold"/>
                                            <p:tgtEl>
                                              <p:spTgt spid="122"/>
                                            </p:tgtEl>
                                            <p:attrNameLst>
                                              <p:attrName>ppt_h</p:attrName>
                                            </p:attrNameLst>
                                          </p:cBhvr>
                                          <p:tavLst>
                                            <p:tav tm="0">
                                              <p:val>
                                                <p:strVal val="#ppt_h"/>
                                              </p:val>
                                            </p:tav>
                                            <p:tav tm="100000">
                                              <p:val>
                                                <p:strVal val="#ppt_h"/>
                                              </p:val>
                                            </p:tav>
                                          </p:tavLst>
                                        </p:anim>
                                      </p:childTnLst>
                                    </p:cTn>
                                  </p:par>
                                  <p:par>
                                    <p:cTn id="69" presetID="45" presetClass="entr" presetSubtype="0" fill="hold" nodeType="withEffect">
                                      <p:stCondLst>
                                        <p:cond delay="0"/>
                                      </p:stCondLst>
                                      <p:childTnLst>
                                        <p:set>
                                          <p:cBhvr>
                                            <p:cTn id="70" dur="1" fill="hold">
                                              <p:stCondLst>
                                                <p:cond delay="0"/>
                                              </p:stCondLst>
                                            </p:cTn>
                                            <p:tgtEl>
                                              <p:spTgt spid="126"/>
                                            </p:tgtEl>
                                            <p:attrNameLst>
                                              <p:attrName>style.visibility</p:attrName>
                                            </p:attrNameLst>
                                          </p:cBhvr>
                                          <p:to>
                                            <p:strVal val="visible"/>
                                          </p:to>
                                        </p:set>
                                        <p:animEffect transition="in" filter="fade">
                                          <p:cBhvr>
                                            <p:cTn id="71" dur="2000"/>
                                            <p:tgtEl>
                                              <p:spTgt spid="126"/>
                                            </p:tgtEl>
                                          </p:cBhvr>
                                        </p:animEffect>
                                        <p:anim calcmode="lin" valueType="num">
                                          <p:cBhvr>
                                            <p:cTn id="72" dur="2000" fill="hold"/>
                                            <p:tgtEl>
                                              <p:spTgt spid="126"/>
                                            </p:tgtEl>
                                            <p:attrNameLst>
                                              <p:attrName>ppt_w</p:attrName>
                                            </p:attrNameLst>
                                          </p:cBhvr>
                                          <p:tavLst>
                                            <p:tav tm="0" fmla="#ppt_w*sin(2.5*pi*$)">
                                              <p:val>
                                                <p:fltVal val="0"/>
                                              </p:val>
                                            </p:tav>
                                            <p:tav tm="100000">
                                              <p:val>
                                                <p:fltVal val="1"/>
                                              </p:val>
                                            </p:tav>
                                          </p:tavLst>
                                        </p:anim>
                                        <p:anim calcmode="lin" valueType="num">
                                          <p:cBhvr>
                                            <p:cTn id="73" dur="2000" fill="hold"/>
                                            <p:tgtEl>
                                              <p:spTgt spid="126"/>
                                            </p:tgtEl>
                                            <p:attrNameLst>
                                              <p:attrName>ppt_h</p:attrName>
                                            </p:attrNameLst>
                                          </p:cBhvr>
                                          <p:tavLst>
                                            <p:tav tm="0">
                                              <p:val>
                                                <p:strVal val="#ppt_h"/>
                                              </p:val>
                                            </p:tav>
                                            <p:tav tm="100000">
                                              <p:val>
                                                <p:strVal val="#ppt_h"/>
                                              </p:val>
                                            </p:tav>
                                          </p:tavLst>
                                        </p:anim>
                                      </p:childTnLst>
                                    </p:cTn>
                                  </p:par>
                                  <p:par>
                                    <p:cTn id="74" presetID="45" presetClass="entr" presetSubtype="0" fill="hold" nodeType="withEffect">
                                      <p:stCondLst>
                                        <p:cond delay="0"/>
                                      </p:stCondLst>
                                      <p:childTnLst>
                                        <p:set>
                                          <p:cBhvr>
                                            <p:cTn id="75" dur="1" fill="hold">
                                              <p:stCondLst>
                                                <p:cond delay="0"/>
                                              </p:stCondLst>
                                            </p:cTn>
                                            <p:tgtEl>
                                              <p:spTgt spid="130"/>
                                            </p:tgtEl>
                                            <p:attrNameLst>
                                              <p:attrName>style.visibility</p:attrName>
                                            </p:attrNameLst>
                                          </p:cBhvr>
                                          <p:to>
                                            <p:strVal val="visible"/>
                                          </p:to>
                                        </p:set>
                                        <p:animEffect transition="in" filter="fade">
                                          <p:cBhvr>
                                            <p:cTn id="76" dur="2000"/>
                                            <p:tgtEl>
                                              <p:spTgt spid="130"/>
                                            </p:tgtEl>
                                          </p:cBhvr>
                                        </p:animEffect>
                                        <p:anim calcmode="lin" valueType="num">
                                          <p:cBhvr>
                                            <p:cTn id="77" dur="2000" fill="hold"/>
                                            <p:tgtEl>
                                              <p:spTgt spid="130"/>
                                            </p:tgtEl>
                                            <p:attrNameLst>
                                              <p:attrName>ppt_w</p:attrName>
                                            </p:attrNameLst>
                                          </p:cBhvr>
                                          <p:tavLst>
                                            <p:tav tm="0" fmla="#ppt_w*sin(2.5*pi*$)">
                                              <p:val>
                                                <p:fltVal val="0"/>
                                              </p:val>
                                            </p:tav>
                                            <p:tav tm="100000">
                                              <p:val>
                                                <p:fltVal val="1"/>
                                              </p:val>
                                            </p:tav>
                                          </p:tavLst>
                                        </p:anim>
                                        <p:anim calcmode="lin" valueType="num">
                                          <p:cBhvr>
                                            <p:cTn id="78" dur="2000" fill="hold"/>
                                            <p:tgtEl>
                                              <p:spTgt spid="130"/>
                                            </p:tgtEl>
                                            <p:attrNameLst>
                                              <p:attrName>ppt_h</p:attrName>
                                            </p:attrNameLst>
                                          </p:cBhvr>
                                          <p:tavLst>
                                            <p:tav tm="0">
                                              <p:val>
                                                <p:strVal val="#ppt_h"/>
                                              </p:val>
                                            </p:tav>
                                            <p:tav tm="100000">
                                              <p:val>
                                                <p:strVal val="#ppt_h"/>
                                              </p:val>
                                            </p:tav>
                                          </p:tavLst>
                                        </p:anim>
                                      </p:childTnLst>
                                    </p:cTn>
                                  </p:par>
                                  <p:par>
                                    <p:cTn id="79" presetID="45" presetClass="entr" presetSubtype="0" fill="hold" nodeType="withEffect">
                                      <p:stCondLst>
                                        <p:cond delay="0"/>
                                      </p:stCondLst>
                                      <p:childTnLst>
                                        <p:set>
                                          <p:cBhvr>
                                            <p:cTn id="80" dur="1" fill="hold">
                                              <p:stCondLst>
                                                <p:cond delay="0"/>
                                              </p:stCondLst>
                                            </p:cTn>
                                            <p:tgtEl>
                                              <p:spTgt spid="138"/>
                                            </p:tgtEl>
                                            <p:attrNameLst>
                                              <p:attrName>style.visibility</p:attrName>
                                            </p:attrNameLst>
                                          </p:cBhvr>
                                          <p:to>
                                            <p:strVal val="visible"/>
                                          </p:to>
                                        </p:set>
                                        <p:animEffect transition="in" filter="fade">
                                          <p:cBhvr>
                                            <p:cTn id="81" dur="2000"/>
                                            <p:tgtEl>
                                              <p:spTgt spid="138"/>
                                            </p:tgtEl>
                                          </p:cBhvr>
                                        </p:animEffect>
                                        <p:anim calcmode="lin" valueType="num">
                                          <p:cBhvr>
                                            <p:cTn id="82" dur="2000" fill="hold"/>
                                            <p:tgtEl>
                                              <p:spTgt spid="138"/>
                                            </p:tgtEl>
                                            <p:attrNameLst>
                                              <p:attrName>ppt_w</p:attrName>
                                            </p:attrNameLst>
                                          </p:cBhvr>
                                          <p:tavLst>
                                            <p:tav tm="0" fmla="#ppt_w*sin(2.5*pi*$)">
                                              <p:val>
                                                <p:fltVal val="0"/>
                                              </p:val>
                                            </p:tav>
                                            <p:tav tm="100000">
                                              <p:val>
                                                <p:fltVal val="1"/>
                                              </p:val>
                                            </p:tav>
                                          </p:tavLst>
                                        </p:anim>
                                        <p:anim calcmode="lin" valueType="num">
                                          <p:cBhvr>
                                            <p:cTn id="83" dur="2000" fill="hold"/>
                                            <p:tgtEl>
                                              <p:spTgt spid="138"/>
                                            </p:tgtEl>
                                            <p:attrNameLst>
                                              <p:attrName>ppt_h</p:attrName>
                                            </p:attrNameLst>
                                          </p:cBhvr>
                                          <p:tavLst>
                                            <p:tav tm="0">
                                              <p:val>
                                                <p:strVal val="#ppt_h"/>
                                              </p:val>
                                            </p:tav>
                                            <p:tav tm="100000">
                                              <p:val>
                                                <p:strVal val="#ppt_h"/>
                                              </p:val>
                                            </p:tav>
                                          </p:tavLst>
                                        </p:anim>
                                      </p:childTnLst>
                                    </p:cTn>
                                  </p:par>
                                </p:childTnLst>
                              </p:cTn>
                            </p:par>
                            <p:par>
                              <p:cTn id="84" fill="hold">
                                <p:stCondLst>
                                  <p:cond delay="7600"/>
                                </p:stCondLst>
                                <p:childTnLst>
                                  <p:par>
                                    <p:cTn id="85" presetID="53" presetClass="entr" presetSubtype="16" fill="hold" grpId="0" nodeType="afterEffect">
                                      <p:stCondLst>
                                        <p:cond delay="0"/>
                                      </p:stCondLst>
                                      <p:childTnLst>
                                        <p:set>
                                          <p:cBhvr>
                                            <p:cTn id="86" dur="1" fill="hold">
                                              <p:stCondLst>
                                                <p:cond delay="0"/>
                                              </p:stCondLst>
                                            </p:cTn>
                                            <p:tgtEl>
                                              <p:spTgt spid="76"/>
                                            </p:tgtEl>
                                            <p:attrNameLst>
                                              <p:attrName>style.visibility</p:attrName>
                                            </p:attrNameLst>
                                          </p:cBhvr>
                                          <p:to>
                                            <p:strVal val="visible"/>
                                          </p:to>
                                        </p:set>
                                        <p:anim calcmode="lin" valueType="num">
                                          <p:cBhvr>
                                            <p:cTn id="87" dur="500" fill="hold"/>
                                            <p:tgtEl>
                                              <p:spTgt spid="76"/>
                                            </p:tgtEl>
                                            <p:attrNameLst>
                                              <p:attrName>ppt_w</p:attrName>
                                            </p:attrNameLst>
                                          </p:cBhvr>
                                          <p:tavLst>
                                            <p:tav tm="0">
                                              <p:val>
                                                <p:fltVal val="0"/>
                                              </p:val>
                                            </p:tav>
                                            <p:tav tm="100000">
                                              <p:val>
                                                <p:strVal val="#ppt_w"/>
                                              </p:val>
                                            </p:tav>
                                          </p:tavLst>
                                        </p:anim>
                                        <p:anim calcmode="lin" valueType="num">
                                          <p:cBhvr>
                                            <p:cTn id="88" dur="500" fill="hold"/>
                                            <p:tgtEl>
                                              <p:spTgt spid="76"/>
                                            </p:tgtEl>
                                            <p:attrNameLst>
                                              <p:attrName>ppt_h</p:attrName>
                                            </p:attrNameLst>
                                          </p:cBhvr>
                                          <p:tavLst>
                                            <p:tav tm="0">
                                              <p:val>
                                                <p:fltVal val="0"/>
                                              </p:val>
                                            </p:tav>
                                            <p:tav tm="100000">
                                              <p:val>
                                                <p:strVal val="#ppt_h"/>
                                              </p:val>
                                            </p:tav>
                                          </p:tavLst>
                                        </p:anim>
                                        <p:animEffect transition="in" filter="fade">
                                          <p:cBhvr>
                                            <p:cTn id="8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9" grpId="0" animBg="1"/>
          <p:bldP spid="77" grpId="0"/>
          <p:bldP spid="7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fill="hold" grpId="0" nodeType="afterEffect">
                                      <p:stCondLst>
                                        <p:cond delay="0"/>
                                      </p:stCondLst>
                                      <p:iterate type="lt">
                                        <p:tmPct val="10000"/>
                                      </p:iterate>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ppt_x"/>
                                              </p:val>
                                            </p:tav>
                                            <p:tav tm="100000">
                                              <p:val>
                                                <p:strVal val="#ppt_x"/>
                                              </p:val>
                                            </p:tav>
                                          </p:tavLst>
                                        </p:anim>
                                        <p:anim calcmode="lin" valueType="num">
                                          <p:cBhvr additive="base">
                                            <p:cTn id="8" dur="1000" fill="hold"/>
                                            <p:tgtEl>
                                              <p:spTgt spid="74"/>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75"/>
                                            </p:tgtEl>
                                            <p:attrNameLst>
                                              <p:attrName>r</p:attrName>
                                            </p:attrNameLst>
                                          </p:cBhvr>
                                        </p:animRot>
                                        <p:animRot by="-240000">
                                          <p:cBhvr>
                                            <p:cTn id="11" dur="200" fill="hold">
                                              <p:stCondLst>
                                                <p:cond delay="200"/>
                                              </p:stCondLst>
                                            </p:cTn>
                                            <p:tgtEl>
                                              <p:spTgt spid="75"/>
                                            </p:tgtEl>
                                            <p:attrNameLst>
                                              <p:attrName>r</p:attrName>
                                            </p:attrNameLst>
                                          </p:cBhvr>
                                        </p:animRot>
                                        <p:animRot by="240000">
                                          <p:cBhvr>
                                            <p:cTn id="12" dur="200" fill="hold">
                                              <p:stCondLst>
                                                <p:cond delay="400"/>
                                              </p:stCondLst>
                                            </p:cTn>
                                            <p:tgtEl>
                                              <p:spTgt spid="75"/>
                                            </p:tgtEl>
                                            <p:attrNameLst>
                                              <p:attrName>r</p:attrName>
                                            </p:attrNameLst>
                                          </p:cBhvr>
                                        </p:animRot>
                                        <p:animRot by="-240000">
                                          <p:cBhvr>
                                            <p:cTn id="13" dur="200" fill="hold">
                                              <p:stCondLst>
                                                <p:cond delay="600"/>
                                              </p:stCondLst>
                                            </p:cTn>
                                            <p:tgtEl>
                                              <p:spTgt spid="75"/>
                                            </p:tgtEl>
                                            <p:attrNameLst>
                                              <p:attrName>r</p:attrName>
                                            </p:attrNameLst>
                                          </p:cBhvr>
                                        </p:animRot>
                                        <p:animRot by="120000">
                                          <p:cBhvr>
                                            <p:cTn id="14" dur="200" fill="hold">
                                              <p:stCondLst>
                                                <p:cond delay="800"/>
                                              </p:stCondLst>
                                            </p:cTn>
                                            <p:tgtEl>
                                              <p:spTgt spid="75"/>
                                            </p:tgtEl>
                                            <p:attrNameLst>
                                              <p:attrName>r</p:attrName>
                                            </p:attrNameLst>
                                          </p:cBhvr>
                                        </p:animRot>
                                      </p:childTnLst>
                                    </p:cTn>
                                  </p:par>
                                </p:childTnLst>
                              </p:cTn>
                            </p:par>
                            <p:par>
                              <p:cTn id="15" fill="hold">
                                <p:stCondLst>
                                  <p:cond delay="3100"/>
                                </p:stCondLst>
                                <p:childTnLst>
                                  <p:par>
                                    <p:cTn id="16" presetID="21" presetClass="entr" presetSubtype="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heel(1)">
                                          <p:cBhvr>
                                            <p:cTn id="18" dur="2000"/>
                                            <p:tgtEl>
                                              <p:spTgt spid="19"/>
                                            </p:tgtEl>
                                          </p:cBhvr>
                                        </p:animEffect>
                                      </p:childTnLst>
                                    </p:cTn>
                                  </p:par>
                                  <p:par>
                                    <p:cTn id="19" presetID="2" presetClass="entr" presetSubtype="4" accel="47000" fill="hold" nodeType="withEffect">
                                      <p:stCondLst>
                                        <p:cond delay="300"/>
                                      </p:stCondLst>
                                      <p:childTnLst>
                                        <p:set>
                                          <p:cBhvr>
                                            <p:cTn id="20" dur="1" fill="hold">
                                              <p:stCondLst>
                                                <p:cond delay="0"/>
                                              </p:stCondLst>
                                            </p:cTn>
                                            <p:tgtEl>
                                              <p:spTgt spid="78"/>
                                            </p:tgtEl>
                                            <p:attrNameLst>
                                              <p:attrName>style.visibility</p:attrName>
                                            </p:attrNameLst>
                                          </p:cBhvr>
                                          <p:to>
                                            <p:strVal val="visible"/>
                                          </p:to>
                                        </p:set>
                                        <p:anim calcmode="lin" valueType="num">
                                          <p:cBhvr additive="base">
                                            <p:cTn id="21" dur="1000" fill="hold"/>
                                            <p:tgtEl>
                                              <p:spTgt spid="78"/>
                                            </p:tgtEl>
                                            <p:attrNameLst>
                                              <p:attrName>ppt_x</p:attrName>
                                            </p:attrNameLst>
                                          </p:cBhvr>
                                          <p:tavLst>
                                            <p:tav tm="0">
                                              <p:val>
                                                <p:strVal val="#ppt_x"/>
                                              </p:val>
                                            </p:tav>
                                            <p:tav tm="100000">
                                              <p:val>
                                                <p:strVal val="#ppt_x"/>
                                              </p:val>
                                            </p:tav>
                                          </p:tavLst>
                                        </p:anim>
                                        <p:anim calcmode="lin" valueType="num">
                                          <p:cBhvr additive="base">
                                            <p:cTn id="22" dur="1000" fill="hold"/>
                                            <p:tgtEl>
                                              <p:spTgt spid="78"/>
                                            </p:tgtEl>
                                            <p:attrNameLst>
                                              <p:attrName>ppt_y</p:attrName>
                                            </p:attrNameLst>
                                          </p:cBhvr>
                                          <p:tavLst>
                                            <p:tav tm="0">
                                              <p:val>
                                                <p:strVal val="1+#ppt_h/2"/>
                                              </p:val>
                                            </p:tav>
                                            <p:tav tm="100000">
                                              <p:val>
                                                <p:strVal val="#ppt_y"/>
                                              </p:val>
                                            </p:tav>
                                          </p:tavLst>
                                        </p:anim>
                                      </p:childTnLst>
                                    </p:cTn>
                                  </p:par>
                                  <p:par>
                                    <p:cTn id="23" presetID="32" presetClass="emph" presetSubtype="0" repeatCount="indefinite" fill="hold" nodeType="withEffect">
                                      <p:stCondLst>
                                        <p:cond delay="400"/>
                                      </p:stCondLst>
                                      <p:childTnLst>
                                        <p:animRot by="120000">
                                          <p:cBhvr>
                                            <p:cTn id="24" dur="100" fill="hold">
                                              <p:stCondLst>
                                                <p:cond delay="0"/>
                                              </p:stCondLst>
                                            </p:cTn>
                                            <p:tgtEl>
                                              <p:spTgt spid="78"/>
                                            </p:tgtEl>
                                            <p:attrNameLst>
                                              <p:attrName>r</p:attrName>
                                            </p:attrNameLst>
                                          </p:cBhvr>
                                        </p:animRot>
                                        <p:animRot by="-240000">
                                          <p:cBhvr>
                                            <p:cTn id="25" dur="200" fill="hold">
                                              <p:stCondLst>
                                                <p:cond delay="200"/>
                                              </p:stCondLst>
                                            </p:cTn>
                                            <p:tgtEl>
                                              <p:spTgt spid="78"/>
                                            </p:tgtEl>
                                            <p:attrNameLst>
                                              <p:attrName>r</p:attrName>
                                            </p:attrNameLst>
                                          </p:cBhvr>
                                        </p:animRot>
                                        <p:animRot by="240000">
                                          <p:cBhvr>
                                            <p:cTn id="26" dur="200" fill="hold">
                                              <p:stCondLst>
                                                <p:cond delay="400"/>
                                              </p:stCondLst>
                                            </p:cTn>
                                            <p:tgtEl>
                                              <p:spTgt spid="78"/>
                                            </p:tgtEl>
                                            <p:attrNameLst>
                                              <p:attrName>r</p:attrName>
                                            </p:attrNameLst>
                                          </p:cBhvr>
                                        </p:animRot>
                                        <p:animRot by="-240000">
                                          <p:cBhvr>
                                            <p:cTn id="27" dur="200" fill="hold">
                                              <p:stCondLst>
                                                <p:cond delay="600"/>
                                              </p:stCondLst>
                                            </p:cTn>
                                            <p:tgtEl>
                                              <p:spTgt spid="78"/>
                                            </p:tgtEl>
                                            <p:attrNameLst>
                                              <p:attrName>r</p:attrName>
                                            </p:attrNameLst>
                                          </p:cBhvr>
                                        </p:animRot>
                                        <p:animRot by="120000">
                                          <p:cBhvr>
                                            <p:cTn id="28" dur="200" fill="hold">
                                              <p:stCondLst>
                                                <p:cond delay="800"/>
                                              </p:stCondLst>
                                            </p:cTn>
                                            <p:tgtEl>
                                              <p:spTgt spid="78"/>
                                            </p:tgtEl>
                                            <p:attrNameLst>
                                              <p:attrName>r</p:attrName>
                                            </p:attrNameLst>
                                          </p:cBhvr>
                                        </p:animRot>
                                      </p:childTnLst>
                                    </p:cTn>
                                  </p:par>
                                </p:childTnLst>
                              </p:cTn>
                            </p:par>
                            <p:par>
                              <p:cTn id="29" fill="hold">
                                <p:stCondLst>
                                  <p:cond delay="5100"/>
                                </p:stCondLst>
                                <p:childTnLst>
                                  <p:par>
                                    <p:cTn id="30" presetID="53" presetClass="entr" presetSubtype="16" fill="hold" grpId="0" nodeType="afterEffect">
                                      <p:stCondLst>
                                        <p:cond delay="0"/>
                                      </p:stCondLst>
                                      <p:childTnLst>
                                        <p:set>
                                          <p:cBhvr>
                                            <p:cTn id="31" dur="1" fill="hold">
                                              <p:stCondLst>
                                                <p:cond delay="0"/>
                                              </p:stCondLst>
                                            </p:cTn>
                                            <p:tgtEl>
                                              <p:spTgt spid="77"/>
                                            </p:tgtEl>
                                            <p:attrNameLst>
                                              <p:attrName>style.visibility</p:attrName>
                                            </p:attrNameLst>
                                          </p:cBhvr>
                                          <p:to>
                                            <p:strVal val="visible"/>
                                          </p:to>
                                        </p:set>
                                        <p:anim calcmode="lin" valueType="num">
                                          <p:cBhvr>
                                            <p:cTn id="32" dur="500" fill="hold"/>
                                            <p:tgtEl>
                                              <p:spTgt spid="77"/>
                                            </p:tgtEl>
                                            <p:attrNameLst>
                                              <p:attrName>ppt_w</p:attrName>
                                            </p:attrNameLst>
                                          </p:cBhvr>
                                          <p:tavLst>
                                            <p:tav tm="0">
                                              <p:val>
                                                <p:fltVal val="0"/>
                                              </p:val>
                                            </p:tav>
                                            <p:tav tm="100000">
                                              <p:val>
                                                <p:strVal val="#ppt_w"/>
                                              </p:val>
                                            </p:tav>
                                          </p:tavLst>
                                        </p:anim>
                                        <p:anim calcmode="lin" valueType="num">
                                          <p:cBhvr>
                                            <p:cTn id="33" dur="500" fill="hold"/>
                                            <p:tgtEl>
                                              <p:spTgt spid="77"/>
                                            </p:tgtEl>
                                            <p:attrNameLst>
                                              <p:attrName>ppt_h</p:attrName>
                                            </p:attrNameLst>
                                          </p:cBhvr>
                                          <p:tavLst>
                                            <p:tav tm="0">
                                              <p:val>
                                                <p:fltVal val="0"/>
                                              </p:val>
                                            </p:tav>
                                            <p:tav tm="100000">
                                              <p:val>
                                                <p:strVal val="#ppt_h"/>
                                              </p:val>
                                            </p:tav>
                                          </p:tavLst>
                                        </p:anim>
                                        <p:animEffect transition="in" filter="fade">
                                          <p:cBhvr>
                                            <p:cTn id="34" dur="500"/>
                                            <p:tgtEl>
                                              <p:spTgt spid="77"/>
                                            </p:tgtEl>
                                          </p:cBhvr>
                                        </p:animEffect>
                                      </p:childTnLst>
                                    </p:cTn>
                                  </p:par>
                                </p:childTnLst>
                              </p:cTn>
                            </p:par>
                            <p:par>
                              <p:cTn id="35" fill="hold">
                                <p:stCondLst>
                                  <p:cond delay="5600"/>
                                </p:stCondLst>
                                <p:childTnLst>
                                  <p:par>
                                    <p:cTn id="36" presetID="22" presetClass="entr" presetSubtype="8" fill="hold" nodeType="afterEffect">
                                      <p:stCondLst>
                                        <p:cond delay="0"/>
                                      </p:stCondLst>
                                      <p:childTnLst>
                                        <p:set>
                                          <p:cBhvr>
                                            <p:cTn id="37" dur="1" fill="hold">
                                              <p:stCondLst>
                                                <p:cond delay="0"/>
                                              </p:stCondLst>
                                            </p:cTn>
                                            <p:tgtEl>
                                              <p:spTgt spid="2245"/>
                                            </p:tgtEl>
                                            <p:attrNameLst>
                                              <p:attrName>style.visibility</p:attrName>
                                            </p:attrNameLst>
                                          </p:cBhvr>
                                          <p:to>
                                            <p:strVal val="visible"/>
                                          </p:to>
                                        </p:set>
                                        <p:animEffect transition="in" filter="wipe(left)">
                                          <p:cBhvr>
                                            <p:cTn id="38" dur="500"/>
                                            <p:tgtEl>
                                              <p:spTgt spid="2245"/>
                                            </p:tgtEl>
                                          </p:cBhvr>
                                        </p:animEffect>
                                      </p:childTnLst>
                                    </p:cTn>
                                  </p:par>
                                  <p:par>
                                    <p:cTn id="39" presetID="22" presetClass="entr" presetSubtype="8" fill="hold" nodeType="with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left)">
                                          <p:cBhvr>
                                            <p:cTn id="41" dur="500"/>
                                            <p:tgtEl>
                                              <p:spTgt spid="94"/>
                                            </p:tgtEl>
                                          </p:cBhvr>
                                        </p:animEffect>
                                      </p:childTnLst>
                                    </p:cTn>
                                  </p:par>
                                  <p:par>
                                    <p:cTn id="42" presetID="22" presetClass="entr" presetSubtype="8" fill="hold" nodeType="with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wipe(left)">
                                          <p:cBhvr>
                                            <p:cTn id="44" dur="500"/>
                                            <p:tgtEl>
                                              <p:spTgt spid="97"/>
                                            </p:tgtEl>
                                          </p:cBhvr>
                                        </p:animEffect>
                                      </p:childTnLst>
                                    </p:cTn>
                                  </p:par>
                                  <p:par>
                                    <p:cTn id="45" presetID="22" presetClass="entr" presetSubtype="8" fill="hold" nodeType="withEffect">
                                      <p:stCondLst>
                                        <p:cond delay="0"/>
                                      </p:stCondLst>
                                      <p:childTnLst>
                                        <p:set>
                                          <p:cBhvr>
                                            <p:cTn id="46" dur="1" fill="hold">
                                              <p:stCondLst>
                                                <p:cond delay="0"/>
                                              </p:stCondLst>
                                            </p:cTn>
                                            <p:tgtEl>
                                              <p:spTgt spid="100"/>
                                            </p:tgtEl>
                                            <p:attrNameLst>
                                              <p:attrName>style.visibility</p:attrName>
                                            </p:attrNameLst>
                                          </p:cBhvr>
                                          <p:to>
                                            <p:strVal val="visible"/>
                                          </p:to>
                                        </p:set>
                                        <p:animEffect transition="in" filter="wipe(left)">
                                          <p:cBhvr>
                                            <p:cTn id="47" dur="500"/>
                                            <p:tgtEl>
                                              <p:spTgt spid="100"/>
                                            </p:tgtEl>
                                          </p:cBhvr>
                                        </p:animEffect>
                                      </p:childTnLst>
                                    </p:cTn>
                                  </p:par>
                                  <p:par>
                                    <p:cTn id="48" presetID="22" presetClass="entr" presetSubtype="8" fill="hold" nodeType="withEffect">
                                      <p:stCondLst>
                                        <p:cond delay="0"/>
                                      </p:stCondLst>
                                      <p:childTnLst>
                                        <p:set>
                                          <p:cBhvr>
                                            <p:cTn id="49" dur="1" fill="hold">
                                              <p:stCondLst>
                                                <p:cond delay="0"/>
                                              </p:stCondLst>
                                            </p:cTn>
                                            <p:tgtEl>
                                              <p:spTgt spid="103"/>
                                            </p:tgtEl>
                                            <p:attrNameLst>
                                              <p:attrName>style.visibility</p:attrName>
                                            </p:attrNameLst>
                                          </p:cBhvr>
                                          <p:to>
                                            <p:strVal val="visible"/>
                                          </p:to>
                                        </p:set>
                                        <p:animEffect transition="in" filter="wipe(left)">
                                          <p:cBhvr>
                                            <p:cTn id="50" dur="500"/>
                                            <p:tgtEl>
                                              <p:spTgt spid="103"/>
                                            </p:tgtEl>
                                          </p:cBhvr>
                                        </p:animEffect>
                                      </p:childTnLst>
                                    </p:cTn>
                                  </p:par>
                                  <p:par>
                                    <p:cTn id="51" presetID="22" presetClass="entr" presetSubtype="8" fill="hold" nodeType="withEffect">
                                      <p:stCondLst>
                                        <p:cond delay="0"/>
                                      </p:stCondLst>
                                      <p:childTnLst>
                                        <p:set>
                                          <p:cBhvr>
                                            <p:cTn id="52" dur="1" fill="hold">
                                              <p:stCondLst>
                                                <p:cond delay="0"/>
                                              </p:stCondLst>
                                            </p:cTn>
                                            <p:tgtEl>
                                              <p:spTgt spid="106"/>
                                            </p:tgtEl>
                                            <p:attrNameLst>
                                              <p:attrName>style.visibility</p:attrName>
                                            </p:attrNameLst>
                                          </p:cBhvr>
                                          <p:to>
                                            <p:strVal val="visible"/>
                                          </p:to>
                                        </p:set>
                                        <p:animEffect transition="in" filter="wipe(left)">
                                          <p:cBhvr>
                                            <p:cTn id="53" dur="500"/>
                                            <p:tgtEl>
                                              <p:spTgt spid="106"/>
                                            </p:tgtEl>
                                          </p:cBhvr>
                                        </p:animEffect>
                                      </p:childTnLst>
                                    </p:cTn>
                                  </p:par>
                                  <p:par>
                                    <p:cTn id="54" presetID="45" presetClass="entr" presetSubtype="0" fill="hold" nodeType="withEffect">
                                      <p:stCondLst>
                                        <p:cond delay="0"/>
                                      </p:stCondLst>
                                      <p:childTnLst>
                                        <p:set>
                                          <p:cBhvr>
                                            <p:cTn id="55" dur="1" fill="hold">
                                              <p:stCondLst>
                                                <p:cond delay="0"/>
                                              </p:stCondLst>
                                            </p:cTn>
                                            <p:tgtEl>
                                              <p:spTgt spid="114"/>
                                            </p:tgtEl>
                                            <p:attrNameLst>
                                              <p:attrName>style.visibility</p:attrName>
                                            </p:attrNameLst>
                                          </p:cBhvr>
                                          <p:to>
                                            <p:strVal val="visible"/>
                                          </p:to>
                                        </p:set>
                                        <p:animEffect transition="in" filter="fade">
                                          <p:cBhvr>
                                            <p:cTn id="56" dur="2000"/>
                                            <p:tgtEl>
                                              <p:spTgt spid="114"/>
                                            </p:tgtEl>
                                          </p:cBhvr>
                                        </p:animEffect>
                                        <p:anim calcmode="lin" valueType="num">
                                          <p:cBhvr>
                                            <p:cTn id="57" dur="2000" fill="hold"/>
                                            <p:tgtEl>
                                              <p:spTgt spid="114"/>
                                            </p:tgtEl>
                                            <p:attrNameLst>
                                              <p:attrName>ppt_w</p:attrName>
                                            </p:attrNameLst>
                                          </p:cBhvr>
                                          <p:tavLst>
                                            <p:tav tm="0" fmla="#ppt_w*sin(2.5*pi*$)">
                                              <p:val>
                                                <p:fltVal val="0"/>
                                              </p:val>
                                            </p:tav>
                                            <p:tav tm="100000">
                                              <p:val>
                                                <p:fltVal val="1"/>
                                              </p:val>
                                            </p:tav>
                                          </p:tavLst>
                                        </p:anim>
                                        <p:anim calcmode="lin" valueType="num">
                                          <p:cBhvr>
                                            <p:cTn id="58" dur="2000" fill="hold"/>
                                            <p:tgtEl>
                                              <p:spTgt spid="114"/>
                                            </p:tgtEl>
                                            <p:attrNameLst>
                                              <p:attrName>ppt_h</p:attrName>
                                            </p:attrNameLst>
                                          </p:cBhvr>
                                          <p:tavLst>
                                            <p:tav tm="0">
                                              <p:val>
                                                <p:strVal val="#ppt_h"/>
                                              </p:val>
                                            </p:tav>
                                            <p:tav tm="100000">
                                              <p:val>
                                                <p:strVal val="#ppt_h"/>
                                              </p:val>
                                            </p:tav>
                                          </p:tavLst>
                                        </p:anim>
                                      </p:childTnLst>
                                    </p:cTn>
                                  </p:par>
                                  <p:par>
                                    <p:cTn id="59" presetID="45" presetClass="entr" presetSubtype="0" fill="hold" nodeType="withEffect">
                                      <p:stCondLst>
                                        <p:cond delay="0"/>
                                      </p:stCondLst>
                                      <p:childTnLst>
                                        <p:set>
                                          <p:cBhvr>
                                            <p:cTn id="60" dur="1" fill="hold">
                                              <p:stCondLst>
                                                <p:cond delay="0"/>
                                              </p:stCondLst>
                                            </p:cTn>
                                            <p:tgtEl>
                                              <p:spTgt spid="118"/>
                                            </p:tgtEl>
                                            <p:attrNameLst>
                                              <p:attrName>style.visibility</p:attrName>
                                            </p:attrNameLst>
                                          </p:cBhvr>
                                          <p:to>
                                            <p:strVal val="visible"/>
                                          </p:to>
                                        </p:set>
                                        <p:animEffect transition="in" filter="fade">
                                          <p:cBhvr>
                                            <p:cTn id="61" dur="2000"/>
                                            <p:tgtEl>
                                              <p:spTgt spid="118"/>
                                            </p:tgtEl>
                                          </p:cBhvr>
                                        </p:animEffect>
                                        <p:anim calcmode="lin" valueType="num">
                                          <p:cBhvr>
                                            <p:cTn id="62" dur="2000" fill="hold"/>
                                            <p:tgtEl>
                                              <p:spTgt spid="118"/>
                                            </p:tgtEl>
                                            <p:attrNameLst>
                                              <p:attrName>ppt_w</p:attrName>
                                            </p:attrNameLst>
                                          </p:cBhvr>
                                          <p:tavLst>
                                            <p:tav tm="0" fmla="#ppt_w*sin(2.5*pi*$)">
                                              <p:val>
                                                <p:fltVal val="0"/>
                                              </p:val>
                                            </p:tav>
                                            <p:tav tm="100000">
                                              <p:val>
                                                <p:fltVal val="1"/>
                                              </p:val>
                                            </p:tav>
                                          </p:tavLst>
                                        </p:anim>
                                        <p:anim calcmode="lin" valueType="num">
                                          <p:cBhvr>
                                            <p:cTn id="63" dur="2000" fill="hold"/>
                                            <p:tgtEl>
                                              <p:spTgt spid="118"/>
                                            </p:tgtEl>
                                            <p:attrNameLst>
                                              <p:attrName>ppt_h</p:attrName>
                                            </p:attrNameLst>
                                          </p:cBhvr>
                                          <p:tavLst>
                                            <p:tav tm="0">
                                              <p:val>
                                                <p:strVal val="#ppt_h"/>
                                              </p:val>
                                            </p:tav>
                                            <p:tav tm="100000">
                                              <p:val>
                                                <p:strVal val="#ppt_h"/>
                                              </p:val>
                                            </p:tav>
                                          </p:tavLst>
                                        </p:anim>
                                      </p:childTnLst>
                                    </p:cTn>
                                  </p:par>
                                  <p:par>
                                    <p:cTn id="64" presetID="45" presetClass="entr" presetSubtype="0" fill="hold" nodeType="withEffect">
                                      <p:stCondLst>
                                        <p:cond delay="0"/>
                                      </p:stCondLst>
                                      <p:childTnLst>
                                        <p:set>
                                          <p:cBhvr>
                                            <p:cTn id="65" dur="1" fill="hold">
                                              <p:stCondLst>
                                                <p:cond delay="0"/>
                                              </p:stCondLst>
                                            </p:cTn>
                                            <p:tgtEl>
                                              <p:spTgt spid="122"/>
                                            </p:tgtEl>
                                            <p:attrNameLst>
                                              <p:attrName>style.visibility</p:attrName>
                                            </p:attrNameLst>
                                          </p:cBhvr>
                                          <p:to>
                                            <p:strVal val="visible"/>
                                          </p:to>
                                        </p:set>
                                        <p:animEffect transition="in" filter="fade">
                                          <p:cBhvr>
                                            <p:cTn id="66" dur="2000"/>
                                            <p:tgtEl>
                                              <p:spTgt spid="122"/>
                                            </p:tgtEl>
                                          </p:cBhvr>
                                        </p:animEffect>
                                        <p:anim calcmode="lin" valueType="num">
                                          <p:cBhvr>
                                            <p:cTn id="67" dur="2000" fill="hold"/>
                                            <p:tgtEl>
                                              <p:spTgt spid="122"/>
                                            </p:tgtEl>
                                            <p:attrNameLst>
                                              <p:attrName>ppt_w</p:attrName>
                                            </p:attrNameLst>
                                          </p:cBhvr>
                                          <p:tavLst>
                                            <p:tav tm="0" fmla="#ppt_w*sin(2.5*pi*$)">
                                              <p:val>
                                                <p:fltVal val="0"/>
                                              </p:val>
                                            </p:tav>
                                            <p:tav tm="100000">
                                              <p:val>
                                                <p:fltVal val="1"/>
                                              </p:val>
                                            </p:tav>
                                          </p:tavLst>
                                        </p:anim>
                                        <p:anim calcmode="lin" valueType="num">
                                          <p:cBhvr>
                                            <p:cTn id="68" dur="2000" fill="hold"/>
                                            <p:tgtEl>
                                              <p:spTgt spid="122"/>
                                            </p:tgtEl>
                                            <p:attrNameLst>
                                              <p:attrName>ppt_h</p:attrName>
                                            </p:attrNameLst>
                                          </p:cBhvr>
                                          <p:tavLst>
                                            <p:tav tm="0">
                                              <p:val>
                                                <p:strVal val="#ppt_h"/>
                                              </p:val>
                                            </p:tav>
                                            <p:tav tm="100000">
                                              <p:val>
                                                <p:strVal val="#ppt_h"/>
                                              </p:val>
                                            </p:tav>
                                          </p:tavLst>
                                        </p:anim>
                                      </p:childTnLst>
                                    </p:cTn>
                                  </p:par>
                                  <p:par>
                                    <p:cTn id="69" presetID="45" presetClass="entr" presetSubtype="0" fill="hold" nodeType="withEffect">
                                      <p:stCondLst>
                                        <p:cond delay="0"/>
                                      </p:stCondLst>
                                      <p:childTnLst>
                                        <p:set>
                                          <p:cBhvr>
                                            <p:cTn id="70" dur="1" fill="hold">
                                              <p:stCondLst>
                                                <p:cond delay="0"/>
                                              </p:stCondLst>
                                            </p:cTn>
                                            <p:tgtEl>
                                              <p:spTgt spid="126"/>
                                            </p:tgtEl>
                                            <p:attrNameLst>
                                              <p:attrName>style.visibility</p:attrName>
                                            </p:attrNameLst>
                                          </p:cBhvr>
                                          <p:to>
                                            <p:strVal val="visible"/>
                                          </p:to>
                                        </p:set>
                                        <p:animEffect transition="in" filter="fade">
                                          <p:cBhvr>
                                            <p:cTn id="71" dur="2000"/>
                                            <p:tgtEl>
                                              <p:spTgt spid="126"/>
                                            </p:tgtEl>
                                          </p:cBhvr>
                                        </p:animEffect>
                                        <p:anim calcmode="lin" valueType="num">
                                          <p:cBhvr>
                                            <p:cTn id="72" dur="2000" fill="hold"/>
                                            <p:tgtEl>
                                              <p:spTgt spid="126"/>
                                            </p:tgtEl>
                                            <p:attrNameLst>
                                              <p:attrName>ppt_w</p:attrName>
                                            </p:attrNameLst>
                                          </p:cBhvr>
                                          <p:tavLst>
                                            <p:tav tm="0" fmla="#ppt_w*sin(2.5*pi*$)">
                                              <p:val>
                                                <p:fltVal val="0"/>
                                              </p:val>
                                            </p:tav>
                                            <p:tav tm="100000">
                                              <p:val>
                                                <p:fltVal val="1"/>
                                              </p:val>
                                            </p:tav>
                                          </p:tavLst>
                                        </p:anim>
                                        <p:anim calcmode="lin" valueType="num">
                                          <p:cBhvr>
                                            <p:cTn id="73" dur="2000" fill="hold"/>
                                            <p:tgtEl>
                                              <p:spTgt spid="126"/>
                                            </p:tgtEl>
                                            <p:attrNameLst>
                                              <p:attrName>ppt_h</p:attrName>
                                            </p:attrNameLst>
                                          </p:cBhvr>
                                          <p:tavLst>
                                            <p:tav tm="0">
                                              <p:val>
                                                <p:strVal val="#ppt_h"/>
                                              </p:val>
                                            </p:tav>
                                            <p:tav tm="100000">
                                              <p:val>
                                                <p:strVal val="#ppt_h"/>
                                              </p:val>
                                            </p:tav>
                                          </p:tavLst>
                                        </p:anim>
                                      </p:childTnLst>
                                    </p:cTn>
                                  </p:par>
                                  <p:par>
                                    <p:cTn id="74" presetID="45" presetClass="entr" presetSubtype="0" fill="hold" nodeType="withEffect">
                                      <p:stCondLst>
                                        <p:cond delay="0"/>
                                      </p:stCondLst>
                                      <p:childTnLst>
                                        <p:set>
                                          <p:cBhvr>
                                            <p:cTn id="75" dur="1" fill="hold">
                                              <p:stCondLst>
                                                <p:cond delay="0"/>
                                              </p:stCondLst>
                                            </p:cTn>
                                            <p:tgtEl>
                                              <p:spTgt spid="130"/>
                                            </p:tgtEl>
                                            <p:attrNameLst>
                                              <p:attrName>style.visibility</p:attrName>
                                            </p:attrNameLst>
                                          </p:cBhvr>
                                          <p:to>
                                            <p:strVal val="visible"/>
                                          </p:to>
                                        </p:set>
                                        <p:animEffect transition="in" filter="fade">
                                          <p:cBhvr>
                                            <p:cTn id="76" dur="2000"/>
                                            <p:tgtEl>
                                              <p:spTgt spid="130"/>
                                            </p:tgtEl>
                                          </p:cBhvr>
                                        </p:animEffect>
                                        <p:anim calcmode="lin" valueType="num">
                                          <p:cBhvr>
                                            <p:cTn id="77" dur="2000" fill="hold"/>
                                            <p:tgtEl>
                                              <p:spTgt spid="130"/>
                                            </p:tgtEl>
                                            <p:attrNameLst>
                                              <p:attrName>ppt_w</p:attrName>
                                            </p:attrNameLst>
                                          </p:cBhvr>
                                          <p:tavLst>
                                            <p:tav tm="0" fmla="#ppt_w*sin(2.5*pi*$)">
                                              <p:val>
                                                <p:fltVal val="0"/>
                                              </p:val>
                                            </p:tav>
                                            <p:tav tm="100000">
                                              <p:val>
                                                <p:fltVal val="1"/>
                                              </p:val>
                                            </p:tav>
                                          </p:tavLst>
                                        </p:anim>
                                        <p:anim calcmode="lin" valueType="num">
                                          <p:cBhvr>
                                            <p:cTn id="78" dur="2000" fill="hold"/>
                                            <p:tgtEl>
                                              <p:spTgt spid="130"/>
                                            </p:tgtEl>
                                            <p:attrNameLst>
                                              <p:attrName>ppt_h</p:attrName>
                                            </p:attrNameLst>
                                          </p:cBhvr>
                                          <p:tavLst>
                                            <p:tav tm="0">
                                              <p:val>
                                                <p:strVal val="#ppt_h"/>
                                              </p:val>
                                            </p:tav>
                                            <p:tav tm="100000">
                                              <p:val>
                                                <p:strVal val="#ppt_h"/>
                                              </p:val>
                                            </p:tav>
                                          </p:tavLst>
                                        </p:anim>
                                      </p:childTnLst>
                                    </p:cTn>
                                  </p:par>
                                  <p:par>
                                    <p:cTn id="79" presetID="45" presetClass="entr" presetSubtype="0" fill="hold" nodeType="withEffect">
                                      <p:stCondLst>
                                        <p:cond delay="0"/>
                                      </p:stCondLst>
                                      <p:childTnLst>
                                        <p:set>
                                          <p:cBhvr>
                                            <p:cTn id="80" dur="1" fill="hold">
                                              <p:stCondLst>
                                                <p:cond delay="0"/>
                                              </p:stCondLst>
                                            </p:cTn>
                                            <p:tgtEl>
                                              <p:spTgt spid="138"/>
                                            </p:tgtEl>
                                            <p:attrNameLst>
                                              <p:attrName>style.visibility</p:attrName>
                                            </p:attrNameLst>
                                          </p:cBhvr>
                                          <p:to>
                                            <p:strVal val="visible"/>
                                          </p:to>
                                        </p:set>
                                        <p:animEffect transition="in" filter="fade">
                                          <p:cBhvr>
                                            <p:cTn id="81" dur="2000"/>
                                            <p:tgtEl>
                                              <p:spTgt spid="138"/>
                                            </p:tgtEl>
                                          </p:cBhvr>
                                        </p:animEffect>
                                        <p:anim calcmode="lin" valueType="num">
                                          <p:cBhvr>
                                            <p:cTn id="82" dur="2000" fill="hold"/>
                                            <p:tgtEl>
                                              <p:spTgt spid="138"/>
                                            </p:tgtEl>
                                            <p:attrNameLst>
                                              <p:attrName>ppt_w</p:attrName>
                                            </p:attrNameLst>
                                          </p:cBhvr>
                                          <p:tavLst>
                                            <p:tav tm="0" fmla="#ppt_w*sin(2.5*pi*$)">
                                              <p:val>
                                                <p:fltVal val="0"/>
                                              </p:val>
                                            </p:tav>
                                            <p:tav tm="100000">
                                              <p:val>
                                                <p:fltVal val="1"/>
                                              </p:val>
                                            </p:tav>
                                          </p:tavLst>
                                        </p:anim>
                                        <p:anim calcmode="lin" valueType="num">
                                          <p:cBhvr>
                                            <p:cTn id="83" dur="2000" fill="hold"/>
                                            <p:tgtEl>
                                              <p:spTgt spid="138"/>
                                            </p:tgtEl>
                                            <p:attrNameLst>
                                              <p:attrName>ppt_h</p:attrName>
                                            </p:attrNameLst>
                                          </p:cBhvr>
                                          <p:tavLst>
                                            <p:tav tm="0">
                                              <p:val>
                                                <p:strVal val="#ppt_h"/>
                                              </p:val>
                                            </p:tav>
                                            <p:tav tm="100000">
                                              <p:val>
                                                <p:strVal val="#ppt_h"/>
                                              </p:val>
                                            </p:tav>
                                          </p:tavLst>
                                        </p:anim>
                                      </p:childTnLst>
                                    </p:cTn>
                                  </p:par>
                                </p:childTnLst>
                              </p:cTn>
                            </p:par>
                            <p:par>
                              <p:cTn id="84" fill="hold">
                                <p:stCondLst>
                                  <p:cond delay="7600"/>
                                </p:stCondLst>
                                <p:childTnLst>
                                  <p:par>
                                    <p:cTn id="85" presetID="53" presetClass="entr" presetSubtype="16" fill="hold" grpId="0" nodeType="afterEffect">
                                      <p:stCondLst>
                                        <p:cond delay="0"/>
                                      </p:stCondLst>
                                      <p:childTnLst>
                                        <p:set>
                                          <p:cBhvr>
                                            <p:cTn id="86" dur="1" fill="hold">
                                              <p:stCondLst>
                                                <p:cond delay="0"/>
                                              </p:stCondLst>
                                            </p:cTn>
                                            <p:tgtEl>
                                              <p:spTgt spid="76"/>
                                            </p:tgtEl>
                                            <p:attrNameLst>
                                              <p:attrName>style.visibility</p:attrName>
                                            </p:attrNameLst>
                                          </p:cBhvr>
                                          <p:to>
                                            <p:strVal val="visible"/>
                                          </p:to>
                                        </p:set>
                                        <p:anim calcmode="lin" valueType="num">
                                          <p:cBhvr>
                                            <p:cTn id="87" dur="500" fill="hold"/>
                                            <p:tgtEl>
                                              <p:spTgt spid="76"/>
                                            </p:tgtEl>
                                            <p:attrNameLst>
                                              <p:attrName>ppt_w</p:attrName>
                                            </p:attrNameLst>
                                          </p:cBhvr>
                                          <p:tavLst>
                                            <p:tav tm="0">
                                              <p:val>
                                                <p:fltVal val="0"/>
                                              </p:val>
                                            </p:tav>
                                            <p:tav tm="100000">
                                              <p:val>
                                                <p:strVal val="#ppt_w"/>
                                              </p:val>
                                            </p:tav>
                                          </p:tavLst>
                                        </p:anim>
                                        <p:anim calcmode="lin" valueType="num">
                                          <p:cBhvr>
                                            <p:cTn id="88" dur="500" fill="hold"/>
                                            <p:tgtEl>
                                              <p:spTgt spid="76"/>
                                            </p:tgtEl>
                                            <p:attrNameLst>
                                              <p:attrName>ppt_h</p:attrName>
                                            </p:attrNameLst>
                                          </p:cBhvr>
                                          <p:tavLst>
                                            <p:tav tm="0">
                                              <p:val>
                                                <p:fltVal val="0"/>
                                              </p:val>
                                            </p:tav>
                                            <p:tav tm="100000">
                                              <p:val>
                                                <p:strVal val="#ppt_h"/>
                                              </p:val>
                                            </p:tav>
                                          </p:tavLst>
                                        </p:anim>
                                        <p:animEffect transition="in" filter="fade">
                                          <p:cBhvr>
                                            <p:cTn id="8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9" grpId="0" animBg="1"/>
          <p:bldP spid="77" grpId="0"/>
          <p:bldP spid="7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18" name="Rectangle 17">
            <a:extLst>
              <a:ext uri="{FF2B5EF4-FFF2-40B4-BE49-F238E27FC236}">
                <a16:creationId xmlns:a16="http://schemas.microsoft.com/office/drawing/2014/main" id="{2AAA716D-6169-4676-B83C-5B30F24092BC}"/>
              </a:ext>
            </a:extLst>
          </p:cNvPr>
          <p:cNvSpPr/>
          <p:nvPr/>
        </p:nvSpPr>
        <p:spPr>
          <a:xfrm>
            <a:off x="76200" y="57150"/>
            <a:ext cx="8991600" cy="50292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8" name="Google Shape;3672;p72">
            <a:extLst>
              <a:ext uri="{FF2B5EF4-FFF2-40B4-BE49-F238E27FC236}">
                <a16:creationId xmlns:a16="http://schemas.microsoft.com/office/drawing/2014/main" id="{40106E8F-A5BE-4812-9F1C-4981AE160ED2}"/>
              </a:ext>
            </a:extLst>
          </p:cNvPr>
          <p:cNvPicPr preferRelativeResize="0"/>
          <p:nvPr/>
        </p:nvPicPr>
        <p:blipFill rotWithShape="1">
          <a:blip r:embed="rId3">
            <a:alphaModFix/>
            <a:extLst>
              <a:ext uri="{BEBA8EAE-BF5A-486C-A8C5-ECC9F3942E4B}">
                <a14:imgProps xmlns:a14="http://schemas.microsoft.com/office/drawing/2010/main">
                  <a14:imgLayer r:embed="rId4">
                    <a14:imgEffect>
                      <a14:backgroundRemoval t="74352" b="99537" l="85573" r="99531">
                        <a14:foregroundMark x1="97969" y1="85278" x2="98333" y2="87500"/>
                        <a14:foregroundMark x1="91875" y1="93981" x2="94167" y2="96019"/>
                        <a14:foregroundMark x1="97865" y1="97963" x2="98750" y2="98796"/>
                        <a14:foregroundMark x1="99271" y1="99537" x2="99531" y2="99444"/>
                      </a14:backgroundRemoval>
                    </a14:imgEffect>
                  </a14:imgLayer>
                </a14:imgProps>
              </a:ext>
            </a:extLst>
          </a:blip>
          <a:srcRect l="84018" t="71608" r="-1189" b="-1946"/>
          <a:stretch/>
        </p:blipFill>
        <p:spPr>
          <a:xfrm rot="8079120">
            <a:off x="2936843" y="3567058"/>
            <a:ext cx="1659356" cy="1649190"/>
          </a:xfrm>
          <a:prstGeom prst="rect">
            <a:avLst/>
          </a:prstGeom>
          <a:noFill/>
          <a:ln>
            <a:noFill/>
          </a:ln>
        </p:spPr>
      </p:pic>
      <p:pic>
        <p:nvPicPr>
          <p:cNvPr id="203" name="Google Shape;3672;p72">
            <a:extLst>
              <a:ext uri="{FF2B5EF4-FFF2-40B4-BE49-F238E27FC236}">
                <a16:creationId xmlns:a16="http://schemas.microsoft.com/office/drawing/2014/main" id="{E256DD66-156B-42D9-BFC5-BB1BBCEEB8B8}"/>
              </a:ext>
            </a:extLst>
          </p:cNvPr>
          <p:cNvPicPr preferRelativeResize="0"/>
          <p:nvPr/>
        </p:nvPicPr>
        <p:blipFill rotWithShape="1">
          <a:blip r:embed="rId3">
            <a:alphaModFix/>
            <a:extLst>
              <a:ext uri="{BEBA8EAE-BF5A-486C-A8C5-ECC9F3942E4B}">
                <a14:imgProps xmlns:a14="http://schemas.microsoft.com/office/drawing/2010/main">
                  <a14:imgLayer r:embed="rId4">
                    <a14:imgEffect>
                      <a14:backgroundRemoval t="74352" b="99537" l="85573" r="99531">
                        <a14:foregroundMark x1="97969" y1="85278" x2="98333" y2="87500"/>
                        <a14:foregroundMark x1="91875" y1="93981" x2="94167" y2="96019"/>
                        <a14:foregroundMark x1="97865" y1="97963" x2="98750" y2="98796"/>
                        <a14:foregroundMark x1="99271" y1="99537" x2="99531" y2="99444"/>
                      </a14:backgroundRemoval>
                    </a14:imgEffect>
                  </a14:imgLayer>
                </a14:imgProps>
              </a:ext>
            </a:extLst>
          </a:blip>
          <a:srcRect l="84018" t="71608" r="-1189" b="-1946"/>
          <a:stretch/>
        </p:blipFill>
        <p:spPr>
          <a:xfrm rot="1449220">
            <a:off x="-328605" y="354374"/>
            <a:ext cx="1659356" cy="1649190"/>
          </a:xfrm>
          <a:prstGeom prst="rect">
            <a:avLst/>
          </a:prstGeom>
          <a:noFill/>
          <a:ln>
            <a:noFill/>
          </a:ln>
        </p:spPr>
      </p:pic>
      <p:sp>
        <p:nvSpPr>
          <p:cNvPr id="74" name="Google Shape;2073;p41">
            <a:extLst>
              <a:ext uri="{FF2B5EF4-FFF2-40B4-BE49-F238E27FC236}">
                <a16:creationId xmlns:a16="http://schemas.microsoft.com/office/drawing/2014/main" id="{0DDB58B8-4EB5-4CF2-8A61-3F8D3630EBA4}"/>
              </a:ext>
            </a:extLst>
          </p:cNvPr>
          <p:cNvSpPr txBox="1">
            <a:spLocks/>
          </p:cNvSpPr>
          <p:nvPr/>
        </p:nvSpPr>
        <p:spPr>
          <a:xfrm>
            <a:off x="594897" y="57150"/>
            <a:ext cx="7954206" cy="8785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Fredoka One"/>
              <a:buNone/>
              <a:defRPr sz="3000" b="0" i="0" u="none" strike="noStrike" cap="none">
                <a:solidFill>
                  <a:schemeClr val="accent2"/>
                </a:solidFill>
                <a:latin typeface="Fredoka One"/>
                <a:ea typeface="Fredoka One"/>
                <a:cs typeface="Fredoka One"/>
                <a:sym typeface="Fredoka One"/>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Roboto"/>
                <a:ea typeface="Roboto"/>
                <a:cs typeface="Roboto"/>
                <a:sym typeface="Roboto"/>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Roboto"/>
                <a:ea typeface="Roboto"/>
                <a:cs typeface="Roboto"/>
                <a:sym typeface="Roboto"/>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Roboto"/>
                <a:ea typeface="Roboto"/>
                <a:cs typeface="Roboto"/>
                <a:sym typeface="Roboto"/>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Roboto"/>
                <a:ea typeface="Roboto"/>
                <a:cs typeface="Roboto"/>
                <a:sym typeface="Roboto"/>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Roboto"/>
                <a:ea typeface="Roboto"/>
                <a:cs typeface="Roboto"/>
                <a:sym typeface="Roboto"/>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Roboto"/>
                <a:ea typeface="Roboto"/>
                <a:cs typeface="Roboto"/>
                <a:sym typeface="Roboto"/>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Roboto"/>
                <a:ea typeface="Roboto"/>
                <a:cs typeface="Roboto"/>
                <a:sym typeface="Roboto"/>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Roboto"/>
                <a:ea typeface="Roboto"/>
                <a:cs typeface="Roboto"/>
                <a:sym typeface="Roboto"/>
              </a:defRPr>
            </a:lvl9pPr>
          </a:lstStyle>
          <a:p>
            <a:r>
              <a:rPr lang="en-US" sz="4000">
                <a:solidFill>
                  <a:srgbClr val="88C133"/>
                </a:solidFill>
                <a:latin typeface="#9Slide05 Lobster" panose="02000506000000020003" pitchFamily="2" charset="0"/>
              </a:rPr>
              <a:t>Chậu hoa của nhóm mình </a:t>
            </a:r>
            <a:r>
              <a:rPr lang="en-US" sz="4000">
                <a:solidFill>
                  <a:srgbClr val="FF9893"/>
                </a:solidFill>
                <a:latin typeface="#9Slide05 Lobster" panose="02000506000000020003" pitchFamily="2" charset="0"/>
              </a:rPr>
              <a:t>đây!</a:t>
            </a:r>
          </a:p>
        </p:txBody>
      </p:sp>
      <p:sp>
        <p:nvSpPr>
          <p:cNvPr id="19" name="Rectangle: Rounded Corners 18">
            <a:extLst>
              <a:ext uri="{FF2B5EF4-FFF2-40B4-BE49-F238E27FC236}">
                <a16:creationId xmlns:a16="http://schemas.microsoft.com/office/drawing/2014/main" id="{A139C08A-59D6-43FA-AF32-9918A0B1497A}"/>
              </a:ext>
            </a:extLst>
          </p:cNvPr>
          <p:cNvSpPr/>
          <p:nvPr/>
        </p:nvSpPr>
        <p:spPr>
          <a:xfrm>
            <a:off x="291833" y="1098239"/>
            <a:ext cx="3594367" cy="3748742"/>
          </a:xfrm>
          <a:custGeom>
            <a:avLst/>
            <a:gdLst>
              <a:gd name="connsiteX0" fmla="*/ 0 w 3594367"/>
              <a:gd name="connsiteY0" fmla="*/ 779618 h 3748742"/>
              <a:gd name="connsiteX1" fmla="*/ 779618 w 3594367"/>
              <a:gd name="connsiteY1" fmla="*/ 0 h 3748742"/>
              <a:gd name="connsiteX2" fmla="*/ 2814749 w 3594367"/>
              <a:gd name="connsiteY2" fmla="*/ 0 h 3748742"/>
              <a:gd name="connsiteX3" fmla="*/ 3594367 w 3594367"/>
              <a:gd name="connsiteY3" fmla="*/ 779618 h 3748742"/>
              <a:gd name="connsiteX4" fmla="*/ 3594367 w 3594367"/>
              <a:gd name="connsiteY4" fmla="*/ 2969124 h 3748742"/>
              <a:gd name="connsiteX5" fmla="*/ 2814749 w 3594367"/>
              <a:gd name="connsiteY5" fmla="*/ 3748742 h 3748742"/>
              <a:gd name="connsiteX6" fmla="*/ 779618 w 3594367"/>
              <a:gd name="connsiteY6" fmla="*/ 3748742 h 3748742"/>
              <a:gd name="connsiteX7" fmla="*/ 0 w 3594367"/>
              <a:gd name="connsiteY7" fmla="*/ 2969124 h 3748742"/>
              <a:gd name="connsiteX8" fmla="*/ 0 w 3594367"/>
              <a:gd name="connsiteY8" fmla="*/ 779618 h 374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367" h="3748742" fill="none" extrusionOk="0">
                <a:moveTo>
                  <a:pt x="0" y="779618"/>
                </a:moveTo>
                <a:cubicBezTo>
                  <a:pt x="40229" y="410333"/>
                  <a:pt x="313702" y="-54551"/>
                  <a:pt x="779618" y="0"/>
                </a:cubicBezTo>
                <a:cubicBezTo>
                  <a:pt x="1239464" y="41215"/>
                  <a:pt x="2162390" y="-90031"/>
                  <a:pt x="2814749" y="0"/>
                </a:cubicBezTo>
                <a:cubicBezTo>
                  <a:pt x="3264121" y="23395"/>
                  <a:pt x="3656911" y="326864"/>
                  <a:pt x="3594367" y="779618"/>
                </a:cubicBezTo>
                <a:cubicBezTo>
                  <a:pt x="3699368" y="1632818"/>
                  <a:pt x="3581060" y="2104571"/>
                  <a:pt x="3594367" y="2969124"/>
                </a:cubicBezTo>
                <a:cubicBezTo>
                  <a:pt x="3612120" y="3390896"/>
                  <a:pt x="3257381" y="3748727"/>
                  <a:pt x="2814749" y="3748742"/>
                </a:cubicBezTo>
                <a:cubicBezTo>
                  <a:pt x="2116731" y="3759935"/>
                  <a:pt x="1641418" y="3700398"/>
                  <a:pt x="779618" y="3748742"/>
                </a:cubicBezTo>
                <a:cubicBezTo>
                  <a:pt x="348943" y="3732368"/>
                  <a:pt x="55557" y="3369128"/>
                  <a:pt x="0" y="2969124"/>
                </a:cubicBezTo>
                <a:cubicBezTo>
                  <a:pt x="2741" y="2077339"/>
                  <a:pt x="-7642" y="1592665"/>
                  <a:pt x="0" y="779618"/>
                </a:cubicBezTo>
                <a:close/>
              </a:path>
              <a:path w="3594367" h="3748742" stroke="0" extrusionOk="0">
                <a:moveTo>
                  <a:pt x="0" y="779618"/>
                </a:moveTo>
                <a:cubicBezTo>
                  <a:pt x="3896" y="375564"/>
                  <a:pt x="312764" y="13297"/>
                  <a:pt x="779618" y="0"/>
                </a:cubicBezTo>
                <a:cubicBezTo>
                  <a:pt x="995368" y="-17208"/>
                  <a:pt x="1969238" y="-5682"/>
                  <a:pt x="2814749" y="0"/>
                </a:cubicBezTo>
                <a:cubicBezTo>
                  <a:pt x="3279371" y="5064"/>
                  <a:pt x="3577457" y="358202"/>
                  <a:pt x="3594367" y="779618"/>
                </a:cubicBezTo>
                <a:cubicBezTo>
                  <a:pt x="3486266" y="1347194"/>
                  <a:pt x="3457790" y="2406481"/>
                  <a:pt x="3594367" y="2969124"/>
                </a:cubicBezTo>
                <a:cubicBezTo>
                  <a:pt x="3548183" y="3422770"/>
                  <a:pt x="3238783" y="3667476"/>
                  <a:pt x="2814749" y="3748742"/>
                </a:cubicBezTo>
                <a:cubicBezTo>
                  <a:pt x="1814830" y="3665003"/>
                  <a:pt x="1466447" y="3876563"/>
                  <a:pt x="779618" y="3748742"/>
                </a:cubicBezTo>
                <a:cubicBezTo>
                  <a:pt x="347475" y="3758656"/>
                  <a:pt x="63247" y="3418133"/>
                  <a:pt x="0" y="2969124"/>
                </a:cubicBezTo>
                <a:cubicBezTo>
                  <a:pt x="-101894" y="2320846"/>
                  <a:pt x="120843" y="1239015"/>
                  <a:pt x="0" y="779618"/>
                </a:cubicBezTo>
                <a:close/>
              </a:path>
            </a:pathLst>
          </a:custGeom>
          <a:solidFill>
            <a:schemeClr val="accent6"/>
          </a:solidFill>
          <a:ln w="28575">
            <a:extLst>
              <a:ext uri="{C807C97D-BFC1-408E-A445-0C87EB9F89A2}">
                <ask:lineSketchStyleProps xmlns:ask="http://schemas.microsoft.com/office/drawing/2018/sketchyshapes" sd="2117679170">
                  <a:prstGeom prst="roundRect">
                    <a:avLst>
                      <a:gd name="adj" fmla="val 2169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9Slide05 Lobster" panose="02000506000000020003" pitchFamily="2" charset="0"/>
              </a:rPr>
              <a:t>Dán hình chậu hoa nhóm đã trồng.</a:t>
            </a: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p:txBody>
      </p:sp>
      <p:sp>
        <p:nvSpPr>
          <p:cNvPr id="77" name="TextBox 76">
            <a:extLst>
              <a:ext uri="{FF2B5EF4-FFF2-40B4-BE49-F238E27FC236}">
                <a16:creationId xmlns:a16="http://schemas.microsoft.com/office/drawing/2014/main" id="{D0B810DB-2928-4FA8-A2BC-3668317430EB}"/>
              </a:ext>
            </a:extLst>
          </p:cNvPr>
          <p:cNvSpPr txBox="1"/>
          <p:nvPr/>
        </p:nvSpPr>
        <p:spPr>
          <a:xfrm>
            <a:off x="3779972" y="843886"/>
            <a:ext cx="4331480" cy="646331"/>
          </a:xfrm>
          <a:prstGeom prst="rect">
            <a:avLst/>
          </a:prstGeom>
          <a:noFill/>
        </p:spPr>
        <p:txBody>
          <a:bodyPr wrap="square">
            <a:spAutoFit/>
          </a:bodyPr>
          <a:lstStyle/>
          <a:p>
            <a:pPr algn="ctr"/>
            <a:r>
              <a:rPr lang="en-US" sz="1800">
                <a:solidFill>
                  <a:schemeClr val="tx1"/>
                </a:solidFill>
                <a:latin typeface="#9Slide05 Lobster" panose="02000506000000020003" pitchFamily="2" charset="0"/>
              </a:rPr>
              <a:t>Em hãy tự đánh giá chậu hoa của nhóm bằng cách khoanh vào số điểm tương ứng nhé!</a:t>
            </a:r>
          </a:p>
        </p:txBody>
      </p:sp>
      <p:grpSp>
        <p:nvGrpSpPr>
          <p:cNvPr id="78" name="Google Shape;2087;p41">
            <a:extLst>
              <a:ext uri="{FF2B5EF4-FFF2-40B4-BE49-F238E27FC236}">
                <a16:creationId xmlns:a16="http://schemas.microsoft.com/office/drawing/2014/main" id="{0FB68A23-3E71-410A-A61D-5410C3F38771}"/>
              </a:ext>
            </a:extLst>
          </p:cNvPr>
          <p:cNvGrpSpPr/>
          <p:nvPr/>
        </p:nvGrpSpPr>
        <p:grpSpPr>
          <a:xfrm>
            <a:off x="132407" y="4312969"/>
            <a:ext cx="737333" cy="691995"/>
            <a:chOff x="3351975" y="1713450"/>
            <a:chExt cx="451825" cy="424042"/>
          </a:xfrm>
        </p:grpSpPr>
        <p:sp>
          <p:nvSpPr>
            <p:cNvPr id="79" name="Google Shape;2088;p41">
              <a:extLst>
                <a:ext uri="{FF2B5EF4-FFF2-40B4-BE49-F238E27FC236}">
                  <a16:creationId xmlns:a16="http://schemas.microsoft.com/office/drawing/2014/main" id="{ABCACF6E-CEC7-4D8C-8E92-F2D4C9BA1D84}"/>
                </a:ext>
              </a:extLst>
            </p:cNvPr>
            <p:cNvSpPr/>
            <p:nvPr/>
          </p:nvSpPr>
          <p:spPr>
            <a:xfrm>
              <a:off x="3351975" y="1993593"/>
              <a:ext cx="451825" cy="143900"/>
            </a:xfrm>
            <a:custGeom>
              <a:avLst/>
              <a:gdLst/>
              <a:ahLst/>
              <a:cxnLst/>
              <a:rect l="l" t="t" r="r" b="b"/>
              <a:pathLst>
                <a:path w="18073" h="5756" extrusionOk="0">
                  <a:moveTo>
                    <a:pt x="9046" y="1"/>
                  </a:moveTo>
                  <a:cubicBezTo>
                    <a:pt x="4064" y="1"/>
                    <a:pt x="1" y="1306"/>
                    <a:pt x="1" y="2832"/>
                  </a:cubicBezTo>
                  <a:cubicBezTo>
                    <a:pt x="1" y="4450"/>
                    <a:pt x="4064" y="5755"/>
                    <a:pt x="9046" y="5755"/>
                  </a:cubicBezTo>
                  <a:cubicBezTo>
                    <a:pt x="14028" y="5755"/>
                    <a:pt x="18073" y="4450"/>
                    <a:pt x="18073" y="2832"/>
                  </a:cubicBezTo>
                  <a:cubicBezTo>
                    <a:pt x="18073"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089;p41">
              <a:extLst>
                <a:ext uri="{FF2B5EF4-FFF2-40B4-BE49-F238E27FC236}">
                  <a16:creationId xmlns:a16="http://schemas.microsoft.com/office/drawing/2014/main" id="{F48414A3-40EB-4131-A180-9D20F83B132E}"/>
                </a:ext>
              </a:extLst>
            </p:cNvPr>
            <p:cNvSpPr/>
            <p:nvPr/>
          </p:nvSpPr>
          <p:spPr>
            <a:xfrm>
              <a:off x="3371300" y="1713450"/>
              <a:ext cx="402175" cy="370200"/>
            </a:xfrm>
            <a:custGeom>
              <a:avLst/>
              <a:gdLst/>
              <a:ahLst/>
              <a:cxnLst/>
              <a:rect l="l" t="t" r="r" b="b"/>
              <a:pathLst>
                <a:path w="16087" h="14808" extrusionOk="0">
                  <a:moveTo>
                    <a:pt x="8563" y="0"/>
                  </a:moveTo>
                  <a:cubicBezTo>
                    <a:pt x="6297" y="0"/>
                    <a:pt x="4091" y="1080"/>
                    <a:pt x="2592" y="2963"/>
                  </a:cubicBezTo>
                  <a:cubicBezTo>
                    <a:pt x="460" y="5721"/>
                    <a:pt x="0" y="10078"/>
                    <a:pt x="2592" y="12762"/>
                  </a:cubicBezTo>
                  <a:cubicBezTo>
                    <a:pt x="3910" y="14189"/>
                    <a:pt x="5821" y="14807"/>
                    <a:pt x="7760" y="14807"/>
                  </a:cubicBezTo>
                  <a:cubicBezTo>
                    <a:pt x="8420" y="14807"/>
                    <a:pt x="9082" y="14736"/>
                    <a:pt x="9725" y="14600"/>
                  </a:cubicBezTo>
                  <a:cubicBezTo>
                    <a:pt x="12097" y="14141"/>
                    <a:pt x="14395" y="12615"/>
                    <a:pt x="15388" y="10243"/>
                  </a:cubicBezTo>
                  <a:cubicBezTo>
                    <a:pt x="16086" y="8625"/>
                    <a:pt x="16086" y="6861"/>
                    <a:pt x="15553" y="5335"/>
                  </a:cubicBezTo>
                  <a:cubicBezTo>
                    <a:pt x="14855" y="3184"/>
                    <a:pt x="13255" y="1345"/>
                    <a:pt x="11178" y="500"/>
                  </a:cubicBezTo>
                  <a:cubicBezTo>
                    <a:pt x="10322" y="161"/>
                    <a:pt x="9438" y="0"/>
                    <a:pt x="856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090;p41">
              <a:extLst>
                <a:ext uri="{FF2B5EF4-FFF2-40B4-BE49-F238E27FC236}">
                  <a16:creationId xmlns:a16="http://schemas.microsoft.com/office/drawing/2014/main" id="{659D94F1-A380-4EC6-889F-EC2136ABA3E4}"/>
                </a:ext>
              </a:extLst>
            </p:cNvPr>
            <p:cNvSpPr/>
            <p:nvPr/>
          </p:nvSpPr>
          <p:spPr>
            <a:xfrm>
              <a:off x="3369450" y="1771900"/>
              <a:ext cx="398050" cy="313325"/>
            </a:xfrm>
            <a:custGeom>
              <a:avLst/>
              <a:gdLst/>
              <a:ahLst/>
              <a:cxnLst/>
              <a:rect l="l" t="t" r="r" b="b"/>
              <a:pathLst>
                <a:path w="15922" h="12533" extrusionOk="0">
                  <a:moveTo>
                    <a:pt x="3218" y="0"/>
                  </a:moveTo>
                  <a:lnTo>
                    <a:pt x="3218" y="0"/>
                  </a:lnTo>
                  <a:cubicBezTo>
                    <a:pt x="2979" y="239"/>
                    <a:pt x="2832" y="460"/>
                    <a:pt x="2666" y="625"/>
                  </a:cubicBezTo>
                  <a:cubicBezTo>
                    <a:pt x="460" y="3456"/>
                    <a:pt x="0" y="7813"/>
                    <a:pt x="2593" y="10498"/>
                  </a:cubicBezTo>
                  <a:cubicBezTo>
                    <a:pt x="3984" y="11889"/>
                    <a:pt x="5901" y="12532"/>
                    <a:pt x="7851" y="12532"/>
                  </a:cubicBezTo>
                  <a:cubicBezTo>
                    <a:pt x="8478" y="12532"/>
                    <a:pt x="9108" y="12466"/>
                    <a:pt x="9726" y="12336"/>
                  </a:cubicBezTo>
                  <a:cubicBezTo>
                    <a:pt x="12097" y="11876"/>
                    <a:pt x="14469" y="10350"/>
                    <a:pt x="15462" y="7979"/>
                  </a:cubicBezTo>
                  <a:cubicBezTo>
                    <a:pt x="15701" y="7354"/>
                    <a:pt x="15848" y="6821"/>
                    <a:pt x="15921" y="6214"/>
                  </a:cubicBezTo>
                  <a:lnTo>
                    <a:pt x="15921" y="6214"/>
                  </a:lnTo>
                  <a:cubicBezTo>
                    <a:pt x="14782" y="7207"/>
                    <a:pt x="13403" y="7905"/>
                    <a:pt x="11950" y="8199"/>
                  </a:cubicBezTo>
                  <a:cubicBezTo>
                    <a:pt x="11351" y="8308"/>
                    <a:pt x="10736" y="8365"/>
                    <a:pt x="10122" y="8365"/>
                  </a:cubicBezTo>
                  <a:cubicBezTo>
                    <a:pt x="8136" y="8365"/>
                    <a:pt x="6165" y="7765"/>
                    <a:pt x="4817" y="6361"/>
                  </a:cubicBezTo>
                  <a:cubicBezTo>
                    <a:pt x="3126" y="4596"/>
                    <a:pt x="2758" y="2225"/>
                    <a:pt x="3218"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091;p41">
              <a:extLst>
                <a:ext uri="{FF2B5EF4-FFF2-40B4-BE49-F238E27FC236}">
                  <a16:creationId xmlns:a16="http://schemas.microsoft.com/office/drawing/2014/main" id="{E11A7CE4-8B7D-4BE2-B15B-11595BEF6334}"/>
                </a:ext>
              </a:extLst>
            </p:cNvPr>
            <p:cNvSpPr/>
            <p:nvPr/>
          </p:nvSpPr>
          <p:spPr>
            <a:xfrm>
              <a:off x="3512850" y="1731825"/>
              <a:ext cx="130100" cy="120200"/>
            </a:xfrm>
            <a:custGeom>
              <a:avLst/>
              <a:gdLst/>
              <a:ahLst/>
              <a:cxnLst/>
              <a:rect l="l" t="t" r="r" b="b"/>
              <a:pathLst>
                <a:path w="5204" h="4808" extrusionOk="0">
                  <a:moveTo>
                    <a:pt x="2807" y="1"/>
                  </a:moveTo>
                  <a:cubicBezTo>
                    <a:pt x="2066" y="1"/>
                    <a:pt x="1347" y="374"/>
                    <a:pt x="846" y="996"/>
                  </a:cubicBezTo>
                  <a:cubicBezTo>
                    <a:pt x="148" y="1842"/>
                    <a:pt x="0" y="3294"/>
                    <a:pt x="846" y="4140"/>
                  </a:cubicBezTo>
                  <a:cubicBezTo>
                    <a:pt x="1307" y="4601"/>
                    <a:pt x="1906" y="4807"/>
                    <a:pt x="2538" y="4807"/>
                  </a:cubicBezTo>
                  <a:cubicBezTo>
                    <a:pt x="2738" y="4807"/>
                    <a:pt x="2941" y="4787"/>
                    <a:pt x="3144" y="4747"/>
                  </a:cubicBezTo>
                  <a:cubicBezTo>
                    <a:pt x="3916" y="4600"/>
                    <a:pt x="4670" y="4067"/>
                    <a:pt x="4983" y="3294"/>
                  </a:cubicBezTo>
                  <a:cubicBezTo>
                    <a:pt x="5203" y="2761"/>
                    <a:pt x="5203" y="2228"/>
                    <a:pt x="4983" y="1768"/>
                  </a:cubicBezTo>
                  <a:cubicBezTo>
                    <a:pt x="4836" y="1070"/>
                    <a:pt x="4284" y="463"/>
                    <a:pt x="3604" y="151"/>
                  </a:cubicBezTo>
                  <a:cubicBezTo>
                    <a:pt x="3342" y="49"/>
                    <a:pt x="3073" y="1"/>
                    <a:pt x="280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092;p41">
              <a:extLst>
                <a:ext uri="{FF2B5EF4-FFF2-40B4-BE49-F238E27FC236}">
                  <a16:creationId xmlns:a16="http://schemas.microsoft.com/office/drawing/2014/main" id="{DC64C3BF-155A-4763-932C-FDD8CA394B59}"/>
                </a:ext>
              </a:extLst>
            </p:cNvPr>
            <p:cNvSpPr/>
            <p:nvPr/>
          </p:nvSpPr>
          <p:spPr>
            <a:xfrm>
              <a:off x="3479550" y="1835025"/>
              <a:ext cx="73775" cy="80100"/>
            </a:xfrm>
            <a:custGeom>
              <a:avLst/>
              <a:gdLst/>
              <a:ahLst/>
              <a:cxnLst/>
              <a:rect l="l" t="t" r="r" b="b"/>
              <a:pathLst>
                <a:path w="2951" h="3204" extrusionOk="0">
                  <a:moveTo>
                    <a:pt x="665" y="0"/>
                  </a:moveTo>
                  <a:cubicBezTo>
                    <a:pt x="396" y="0"/>
                    <a:pt x="249" y="454"/>
                    <a:pt x="487" y="692"/>
                  </a:cubicBezTo>
                  <a:cubicBezTo>
                    <a:pt x="799" y="858"/>
                    <a:pt x="1020" y="1152"/>
                    <a:pt x="1332" y="1391"/>
                  </a:cubicBezTo>
                  <a:lnTo>
                    <a:pt x="652" y="1391"/>
                  </a:lnTo>
                  <a:cubicBezTo>
                    <a:pt x="193" y="1391"/>
                    <a:pt x="193" y="2071"/>
                    <a:pt x="652" y="2071"/>
                  </a:cubicBezTo>
                  <a:lnTo>
                    <a:pt x="1185" y="2071"/>
                  </a:lnTo>
                  <a:cubicBezTo>
                    <a:pt x="873" y="2237"/>
                    <a:pt x="560" y="2384"/>
                    <a:pt x="266" y="2531"/>
                  </a:cubicBezTo>
                  <a:cubicBezTo>
                    <a:pt x="0" y="2734"/>
                    <a:pt x="187" y="3203"/>
                    <a:pt x="486" y="3203"/>
                  </a:cubicBezTo>
                  <a:cubicBezTo>
                    <a:pt x="538" y="3203"/>
                    <a:pt x="595" y="3189"/>
                    <a:pt x="652" y="3156"/>
                  </a:cubicBezTo>
                  <a:cubicBezTo>
                    <a:pt x="1332" y="2770"/>
                    <a:pt x="2031" y="2457"/>
                    <a:pt x="2711" y="2071"/>
                  </a:cubicBezTo>
                  <a:cubicBezTo>
                    <a:pt x="2950" y="1924"/>
                    <a:pt x="2950" y="1538"/>
                    <a:pt x="2638" y="1464"/>
                  </a:cubicBezTo>
                  <a:cubicBezTo>
                    <a:pt x="2638" y="1464"/>
                    <a:pt x="1185" y="325"/>
                    <a:pt x="873" y="86"/>
                  </a:cubicBezTo>
                  <a:cubicBezTo>
                    <a:pt x="799" y="26"/>
                    <a:pt x="728" y="0"/>
                    <a:pt x="665"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093;p41">
              <a:extLst>
                <a:ext uri="{FF2B5EF4-FFF2-40B4-BE49-F238E27FC236}">
                  <a16:creationId xmlns:a16="http://schemas.microsoft.com/office/drawing/2014/main" id="{9B5C2909-58DC-47B3-A6B5-E5D84F5E1AA1}"/>
                </a:ext>
              </a:extLst>
            </p:cNvPr>
            <p:cNvSpPr/>
            <p:nvPr/>
          </p:nvSpPr>
          <p:spPr>
            <a:xfrm>
              <a:off x="3606600" y="1835025"/>
              <a:ext cx="75350" cy="80100"/>
            </a:xfrm>
            <a:custGeom>
              <a:avLst/>
              <a:gdLst/>
              <a:ahLst/>
              <a:cxnLst/>
              <a:rect l="l" t="t" r="r" b="b"/>
              <a:pathLst>
                <a:path w="3014" h="3204" extrusionOk="0">
                  <a:moveTo>
                    <a:pt x="2360" y="0"/>
                  </a:moveTo>
                  <a:cubicBezTo>
                    <a:pt x="2296" y="0"/>
                    <a:pt x="2226" y="26"/>
                    <a:pt x="2152" y="86"/>
                  </a:cubicBezTo>
                  <a:cubicBezTo>
                    <a:pt x="1839" y="325"/>
                    <a:pt x="387" y="1464"/>
                    <a:pt x="387" y="1464"/>
                  </a:cubicBezTo>
                  <a:cubicBezTo>
                    <a:pt x="74" y="1538"/>
                    <a:pt x="1" y="1924"/>
                    <a:pt x="313" y="2071"/>
                  </a:cubicBezTo>
                  <a:cubicBezTo>
                    <a:pt x="920" y="2457"/>
                    <a:pt x="1692" y="2770"/>
                    <a:pt x="2372" y="3156"/>
                  </a:cubicBezTo>
                  <a:cubicBezTo>
                    <a:pt x="2430" y="3189"/>
                    <a:pt x="2486" y="3203"/>
                    <a:pt x="2539" y="3203"/>
                  </a:cubicBezTo>
                  <a:cubicBezTo>
                    <a:pt x="2836" y="3203"/>
                    <a:pt x="3013" y="2734"/>
                    <a:pt x="2685" y="2531"/>
                  </a:cubicBezTo>
                  <a:cubicBezTo>
                    <a:pt x="2464" y="2384"/>
                    <a:pt x="2152" y="2237"/>
                    <a:pt x="1839" y="2071"/>
                  </a:cubicBezTo>
                  <a:lnTo>
                    <a:pt x="2372" y="2071"/>
                  </a:lnTo>
                  <a:cubicBezTo>
                    <a:pt x="2759" y="2071"/>
                    <a:pt x="2759" y="1391"/>
                    <a:pt x="2372" y="1391"/>
                  </a:cubicBezTo>
                  <a:lnTo>
                    <a:pt x="1692" y="1391"/>
                  </a:lnTo>
                  <a:cubicBezTo>
                    <a:pt x="1913" y="1152"/>
                    <a:pt x="2225" y="858"/>
                    <a:pt x="2464" y="692"/>
                  </a:cubicBezTo>
                  <a:cubicBezTo>
                    <a:pt x="2762" y="454"/>
                    <a:pt x="2626" y="0"/>
                    <a:pt x="2360"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094;p41">
              <a:extLst>
                <a:ext uri="{FF2B5EF4-FFF2-40B4-BE49-F238E27FC236}">
                  <a16:creationId xmlns:a16="http://schemas.microsoft.com/office/drawing/2014/main" id="{51D8F9CC-77D9-44C2-A26E-F8E548DE8993}"/>
                </a:ext>
              </a:extLst>
            </p:cNvPr>
            <p:cNvSpPr/>
            <p:nvPr/>
          </p:nvSpPr>
          <p:spPr>
            <a:xfrm>
              <a:off x="3420925" y="1906100"/>
              <a:ext cx="109425" cy="44150"/>
            </a:xfrm>
            <a:custGeom>
              <a:avLst/>
              <a:gdLst/>
              <a:ahLst/>
              <a:cxnLst/>
              <a:rect l="l" t="t" r="r" b="b"/>
              <a:pathLst>
                <a:path w="4377" h="1766" extrusionOk="0">
                  <a:moveTo>
                    <a:pt x="2152" y="0"/>
                  </a:moveTo>
                  <a:cubicBezTo>
                    <a:pt x="993" y="0"/>
                    <a:pt x="1" y="386"/>
                    <a:pt x="1" y="919"/>
                  </a:cubicBezTo>
                  <a:cubicBezTo>
                    <a:pt x="1" y="1379"/>
                    <a:pt x="993" y="1765"/>
                    <a:pt x="2152" y="1765"/>
                  </a:cubicBezTo>
                  <a:cubicBezTo>
                    <a:pt x="3365" y="1765"/>
                    <a:pt x="4376" y="1379"/>
                    <a:pt x="4376" y="919"/>
                  </a:cubicBezTo>
                  <a:cubicBezTo>
                    <a:pt x="4376" y="386"/>
                    <a:pt x="3365"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095;p41">
              <a:extLst>
                <a:ext uri="{FF2B5EF4-FFF2-40B4-BE49-F238E27FC236}">
                  <a16:creationId xmlns:a16="http://schemas.microsoft.com/office/drawing/2014/main" id="{78AA2320-A628-4358-9019-98066F86DAEE}"/>
                </a:ext>
              </a:extLst>
            </p:cNvPr>
            <p:cNvSpPr/>
            <p:nvPr/>
          </p:nvSpPr>
          <p:spPr>
            <a:xfrm>
              <a:off x="3631425" y="1906100"/>
              <a:ext cx="107575" cy="44150"/>
            </a:xfrm>
            <a:custGeom>
              <a:avLst/>
              <a:gdLst/>
              <a:ahLst/>
              <a:cxnLst/>
              <a:rect l="l" t="t" r="r" b="b"/>
              <a:pathLst>
                <a:path w="4303" h="1766" extrusionOk="0">
                  <a:moveTo>
                    <a:pt x="2152" y="0"/>
                  </a:moveTo>
                  <a:cubicBezTo>
                    <a:pt x="1012" y="0"/>
                    <a:pt x="1" y="386"/>
                    <a:pt x="1" y="919"/>
                  </a:cubicBezTo>
                  <a:cubicBezTo>
                    <a:pt x="1" y="1379"/>
                    <a:pt x="1012" y="1765"/>
                    <a:pt x="2152" y="1765"/>
                  </a:cubicBezTo>
                  <a:cubicBezTo>
                    <a:pt x="3383" y="1765"/>
                    <a:pt x="4303" y="1379"/>
                    <a:pt x="4303" y="919"/>
                  </a:cubicBezTo>
                  <a:cubicBezTo>
                    <a:pt x="4303" y="386"/>
                    <a:pt x="3383"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096;p41">
              <a:extLst>
                <a:ext uri="{FF2B5EF4-FFF2-40B4-BE49-F238E27FC236}">
                  <a16:creationId xmlns:a16="http://schemas.microsoft.com/office/drawing/2014/main" id="{EDDC29BE-0119-4B38-9D34-8106E31F4839}"/>
                </a:ext>
              </a:extLst>
            </p:cNvPr>
            <p:cNvSpPr/>
            <p:nvPr/>
          </p:nvSpPr>
          <p:spPr>
            <a:xfrm>
              <a:off x="3535825" y="1915750"/>
              <a:ext cx="88275" cy="51500"/>
            </a:xfrm>
            <a:custGeom>
              <a:avLst/>
              <a:gdLst/>
              <a:ahLst/>
              <a:cxnLst/>
              <a:rect l="l" t="t" r="r" b="b"/>
              <a:pathLst>
                <a:path w="3531" h="2060" extrusionOk="0">
                  <a:moveTo>
                    <a:pt x="387" y="0"/>
                  </a:moveTo>
                  <a:cubicBezTo>
                    <a:pt x="148" y="0"/>
                    <a:pt x="1" y="147"/>
                    <a:pt x="1" y="386"/>
                  </a:cubicBezTo>
                  <a:cubicBezTo>
                    <a:pt x="1" y="1306"/>
                    <a:pt x="846" y="2059"/>
                    <a:pt x="1766" y="2059"/>
                  </a:cubicBezTo>
                  <a:cubicBezTo>
                    <a:pt x="2758" y="2059"/>
                    <a:pt x="3530" y="1306"/>
                    <a:pt x="3530" y="386"/>
                  </a:cubicBezTo>
                  <a:cubicBezTo>
                    <a:pt x="3530" y="147"/>
                    <a:pt x="3365" y="0"/>
                    <a:pt x="3218" y="0"/>
                  </a:cubicBezTo>
                  <a:cubicBezTo>
                    <a:pt x="2997" y="0"/>
                    <a:pt x="2832" y="147"/>
                    <a:pt x="2832" y="386"/>
                  </a:cubicBezTo>
                  <a:cubicBezTo>
                    <a:pt x="2832" y="920"/>
                    <a:pt x="2372" y="1379"/>
                    <a:pt x="1766" y="1379"/>
                  </a:cubicBezTo>
                  <a:cubicBezTo>
                    <a:pt x="1232" y="1379"/>
                    <a:pt x="773" y="920"/>
                    <a:pt x="773" y="386"/>
                  </a:cubicBezTo>
                  <a:cubicBezTo>
                    <a:pt x="773" y="147"/>
                    <a:pt x="607" y="0"/>
                    <a:pt x="387"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097;p41">
              <a:extLst>
                <a:ext uri="{FF2B5EF4-FFF2-40B4-BE49-F238E27FC236}">
                  <a16:creationId xmlns:a16="http://schemas.microsoft.com/office/drawing/2014/main" id="{96EB70A9-ED43-4D3D-A712-BC5DB2C7CB69}"/>
                </a:ext>
              </a:extLst>
            </p:cNvPr>
            <p:cNvSpPr/>
            <p:nvPr/>
          </p:nvSpPr>
          <p:spPr>
            <a:xfrm>
              <a:off x="3702675" y="1898275"/>
              <a:ext cx="24825" cy="25300"/>
            </a:xfrm>
            <a:custGeom>
              <a:avLst/>
              <a:gdLst/>
              <a:ahLst/>
              <a:cxnLst/>
              <a:rect l="l" t="t" r="r" b="b"/>
              <a:pathLst>
                <a:path w="993" h="1012" extrusionOk="0">
                  <a:moveTo>
                    <a:pt x="460" y="1"/>
                  </a:moveTo>
                  <a:cubicBezTo>
                    <a:pt x="221" y="1"/>
                    <a:pt x="0" y="240"/>
                    <a:pt x="0" y="460"/>
                  </a:cubicBezTo>
                  <a:cubicBezTo>
                    <a:pt x="0" y="773"/>
                    <a:pt x="221" y="1012"/>
                    <a:pt x="460" y="1012"/>
                  </a:cubicBezTo>
                  <a:cubicBezTo>
                    <a:pt x="754" y="1012"/>
                    <a:pt x="993" y="773"/>
                    <a:pt x="993" y="460"/>
                  </a:cubicBezTo>
                  <a:cubicBezTo>
                    <a:pt x="993" y="240"/>
                    <a:pt x="754" y="1"/>
                    <a:pt x="4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098;p41">
              <a:extLst>
                <a:ext uri="{FF2B5EF4-FFF2-40B4-BE49-F238E27FC236}">
                  <a16:creationId xmlns:a16="http://schemas.microsoft.com/office/drawing/2014/main" id="{1F0D9DAA-0E91-49C5-89D6-09D431AEC7F1}"/>
                </a:ext>
              </a:extLst>
            </p:cNvPr>
            <p:cNvSpPr/>
            <p:nvPr/>
          </p:nvSpPr>
          <p:spPr>
            <a:xfrm>
              <a:off x="3430575" y="1898275"/>
              <a:ext cx="24850" cy="25300"/>
            </a:xfrm>
            <a:custGeom>
              <a:avLst/>
              <a:gdLst/>
              <a:ahLst/>
              <a:cxnLst/>
              <a:rect l="l" t="t" r="r" b="b"/>
              <a:pathLst>
                <a:path w="994" h="1012" extrusionOk="0">
                  <a:moveTo>
                    <a:pt x="534" y="1"/>
                  </a:moveTo>
                  <a:cubicBezTo>
                    <a:pt x="221" y="1"/>
                    <a:pt x="1" y="240"/>
                    <a:pt x="1" y="460"/>
                  </a:cubicBezTo>
                  <a:cubicBezTo>
                    <a:pt x="1" y="773"/>
                    <a:pt x="221" y="1012"/>
                    <a:pt x="534" y="1012"/>
                  </a:cubicBezTo>
                  <a:cubicBezTo>
                    <a:pt x="773" y="1012"/>
                    <a:pt x="993" y="773"/>
                    <a:pt x="993" y="460"/>
                  </a:cubicBezTo>
                  <a:cubicBezTo>
                    <a:pt x="993" y="240"/>
                    <a:pt x="773"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2099;p41">
            <a:extLst>
              <a:ext uri="{FF2B5EF4-FFF2-40B4-BE49-F238E27FC236}">
                <a16:creationId xmlns:a16="http://schemas.microsoft.com/office/drawing/2014/main" id="{18F26489-2797-43A4-8CB5-00796DE1E7CB}"/>
              </a:ext>
            </a:extLst>
          </p:cNvPr>
          <p:cNvGrpSpPr/>
          <p:nvPr/>
        </p:nvGrpSpPr>
        <p:grpSpPr>
          <a:xfrm>
            <a:off x="701887" y="192437"/>
            <a:ext cx="737333" cy="691995"/>
            <a:chOff x="4067363" y="1713450"/>
            <a:chExt cx="451825" cy="424042"/>
          </a:xfrm>
        </p:grpSpPr>
        <p:sp>
          <p:nvSpPr>
            <p:cNvPr id="163" name="Google Shape;2100;p41">
              <a:extLst>
                <a:ext uri="{FF2B5EF4-FFF2-40B4-BE49-F238E27FC236}">
                  <a16:creationId xmlns:a16="http://schemas.microsoft.com/office/drawing/2014/main" id="{46471019-D3D5-43A8-A5A3-13195E1214AD}"/>
                </a:ext>
              </a:extLst>
            </p:cNvPr>
            <p:cNvSpPr/>
            <p:nvPr/>
          </p:nvSpPr>
          <p:spPr>
            <a:xfrm>
              <a:off x="4067363" y="1993593"/>
              <a:ext cx="451825" cy="143900"/>
            </a:xfrm>
            <a:custGeom>
              <a:avLst/>
              <a:gdLst/>
              <a:ahLst/>
              <a:cxnLst/>
              <a:rect l="l" t="t" r="r" b="b"/>
              <a:pathLst>
                <a:path w="18073" h="5756" extrusionOk="0">
                  <a:moveTo>
                    <a:pt x="9027" y="1"/>
                  </a:moveTo>
                  <a:cubicBezTo>
                    <a:pt x="4063" y="1"/>
                    <a:pt x="0" y="1306"/>
                    <a:pt x="0" y="2832"/>
                  </a:cubicBezTo>
                  <a:cubicBezTo>
                    <a:pt x="0" y="4450"/>
                    <a:pt x="4063" y="5755"/>
                    <a:pt x="9027" y="5755"/>
                  </a:cubicBezTo>
                  <a:cubicBezTo>
                    <a:pt x="14083" y="5755"/>
                    <a:pt x="18072" y="4450"/>
                    <a:pt x="18072" y="2832"/>
                  </a:cubicBezTo>
                  <a:cubicBezTo>
                    <a:pt x="18072" y="1306"/>
                    <a:pt x="14083" y="1"/>
                    <a:pt x="9027"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01;p41">
              <a:extLst>
                <a:ext uri="{FF2B5EF4-FFF2-40B4-BE49-F238E27FC236}">
                  <a16:creationId xmlns:a16="http://schemas.microsoft.com/office/drawing/2014/main" id="{51985A72-FB3C-4A00-800F-E465BA11BF81}"/>
                </a:ext>
              </a:extLst>
            </p:cNvPr>
            <p:cNvSpPr/>
            <p:nvPr/>
          </p:nvSpPr>
          <p:spPr>
            <a:xfrm>
              <a:off x="4089200" y="1713450"/>
              <a:ext cx="402175" cy="370200"/>
            </a:xfrm>
            <a:custGeom>
              <a:avLst/>
              <a:gdLst/>
              <a:ahLst/>
              <a:cxnLst/>
              <a:rect l="l" t="t" r="r" b="b"/>
              <a:pathLst>
                <a:path w="16087" h="14808" extrusionOk="0">
                  <a:moveTo>
                    <a:pt x="8596" y="0"/>
                  </a:moveTo>
                  <a:cubicBezTo>
                    <a:pt x="6351" y="0"/>
                    <a:pt x="4183" y="1080"/>
                    <a:pt x="2685" y="2963"/>
                  </a:cubicBezTo>
                  <a:cubicBezTo>
                    <a:pt x="460" y="5721"/>
                    <a:pt x="1" y="10078"/>
                    <a:pt x="2611" y="12762"/>
                  </a:cubicBezTo>
                  <a:cubicBezTo>
                    <a:pt x="3983" y="14189"/>
                    <a:pt x="5909" y="14807"/>
                    <a:pt x="7813" y="14807"/>
                  </a:cubicBezTo>
                  <a:cubicBezTo>
                    <a:pt x="8461" y="14807"/>
                    <a:pt x="9106" y="14736"/>
                    <a:pt x="9726" y="14600"/>
                  </a:cubicBezTo>
                  <a:cubicBezTo>
                    <a:pt x="12189" y="14141"/>
                    <a:pt x="14488" y="12615"/>
                    <a:pt x="15480" y="10243"/>
                  </a:cubicBezTo>
                  <a:cubicBezTo>
                    <a:pt x="16087" y="8625"/>
                    <a:pt x="16087" y="6861"/>
                    <a:pt x="15627" y="5335"/>
                  </a:cubicBezTo>
                  <a:cubicBezTo>
                    <a:pt x="14947" y="3184"/>
                    <a:pt x="13256" y="1345"/>
                    <a:pt x="11197" y="500"/>
                  </a:cubicBezTo>
                  <a:cubicBezTo>
                    <a:pt x="10341" y="161"/>
                    <a:pt x="9463" y="0"/>
                    <a:pt x="8596"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02;p41">
              <a:extLst>
                <a:ext uri="{FF2B5EF4-FFF2-40B4-BE49-F238E27FC236}">
                  <a16:creationId xmlns:a16="http://schemas.microsoft.com/office/drawing/2014/main" id="{AE46153D-42E7-418D-A6FF-788B0FBD1CA6}"/>
                </a:ext>
              </a:extLst>
            </p:cNvPr>
            <p:cNvSpPr/>
            <p:nvPr/>
          </p:nvSpPr>
          <p:spPr>
            <a:xfrm>
              <a:off x="4087375" y="1771900"/>
              <a:ext cx="398500" cy="313325"/>
            </a:xfrm>
            <a:custGeom>
              <a:avLst/>
              <a:gdLst/>
              <a:ahLst/>
              <a:cxnLst/>
              <a:rect l="l" t="t" r="r" b="b"/>
              <a:pathLst>
                <a:path w="15940" h="12533" extrusionOk="0">
                  <a:moveTo>
                    <a:pt x="3217" y="0"/>
                  </a:moveTo>
                  <a:cubicBezTo>
                    <a:pt x="3070" y="239"/>
                    <a:pt x="2831" y="460"/>
                    <a:pt x="2684" y="625"/>
                  </a:cubicBezTo>
                  <a:cubicBezTo>
                    <a:pt x="533" y="3456"/>
                    <a:pt x="0" y="7813"/>
                    <a:pt x="2611" y="10498"/>
                  </a:cubicBezTo>
                  <a:cubicBezTo>
                    <a:pt x="4002" y="11889"/>
                    <a:pt x="5961" y="12532"/>
                    <a:pt x="7923" y="12532"/>
                  </a:cubicBezTo>
                  <a:cubicBezTo>
                    <a:pt x="8555" y="12532"/>
                    <a:pt x="9186" y="12466"/>
                    <a:pt x="9799" y="12336"/>
                  </a:cubicBezTo>
                  <a:cubicBezTo>
                    <a:pt x="12189" y="11876"/>
                    <a:pt x="14487" y="10350"/>
                    <a:pt x="15480" y="7979"/>
                  </a:cubicBezTo>
                  <a:cubicBezTo>
                    <a:pt x="15700" y="7354"/>
                    <a:pt x="15866" y="6821"/>
                    <a:pt x="15939" y="6214"/>
                  </a:cubicBezTo>
                  <a:lnTo>
                    <a:pt x="15939" y="6214"/>
                  </a:lnTo>
                  <a:cubicBezTo>
                    <a:pt x="14781" y="7207"/>
                    <a:pt x="13402" y="7905"/>
                    <a:pt x="11950" y="8199"/>
                  </a:cubicBezTo>
                  <a:cubicBezTo>
                    <a:pt x="11373" y="8308"/>
                    <a:pt x="10774" y="8365"/>
                    <a:pt x="10172" y="8365"/>
                  </a:cubicBezTo>
                  <a:cubicBezTo>
                    <a:pt x="8223" y="8365"/>
                    <a:pt x="6240" y="7765"/>
                    <a:pt x="4835" y="6361"/>
                  </a:cubicBezTo>
                  <a:cubicBezTo>
                    <a:pt x="3217" y="4596"/>
                    <a:pt x="2758" y="2225"/>
                    <a:pt x="3217"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03;p41">
              <a:extLst>
                <a:ext uri="{FF2B5EF4-FFF2-40B4-BE49-F238E27FC236}">
                  <a16:creationId xmlns:a16="http://schemas.microsoft.com/office/drawing/2014/main" id="{8FE90B7E-7572-442F-B8A9-07BF0DD89674}"/>
                </a:ext>
              </a:extLst>
            </p:cNvPr>
            <p:cNvSpPr/>
            <p:nvPr/>
          </p:nvSpPr>
          <p:spPr>
            <a:xfrm>
              <a:off x="4233050" y="1731825"/>
              <a:ext cx="128275" cy="120200"/>
            </a:xfrm>
            <a:custGeom>
              <a:avLst/>
              <a:gdLst/>
              <a:ahLst/>
              <a:cxnLst/>
              <a:rect l="l" t="t" r="r" b="b"/>
              <a:pathLst>
                <a:path w="5131" h="4808" extrusionOk="0">
                  <a:moveTo>
                    <a:pt x="2752" y="1"/>
                  </a:moveTo>
                  <a:cubicBezTo>
                    <a:pt x="2028" y="1"/>
                    <a:pt x="1293" y="374"/>
                    <a:pt x="847" y="996"/>
                  </a:cubicBezTo>
                  <a:cubicBezTo>
                    <a:pt x="148" y="1842"/>
                    <a:pt x="1" y="3294"/>
                    <a:pt x="755" y="4140"/>
                  </a:cubicBezTo>
                  <a:cubicBezTo>
                    <a:pt x="1230" y="4601"/>
                    <a:pt x="1874" y="4807"/>
                    <a:pt x="2487" y="4807"/>
                  </a:cubicBezTo>
                  <a:cubicBezTo>
                    <a:pt x="2681" y="4807"/>
                    <a:pt x="2872" y="4787"/>
                    <a:pt x="3053" y="4747"/>
                  </a:cubicBezTo>
                  <a:cubicBezTo>
                    <a:pt x="3825" y="4600"/>
                    <a:pt x="4597" y="4067"/>
                    <a:pt x="4891" y="3294"/>
                  </a:cubicBezTo>
                  <a:cubicBezTo>
                    <a:pt x="5130" y="2761"/>
                    <a:pt x="5130" y="2228"/>
                    <a:pt x="4983" y="1768"/>
                  </a:cubicBezTo>
                  <a:cubicBezTo>
                    <a:pt x="4744" y="1070"/>
                    <a:pt x="4211" y="463"/>
                    <a:pt x="3512" y="151"/>
                  </a:cubicBezTo>
                  <a:cubicBezTo>
                    <a:pt x="3270" y="49"/>
                    <a:pt x="3011" y="1"/>
                    <a:pt x="2752"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04;p41">
              <a:extLst>
                <a:ext uri="{FF2B5EF4-FFF2-40B4-BE49-F238E27FC236}">
                  <a16:creationId xmlns:a16="http://schemas.microsoft.com/office/drawing/2014/main" id="{321185F9-D919-4021-BC42-6065E3EA9666}"/>
                </a:ext>
              </a:extLst>
            </p:cNvPr>
            <p:cNvSpPr/>
            <p:nvPr/>
          </p:nvSpPr>
          <p:spPr>
            <a:xfrm>
              <a:off x="4346125" y="1848650"/>
              <a:ext cx="72650" cy="72625"/>
            </a:xfrm>
            <a:custGeom>
              <a:avLst/>
              <a:gdLst/>
              <a:ahLst/>
              <a:cxnLst/>
              <a:rect l="l" t="t" r="r" b="b"/>
              <a:pathLst>
                <a:path w="2906" h="2905" extrusionOk="0">
                  <a:moveTo>
                    <a:pt x="1453" y="0"/>
                  </a:moveTo>
                  <a:cubicBezTo>
                    <a:pt x="681" y="0"/>
                    <a:pt x="1" y="699"/>
                    <a:pt x="1" y="1453"/>
                  </a:cubicBezTo>
                  <a:cubicBezTo>
                    <a:pt x="1" y="2298"/>
                    <a:pt x="681" y="2905"/>
                    <a:pt x="1453" y="2905"/>
                  </a:cubicBezTo>
                  <a:cubicBezTo>
                    <a:pt x="2207" y="2905"/>
                    <a:pt x="2905" y="2298"/>
                    <a:pt x="2905" y="1453"/>
                  </a:cubicBezTo>
                  <a:cubicBezTo>
                    <a:pt x="2905" y="699"/>
                    <a:pt x="2207"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05;p41">
              <a:extLst>
                <a:ext uri="{FF2B5EF4-FFF2-40B4-BE49-F238E27FC236}">
                  <a16:creationId xmlns:a16="http://schemas.microsoft.com/office/drawing/2014/main" id="{B59DB120-8458-48AE-B902-F9798306E211}"/>
                </a:ext>
              </a:extLst>
            </p:cNvPr>
            <p:cNvSpPr/>
            <p:nvPr/>
          </p:nvSpPr>
          <p:spPr>
            <a:xfrm>
              <a:off x="4181125" y="1848650"/>
              <a:ext cx="70800" cy="72625"/>
            </a:xfrm>
            <a:custGeom>
              <a:avLst/>
              <a:gdLst/>
              <a:ahLst/>
              <a:cxnLst/>
              <a:rect l="l" t="t" r="r" b="b"/>
              <a:pathLst>
                <a:path w="2832" h="2905" extrusionOk="0">
                  <a:moveTo>
                    <a:pt x="1453" y="0"/>
                  </a:moveTo>
                  <a:cubicBezTo>
                    <a:pt x="626" y="0"/>
                    <a:pt x="0" y="699"/>
                    <a:pt x="0" y="1453"/>
                  </a:cubicBezTo>
                  <a:cubicBezTo>
                    <a:pt x="0" y="2298"/>
                    <a:pt x="626" y="2905"/>
                    <a:pt x="1453" y="2905"/>
                  </a:cubicBezTo>
                  <a:cubicBezTo>
                    <a:pt x="2225" y="2905"/>
                    <a:pt x="2832" y="2298"/>
                    <a:pt x="2832" y="1453"/>
                  </a:cubicBezTo>
                  <a:cubicBezTo>
                    <a:pt x="2832" y="699"/>
                    <a:pt x="2225"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06;p41">
              <a:extLst>
                <a:ext uri="{FF2B5EF4-FFF2-40B4-BE49-F238E27FC236}">
                  <a16:creationId xmlns:a16="http://schemas.microsoft.com/office/drawing/2014/main" id="{413E6FE7-5632-4978-85FD-4FD5E3D4F58C}"/>
                </a:ext>
              </a:extLst>
            </p:cNvPr>
            <p:cNvSpPr/>
            <p:nvPr/>
          </p:nvSpPr>
          <p:spPr>
            <a:xfrm>
              <a:off x="4135175"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07;p41">
              <a:extLst>
                <a:ext uri="{FF2B5EF4-FFF2-40B4-BE49-F238E27FC236}">
                  <a16:creationId xmlns:a16="http://schemas.microsoft.com/office/drawing/2014/main" id="{72D45B73-FD10-4369-A477-5DBBB80094B7}"/>
                </a:ext>
              </a:extLst>
            </p:cNvPr>
            <p:cNvSpPr/>
            <p:nvPr/>
          </p:nvSpPr>
          <p:spPr>
            <a:xfrm>
              <a:off x="4351650"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08;p41">
              <a:extLst>
                <a:ext uri="{FF2B5EF4-FFF2-40B4-BE49-F238E27FC236}">
                  <a16:creationId xmlns:a16="http://schemas.microsoft.com/office/drawing/2014/main" id="{F566F2BC-DEAA-4BEB-BFA8-2F5EFD45DF3B}"/>
                </a:ext>
              </a:extLst>
            </p:cNvPr>
            <p:cNvSpPr/>
            <p:nvPr/>
          </p:nvSpPr>
          <p:spPr>
            <a:xfrm>
              <a:off x="4256050" y="1917575"/>
              <a:ext cx="84125" cy="51975"/>
            </a:xfrm>
            <a:custGeom>
              <a:avLst/>
              <a:gdLst/>
              <a:ahLst/>
              <a:cxnLst/>
              <a:rect l="l" t="t" r="r" b="b"/>
              <a:pathLst>
                <a:path w="3365" h="2079" extrusionOk="0">
                  <a:moveTo>
                    <a:pt x="294" y="1"/>
                  </a:moveTo>
                  <a:cubicBezTo>
                    <a:pt x="147" y="1"/>
                    <a:pt x="0" y="148"/>
                    <a:pt x="0" y="313"/>
                  </a:cubicBezTo>
                  <a:cubicBezTo>
                    <a:pt x="0" y="773"/>
                    <a:pt x="74" y="1067"/>
                    <a:pt x="294" y="1380"/>
                  </a:cubicBezTo>
                  <a:cubicBezTo>
                    <a:pt x="607" y="1839"/>
                    <a:pt x="1140" y="2078"/>
                    <a:pt x="1673" y="2078"/>
                  </a:cubicBezTo>
                  <a:cubicBezTo>
                    <a:pt x="2133" y="2078"/>
                    <a:pt x="2592" y="1839"/>
                    <a:pt x="2905" y="1527"/>
                  </a:cubicBezTo>
                  <a:cubicBezTo>
                    <a:pt x="3217" y="1233"/>
                    <a:pt x="3365" y="847"/>
                    <a:pt x="3365" y="387"/>
                  </a:cubicBezTo>
                  <a:cubicBezTo>
                    <a:pt x="3365" y="148"/>
                    <a:pt x="3217" y="1"/>
                    <a:pt x="305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09;p41">
              <a:extLst>
                <a:ext uri="{FF2B5EF4-FFF2-40B4-BE49-F238E27FC236}">
                  <a16:creationId xmlns:a16="http://schemas.microsoft.com/office/drawing/2014/main" id="{5B48479A-7A6B-4104-9289-857B0137B569}"/>
                </a:ext>
              </a:extLst>
            </p:cNvPr>
            <p:cNvSpPr/>
            <p:nvPr/>
          </p:nvSpPr>
          <p:spPr>
            <a:xfrm>
              <a:off x="4263400" y="1938725"/>
              <a:ext cx="65275" cy="30825"/>
            </a:xfrm>
            <a:custGeom>
              <a:avLst/>
              <a:gdLst/>
              <a:ahLst/>
              <a:cxnLst/>
              <a:rect l="l" t="t" r="r" b="b"/>
              <a:pathLst>
                <a:path w="2611" h="1233" extrusionOk="0">
                  <a:moveTo>
                    <a:pt x="1379" y="1"/>
                  </a:moveTo>
                  <a:cubicBezTo>
                    <a:pt x="846" y="1"/>
                    <a:pt x="386" y="221"/>
                    <a:pt x="0" y="534"/>
                  </a:cubicBezTo>
                  <a:cubicBezTo>
                    <a:pt x="313" y="993"/>
                    <a:pt x="846" y="1232"/>
                    <a:pt x="1379" y="1232"/>
                  </a:cubicBezTo>
                  <a:cubicBezTo>
                    <a:pt x="1839" y="1232"/>
                    <a:pt x="2298" y="993"/>
                    <a:pt x="2611" y="681"/>
                  </a:cubicBezTo>
                  <a:cubicBezTo>
                    <a:pt x="2390" y="313"/>
                    <a:pt x="1931" y="1"/>
                    <a:pt x="1379"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10;p41">
              <a:extLst>
                <a:ext uri="{FF2B5EF4-FFF2-40B4-BE49-F238E27FC236}">
                  <a16:creationId xmlns:a16="http://schemas.microsoft.com/office/drawing/2014/main" id="{BB74415E-26D0-4D49-AA3A-609A35DF9279}"/>
                </a:ext>
              </a:extLst>
            </p:cNvPr>
            <p:cNvSpPr/>
            <p:nvPr/>
          </p:nvSpPr>
          <p:spPr>
            <a:xfrm>
              <a:off x="4428400" y="1896450"/>
              <a:ext cx="26675" cy="28975"/>
            </a:xfrm>
            <a:custGeom>
              <a:avLst/>
              <a:gdLst/>
              <a:ahLst/>
              <a:cxnLst/>
              <a:rect l="l" t="t" r="r" b="b"/>
              <a:pathLst>
                <a:path w="1067" h="1159" extrusionOk="0">
                  <a:moveTo>
                    <a:pt x="533" y="0"/>
                  </a:moveTo>
                  <a:cubicBezTo>
                    <a:pt x="221" y="0"/>
                    <a:pt x="0" y="239"/>
                    <a:pt x="0" y="533"/>
                  </a:cubicBezTo>
                  <a:cubicBezTo>
                    <a:pt x="0" y="846"/>
                    <a:pt x="221" y="1158"/>
                    <a:pt x="533" y="1158"/>
                  </a:cubicBezTo>
                  <a:cubicBezTo>
                    <a:pt x="846" y="1158"/>
                    <a:pt x="1067" y="846"/>
                    <a:pt x="1067" y="533"/>
                  </a:cubicBezTo>
                  <a:cubicBezTo>
                    <a:pt x="1067"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11;p41">
              <a:extLst>
                <a:ext uri="{FF2B5EF4-FFF2-40B4-BE49-F238E27FC236}">
                  <a16:creationId xmlns:a16="http://schemas.microsoft.com/office/drawing/2014/main" id="{0E5E9A24-9748-4F1E-ABE0-57323B006719}"/>
                </a:ext>
              </a:extLst>
            </p:cNvPr>
            <p:cNvSpPr/>
            <p:nvPr/>
          </p:nvSpPr>
          <p:spPr>
            <a:xfrm>
              <a:off x="4158150" y="1896450"/>
              <a:ext cx="27125" cy="28975"/>
            </a:xfrm>
            <a:custGeom>
              <a:avLst/>
              <a:gdLst/>
              <a:ahLst/>
              <a:cxnLst/>
              <a:rect l="l" t="t" r="r" b="b"/>
              <a:pathLst>
                <a:path w="1085" h="1159" extrusionOk="0">
                  <a:moveTo>
                    <a:pt x="533" y="0"/>
                  </a:moveTo>
                  <a:cubicBezTo>
                    <a:pt x="239" y="0"/>
                    <a:pt x="0" y="239"/>
                    <a:pt x="0" y="533"/>
                  </a:cubicBezTo>
                  <a:cubicBezTo>
                    <a:pt x="0" y="846"/>
                    <a:pt x="239" y="1158"/>
                    <a:pt x="533" y="1158"/>
                  </a:cubicBezTo>
                  <a:cubicBezTo>
                    <a:pt x="846" y="1158"/>
                    <a:pt x="1085" y="846"/>
                    <a:pt x="1085" y="533"/>
                  </a:cubicBezTo>
                  <a:cubicBezTo>
                    <a:pt x="1085"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roup 8">
            <a:extLst>
              <a:ext uri="{FF2B5EF4-FFF2-40B4-BE49-F238E27FC236}">
                <a16:creationId xmlns:a16="http://schemas.microsoft.com/office/drawing/2014/main" id="{8F6ECEC3-B29C-4D82-AC48-6C700CEE303A}"/>
              </a:ext>
            </a:extLst>
          </p:cNvPr>
          <p:cNvGrpSpPr/>
          <p:nvPr/>
        </p:nvGrpSpPr>
        <p:grpSpPr>
          <a:xfrm>
            <a:off x="4049829" y="1500449"/>
            <a:ext cx="4561482" cy="3357301"/>
            <a:chOff x="4049829" y="1352550"/>
            <a:chExt cx="4561482" cy="3357301"/>
          </a:xfrm>
        </p:grpSpPr>
        <p:grpSp>
          <p:nvGrpSpPr>
            <p:cNvPr id="6" name="Group 5">
              <a:extLst>
                <a:ext uri="{FF2B5EF4-FFF2-40B4-BE49-F238E27FC236}">
                  <a16:creationId xmlns:a16="http://schemas.microsoft.com/office/drawing/2014/main" id="{1C91F0FD-85B4-4FC1-9B0E-0CCB9FB4F229}"/>
                </a:ext>
              </a:extLst>
            </p:cNvPr>
            <p:cNvGrpSpPr/>
            <p:nvPr/>
          </p:nvGrpSpPr>
          <p:grpSpPr>
            <a:xfrm>
              <a:off x="4077983" y="1352550"/>
              <a:ext cx="4533328" cy="646417"/>
              <a:chOff x="4077983" y="1712511"/>
              <a:chExt cx="4533328" cy="646417"/>
            </a:xfrm>
          </p:grpSpPr>
          <p:sp>
            <p:nvSpPr>
              <p:cNvPr id="5" name="Rectangle: Rounded Corners 4">
                <a:extLst>
                  <a:ext uri="{FF2B5EF4-FFF2-40B4-BE49-F238E27FC236}">
                    <a16:creationId xmlns:a16="http://schemas.microsoft.com/office/drawing/2014/main" id="{10163572-BC66-40CE-8D99-BB6A4A8EAC10}"/>
                  </a:ext>
                </a:extLst>
              </p:cNvPr>
              <p:cNvSpPr/>
              <p:nvPr/>
            </p:nvSpPr>
            <p:spPr>
              <a:xfrm>
                <a:off x="4253540" y="1821930"/>
                <a:ext cx="4357771" cy="462377"/>
              </a:xfrm>
              <a:prstGeom prst="roundRect">
                <a:avLst/>
              </a:prstGeom>
              <a:solidFill>
                <a:schemeClr val="accent6"/>
              </a:solidFill>
              <a:ln>
                <a:solidFill>
                  <a:srgbClr val="ECE7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dk1"/>
                    </a:solidFill>
                    <a:latin typeface="#9Slide03 Cabin" panose="00000500000000000000" pitchFamily="2" charset="0"/>
                    <a:ea typeface="Lato"/>
                    <a:cs typeface="Lato"/>
                    <a:sym typeface="Lato"/>
                  </a:rPr>
                  <a:t>            - </a:t>
                </a:r>
                <a:r>
                  <a:rPr lang="vi-VN">
                    <a:solidFill>
                      <a:schemeClr val="dk1"/>
                    </a:solidFill>
                    <a:latin typeface="#9Slide03 Cabin" panose="00000500000000000000" pitchFamily="2" charset="0"/>
                    <a:ea typeface="Lato"/>
                    <a:cs typeface="Lato"/>
                    <a:sym typeface="Lato"/>
                  </a:rPr>
                  <a:t>Trồng được </a:t>
                </a:r>
                <a:r>
                  <a:rPr lang="en-US">
                    <a:solidFill>
                      <a:schemeClr val="dk1"/>
                    </a:solidFill>
                    <a:latin typeface="#9Slide03 Cabin" panose="00000500000000000000" pitchFamily="2" charset="0"/>
                    <a:ea typeface="Lato"/>
                    <a:cs typeface="Lato"/>
                    <a:sym typeface="Lato"/>
                  </a:rPr>
                  <a:t>1 chậu hoa.</a:t>
                </a:r>
                <a:endParaRPr lang="vi-VN">
                  <a:solidFill>
                    <a:schemeClr val="dk1"/>
                  </a:solidFill>
                  <a:latin typeface="#9Slide03 Cabin" panose="00000500000000000000" pitchFamily="2" charset="0"/>
                  <a:ea typeface="Lato"/>
                  <a:cs typeface="Lato"/>
                  <a:sym typeface="Lato"/>
                </a:endParaRPr>
              </a:p>
            </p:txBody>
          </p:sp>
          <p:grpSp>
            <p:nvGrpSpPr>
              <p:cNvPr id="4" name="Group 3">
                <a:extLst>
                  <a:ext uri="{FF2B5EF4-FFF2-40B4-BE49-F238E27FC236}">
                    <a16:creationId xmlns:a16="http://schemas.microsoft.com/office/drawing/2014/main" id="{48F7D2F7-62E1-4952-AC42-791176D9E43D}"/>
                  </a:ext>
                </a:extLst>
              </p:cNvPr>
              <p:cNvGrpSpPr/>
              <p:nvPr/>
            </p:nvGrpSpPr>
            <p:grpSpPr>
              <a:xfrm>
                <a:off x="4077983" y="1712511"/>
                <a:ext cx="646417" cy="646417"/>
                <a:chOff x="4077983" y="1712511"/>
                <a:chExt cx="1061400" cy="1061400"/>
              </a:xfrm>
            </p:grpSpPr>
            <p:sp>
              <p:nvSpPr>
                <p:cNvPr id="176" name="Google Shape;2958;p59">
                  <a:extLst>
                    <a:ext uri="{FF2B5EF4-FFF2-40B4-BE49-F238E27FC236}">
                      <a16:creationId xmlns:a16="http://schemas.microsoft.com/office/drawing/2014/main" id="{AF6CA405-2AA3-41E9-9B18-DF35064DBB68}"/>
                    </a:ext>
                  </a:extLst>
                </p:cNvPr>
                <p:cNvSpPr/>
                <p:nvPr/>
              </p:nvSpPr>
              <p:spPr>
                <a:xfrm>
                  <a:off x="4077983" y="1712511"/>
                  <a:ext cx="1061400" cy="1061400"/>
                </a:xfrm>
                <a:prstGeom prst="ellipse">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961;p59">
                  <a:extLst>
                    <a:ext uri="{FF2B5EF4-FFF2-40B4-BE49-F238E27FC236}">
                      <a16:creationId xmlns:a16="http://schemas.microsoft.com/office/drawing/2014/main" id="{EDA5E9DE-5416-41F6-8767-A54F009C84AE}"/>
                    </a:ext>
                  </a:extLst>
                </p:cNvPr>
                <p:cNvSpPr txBox="1">
                  <a:spLocks/>
                </p:cNvSpPr>
                <p:nvPr/>
              </p:nvSpPr>
              <p:spPr>
                <a:xfrm>
                  <a:off x="4101833" y="1883355"/>
                  <a:ext cx="1013700" cy="719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4800"/>
                    <a:buFont typeface="Fredoka One"/>
                    <a:buNone/>
                    <a:defRPr sz="3000" b="0" i="0" u="none" strike="noStrike" cap="none">
                      <a:solidFill>
                        <a:schemeClr val="dk2"/>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9pPr>
                </a:lstStyle>
                <a:p>
                  <a:r>
                    <a:rPr lang="en" sz="3200">
                      <a:solidFill>
                        <a:schemeClr val="accent6"/>
                      </a:solidFill>
                    </a:rPr>
                    <a:t>+1</a:t>
                  </a:r>
                </a:p>
              </p:txBody>
            </p:sp>
          </p:grpSp>
        </p:grpSp>
        <p:grpSp>
          <p:nvGrpSpPr>
            <p:cNvPr id="187" name="Group 186">
              <a:extLst>
                <a:ext uri="{FF2B5EF4-FFF2-40B4-BE49-F238E27FC236}">
                  <a16:creationId xmlns:a16="http://schemas.microsoft.com/office/drawing/2014/main" id="{AA28AE88-61B0-4A92-82C2-56481C4E6DCB}"/>
                </a:ext>
              </a:extLst>
            </p:cNvPr>
            <p:cNvGrpSpPr/>
            <p:nvPr/>
          </p:nvGrpSpPr>
          <p:grpSpPr>
            <a:xfrm>
              <a:off x="4087319" y="2050772"/>
              <a:ext cx="4523992" cy="646417"/>
              <a:chOff x="4077983" y="1712511"/>
              <a:chExt cx="4523992" cy="646417"/>
            </a:xfrm>
          </p:grpSpPr>
          <p:sp>
            <p:nvSpPr>
              <p:cNvPr id="188" name="Rectangle: Rounded Corners 187">
                <a:extLst>
                  <a:ext uri="{FF2B5EF4-FFF2-40B4-BE49-F238E27FC236}">
                    <a16:creationId xmlns:a16="http://schemas.microsoft.com/office/drawing/2014/main" id="{FB8C5A65-6227-490A-95B7-E1AFC92E94C0}"/>
                  </a:ext>
                </a:extLst>
              </p:cNvPr>
              <p:cNvSpPr/>
              <p:nvPr/>
            </p:nvSpPr>
            <p:spPr>
              <a:xfrm>
                <a:off x="4277935" y="1767220"/>
                <a:ext cx="4324040" cy="536991"/>
              </a:xfrm>
              <a:prstGeom prst="roundRect">
                <a:avLst/>
              </a:prstGeom>
              <a:solidFill>
                <a:schemeClr val="accent6"/>
              </a:solidFill>
              <a:ln>
                <a:solidFill>
                  <a:srgbClr val="ECE7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rtl="0">
                  <a:spcBef>
                    <a:spcPts val="0"/>
                  </a:spcBef>
                  <a:spcAft>
                    <a:spcPts val="0"/>
                  </a:spcAft>
                  <a:buNone/>
                </a:pPr>
                <a:r>
                  <a:rPr lang="en-US">
                    <a:solidFill>
                      <a:schemeClr val="dk1"/>
                    </a:solidFill>
                    <a:latin typeface="#9Slide03 Cabin" panose="00000500000000000000" pitchFamily="2" charset="0"/>
                    <a:ea typeface="Lato"/>
                    <a:cs typeface="Lato"/>
                    <a:sym typeface="Lato"/>
                  </a:rPr>
                  <a:t>          </a:t>
                </a:r>
              </a:p>
              <a:p>
                <a:pPr marL="0" lvl="0" indent="0" algn="just" rtl="0">
                  <a:spcBef>
                    <a:spcPts val="0"/>
                  </a:spcBef>
                  <a:spcAft>
                    <a:spcPts val="0"/>
                  </a:spcAft>
                  <a:buNone/>
                </a:pPr>
                <a:r>
                  <a:rPr lang="en-US">
                    <a:solidFill>
                      <a:schemeClr val="dk1"/>
                    </a:solidFill>
                    <a:latin typeface="#9Slide03 Cabin" panose="00000500000000000000" pitchFamily="2" charset="0"/>
                    <a:ea typeface="Lato"/>
                    <a:cs typeface="Lato"/>
                    <a:sym typeface="Lato"/>
                  </a:rPr>
                  <a:t>           - </a:t>
                </a:r>
                <a:r>
                  <a:rPr lang="vi-VN">
                    <a:solidFill>
                      <a:schemeClr val="dk1"/>
                    </a:solidFill>
                    <a:latin typeface="#9Slide03 Cabin" panose="00000500000000000000" pitchFamily="2" charset="0"/>
                    <a:ea typeface="Lato"/>
                    <a:cs typeface="Lato"/>
                    <a:sym typeface="Lato"/>
                  </a:rPr>
                  <a:t>Trồng được 1 chậu</a:t>
                </a:r>
                <a:r>
                  <a:rPr lang="en-US">
                    <a:solidFill>
                      <a:schemeClr val="dk1"/>
                    </a:solidFill>
                    <a:latin typeface="#9Slide03 Cabin" panose="00000500000000000000" pitchFamily="2" charset="0"/>
                    <a:ea typeface="Lato"/>
                    <a:cs typeface="Lato"/>
                    <a:sym typeface="Lato"/>
                  </a:rPr>
                  <a:t> hoa.</a:t>
                </a:r>
                <a:endParaRPr lang="vi-VN">
                  <a:solidFill>
                    <a:schemeClr val="dk1"/>
                  </a:solidFill>
                  <a:latin typeface="#9Slide03 Cabin" panose="00000500000000000000" pitchFamily="2" charset="0"/>
                  <a:ea typeface="Lato"/>
                  <a:cs typeface="Lato"/>
                  <a:sym typeface="Lato"/>
                </a:endParaRPr>
              </a:p>
              <a:p>
                <a:pPr marL="0" lvl="0" indent="0" rtl="0">
                  <a:spcBef>
                    <a:spcPts val="0"/>
                  </a:spcBef>
                  <a:spcAft>
                    <a:spcPts val="0"/>
                  </a:spcAft>
                  <a:buNone/>
                </a:pPr>
                <a:r>
                  <a:rPr lang="en-US" b="1">
                    <a:solidFill>
                      <a:schemeClr val="dk1"/>
                    </a:solidFill>
                    <a:latin typeface="#9Slide03 Cabin" panose="00000500000000000000" pitchFamily="2" charset="0"/>
                    <a:ea typeface="Lato"/>
                    <a:cs typeface="Lato"/>
                    <a:sym typeface="Lato"/>
                  </a:rPr>
                  <a:t>           - </a:t>
                </a:r>
                <a:r>
                  <a:rPr lang="vi-VN">
                    <a:solidFill>
                      <a:schemeClr val="dk1"/>
                    </a:solidFill>
                    <a:latin typeface="#9Slide03 Cabin" panose="00000500000000000000" pitchFamily="2" charset="0"/>
                    <a:ea typeface="Lato"/>
                    <a:cs typeface="Lato"/>
                    <a:sym typeface="Lato"/>
                  </a:rPr>
                  <a:t>Sử dụng chậu </a:t>
                </a:r>
                <a:r>
                  <a:rPr lang="en-US">
                    <a:solidFill>
                      <a:schemeClr val="dk1"/>
                    </a:solidFill>
                    <a:latin typeface="#9Slide03 Cabin" panose="00000500000000000000" pitchFamily="2" charset="0"/>
                    <a:ea typeface="Lato"/>
                    <a:cs typeface="Lato"/>
                    <a:sym typeface="Lato"/>
                  </a:rPr>
                  <a:t>và giá thể phù hợp</a:t>
                </a:r>
                <a:r>
                  <a:rPr lang="vi-VN">
                    <a:solidFill>
                      <a:schemeClr val="dk1"/>
                    </a:solidFill>
                    <a:latin typeface="#9Slide03 Cabin" panose="00000500000000000000" pitchFamily="2" charset="0"/>
                    <a:ea typeface="Lato"/>
                    <a:cs typeface="Lato"/>
                    <a:sym typeface="Lato"/>
                  </a:rPr>
                  <a:t>.</a:t>
                </a:r>
              </a:p>
              <a:p>
                <a:endParaRPr lang="vi-VN">
                  <a:solidFill>
                    <a:schemeClr val="dk1"/>
                  </a:solidFill>
                  <a:latin typeface="#9Slide03 Cabin" panose="00000500000000000000" pitchFamily="2" charset="0"/>
                  <a:ea typeface="Lato"/>
                  <a:cs typeface="Lato"/>
                  <a:sym typeface="Lato"/>
                </a:endParaRPr>
              </a:p>
            </p:txBody>
          </p:sp>
          <p:grpSp>
            <p:nvGrpSpPr>
              <p:cNvPr id="189" name="Group 188">
                <a:extLst>
                  <a:ext uri="{FF2B5EF4-FFF2-40B4-BE49-F238E27FC236}">
                    <a16:creationId xmlns:a16="http://schemas.microsoft.com/office/drawing/2014/main" id="{24A2C4BC-B369-44AD-B9B0-3B7A34230F6E}"/>
                  </a:ext>
                </a:extLst>
              </p:cNvPr>
              <p:cNvGrpSpPr/>
              <p:nvPr/>
            </p:nvGrpSpPr>
            <p:grpSpPr>
              <a:xfrm>
                <a:off x="4077983" y="1712511"/>
                <a:ext cx="646417" cy="646417"/>
                <a:chOff x="4077983" y="1712511"/>
                <a:chExt cx="1061400" cy="1061400"/>
              </a:xfrm>
            </p:grpSpPr>
            <p:sp>
              <p:nvSpPr>
                <p:cNvPr id="190" name="Google Shape;2958;p59">
                  <a:extLst>
                    <a:ext uri="{FF2B5EF4-FFF2-40B4-BE49-F238E27FC236}">
                      <a16:creationId xmlns:a16="http://schemas.microsoft.com/office/drawing/2014/main" id="{7D351BA0-CD1D-45EC-ABE9-E5AE2507DAF3}"/>
                    </a:ext>
                  </a:extLst>
                </p:cNvPr>
                <p:cNvSpPr/>
                <p:nvPr/>
              </p:nvSpPr>
              <p:spPr>
                <a:xfrm>
                  <a:off x="4077983" y="1712511"/>
                  <a:ext cx="1061400" cy="1061400"/>
                </a:xfrm>
                <a:prstGeom prst="ellipse">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961;p59">
                  <a:extLst>
                    <a:ext uri="{FF2B5EF4-FFF2-40B4-BE49-F238E27FC236}">
                      <a16:creationId xmlns:a16="http://schemas.microsoft.com/office/drawing/2014/main" id="{F0B7CAF9-0001-4050-B3CB-D1C989BBC3CB}"/>
                    </a:ext>
                  </a:extLst>
                </p:cNvPr>
                <p:cNvSpPr txBox="1">
                  <a:spLocks/>
                </p:cNvSpPr>
                <p:nvPr/>
              </p:nvSpPr>
              <p:spPr>
                <a:xfrm>
                  <a:off x="4101833" y="1883355"/>
                  <a:ext cx="1013700" cy="719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4800"/>
                    <a:buFont typeface="Fredoka One"/>
                    <a:buNone/>
                    <a:defRPr sz="3000" b="0" i="0" u="none" strike="noStrike" cap="none">
                      <a:solidFill>
                        <a:schemeClr val="dk2"/>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9pPr>
                </a:lstStyle>
                <a:p>
                  <a:r>
                    <a:rPr lang="en" sz="2800">
                      <a:solidFill>
                        <a:schemeClr val="accent6"/>
                      </a:solidFill>
                    </a:rPr>
                    <a:t>+2</a:t>
                  </a:r>
                </a:p>
              </p:txBody>
            </p:sp>
          </p:grpSp>
        </p:grpSp>
        <p:grpSp>
          <p:nvGrpSpPr>
            <p:cNvPr id="192" name="Group 191">
              <a:extLst>
                <a:ext uri="{FF2B5EF4-FFF2-40B4-BE49-F238E27FC236}">
                  <a16:creationId xmlns:a16="http://schemas.microsoft.com/office/drawing/2014/main" id="{B1D1A204-5C33-4543-9283-8DB15B07C5DB}"/>
                </a:ext>
              </a:extLst>
            </p:cNvPr>
            <p:cNvGrpSpPr/>
            <p:nvPr/>
          </p:nvGrpSpPr>
          <p:grpSpPr>
            <a:xfrm>
              <a:off x="4077537" y="2800350"/>
              <a:ext cx="4533774" cy="751969"/>
              <a:chOff x="4077982" y="1691807"/>
              <a:chExt cx="4561483" cy="707790"/>
            </a:xfrm>
          </p:grpSpPr>
          <p:sp>
            <p:nvSpPr>
              <p:cNvPr id="193" name="Rectangle: Rounded Corners 192">
                <a:extLst>
                  <a:ext uri="{FF2B5EF4-FFF2-40B4-BE49-F238E27FC236}">
                    <a16:creationId xmlns:a16="http://schemas.microsoft.com/office/drawing/2014/main" id="{379E94A0-3F05-48BD-B8FF-BC8210870078}"/>
                  </a:ext>
                </a:extLst>
              </p:cNvPr>
              <p:cNvSpPr/>
              <p:nvPr/>
            </p:nvSpPr>
            <p:spPr>
              <a:xfrm>
                <a:off x="4315425" y="1691807"/>
                <a:ext cx="4324040" cy="707790"/>
              </a:xfrm>
              <a:prstGeom prst="roundRect">
                <a:avLst/>
              </a:prstGeom>
              <a:solidFill>
                <a:schemeClr val="accent6"/>
              </a:solidFill>
              <a:ln>
                <a:solidFill>
                  <a:srgbClr val="ECE7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rtl="0">
                  <a:spcBef>
                    <a:spcPts val="0"/>
                  </a:spcBef>
                  <a:spcAft>
                    <a:spcPts val="0"/>
                  </a:spcAft>
                  <a:buNone/>
                </a:pPr>
                <a:r>
                  <a:rPr lang="en-US">
                    <a:solidFill>
                      <a:schemeClr val="dk1"/>
                    </a:solidFill>
                    <a:latin typeface="#9Slide03 Cabin" panose="00000500000000000000" pitchFamily="2" charset="0"/>
                    <a:ea typeface="Lato"/>
                    <a:cs typeface="Lato"/>
                    <a:sym typeface="Lato"/>
                  </a:rPr>
                  <a:t>          </a:t>
                </a:r>
              </a:p>
              <a:p>
                <a:pPr marL="0" lvl="0" indent="0" algn="just" rtl="0">
                  <a:spcBef>
                    <a:spcPts val="0"/>
                  </a:spcBef>
                  <a:spcAft>
                    <a:spcPts val="0"/>
                  </a:spcAft>
                  <a:buNone/>
                </a:pPr>
                <a:r>
                  <a:rPr lang="en-US">
                    <a:solidFill>
                      <a:schemeClr val="dk1"/>
                    </a:solidFill>
                    <a:latin typeface="#9Slide03 Cabin" panose="00000500000000000000" pitchFamily="2" charset="0"/>
                    <a:ea typeface="Lato"/>
                    <a:cs typeface="Lato"/>
                    <a:sym typeface="Lato"/>
                  </a:rPr>
                  <a:t>           - </a:t>
                </a:r>
                <a:r>
                  <a:rPr lang="vi-VN">
                    <a:solidFill>
                      <a:schemeClr val="dk1"/>
                    </a:solidFill>
                    <a:latin typeface="#9Slide03 Cabin" panose="00000500000000000000" pitchFamily="2" charset="0"/>
                    <a:ea typeface="Lato"/>
                    <a:cs typeface="Lato"/>
                    <a:sym typeface="Lato"/>
                  </a:rPr>
                  <a:t>Trồng được 1 chậu </a:t>
                </a:r>
                <a:r>
                  <a:rPr lang="en-US">
                    <a:solidFill>
                      <a:schemeClr val="dk1"/>
                    </a:solidFill>
                    <a:latin typeface="#9Slide03 Cabin" panose="00000500000000000000" pitchFamily="2" charset="0"/>
                    <a:ea typeface="Lato"/>
                    <a:cs typeface="Lato"/>
                    <a:sym typeface="Lato"/>
                  </a:rPr>
                  <a:t>hoa.</a:t>
                </a:r>
                <a:endParaRPr lang="vi-VN">
                  <a:solidFill>
                    <a:schemeClr val="dk1"/>
                  </a:solidFill>
                  <a:latin typeface="#9Slide03 Cabin" panose="00000500000000000000" pitchFamily="2" charset="0"/>
                  <a:ea typeface="Lato"/>
                  <a:cs typeface="Lato"/>
                  <a:sym typeface="Lato"/>
                </a:endParaRPr>
              </a:p>
              <a:p>
                <a:pPr marL="0" lvl="0" indent="0" rtl="0">
                  <a:spcBef>
                    <a:spcPts val="0"/>
                  </a:spcBef>
                  <a:spcAft>
                    <a:spcPts val="0"/>
                  </a:spcAft>
                  <a:buNone/>
                </a:pPr>
                <a:r>
                  <a:rPr lang="en-US" b="1">
                    <a:solidFill>
                      <a:schemeClr val="dk1"/>
                    </a:solidFill>
                    <a:latin typeface="#9Slide03 Cabin" panose="00000500000000000000" pitchFamily="2" charset="0"/>
                    <a:ea typeface="Lato"/>
                    <a:cs typeface="Lato"/>
                    <a:sym typeface="Lato"/>
                  </a:rPr>
                  <a:t>           - </a:t>
                </a:r>
                <a:r>
                  <a:rPr lang="vi-VN">
                    <a:solidFill>
                      <a:schemeClr val="dk1"/>
                    </a:solidFill>
                    <a:latin typeface="#9Slide03 Cabin" panose="00000500000000000000" pitchFamily="2" charset="0"/>
                    <a:ea typeface="Lato"/>
                    <a:cs typeface="Lato"/>
                    <a:sym typeface="Lato"/>
                  </a:rPr>
                  <a:t>Sử dụng chậu </a:t>
                </a:r>
                <a:r>
                  <a:rPr lang="en-US">
                    <a:solidFill>
                      <a:schemeClr val="dk1"/>
                    </a:solidFill>
                    <a:latin typeface="#9Slide03 Cabin" panose="00000500000000000000" pitchFamily="2" charset="0"/>
                    <a:ea typeface="Lato"/>
                    <a:cs typeface="Lato"/>
                    <a:sym typeface="Lato"/>
                  </a:rPr>
                  <a:t>và giá thể</a:t>
                </a:r>
                <a:r>
                  <a:rPr lang="vi-VN">
                    <a:solidFill>
                      <a:schemeClr val="dk1"/>
                    </a:solidFill>
                    <a:latin typeface="#9Slide03 Cabin" panose="00000500000000000000" pitchFamily="2" charset="0"/>
                    <a:ea typeface="Lato"/>
                    <a:cs typeface="Lato"/>
                    <a:sym typeface="Lato"/>
                  </a:rPr>
                  <a:t> phù hợp</a:t>
                </a:r>
                <a:r>
                  <a:rPr lang="en-US">
                    <a:solidFill>
                      <a:schemeClr val="dk1"/>
                    </a:solidFill>
                    <a:latin typeface="#9Slide03 Cabin" panose="00000500000000000000" pitchFamily="2" charset="0"/>
                    <a:ea typeface="Lato"/>
                    <a:cs typeface="Lato"/>
                    <a:sym typeface="Lato"/>
                  </a:rPr>
                  <a:t>.</a:t>
                </a:r>
              </a:p>
              <a:p>
                <a:pPr marL="0" lvl="0" indent="0" rtl="0">
                  <a:spcBef>
                    <a:spcPts val="0"/>
                  </a:spcBef>
                  <a:spcAft>
                    <a:spcPts val="0"/>
                  </a:spcAft>
                  <a:buNone/>
                </a:pPr>
                <a:r>
                  <a:rPr lang="en-US" b="1">
                    <a:solidFill>
                      <a:schemeClr val="dk1"/>
                    </a:solidFill>
                    <a:latin typeface="#9Slide03 Cabin" panose="00000500000000000000" pitchFamily="2" charset="0"/>
                    <a:ea typeface="Lato"/>
                    <a:cs typeface="Lato"/>
                    <a:sym typeface="Lato"/>
                  </a:rPr>
                  <a:t>          </a:t>
                </a:r>
                <a:r>
                  <a:rPr lang="en-US">
                    <a:solidFill>
                      <a:schemeClr val="dk1"/>
                    </a:solidFill>
                    <a:latin typeface="#9Slide03 Cabin" panose="00000500000000000000" pitchFamily="2" charset="0"/>
                    <a:ea typeface="Lato"/>
                    <a:cs typeface="Lato"/>
                    <a:sym typeface="Lato"/>
                  </a:rPr>
                  <a:t> - </a:t>
                </a:r>
                <a:r>
                  <a:rPr lang="en">
                    <a:solidFill>
                      <a:schemeClr val="dk1"/>
                    </a:solidFill>
                    <a:latin typeface="#9Slide03 Cabin" panose="00000500000000000000" pitchFamily="2" charset="0"/>
                    <a:ea typeface="Lato"/>
                    <a:cs typeface="Lato"/>
                    <a:sym typeface="Lato"/>
                  </a:rPr>
                  <a:t>Trang trí đẹp, thân thiện với môi trường.</a:t>
                </a:r>
                <a:endParaRPr lang="vi-VN">
                  <a:solidFill>
                    <a:schemeClr val="dk1"/>
                  </a:solidFill>
                  <a:latin typeface="#9Slide03 Cabin" panose="00000500000000000000" pitchFamily="2" charset="0"/>
                  <a:ea typeface="Lato"/>
                  <a:cs typeface="Lato"/>
                  <a:sym typeface="Lato"/>
                </a:endParaRPr>
              </a:p>
              <a:p>
                <a:endParaRPr lang="vi-VN">
                  <a:solidFill>
                    <a:schemeClr val="dk1"/>
                  </a:solidFill>
                  <a:latin typeface="#9Slide03 Cabin" panose="00000500000000000000" pitchFamily="2" charset="0"/>
                  <a:ea typeface="Lato"/>
                  <a:cs typeface="Lato"/>
                  <a:sym typeface="Lato"/>
                </a:endParaRPr>
              </a:p>
            </p:txBody>
          </p:sp>
          <p:grpSp>
            <p:nvGrpSpPr>
              <p:cNvPr id="194" name="Group 193">
                <a:extLst>
                  <a:ext uri="{FF2B5EF4-FFF2-40B4-BE49-F238E27FC236}">
                    <a16:creationId xmlns:a16="http://schemas.microsoft.com/office/drawing/2014/main" id="{3185E659-B40A-46A0-95A3-DEF2B61D1CC3}"/>
                  </a:ext>
                </a:extLst>
              </p:cNvPr>
              <p:cNvGrpSpPr/>
              <p:nvPr/>
            </p:nvGrpSpPr>
            <p:grpSpPr>
              <a:xfrm>
                <a:off x="4077982" y="1736377"/>
                <a:ext cx="660209" cy="593728"/>
                <a:chOff x="4077981" y="1751698"/>
                <a:chExt cx="1084046" cy="974886"/>
              </a:xfrm>
            </p:grpSpPr>
            <p:sp>
              <p:nvSpPr>
                <p:cNvPr id="195" name="Google Shape;2958;p59">
                  <a:extLst>
                    <a:ext uri="{FF2B5EF4-FFF2-40B4-BE49-F238E27FC236}">
                      <a16:creationId xmlns:a16="http://schemas.microsoft.com/office/drawing/2014/main" id="{0C2B226F-B6B1-49D8-AEEF-5929C7920235}"/>
                    </a:ext>
                  </a:extLst>
                </p:cNvPr>
                <p:cNvSpPr/>
                <p:nvPr/>
              </p:nvSpPr>
              <p:spPr>
                <a:xfrm>
                  <a:off x="4077981" y="1751698"/>
                  <a:ext cx="1084046" cy="974886"/>
                </a:xfrm>
                <a:prstGeom prst="ellipse">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961;p59">
                  <a:extLst>
                    <a:ext uri="{FF2B5EF4-FFF2-40B4-BE49-F238E27FC236}">
                      <a16:creationId xmlns:a16="http://schemas.microsoft.com/office/drawing/2014/main" id="{1D7A7555-2E4B-421E-A451-13E79ABDD0F8}"/>
                    </a:ext>
                  </a:extLst>
                </p:cNvPr>
                <p:cNvSpPr txBox="1">
                  <a:spLocks/>
                </p:cNvSpPr>
                <p:nvPr/>
              </p:nvSpPr>
              <p:spPr>
                <a:xfrm>
                  <a:off x="4101833" y="1883355"/>
                  <a:ext cx="1013700" cy="719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4800"/>
                    <a:buFont typeface="Fredoka One"/>
                    <a:buNone/>
                    <a:defRPr sz="3000" b="0" i="0" u="none" strike="noStrike" cap="none">
                      <a:solidFill>
                        <a:schemeClr val="dk2"/>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9pPr>
                </a:lstStyle>
                <a:p>
                  <a:r>
                    <a:rPr lang="en" sz="2800">
                      <a:solidFill>
                        <a:schemeClr val="accent6"/>
                      </a:solidFill>
                    </a:rPr>
                    <a:t>+3</a:t>
                  </a:r>
                </a:p>
              </p:txBody>
            </p:sp>
          </p:grpSp>
        </p:grpSp>
        <p:grpSp>
          <p:nvGrpSpPr>
            <p:cNvPr id="197" name="Group 196">
              <a:extLst>
                <a:ext uri="{FF2B5EF4-FFF2-40B4-BE49-F238E27FC236}">
                  <a16:creationId xmlns:a16="http://schemas.microsoft.com/office/drawing/2014/main" id="{DF02BD41-713B-4D52-ACB7-D5F56DF0A05F}"/>
                </a:ext>
              </a:extLst>
            </p:cNvPr>
            <p:cNvGrpSpPr/>
            <p:nvPr/>
          </p:nvGrpSpPr>
          <p:grpSpPr>
            <a:xfrm>
              <a:off x="4049829" y="3714750"/>
              <a:ext cx="4561482" cy="995101"/>
              <a:chOff x="4077983" y="1404497"/>
              <a:chExt cx="4561482" cy="995101"/>
            </a:xfrm>
          </p:grpSpPr>
          <p:sp>
            <p:nvSpPr>
              <p:cNvPr id="198" name="Rectangle: Rounded Corners 197">
                <a:extLst>
                  <a:ext uri="{FF2B5EF4-FFF2-40B4-BE49-F238E27FC236}">
                    <a16:creationId xmlns:a16="http://schemas.microsoft.com/office/drawing/2014/main" id="{677BD4BF-0EFE-4B1C-83FD-98710F9584E4}"/>
                  </a:ext>
                </a:extLst>
              </p:cNvPr>
              <p:cNvSpPr/>
              <p:nvPr/>
            </p:nvSpPr>
            <p:spPr>
              <a:xfrm>
                <a:off x="4315425" y="1404497"/>
                <a:ext cx="4324040" cy="995101"/>
              </a:xfrm>
              <a:prstGeom prst="roundRect">
                <a:avLst/>
              </a:prstGeom>
              <a:solidFill>
                <a:schemeClr val="accent6"/>
              </a:solidFill>
              <a:ln>
                <a:solidFill>
                  <a:srgbClr val="ECE7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rtl="0">
                  <a:spcBef>
                    <a:spcPts val="0"/>
                  </a:spcBef>
                  <a:spcAft>
                    <a:spcPts val="0"/>
                  </a:spcAft>
                  <a:buNone/>
                </a:pPr>
                <a:r>
                  <a:rPr lang="en-US">
                    <a:solidFill>
                      <a:schemeClr val="dk1"/>
                    </a:solidFill>
                    <a:latin typeface="#9Slide03 Cabin" panose="00000500000000000000" pitchFamily="2" charset="0"/>
                    <a:ea typeface="Lato"/>
                    <a:cs typeface="Lato"/>
                    <a:sym typeface="Lato"/>
                  </a:rPr>
                  <a:t>          </a:t>
                </a:r>
              </a:p>
              <a:p>
                <a:pPr marL="0" lvl="0" indent="0" algn="just" rtl="0">
                  <a:spcBef>
                    <a:spcPts val="0"/>
                  </a:spcBef>
                  <a:spcAft>
                    <a:spcPts val="0"/>
                  </a:spcAft>
                  <a:buNone/>
                </a:pPr>
                <a:r>
                  <a:rPr lang="en-US">
                    <a:solidFill>
                      <a:schemeClr val="dk1"/>
                    </a:solidFill>
                    <a:latin typeface="#9Slide03 Cabin" panose="00000500000000000000" pitchFamily="2" charset="0"/>
                    <a:ea typeface="Lato"/>
                    <a:cs typeface="Lato"/>
                    <a:sym typeface="Lato"/>
                  </a:rPr>
                  <a:t>           - </a:t>
                </a:r>
                <a:r>
                  <a:rPr lang="vi-VN">
                    <a:solidFill>
                      <a:schemeClr val="dk1"/>
                    </a:solidFill>
                    <a:latin typeface="#9Slide03 Cabin" panose="00000500000000000000" pitchFamily="2" charset="0"/>
                    <a:ea typeface="Lato"/>
                    <a:cs typeface="Lato"/>
                    <a:sym typeface="Lato"/>
                  </a:rPr>
                  <a:t>Trồng được 1 chậu </a:t>
                </a:r>
                <a:r>
                  <a:rPr lang="en-US">
                    <a:solidFill>
                      <a:schemeClr val="dk1"/>
                    </a:solidFill>
                    <a:latin typeface="#9Slide03 Cabin" panose="00000500000000000000" pitchFamily="2" charset="0"/>
                    <a:ea typeface="Lato"/>
                    <a:cs typeface="Lato"/>
                    <a:sym typeface="Lato"/>
                  </a:rPr>
                  <a:t>hoa</a:t>
                </a:r>
                <a:r>
                  <a:rPr lang="vi-VN">
                    <a:solidFill>
                      <a:schemeClr val="dk1"/>
                    </a:solidFill>
                    <a:latin typeface="#9Slide03 Cabin" panose="00000500000000000000" pitchFamily="2" charset="0"/>
                    <a:ea typeface="Lato"/>
                    <a:cs typeface="Lato"/>
                    <a:sym typeface="Lato"/>
                  </a:rPr>
                  <a:t>.</a:t>
                </a:r>
              </a:p>
              <a:p>
                <a:pPr marL="0" lvl="0" indent="0" rtl="0">
                  <a:spcBef>
                    <a:spcPts val="0"/>
                  </a:spcBef>
                  <a:spcAft>
                    <a:spcPts val="0"/>
                  </a:spcAft>
                  <a:buNone/>
                </a:pPr>
                <a:r>
                  <a:rPr lang="en-US" b="1">
                    <a:solidFill>
                      <a:schemeClr val="dk1"/>
                    </a:solidFill>
                    <a:latin typeface="#9Slide03 Cabin" panose="00000500000000000000" pitchFamily="2" charset="0"/>
                    <a:ea typeface="Lato"/>
                    <a:cs typeface="Lato"/>
                    <a:sym typeface="Lato"/>
                  </a:rPr>
                  <a:t>           - </a:t>
                </a:r>
                <a:r>
                  <a:rPr lang="vi-VN">
                    <a:solidFill>
                      <a:schemeClr val="dk1"/>
                    </a:solidFill>
                    <a:latin typeface="#9Slide03 Cabin" panose="00000500000000000000" pitchFamily="2" charset="0"/>
                    <a:ea typeface="Lato"/>
                    <a:cs typeface="Lato"/>
                    <a:sym typeface="Lato"/>
                  </a:rPr>
                  <a:t>Sử dụng chậu </a:t>
                </a:r>
                <a:r>
                  <a:rPr lang="en-US">
                    <a:solidFill>
                      <a:schemeClr val="dk1"/>
                    </a:solidFill>
                    <a:latin typeface="#9Slide03 Cabin" panose="00000500000000000000" pitchFamily="2" charset="0"/>
                    <a:ea typeface="Lato"/>
                    <a:cs typeface="Lato"/>
                    <a:sym typeface="Lato"/>
                  </a:rPr>
                  <a:t>và giá thể</a:t>
                </a:r>
                <a:r>
                  <a:rPr lang="vi-VN">
                    <a:solidFill>
                      <a:schemeClr val="dk1"/>
                    </a:solidFill>
                    <a:latin typeface="#9Slide03 Cabin" panose="00000500000000000000" pitchFamily="2" charset="0"/>
                    <a:ea typeface="Lato"/>
                    <a:cs typeface="Lato"/>
                    <a:sym typeface="Lato"/>
                  </a:rPr>
                  <a:t> phù hợp</a:t>
                </a:r>
                <a:r>
                  <a:rPr lang="en-US">
                    <a:solidFill>
                      <a:schemeClr val="dk1"/>
                    </a:solidFill>
                    <a:latin typeface="#9Slide03 Cabin" panose="00000500000000000000" pitchFamily="2" charset="0"/>
                    <a:ea typeface="Lato"/>
                    <a:cs typeface="Lato"/>
                    <a:sym typeface="Lato"/>
                  </a:rPr>
                  <a:t>.</a:t>
                </a:r>
              </a:p>
              <a:p>
                <a:pPr marL="0" lvl="0" indent="0" rtl="0">
                  <a:spcBef>
                    <a:spcPts val="0"/>
                  </a:spcBef>
                  <a:spcAft>
                    <a:spcPts val="0"/>
                  </a:spcAft>
                  <a:buNone/>
                </a:pPr>
                <a:r>
                  <a:rPr lang="en-US" b="1">
                    <a:solidFill>
                      <a:schemeClr val="dk1"/>
                    </a:solidFill>
                    <a:latin typeface="#9Slide03 Cabin" panose="00000500000000000000" pitchFamily="2" charset="0"/>
                    <a:ea typeface="Lato"/>
                    <a:cs typeface="Lato"/>
                    <a:sym typeface="Lato"/>
                  </a:rPr>
                  <a:t>          </a:t>
                </a:r>
                <a:r>
                  <a:rPr lang="en-US">
                    <a:solidFill>
                      <a:schemeClr val="dk1"/>
                    </a:solidFill>
                    <a:latin typeface="#9Slide03 Cabin" panose="00000500000000000000" pitchFamily="2" charset="0"/>
                    <a:ea typeface="Lato"/>
                    <a:cs typeface="Lato"/>
                    <a:sym typeface="Lato"/>
                  </a:rPr>
                  <a:t> - </a:t>
                </a:r>
                <a:r>
                  <a:rPr lang="en">
                    <a:solidFill>
                      <a:schemeClr val="dk1"/>
                    </a:solidFill>
                    <a:latin typeface="#9Slide03 Cabin" panose="00000500000000000000" pitchFamily="2" charset="0"/>
                    <a:ea typeface="Lato"/>
                    <a:cs typeface="Lato"/>
                    <a:sym typeface="Lato"/>
                  </a:rPr>
                  <a:t>Trang trí đẹp, thân thiện với môi trường.</a:t>
                </a:r>
              </a:p>
              <a:p>
                <a:pPr marL="0" lvl="0" indent="0" rtl="0">
                  <a:spcBef>
                    <a:spcPts val="0"/>
                  </a:spcBef>
                  <a:spcAft>
                    <a:spcPts val="0"/>
                  </a:spcAft>
                  <a:buNone/>
                </a:pPr>
                <a:r>
                  <a:rPr lang="en" b="1">
                    <a:solidFill>
                      <a:schemeClr val="dk1"/>
                    </a:solidFill>
                    <a:latin typeface="#9Slide03 Cabin" panose="00000500000000000000" pitchFamily="2" charset="0"/>
                    <a:ea typeface="Lato"/>
                    <a:cs typeface="Lato"/>
                    <a:sym typeface="Lato"/>
                  </a:rPr>
                  <a:t>           - </a:t>
                </a:r>
                <a:r>
                  <a:rPr lang="en">
                    <a:solidFill>
                      <a:schemeClr val="dk1"/>
                    </a:solidFill>
                    <a:latin typeface="#9Slide03 Cabin" panose="00000500000000000000" pitchFamily="2" charset="0"/>
                    <a:ea typeface="Lato"/>
                    <a:cs typeface="Lato"/>
                    <a:sym typeface="Lato"/>
                  </a:rPr>
                  <a:t>Cây được chăm sóc phát triển tốt.</a:t>
                </a:r>
                <a:endParaRPr lang="vi-VN">
                  <a:solidFill>
                    <a:schemeClr val="dk1"/>
                  </a:solidFill>
                  <a:latin typeface="#9Slide03 Cabin" panose="00000500000000000000" pitchFamily="2" charset="0"/>
                  <a:ea typeface="Lato"/>
                  <a:cs typeface="Lato"/>
                  <a:sym typeface="Lato"/>
                </a:endParaRPr>
              </a:p>
              <a:p>
                <a:endParaRPr lang="vi-VN">
                  <a:solidFill>
                    <a:schemeClr val="dk1"/>
                  </a:solidFill>
                  <a:latin typeface="#9Slide03 Cabin" panose="00000500000000000000" pitchFamily="2" charset="0"/>
                  <a:ea typeface="Lato"/>
                  <a:cs typeface="Lato"/>
                  <a:sym typeface="Lato"/>
                </a:endParaRPr>
              </a:p>
            </p:txBody>
          </p:sp>
          <p:grpSp>
            <p:nvGrpSpPr>
              <p:cNvPr id="199" name="Group 198">
                <a:extLst>
                  <a:ext uri="{FF2B5EF4-FFF2-40B4-BE49-F238E27FC236}">
                    <a16:creationId xmlns:a16="http://schemas.microsoft.com/office/drawing/2014/main" id="{588CAAFD-69F6-4C19-8561-59DE43F6C982}"/>
                  </a:ext>
                </a:extLst>
              </p:cNvPr>
              <p:cNvGrpSpPr/>
              <p:nvPr/>
            </p:nvGrpSpPr>
            <p:grpSpPr>
              <a:xfrm>
                <a:off x="4077983" y="1552649"/>
                <a:ext cx="646417" cy="646417"/>
                <a:chOff x="4077983" y="1450023"/>
                <a:chExt cx="1061400" cy="1061400"/>
              </a:xfrm>
            </p:grpSpPr>
            <p:sp>
              <p:nvSpPr>
                <p:cNvPr id="200" name="Google Shape;2958;p59">
                  <a:extLst>
                    <a:ext uri="{FF2B5EF4-FFF2-40B4-BE49-F238E27FC236}">
                      <a16:creationId xmlns:a16="http://schemas.microsoft.com/office/drawing/2014/main" id="{1E066595-2178-4BBF-9DA5-1834459920E8}"/>
                    </a:ext>
                  </a:extLst>
                </p:cNvPr>
                <p:cNvSpPr/>
                <p:nvPr/>
              </p:nvSpPr>
              <p:spPr>
                <a:xfrm>
                  <a:off x="4077983" y="1450023"/>
                  <a:ext cx="1061400" cy="1061400"/>
                </a:xfrm>
                <a:prstGeom prst="ellipse">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961;p59">
                  <a:extLst>
                    <a:ext uri="{FF2B5EF4-FFF2-40B4-BE49-F238E27FC236}">
                      <a16:creationId xmlns:a16="http://schemas.microsoft.com/office/drawing/2014/main" id="{9431427C-24F5-43C5-85BE-2406DE81B9B5}"/>
                    </a:ext>
                  </a:extLst>
                </p:cNvPr>
                <p:cNvSpPr txBox="1">
                  <a:spLocks/>
                </p:cNvSpPr>
                <p:nvPr/>
              </p:nvSpPr>
              <p:spPr>
                <a:xfrm>
                  <a:off x="4101833" y="1620867"/>
                  <a:ext cx="1013701" cy="719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4800"/>
                    <a:buFont typeface="Fredoka One"/>
                    <a:buNone/>
                    <a:defRPr sz="3000" b="0" i="0" u="none" strike="noStrike" cap="none">
                      <a:solidFill>
                        <a:schemeClr val="dk2"/>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9pPr>
                </a:lstStyle>
                <a:p>
                  <a:r>
                    <a:rPr lang="en" sz="2800">
                      <a:solidFill>
                        <a:schemeClr val="accent6"/>
                      </a:solidFill>
                    </a:rPr>
                    <a:t>+4</a:t>
                  </a:r>
                </a:p>
              </p:txBody>
            </p:sp>
          </p:grpSp>
        </p:grpSp>
      </p:grpSp>
      <p:sp>
        <p:nvSpPr>
          <p:cNvPr id="2" name="Teardrop 1">
            <a:extLst>
              <a:ext uri="{FF2B5EF4-FFF2-40B4-BE49-F238E27FC236}">
                <a16:creationId xmlns:a16="http://schemas.microsoft.com/office/drawing/2014/main" id="{5BFF6131-9431-4CDB-81EA-29365A233D6A}"/>
              </a:ext>
            </a:extLst>
          </p:cNvPr>
          <p:cNvSpPr/>
          <p:nvPr/>
        </p:nvSpPr>
        <p:spPr>
          <a:xfrm rot="5400000">
            <a:off x="8075979" y="4089235"/>
            <a:ext cx="995099" cy="992659"/>
          </a:xfrm>
          <a:prstGeom prst="teardrop">
            <a:avLst/>
          </a:prstGeom>
          <a:solidFill>
            <a:schemeClr val="accent6"/>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oogle Shape;2120;p41">
            <a:extLst>
              <a:ext uri="{FF2B5EF4-FFF2-40B4-BE49-F238E27FC236}">
                <a16:creationId xmlns:a16="http://schemas.microsoft.com/office/drawing/2014/main" id="{2FF11B3C-9823-45BA-9D22-7FD24DCA2729}"/>
              </a:ext>
            </a:extLst>
          </p:cNvPr>
          <p:cNvGrpSpPr/>
          <p:nvPr/>
        </p:nvGrpSpPr>
        <p:grpSpPr>
          <a:xfrm>
            <a:off x="7672028" y="210113"/>
            <a:ext cx="380767" cy="373834"/>
            <a:chOff x="1655100" y="3332725"/>
            <a:chExt cx="101600" cy="99750"/>
          </a:xfrm>
        </p:grpSpPr>
        <p:sp>
          <p:nvSpPr>
            <p:cNvPr id="213" name="Google Shape;2121;p41">
              <a:extLst>
                <a:ext uri="{FF2B5EF4-FFF2-40B4-BE49-F238E27FC236}">
                  <a16:creationId xmlns:a16="http://schemas.microsoft.com/office/drawing/2014/main" id="{6C5ABB31-D513-4F25-B335-DFC7721206BB}"/>
                </a:ext>
              </a:extLst>
            </p:cNvPr>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22;p41">
              <a:extLst>
                <a:ext uri="{FF2B5EF4-FFF2-40B4-BE49-F238E27FC236}">
                  <a16:creationId xmlns:a16="http://schemas.microsoft.com/office/drawing/2014/main" id="{C82F734D-C3B3-4857-8DE6-9CDB347AEED9}"/>
                </a:ext>
              </a:extLst>
            </p:cNvPr>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23;p41">
              <a:extLst>
                <a:ext uri="{FF2B5EF4-FFF2-40B4-BE49-F238E27FC236}">
                  <a16:creationId xmlns:a16="http://schemas.microsoft.com/office/drawing/2014/main" id="{2567D86A-3460-4DB9-A902-FD7B5463DA05}"/>
                </a:ext>
              </a:extLst>
            </p:cNvPr>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12;p41">
            <a:extLst>
              <a:ext uri="{FF2B5EF4-FFF2-40B4-BE49-F238E27FC236}">
                <a16:creationId xmlns:a16="http://schemas.microsoft.com/office/drawing/2014/main" id="{98F93855-76CD-4CE2-BAF6-EC99B0684F78}"/>
              </a:ext>
            </a:extLst>
          </p:cNvPr>
          <p:cNvGrpSpPr/>
          <p:nvPr/>
        </p:nvGrpSpPr>
        <p:grpSpPr>
          <a:xfrm>
            <a:off x="382142" y="278930"/>
            <a:ext cx="132029" cy="132029"/>
            <a:chOff x="1806775" y="3580000"/>
            <a:chExt cx="64825" cy="64825"/>
          </a:xfrm>
        </p:grpSpPr>
        <p:sp>
          <p:nvSpPr>
            <p:cNvPr id="217" name="Google Shape;2113;p41">
              <a:extLst>
                <a:ext uri="{FF2B5EF4-FFF2-40B4-BE49-F238E27FC236}">
                  <a16:creationId xmlns:a16="http://schemas.microsoft.com/office/drawing/2014/main" id="{FF159F0C-0C0F-4287-AB49-2D91DA98EA97}"/>
                </a:ext>
              </a:extLst>
            </p:cNvPr>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14;p41">
              <a:extLst>
                <a:ext uri="{FF2B5EF4-FFF2-40B4-BE49-F238E27FC236}">
                  <a16:creationId xmlns:a16="http://schemas.microsoft.com/office/drawing/2014/main" id="{8C3D9F14-F6F1-4D66-BFF4-457A1B2C65B3}"/>
                </a:ext>
              </a:extLst>
            </p:cNvPr>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15;p41">
              <a:extLst>
                <a:ext uri="{FF2B5EF4-FFF2-40B4-BE49-F238E27FC236}">
                  <a16:creationId xmlns:a16="http://schemas.microsoft.com/office/drawing/2014/main" id="{AB832CC5-E69E-4C1E-9D60-4DE0EB90E4B6}"/>
                </a:ext>
              </a:extLst>
            </p:cNvPr>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120;p41">
            <a:extLst>
              <a:ext uri="{FF2B5EF4-FFF2-40B4-BE49-F238E27FC236}">
                <a16:creationId xmlns:a16="http://schemas.microsoft.com/office/drawing/2014/main" id="{05043FC4-B066-482B-BE2A-AFE132ABF232}"/>
              </a:ext>
            </a:extLst>
          </p:cNvPr>
          <p:cNvGrpSpPr/>
          <p:nvPr/>
        </p:nvGrpSpPr>
        <p:grpSpPr>
          <a:xfrm>
            <a:off x="3440317" y="820258"/>
            <a:ext cx="130729" cy="128349"/>
            <a:chOff x="1655100" y="3332725"/>
            <a:chExt cx="101600" cy="99750"/>
          </a:xfrm>
        </p:grpSpPr>
        <p:sp>
          <p:nvSpPr>
            <p:cNvPr id="225" name="Google Shape;2121;p41">
              <a:extLst>
                <a:ext uri="{FF2B5EF4-FFF2-40B4-BE49-F238E27FC236}">
                  <a16:creationId xmlns:a16="http://schemas.microsoft.com/office/drawing/2014/main" id="{A9DBCC59-0264-42EA-B621-DB5E248B2962}"/>
                </a:ext>
              </a:extLst>
            </p:cNvPr>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122;p41">
              <a:extLst>
                <a:ext uri="{FF2B5EF4-FFF2-40B4-BE49-F238E27FC236}">
                  <a16:creationId xmlns:a16="http://schemas.microsoft.com/office/drawing/2014/main" id="{0B465035-66CC-484C-BE5C-2E9A8E471B02}"/>
                </a:ext>
              </a:extLst>
            </p:cNvPr>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123;p41">
              <a:extLst>
                <a:ext uri="{FF2B5EF4-FFF2-40B4-BE49-F238E27FC236}">
                  <a16:creationId xmlns:a16="http://schemas.microsoft.com/office/drawing/2014/main" id="{1571AA17-EE51-4567-9851-E9A24DA48211}"/>
                </a:ext>
              </a:extLst>
            </p:cNvPr>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5" name="Picture 174">
            <a:extLst>
              <a:ext uri="{FF2B5EF4-FFF2-40B4-BE49-F238E27FC236}">
                <a16:creationId xmlns:a16="http://schemas.microsoft.com/office/drawing/2014/main" id="{41C770A0-5361-4E53-B9AA-5AEE6EC9B6C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857" b="93429" l="10000" r="90000">
                        <a14:foregroundMark x1="46143" y1="91857" x2="48286" y2="91000"/>
                        <a14:foregroundMark x1="41143" y1="90286" x2="46143" y2="90286"/>
                        <a14:foregroundMark x1="40571" y1="89000" x2="50429" y2="93429"/>
                        <a14:foregroundMark x1="50429" y1="93429" x2="52857" y2="93571"/>
                        <a14:foregroundMark x1="52857" y1="93429" x2="58571" y2="91286"/>
                        <a14:foregroundMark x1="40286" y1="26571" x2="43714" y2="31429"/>
                        <a14:foregroundMark x1="62571" y1="25000" x2="60286" y2="30143"/>
                        <a14:foregroundMark x1="48571" y1="9714" x2="48571" y2="9714"/>
                        <a14:foregroundMark x1="54143" y1="8429" x2="54143" y2="8429"/>
                        <a14:foregroundMark x1="49571" y1="8143" x2="49571" y2="8143"/>
                        <a14:foregroundMark x1="50571" y1="7857" x2="50571" y2="7857"/>
                        <a14:foregroundMark x1="59714" y1="89000" x2="59143" y2="90143"/>
                      </a14:backgroundRemoval>
                    </a14:imgEffect>
                  </a14:imgLayer>
                </a14:imgProps>
              </a:ext>
            </a:extLst>
          </a:blip>
          <a:srcRect l="33256"/>
          <a:stretch/>
        </p:blipFill>
        <p:spPr>
          <a:xfrm flipH="1">
            <a:off x="7717984" y="-46788"/>
            <a:ext cx="1340852" cy="2008938"/>
          </a:xfrm>
          <a:prstGeom prst="rect">
            <a:avLst/>
          </a:prstGeom>
        </p:spPr>
      </p:pic>
      <p:grpSp>
        <p:nvGrpSpPr>
          <p:cNvPr id="229" name="Google Shape;2116;p41">
            <a:extLst>
              <a:ext uri="{FF2B5EF4-FFF2-40B4-BE49-F238E27FC236}">
                <a16:creationId xmlns:a16="http://schemas.microsoft.com/office/drawing/2014/main" id="{AB835B17-7666-4B97-A3FA-693FDF2F7EE8}"/>
              </a:ext>
            </a:extLst>
          </p:cNvPr>
          <p:cNvGrpSpPr/>
          <p:nvPr/>
        </p:nvGrpSpPr>
        <p:grpSpPr>
          <a:xfrm>
            <a:off x="7791349" y="709812"/>
            <a:ext cx="206929" cy="203212"/>
            <a:chOff x="1971300" y="3409475"/>
            <a:chExt cx="101600" cy="99775"/>
          </a:xfrm>
        </p:grpSpPr>
        <p:sp>
          <p:nvSpPr>
            <p:cNvPr id="230" name="Google Shape;2117;p41">
              <a:extLst>
                <a:ext uri="{FF2B5EF4-FFF2-40B4-BE49-F238E27FC236}">
                  <a16:creationId xmlns:a16="http://schemas.microsoft.com/office/drawing/2014/main" id="{55181F88-90CC-4F43-9484-A15EA551A3C0}"/>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118;p41">
              <a:extLst>
                <a:ext uri="{FF2B5EF4-FFF2-40B4-BE49-F238E27FC236}">
                  <a16:creationId xmlns:a16="http://schemas.microsoft.com/office/drawing/2014/main" id="{532AD0EA-D2A1-40CD-8DB6-ADB67E082DB7}"/>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119;p41">
              <a:extLst>
                <a:ext uri="{FF2B5EF4-FFF2-40B4-BE49-F238E27FC236}">
                  <a16:creationId xmlns:a16="http://schemas.microsoft.com/office/drawing/2014/main" id="{7184974C-5E17-4E65-BBFF-8B5E8F7382C0}"/>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3981717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fill="hold" grpId="0" nodeType="afterEffect" p14:presetBounceEnd="63000">
                                      <p:stCondLst>
                                        <p:cond delay="0"/>
                                      </p:stCondLst>
                                      <p:iterate type="lt">
                                        <p:tmPct val="10000"/>
                                      </p:iterate>
                                      <p:childTnLst>
                                        <p:set>
                                          <p:cBhvr>
                                            <p:cTn id="6" dur="1" fill="hold">
                                              <p:stCondLst>
                                                <p:cond delay="0"/>
                                              </p:stCondLst>
                                            </p:cTn>
                                            <p:tgtEl>
                                              <p:spTgt spid="74"/>
                                            </p:tgtEl>
                                            <p:attrNameLst>
                                              <p:attrName>style.visibility</p:attrName>
                                            </p:attrNameLst>
                                          </p:cBhvr>
                                          <p:to>
                                            <p:strVal val="visible"/>
                                          </p:to>
                                        </p:set>
                                        <p:anim calcmode="lin" valueType="num" p14:bounceEnd="63000">
                                          <p:cBhvr additive="base">
                                            <p:cTn id="7" dur="1000" fill="hold"/>
                                            <p:tgtEl>
                                              <p:spTgt spid="74"/>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74"/>
                                            </p:tgtEl>
                                            <p:attrNameLst>
                                              <p:attrName>ppt_y</p:attrName>
                                            </p:attrNameLst>
                                          </p:cBhvr>
                                          <p:tavLst>
                                            <p:tav tm="0">
                                              <p:val>
                                                <p:strVal val="0-#ppt_h/2"/>
                                              </p:val>
                                            </p:tav>
                                            <p:tav tm="100000">
                                              <p:val>
                                                <p:strVal val="#ppt_y"/>
                                              </p:val>
                                            </p:tav>
                                          </p:tavLst>
                                        </p:anim>
                                      </p:childTnLst>
                                    </p:cTn>
                                  </p:par>
                                </p:childTnLst>
                              </p:cTn>
                            </p:par>
                            <p:par>
                              <p:cTn id="9" fill="hold">
                                <p:stCondLst>
                                  <p:cond delay="3100"/>
                                </p:stCondLst>
                                <p:childTnLst>
                                  <p:par>
                                    <p:cTn id="10" presetID="21" presetClass="entr" presetSubtype="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par>
                                    <p:cTn id="13" presetID="2" presetClass="entr" presetSubtype="4" accel="47000" fill="hold" nodeType="withEffect" p14:presetBounceEnd="49000">
                                      <p:stCondLst>
                                        <p:cond delay="300"/>
                                      </p:stCondLst>
                                      <p:childTnLst>
                                        <p:set>
                                          <p:cBhvr>
                                            <p:cTn id="14" dur="1" fill="hold">
                                              <p:stCondLst>
                                                <p:cond delay="0"/>
                                              </p:stCondLst>
                                            </p:cTn>
                                            <p:tgtEl>
                                              <p:spTgt spid="78"/>
                                            </p:tgtEl>
                                            <p:attrNameLst>
                                              <p:attrName>style.visibility</p:attrName>
                                            </p:attrNameLst>
                                          </p:cBhvr>
                                          <p:to>
                                            <p:strVal val="visible"/>
                                          </p:to>
                                        </p:set>
                                        <p:anim calcmode="lin" valueType="num" p14:bounceEnd="49000">
                                          <p:cBhvr additive="base">
                                            <p:cTn id="15" dur="1000" fill="hold"/>
                                            <p:tgtEl>
                                              <p:spTgt spid="78"/>
                                            </p:tgtEl>
                                            <p:attrNameLst>
                                              <p:attrName>ppt_x</p:attrName>
                                            </p:attrNameLst>
                                          </p:cBhvr>
                                          <p:tavLst>
                                            <p:tav tm="0">
                                              <p:val>
                                                <p:strVal val="#ppt_x"/>
                                              </p:val>
                                            </p:tav>
                                            <p:tav tm="100000">
                                              <p:val>
                                                <p:strVal val="#ppt_x"/>
                                              </p:val>
                                            </p:tav>
                                          </p:tavLst>
                                        </p:anim>
                                        <p:anim calcmode="lin" valueType="num" p14:bounceEnd="49000">
                                          <p:cBhvr additive="base">
                                            <p:cTn id="16" dur="1000" fill="hold"/>
                                            <p:tgtEl>
                                              <p:spTgt spid="78"/>
                                            </p:tgtEl>
                                            <p:attrNameLst>
                                              <p:attrName>ppt_y</p:attrName>
                                            </p:attrNameLst>
                                          </p:cBhvr>
                                          <p:tavLst>
                                            <p:tav tm="0">
                                              <p:val>
                                                <p:strVal val="1+#ppt_h/2"/>
                                              </p:val>
                                            </p:tav>
                                            <p:tav tm="100000">
                                              <p:val>
                                                <p:strVal val="#ppt_y"/>
                                              </p:val>
                                            </p:tav>
                                          </p:tavLst>
                                        </p:anim>
                                      </p:childTnLst>
                                    </p:cTn>
                                  </p:par>
                                  <p:par>
                                    <p:cTn id="17" presetID="32" presetClass="emph" presetSubtype="0" repeatCount="indefinite" fill="hold" nodeType="withEffect">
                                      <p:stCondLst>
                                        <p:cond delay="400"/>
                                      </p:stCondLst>
                                      <p:childTnLst>
                                        <p:animRot by="120000">
                                          <p:cBhvr>
                                            <p:cTn id="18" dur="100" fill="hold">
                                              <p:stCondLst>
                                                <p:cond delay="0"/>
                                              </p:stCondLst>
                                            </p:cTn>
                                            <p:tgtEl>
                                              <p:spTgt spid="78"/>
                                            </p:tgtEl>
                                            <p:attrNameLst>
                                              <p:attrName>r</p:attrName>
                                            </p:attrNameLst>
                                          </p:cBhvr>
                                        </p:animRot>
                                        <p:animRot by="-240000">
                                          <p:cBhvr>
                                            <p:cTn id="19" dur="200" fill="hold">
                                              <p:stCondLst>
                                                <p:cond delay="200"/>
                                              </p:stCondLst>
                                            </p:cTn>
                                            <p:tgtEl>
                                              <p:spTgt spid="78"/>
                                            </p:tgtEl>
                                            <p:attrNameLst>
                                              <p:attrName>r</p:attrName>
                                            </p:attrNameLst>
                                          </p:cBhvr>
                                        </p:animRot>
                                        <p:animRot by="240000">
                                          <p:cBhvr>
                                            <p:cTn id="20" dur="200" fill="hold">
                                              <p:stCondLst>
                                                <p:cond delay="400"/>
                                              </p:stCondLst>
                                            </p:cTn>
                                            <p:tgtEl>
                                              <p:spTgt spid="78"/>
                                            </p:tgtEl>
                                            <p:attrNameLst>
                                              <p:attrName>r</p:attrName>
                                            </p:attrNameLst>
                                          </p:cBhvr>
                                        </p:animRot>
                                        <p:animRot by="-240000">
                                          <p:cBhvr>
                                            <p:cTn id="21" dur="200" fill="hold">
                                              <p:stCondLst>
                                                <p:cond delay="600"/>
                                              </p:stCondLst>
                                            </p:cTn>
                                            <p:tgtEl>
                                              <p:spTgt spid="78"/>
                                            </p:tgtEl>
                                            <p:attrNameLst>
                                              <p:attrName>r</p:attrName>
                                            </p:attrNameLst>
                                          </p:cBhvr>
                                        </p:animRot>
                                        <p:animRot by="120000">
                                          <p:cBhvr>
                                            <p:cTn id="22" dur="200" fill="hold">
                                              <p:stCondLst>
                                                <p:cond delay="800"/>
                                              </p:stCondLst>
                                            </p:cTn>
                                            <p:tgtEl>
                                              <p:spTgt spid="78"/>
                                            </p:tgtEl>
                                            <p:attrNameLst>
                                              <p:attrName>r</p:attrName>
                                            </p:attrNameLst>
                                          </p:cBhvr>
                                        </p:animRot>
                                      </p:childTnLst>
                                    </p:cTn>
                                  </p:par>
                                </p:childTnLst>
                              </p:cTn>
                            </p:par>
                            <p:par>
                              <p:cTn id="23" fill="hold">
                                <p:stCondLst>
                                  <p:cond delay="5100"/>
                                </p:stCondLst>
                                <p:childTnLst>
                                  <p:par>
                                    <p:cTn id="24" presetID="53" presetClass="entr" presetSubtype="16" fill="hold" grpId="0" nodeType="afterEffect">
                                      <p:stCondLst>
                                        <p:cond delay="0"/>
                                      </p:stCondLst>
                                      <p:childTnLst>
                                        <p:set>
                                          <p:cBhvr>
                                            <p:cTn id="25" dur="1" fill="hold">
                                              <p:stCondLst>
                                                <p:cond delay="0"/>
                                              </p:stCondLst>
                                            </p:cTn>
                                            <p:tgtEl>
                                              <p:spTgt spid="77"/>
                                            </p:tgtEl>
                                            <p:attrNameLst>
                                              <p:attrName>style.visibility</p:attrName>
                                            </p:attrNameLst>
                                          </p:cBhvr>
                                          <p:to>
                                            <p:strVal val="visible"/>
                                          </p:to>
                                        </p:set>
                                        <p:anim calcmode="lin" valueType="num">
                                          <p:cBhvr>
                                            <p:cTn id="26" dur="500" fill="hold"/>
                                            <p:tgtEl>
                                              <p:spTgt spid="77"/>
                                            </p:tgtEl>
                                            <p:attrNameLst>
                                              <p:attrName>ppt_w</p:attrName>
                                            </p:attrNameLst>
                                          </p:cBhvr>
                                          <p:tavLst>
                                            <p:tav tm="0">
                                              <p:val>
                                                <p:fltVal val="0"/>
                                              </p:val>
                                            </p:tav>
                                            <p:tav tm="100000">
                                              <p:val>
                                                <p:strVal val="#ppt_w"/>
                                              </p:val>
                                            </p:tav>
                                          </p:tavLst>
                                        </p:anim>
                                        <p:anim calcmode="lin" valueType="num">
                                          <p:cBhvr>
                                            <p:cTn id="27" dur="500" fill="hold"/>
                                            <p:tgtEl>
                                              <p:spTgt spid="77"/>
                                            </p:tgtEl>
                                            <p:attrNameLst>
                                              <p:attrName>ppt_h</p:attrName>
                                            </p:attrNameLst>
                                          </p:cBhvr>
                                          <p:tavLst>
                                            <p:tav tm="0">
                                              <p:val>
                                                <p:fltVal val="0"/>
                                              </p:val>
                                            </p:tav>
                                            <p:tav tm="100000">
                                              <p:val>
                                                <p:strVal val="#ppt_h"/>
                                              </p:val>
                                            </p:tav>
                                          </p:tavLst>
                                        </p:anim>
                                        <p:animEffect transition="in" filter="fade">
                                          <p:cBhvr>
                                            <p:cTn id="28" dur="500"/>
                                            <p:tgtEl>
                                              <p:spTgt spid="77"/>
                                            </p:tgtEl>
                                          </p:cBhvr>
                                        </p:animEffect>
                                      </p:childTnLst>
                                    </p:cTn>
                                  </p:par>
                                  <p:par>
                                    <p:cTn id="29" presetID="2" presetClass="entr" presetSubtype="4" accel="47000" fill="hold" nodeType="withEffect" p14:presetBounceEnd="49000">
                                      <p:stCondLst>
                                        <p:cond delay="600"/>
                                      </p:stCondLst>
                                      <p:childTnLst>
                                        <p:set>
                                          <p:cBhvr>
                                            <p:cTn id="30" dur="1" fill="hold">
                                              <p:stCondLst>
                                                <p:cond delay="0"/>
                                              </p:stCondLst>
                                            </p:cTn>
                                            <p:tgtEl>
                                              <p:spTgt spid="162"/>
                                            </p:tgtEl>
                                            <p:attrNameLst>
                                              <p:attrName>style.visibility</p:attrName>
                                            </p:attrNameLst>
                                          </p:cBhvr>
                                          <p:to>
                                            <p:strVal val="visible"/>
                                          </p:to>
                                        </p:set>
                                        <p:anim calcmode="lin" valueType="num" p14:bounceEnd="49000">
                                          <p:cBhvr additive="base">
                                            <p:cTn id="31" dur="1300" fill="hold"/>
                                            <p:tgtEl>
                                              <p:spTgt spid="162"/>
                                            </p:tgtEl>
                                            <p:attrNameLst>
                                              <p:attrName>ppt_x</p:attrName>
                                            </p:attrNameLst>
                                          </p:cBhvr>
                                          <p:tavLst>
                                            <p:tav tm="0">
                                              <p:val>
                                                <p:strVal val="#ppt_x"/>
                                              </p:val>
                                            </p:tav>
                                            <p:tav tm="100000">
                                              <p:val>
                                                <p:strVal val="#ppt_x"/>
                                              </p:val>
                                            </p:tav>
                                          </p:tavLst>
                                        </p:anim>
                                        <p:anim calcmode="lin" valueType="num" p14:bounceEnd="49000">
                                          <p:cBhvr additive="base">
                                            <p:cTn id="32" dur="1300" fill="hold"/>
                                            <p:tgtEl>
                                              <p:spTgt spid="162"/>
                                            </p:tgtEl>
                                            <p:attrNameLst>
                                              <p:attrName>ppt_y</p:attrName>
                                            </p:attrNameLst>
                                          </p:cBhvr>
                                          <p:tavLst>
                                            <p:tav tm="0">
                                              <p:val>
                                                <p:strVal val="1+#ppt_h/2"/>
                                              </p:val>
                                            </p:tav>
                                            <p:tav tm="100000">
                                              <p:val>
                                                <p:strVal val="#ppt_y"/>
                                              </p:val>
                                            </p:tav>
                                          </p:tavLst>
                                        </p:anim>
                                      </p:childTnLst>
                                    </p:cTn>
                                  </p:par>
                                  <p:par>
                                    <p:cTn id="33" presetID="32" presetClass="emph" presetSubtype="0" repeatCount="indefinite" fill="hold" nodeType="withEffect">
                                      <p:stCondLst>
                                        <p:cond delay="700"/>
                                      </p:stCondLst>
                                      <p:childTnLst>
                                        <p:animRot by="120000">
                                          <p:cBhvr>
                                            <p:cTn id="34" dur="130" fill="hold">
                                              <p:stCondLst>
                                                <p:cond delay="0"/>
                                              </p:stCondLst>
                                            </p:cTn>
                                            <p:tgtEl>
                                              <p:spTgt spid="162"/>
                                            </p:tgtEl>
                                            <p:attrNameLst>
                                              <p:attrName>r</p:attrName>
                                            </p:attrNameLst>
                                          </p:cBhvr>
                                        </p:animRot>
                                        <p:animRot by="-240000">
                                          <p:cBhvr>
                                            <p:cTn id="35" dur="260" fill="hold">
                                              <p:stCondLst>
                                                <p:cond delay="260"/>
                                              </p:stCondLst>
                                            </p:cTn>
                                            <p:tgtEl>
                                              <p:spTgt spid="162"/>
                                            </p:tgtEl>
                                            <p:attrNameLst>
                                              <p:attrName>r</p:attrName>
                                            </p:attrNameLst>
                                          </p:cBhvr>
                                        </p:animRot>
                                        <p:animRot by="240000">
                                          <p:cBhvr>
                                            <p:cTn id="36" dur="260" fill="hold">
                                              <p:stCondLst>
                                                <p:cond delay="520"/>
                                              </p:stCondLst>
                                            </p:cTn>
                                            <p:tgtEl>
                                              <p:spTgt spid="162"/>
                                            </p:tgtEl>
                                            <p:attrNameLst>
                                              <p:attrName>r</p:attrName>
                                            </p:attrNameLst>
                                          </p:cBhvr>
                                        </p:animRot>
                                        <p:animRot by="-240000">
                                          <p:cBhvr>
                                            <p:cTn id="37" dur="260" fill="hold">
                                              <p:stCondLst>
                                                <p:cond delay="780"/>
                                              </p:stCondLst>
                                            </p:cTn>
                                            <p:tgtEl>
                                              <p:spTgt spid="162"/>
                                            </p:tgtEl>
                                            <p:attrNameLst>
                                              <p:attrName>r</p:attrName>
                                            </p:attrNameLst>
                                          </p:cBhvr>
                                        </p:animRot>
                                        <p:animRot by="120000">
                                          <p:cBhvr>
                                            <p:cTn id="38" dur="260" fill="hold">
                                              <p:stCondLst>
                                                <p:cond delay="1040"/>
                                              </p:stCondLst>
                                            </p:cTn>
                                            <p:tgtEl>
                                              <p:spTgt spid="162"/>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75"/>
                                            </p:tgtEl>
                                            <p:attrNameLst>
                                              <p:attrName>r</p:attrName>
                                            </p:attrNameLst>
                                          </p:cBhvr>
                                        </p:animRot>
                                        <p:animRot by="-240000">
                                          <p:cBhvr>
                                            <p:cTn id="41" dur="200" fill="hold">
                                              <p:stCondLst>
                                                <p:cond delay="200"/>
                                              </p:stCondLst>
                                            </p:cTn>
                                            <p:tgtEl>
                                              <p:spTgt spid="175"/>
                                            </p:tgtEl>
                                            <p:attrNameLst>
                                              <p:attrName>r</p:attrName>
                                            </p:attrNameLst>
                                          </p:cBhvr>
                                        </p:animRot>
                                        <p:animRot by="240000">
                                          <p:cBhvr>
                                            <p:cTn id="42" dur="200" fill="hold">
                                              <p:stCondLst>
                                                <p:cond delay="400"/>
                                              </p:stCondLst>
                                            </p:cTn>
                                            <p:tgtEl>
                                              <p:spTgt spid="175"/>
                                            </p:tgtEl>
                                            <p:attrNameLst>
                                              <p:attrName>r</p:attrName>
                                            </p:attrNameLst>
                                          </p:cBhvr>
                                        </p:animRot>
                                        <p:animRot by="-240000">
                                          <p:cBhvr>
                                            <p:cTn id="43" dur="200" fill="hold">
                                              <p:stCondLst>
                                                <p:cond delay="600"/>
                                              </p:stCondLst>
                                            </p:cTn>
                                            <p:tgtEl>
                                              <p:spTgt spid="175"/>
                                            </p:tgtEl>
                                            <p:attrNameLst>
                                              <p:attrName>r</p:attrName>
                                            </p:attrNameLst>
                                          </p:cBhvr>
                                        </p:animRot>
                                        <p:animRot by="120000">
                                          <p:cBhvr>
                                            <p:cTn id="44" dur="200" fill="hold">
                                              <p:stCondLst>
                                                <p:cond delay="800"/>
                                              </p:stCondLst>
                                            </p:cTn>
                                            <p:tgtEl>
                                              <p:spTgt spid="175"/>
                                            </p:tgtEl>
                                            <p:attrNameLst>
                                              <p:attrName>r</p:attrName>
                                            </p:attrNameLst>
                                          </p:cBhvr>
                                        </p:animRot>
                                      </p:childTnLst>
                                    </p:cTn>
                                  </p:par>
                                  <p:par>
                                    <p:cTn id="45" presetID="45" presetClass="entr" presetSubtype="0" fill="hold" nodeType="withEffect">
                                      <p:stCondLst>
                                        <p:cond delay="0"/>
                                      </p:stCondLst>
                                      <p:childTnLst>
                                        <p:set>
                                          <p:cBhvr>
                                            <p:cTn id="46" dur="1" fill="hold">
                                              <p:stCondLst>
                                                <p:cond delay="0"/>
                                              </p:stCondLst>
                                            </p:cTn>
                                            <p:tgtEl>
                                              <p:spTgt spid="212"/>
                                            </p:tgtEl>
                                            <p:attrNameLst>
                                              <p:attrName>style.visibility</p:attrName>
                                            </p:attrNameLst>
                                          </p:cBhvr>
                                          <p:to>
                                            <p:strVal val="visible"/>
                                          </p:to>
                                        </p:set>
                                        <p:animEffect transition="in" filter="fade">
                                          <p:cBhvr>
                                            <p:cTn id="47" dur="2000"/>
                                            <p:tgtEl>
                                              <p:spTgt spid="212"/>
                                            </p:tgtEl>
                                          </p:cBhvr>
                                        </p:animEffect>
                                        <p:anim calcmode="lin" valueType="num">
                                          <p:cBhvr>
                                            <p:cTn id="48" dur="2000" fill="hold"/>
                                            <p:tgtEl>
                                              <p:spTgt spid="212"/>
                                            </p:tgtEl>
                                            <p:attrNameLst>
                                              <p:attrName>ppt_w</p:attrName>
                                            </p:attrNameLst>
                                          </p:cBhvr>
                                          <p:tavLst>
                                            <p:tav tm="0" fmla="#ppt_w*sin(2.5*pi*$)">
                                              <p:val>
                                                <p:fltVal val="0"/>
                                              </p:val>
                                            </p:tav>
                                            <p:tav tm="100000">
                                              <p:val>
                                                <p:fltVal val="1"/>
                                              </p:val>
                                            </p:tav>
                                          </p:tavLst>
                                        </p:anim>
                                        <p:anim calcmode="lin" valueType="num">
                                          <p:cBhvr>
                                            <p:cTn id="49" dur="2000" fill="hold"/>
                                            <p:tgtEl>
                                              <p:spTgt spid="212"/>
                                            </p:tgtEl>
                                            <p:attrNameLst>
                                              <p:attrName>ppt_h</p:attrName>
                                            </p:attrNameLst>
                                          </p:cBhvr>
                                          <p:tavLst>
                                            <p:tav tm="0">
                                              <p:val>
                                                <p:strVal val="#ppt_h"/>
                                              </p:val>
                                            </p:tav>
                                            <p:tav tm="100000">
                                              <p:val>
                                                <p:strVal val="#ppt_h"/>
                                              </p:val>
                                            </p:tav>
                                          </p:tavLst>
                                        </p:anim>
                                      </p:childTnLst>
                                    </p:cTn>
                                  </p:par>
                                  <p:par>
                                    <p:cTn id="50" presetID="45" presetClass="entr" presetSubtype="0" fill="hold" nodeType="withEffect">
                                      <p:stCondLst>
                                        <p:cond delay="0"/>
                                      </p:stCondLst>
                                      <p:childTnLst>
                                        <p:set>
                                          <p:cBhvr>
                                            <p:cTn id="51" dur="1" fill="hold">
                                              <p:stCondLst>
                                                <p:cond delay="0"/>
                                              </p:stCondLst>
                                            </p:cTn>
                                            <p:tgtEl>
                                              <p:spTgt spid="216"/>
                                            </p:tgtEl>
                                            <p:attrNameLst>
                                              <p:attrName>style.visibility</p:attrName>
                                            </p:attrNameLst>
                                          </p:cBhvr>
                                          <p:to>
                                            <p:strVal val="visible"/>
                                          </p:to>
                                        </p:set>
                                        <p:animEffect transition="in" filter="fade">
                                          <p:cBhvr>
                                            <p:cTn id="52" dur="2000"/>
                                            <p:tgtEl>
                                              <p:spTgt spid="216"/>
                                            </p:tgtEl>
                                          </p:cBhvr>
                                        </p:animEffect>
                                        <p:anim calcmode="lin" valueType="num">
                                          <p:cBhvr>
                                            <p:cTn id="53" dur="2000" fill="hold"/>
                                            <p:tgtEl>
                                              <p:spTgt spid="216"/>
                                            </p:tgtEl>
                                            <p:attrNameLst>
                                              <p:attrName>ppt_w</p:attrName>
                                            </p:attrNameLst>
                                          </p:cBhvr>
                                          <p:tavLst>
                                            <p:tav tm="0" fmla="#ppt_w*sin(2.5*pi*$)">
                                              <p:val>
                                                <p:fltVal val="0"/>
                                              </p:val>
                                            </p:tav>
                                            <p:tav tm="100000">
                                              <p:val>
                                                <p:fltVal val="1"/>
                                              </p:val>
                                            </p:tav>
                                          </p:tavLst>
                                        </p:anim>
                                        <p:anim calcmode="lin" valueType="num">
                                          <p:cBhvr>
                                            <p:cTn id="54" dur="2000" fill="hold"/>
                                            <p:tgtEl>
                                              <p:spTgt spid="216"/>
                                            </p:tgtEl>
                                            <p:attrNameLst>
                                              <p:attrName>ppt_h</p:attrName>
                                            </p:attrNameLst>
                                          </p:cBhvr>
                                          <p:tavLst>
                                            <p:tav tm="0">
                                              <p:val>
                                                <p:strVal val="#ppt_h"/>
                                              </p:val>
                                            </p:tav>
                                            <p:tav tm="100000">
                                              <p:val>
                                                <p:strVal val="#ppt_h"/>
                                              </p:val>
                                            </p:tav>
                                          </p:tavLst>
                                        </p:anim>
                                      </p:childTnLst>
                                    </p:cTn>
                                  </p:par>
                                  <p:par>
                                    <p:cTn id="55" presetID="45" presetClass="entr" presetSubtype="0" fill="hold" nodeType="withEffect">
                                      <p:stCondLst>
                                        <p:cond delay="0"/>
                                      </p:stCondLst>
                                      <p:childTnLst>
                                        <p:set>
                                          <p:cBhvr>
                                            <p:cTn id="56" dur="1" fill="hold">
                                              <p:stCondLst>
                                                <p:cond delay="0"/>
                                              </p:stCondLst>
                                            </p:cTn>
                                            <p:tgtEl>
                                              <p:spTgt spid="224"/>
                                            </p:tgtEl>
                                            <p:attrNameLst>
                                              <p:attrName>style.visibility</p:attrName>
                                            </p:attrNameLst>
                                          </p:cBhvr>
                                          <p:to>
                                            <p:strVal val="visible"/>
                                          </p:to>
                                        </p:set>
                                        <p:animEffect transition="in" filter="fade">
                                          <p:cBhvr>
                                            <p:cTn id="57" dur="2000"/>
                                            <p:tgtEl>
                                              <p:spTgt spid="224"/>
                                            </p:tgtEl>
                                          </p:cBhvr>
                                        </p:animEffect>
                                        <p:anim calcmode="lin" valueType="num">
                                          <p:cBhvr>
                                            <p:cTn id="58" dur="2000" fill="hold"/>
                                            <p:tgtEl>
                                              <p:spTgt spid="224"/>
                                            </p:tgtEl>
                                            <p:attrNameLst>
                                              <p:attrName>ppt_w</p:attrName>
                                            </p:attrNameLst>
                                          </p:cBhvr>
                                          <p:tavLst>
                                            <p:tav tm="0" fmla="#ppt_w*sin(2.5*pi*$)">
                                              <p:val>
                                                <p:fltVal val="0"/>
                                              </p:val>
                                            </p:tav>
                                            <p:tav tm="100000">
                                              <p:val>
                                                <p:fltVal val="1"/>
                                              </p:val>
                                            </p:tav>
                                          </p:tavLst>
                                        </p:anim>
                                        <p:anim calcmode="lin" valueType="num">
                                          <p:cBhvr>
                                            <p:cTn id="59" dur="2000" fill="hold"/>
                                            <p:tgtEl>
                                              <p:spTgt spid="224"/>
                                            </p:tgtEl>
                                            <p:attrNameLst>
                                              <p:attrName>ppt_h</p:attrName>
                                            </p:attrNameLst>
                                          </p:cBhvr>
                                          <p:tavLst>
                                            <p:tav tm="0">
                                              <p:val>
                                                <p:strVal val="#ppt_h"/>
                                              </p:val>
                                            </p:tav>
                                            <p:tav tm="100000">
                                              <p:val>
                                                <p:strVal val="#ppt_h"/>
                                              </p:val>
                                            </p:tav>
                                          </p:tavLst>
                                        </p:anim>
                                      </p:childTnLst>
                                    </p:cTn>
                                  </p:par>
                                  <p:par>
                                    <p:cTn id="60" presetID="45" presetClass="entr" presetSubtype="0" fill="hold" nodeType="withEffect">
                                      <p:stCondLst>
                                        <p:cond delay="0"/>
                                      </p:stCondLst>
                                      <p:childTnLst>
                                        <p:set>
                                          <p:cBhvr>
                                            <p:cTn id="61" dur="1" fill="hold">
                                              <p:stCondLst>
                                                <p:cond delay="0"/>
                                              </p:stCondLst>
                                            </p:cTn>
                                            <p:tgtEl>
                                              <p:spTgt spid="229"/>
                                            </p:tgtEl>
                                            <p:attrNameLst>
                                              <p:attrName>style.visibility</p:attrName>
                                            </p:attrNameLst>
                                          </p:cBhvr>
                                          <p:to>
                                            <p:strVal val="visible"/>
                                          </p:to>
                                        </p:set>
                                        <p:animEffect transition="in" filter="fade">
                                          <p:cBhvr>
                                            <p:cTn id="62" dur="2000"/>
                                            <p:tgtEl>
                                              <p:spTgt spid="229"/>
                                            </p:tgtEl>
                                          </p:cBhvr>
                                        </p:animEffect>
                                        <p:anim calcmode="lin" valueType="num">
                                          <p:cBhvr>
                                            <p:cTn id="63" dur="2000" fill="hold"/>
                                            <p:tgtEl>
                                              <p:spTgt spid="229"/>
                                            </p:tgtEl>
                                            <p:attrNameLst>
                                              <p:attrName>ppt_w</p:attrName>
                                            </p:attrNameLst>
                                          </p:cBhvr>
                                          <p:tavLst>
                                            <p:tav tm="0" fmla="#ppt_w*sin(2.5*pi*$)">
                                              <p:val>
                                                <p:fltVal val="0"/>
                                              </p:val>
                                            </p:tav>
                                            <p:tav tm="100000">
                                              <p:val>
                                                <p:fltVal val="1"/>
                                              </p:val>
                                            </p:tav>
                                          </p:tavLst>
                                        </p:anim>
                                        <p:anim calcmode="lin" valueType="num">
                                          <p:cBhvr>
                                            <p:cTn id="64" dur="2000" fill="hold"/>
                                            <p:tgtEl>
                                              <p:spTgt spid="229"/>
                                            </p:tgtEl>
                                            <p:attrNameLst>
                                              <p:attrName>ppt_h</p:attrName>
                                            </p:attrNameLst>
                                          </p:cBhvr>
                                          <p:tavLst>
                                            <p:tav tm="0">
                                              <p:val>
                                                <p:strVal val="#ppt_h"/>
                                              </p:val>
                                            </p:tav>
                                            <p:tav tm="100000">
                                              <p:val>
                                                <p:strVal val="#ppt_h"/>
                                              </p:val>
                                            </p:tav>
                                          </p:tavLst>
                                        </p:anim>
                                      </p:childTnLst>
                                    </p:cTn>
                                  </p:par>
                                </p:childTnLst>
                              </p:cTn>
                            </p:par>
                            <p:par>
                              <p:cTn id="65" fill="hold">
                                <p:stCondLst>
                                  <p:cond delay="7100"/>
                                </p:stCondLst>
                                <p:childTnLst>
                                  <p:par>
                                    <p:cTn id="66" presetID="53" presetClass="entr" presetSubtype="16" fill="hold" nodeType="after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500" fill="hold"/>
                                            <p:tgtEl>
                                              <p:spTgt spid="9"/>
                                            </p:tgtEl>
                                            <p:attrNameLst>
                                              <p:attrName>ppt_w</p:attrName>
                                            </p:attrNameLst>
                                          </p:cBhvr>
                                          <p:tavLst>
                                            <p:tav tm="0">
                                              <p:val>
                                                <p:fltVal val="0"/>
                                              </p:val>
                                            </p:tav>
                                            <p:tav tm="100000">
                                              <p:val>
                                                <p:strVal val="#ppt_w"/>
                                              </p:val>
                                            </p:tav>
                                          </p:tavLst>
                                        </p:anim>
                                        <p:anim calcmode="lin" valueType="num">
                                          <p:cBhvr>
                                            <p:cTn id="69" dur="500" fill="hold"/>
                                            <p:tgtEl>
                                              <p:spTgt spid="9"/>
                                            </p:tgtEl>
                                            <p:attrNameLst>
                                              <p:attrName>ppt_h</p:attrName>
                                            </p:attrNameLst>
                                          </p:cBhvr>
                                          <p:tavLst>
                                            <p:tav tm="0">
                                              <p:val>
                                                <p:fltVal val="0"/>
                                              </p:val>
                                            </p:tav>
                                            <p:tav tm="100000">
                                              <p:val>
                                                <p:strVal val="#ppt_h"/>
                                              </p:val>
                                            </p:tav>
                                          </p:tavLst>
                                        </p:anim>
                                        <p:animEffect transition="in" filter="fade">
                                          <p:cBhvr>
                                            <p:cTn id="7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9" grpId="0" animBg="1"/>
          <p:bldP spid="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fill="hold" grpId="0" nodeType="afterEffect">
                                      <p:stCondLst>
                                        <p:cond delay="0"/>
                                      </p:stCondLst>
                                      <p:iterate type="lt">
                                        <p:tmPct val="10000"/>
                                      </p:iterate>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ppt_x"/>
                                              </p:val>
                                            </p:tav>
                                            <p:tav tm="100000">
                                              <p:val>
                                                <p:strVal val="#ppt_x"/>
                                              </p:val>
                                            </p:tav>
                                          </p:tavLst>
                                        </p:anim>
                                        <p:anim calcmode="lin" valueType="num">
                                          <p:cBhvr additive="base">
                                            <p:cTn id="8" dur="1000" fill="hold"/>
                                            <p:tgtEl>
                                              <p:spTgt spid="74"/>
                                            </p:tgtEl>
                                            <p:attrNameLst>
                                              <p:attrName>ppt_y</p:attrName>
                                            </p:attrNameLst>
                                          </p:cBhvr>
                                          <p:tavLst>
                                            <p:tav tm="0">
                                              <p:val>
                                                <p:strVal val="0-#ppt_h/2"/>
                                              </p:val>
                                            </p:tav>
                                            <p:tav tm="100000">
                                              <p:val>
                                                <p:strVal val="#ppt_y"/>
                                              </p:val>
                                            </p:tav>
                                          </p:tavLst>
                                        </p:anim>
                                      </p:childTnLst>
                                    </p:cTn>
                                  </p:par>
                                </p:childTnLst>
                              </p:cTn>
                            </p:par>
                            <p:par>
                              <p:cTn id="9" fill="hold">
                                <p:stCondLst>
                                  <p:cond delay="3100"/>
                                </p:stCondLst>
                                <p:childTnLst>
                                  <p:par>
                                    <p:cTn id="10" presetID="21" presetClass="entr" presetSubtype="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par>
                                    <p:cTn id="13" presetID="2" presetClass="entr" presetSubtype="4" accel="47000" fill="hold" nodeType="withEffect">
                                      <p:stCondLst>
                                        <p:cond delay="300"/>
                                      </p:stCondLst>
                                      <p:childTnLst>
                                        <p:set>
                                          <p:cBhvr>
                                            <p:cTn id="14" dur="1" fill="hold">
                                              <p:stCondLst>
                                                <p:cond delay="0"/>
                                              </p:stCondLst>
                                            </p:cTn>
                                            <p:tgtEl>
                                              <p:spTgt spid="78"/>
                                            </p:tgtEl>
                                            <p:attrNameLst>
                                              <p:attrName>style.visibility</p:attrName>
                                            </p:attrNameLst>
                                          </p:cBhvr>
                                          <p:to>
                                            <p:strVal val="visible"/>
                                          </p:to>
                                        </p:set>
                                        <p:anim calcmode="lin" valueType="num">
                                          <p:cBhvr additive="base">
                                            <p:cTn id="15" dur="1000" fill="hold"/>
                                            <p:tgtEl>
                                              <p:spTgt spid="78"/>
                                            </p:tgtEl>
                                            <p:attrNameLst>
                                              <p:attrName>ppt_x</p:attrName>
                                            </p:attrNameLst>
                                          </p:cBhvr>
                                          <p:tavLst>
                                            <p:tav tm="0">
                                              <p:val>
                                                <p:strVal val="#ppt_x"/>
                                              </p:val>
                                            </p:tav>
                                            <p:tav tm="100000">
                                              <p:val>
                                                <p:strVal val="#ppt_x"/>
                                              </p:val>
                                            </p:tav>
                                          </p:tavLst>
                                        </p:anim>
                                        <p:anim calcmode="lin" valueType="num">
                                          <p:cBhvr additive="base">
                                            <p:cTn id="16" dur="1000" fill="hold"/>
                                            <p:tgtEl>
                                              <p:spTgt spid="78"/>
                                            </p:tgtEl>
                                            <p:attrNameLst>
                                              <p:attrName>ppt_y</p:attrName>
                                            </p:attrNameLst>
                                          </p:cBhvr>
                                          <p:tavLst>
                                            <p:tav tm="0">
                                              <p:val>
                                                <p:strVal val="1+#ppt_h/2"/>
                                              </p:val>
                                            </p:tav>
                                            <p:tav tm="100000">
                                              <p:val>
                                                <p:strVal val="#ppt_y"/>
                                              </p:val>
                                            </p:tav>
                                          </p:tavLst>
                                        </p:anim>
                                      </p:childTnLst>
                                    </p:cTn>
                                  </p:par>
                                  <p:par>
                                    <p:cTn id="17" presetID="32" presetClass="emph" presetSubtype="0" repeatCount="indefinite" fill="hold" nodeType="withEffect">
                                      <p:stCondLst>
                                        <p:cond delay="400"/>
                                      </p:stCondLst>
                                      <p:childTnLst>
                                        <p:animRot by="120000">
                                          <p:cBhvr>
                                            <p:cTn id="18" dur="100" fill="hold">
                                              <p:stCondLst>
                                                <p:cond delay="0"/>
                                              </p:stCondLst>
                                            </p:cTn>
                                            <p:tgtEl>
                                              <p:spTgt spid="78"/>
                                            </p:tgtEl>
                                            <p:attrNameLst>
                                              <p:attrName>r</p:attrName>
                                            </p:attrNameLst>
                                          </p:cBhvr>
                                        </p:animRot>
                                        <p:animRot by="-240000">
                                          <p:cBhvr>
                                            <p:cTn id="19" dur="200" fill="hold">
                                              <p:stCondLst>
                                                <p:cond delay="200"/>
                                              </p:stCondLst>
                                            </p:cTn>
                                            <p:tgtEl>
                                              <p:spTgt spid="78"/>
                                            </p:tgtEl>
                                            <p:attrNameLst>
                                              <p:attrName>r</p:attrName>
                                            </p:attrNameLst>
                                          </p:cBhvr>
                                        </p:animRot>
                                        <p:animRot by="240000">
                                          <p:cBhvr>
                                            <p:cTn id="20" dur="200" fill="hold">
                                              <p:stCondLst>
                                                <p:cond delay="400"/>
                                              </p:stCondLst>
                                            </p:cTn>
                                            <p:tgtEl>
                                              <p:spTgt spid="78"/>
                                            </p:tgtEl>
                                            <p:attrNameLst>
                                              <p:attrName>r</p:attrName>
                                            </p:attrNameLst>
                                          </p:cBhvr>
                                        </p:animRot>
                                        <p:animRot by="-240000">
                                          <p:cBhvr>
                                            <p:cTn id="21" dur="200" fill="hold">
                                              <p:stCondLst>
                                                <p:cond delay="600"/>
                                              </p:stCondLst>
                                            </p:cTn>
                                            <p:tgtEl>
                                              <p:spTgt spid="78"/>
                                            </p:tgtEl>
                                            <p:attrNameLst>
                                              <p:attrName>r</p:attrName>
                                            </p:attrNameLst>
                                          </p:cBhvr>
                                        </p:animRot>
                                        <p:animRot by="120000">
                                          <p:cBhvr>
                                            <p:cTn id="22" dur="200" fill="hold">
                                              <p:stCondLst>
                                                <p:cond delay="800"/>
                                              </p:stCondLst>
                                            </p:cTn>
                                            <p:tgtEl>
                                              <p:spTgt spid="78"/>
                                            </p:tgtEl>
                                            <p:attrNameLst>
                                              <p:attrName>r</p:attrName>
                                            </p:attrNameLst>
                                          </p:cBhvr>
                                        </p:animRot>
                                      </p:childTnLst>
                                    </p:cTn>
                                  </p:par>
                                </p:childTnLst>
                              </p:cTn>
                            </p:par>
                            <p:par>
                              <p:cTn id="23" fill="hold">
                                <p:stCondLst>
                                  <p:cond delay="5100"/>
                                </p:stCondLst>
                                <p:childTnLst>
                                  <p:par>
                                    <p:cTn id="24" presetID="53" presetClass="entr" presetSubtype="16" fill="hold" grpId="0" nodeType="afterEffect">
                                      <p:stCondLst>
                                        <p:cond delay="0"/>
                                      </p:stCondLst>
                                      <p:childTnLst>
                                        <p:set>
                                          <p:cBhvr>
                                            <p:cTn id="25" dur="1" fill="hold">
                                              <p:stCondLst>
                                                <p:cond delay="0"/>
                                              </p:stCondLst>
                                            </p:cTn>
                                            <p:tgtEl>
                                              <p:spTgt spid="77"/>
                                            </p:tgtEl>
                                            <p:attrNameLst>
                                              <p:attrName>style.visibility</p:attrName>
                                            </p:attrNameLst>
                                          </p:cBhvr>
                                          <p:to>
                                            <p:strVal val="visible"/>
                                          </p:to>
                                        </p:set>
                                        <p:anim calcmode="lin" valueType="num">
                                          <p:cBhvr>
                                            <p:cTn id="26" dur="500" fill="hold"/>
                                            <p:tgtEl>
                                              <p:spTgt spid="77"/>
                                            </p:tgtEl>
                                            <p:attrNameLst>
                                              <p:attrName>ppt_w</p:attrName>
                                            </p:attrNameLst>
                                          </p:cBhvr>
                                          <p:tavLst>
                                            <p:tav tm="0">
                                              <p:val>
                                                <p:fltVal val="0"/>
                                              </p:val>
                                            </p:tav>
                                            <p:tav tm="100000">
                                              <p:val>
                                                <p:strVal val="#ppt_w"/>
                                              </p:val>
                                            </p:tav>
                                          </p:tavLst>
                                        </p:anim>
                                        <p:anim calcmode="lin" valueType="num">
                                          <p:cBhvr>
                                            <p:cTn id="27" dur="500" fill="hold"/>
                                            <p:tgtEl>
                                              <p:spTgt spid="77"/>
                                            </p:tgtEl>
                                            <p:attrNameLst>
                                              <p:attrName>ppt_h</p:attrName>
                                            </p:attrNameLst>
                                          </p:cBhvr>
                                          <p:tavLst>
                                            <p:tav tm="0">
                                              <p:val>
                                                <p:fltVal val="0"/>
                                              </p:val>
                                            </p:tav>
                                            <p:tav tm="100000">
                                              <p:val>
                                                <p:strVal val="#ppt_h"/>
                                              </p:val>
                                            </p:tav>
                                          </p:tavLst>
                                        </p:anim>
                                        <p:animEffect transition="in" filter="fade">
                                          <p:cBhvr>
                                            <p:cTn id="28" dur="500"/>
                                            <p:tgtEl>
                                              <p:spTgt spid="77"/>
                                            </p:tgtEl>
                                          </p:cBhvr>
                                        </p:animEffect>
                                      </p:childTnLst>
                                    </p:cTn>
                                  </p:par>
                                  <p:par>
                                    <p:cTn id="29" presetID="2" presetClass="entr" presetSubtype="4" accel="47000" fill="hold" nodeType="withEffect">
                                      <p:stCondLst>
                                        <p:cond delay="600"/>
                                      </p:stCondLst>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300" fill="hold"/>
                                            <p:tgtEl>
                                              <p:spTgt spid="162"/>
                                            </p:tgtEl>
                                            <p:attrNameLst>
                                              <p:attrName>ppt_x</p:attrName>
                                            </p:attrNameLst>
                                          </p:cBhvr>
                                          <p:tavLst>
                                            <p:tav tm="0">
                                              <p:val>
                                                <p:strVal val="#ppt_x"/>
                                              </p:val>
                                            </p:tav>
                                            <p:tav tm="100000">
                                              <p:val>
                                                <p:strVal val="#ppt_x"/>
                                              </p:val>
                                            </p:tav>
                                          </p:tavLst>
                                        </p:anim>
                                        <p:anim calcmode="lin" valueType="num">
                                          <p:cBhvr additive="base">
                                            <p:cTn id="32" dur="1300" fill="hold"/>
                                            <p:tgtEl>
                                              <p:spTgt spid="162"/>
                                            </p:tgtEl>
                                            <p:attrNameLst>
                                              <p:attrName>ppt_y</p:attrName>
                                            </p:attrNameLst>
                                          </p:cBhvr>
                                          <p:tavLst>
                                            <p:tav tm="0">
                                              <p:val>
                                                <p:strVal val="1+#ppt_h/2"/>
                                              </p:val>
                                            </p:tav>
                                            <p:tav tm="100000">
                                              <p:val>
                                                <p:strVal val="#ppt_y"/>
                                              </p:val>
                                            </p:tav>
                                          </p:tavLst>
                                        </p:anim>
                                      </p:childTnLst>
                                    </p:cTn>
                                  </p:par>
                                  <p:par>
                                    <p:cTn id="33" presetID="32" presetClass="emph" presetSubtype="0" repeatCount="indefinite" fill="hold" nodeType="withEffect">
                                      <p:stCondLst>
                                        <p:cond delay="700"/>
                                      </p:stCondLst>
                                      <p:childTnLst>
                                        <p:animRot by="120000">
                                          <p:cBhvr>
                                            <p:cTn id="34" dur="130" fill="hold">
                                              <p:stCondLst>
                                                <p:cond delay="0"/>
                                              </p:stCondLst>
                                            </p:cTn>
                                            <p:tgtEl>
                                              <p:spTgt spid="162"/>
                                            </p:tgtEl>
                                            <p:attrNameLst>
                                              <p:attrName>r</p:attrName>
                                            </p:attrNameLst>
                                          </p:cBhvr>
                                        </p:animRot>
                                        <p:animRot by="-240000">
                                          <p:cBhvr>
                                            <p:cTn id="35" dur="260" fill="hold">
                                              <p:stCondLst>
                                                <p:cond delay="260"/>
                                              </p:stCondLst>
                                            </p:cTn>
                                            <p:tgtEl>
                                              <p:spTgt spid="162"/>
                                            </p:tgtEl>
                                            <p:attrNameLst>
                                              <p:attrName>r</p:attrName>
                                            </p:attrNameLst>
                                          </p:cBhvr>
                                        </p:animRot>
                                        <p:animRot by="240000">
                                          <p:cBhvr>
                                            <p:cTn id="36" dur="260" fill="hold">
                                              <p:stCondLst>
                                                <p:cond delay="520"/>
                                              </p:stCondLst>
                                            </p:cTn>
                                            <p:tgtEl>
                                              <p:spTgt spid="162"/>
                                            </p:tgtEl>
                                            <p:attrNameLst>
                                              <p:attrName>r</p:attrName>
                                            </p:attrNameLst>
                                          </p:cBhvr>
                                        </p:animRot>
                                        <p:animRot by="-240000">
                                          <p:cBhvr>
                                            <p:cTn id="37" dur="260" fill="hold">
                                              <p:stCondLst>
                                                <p:cond delay="780"/>
                                              </p:stCondLst>
                                            </p:cTn>
                                            <p:tgtEl>
                                              <p:spTgt spid="162"/>
                                            </p:tgtEl>
                                            <p:attrNameLst>
                                              <p:attrName>r</p:attrName>
                                            </p:attrNameLst>
                                          </p:cBhvr>
                                        </p:animRot>
                                        <p:animRot by="120000">
                                          <p:cBhvr>
                                            <p:cTn id="38" dur="260" fill="hold">
                                              <p:stCondLst>
                                                <p:cond delay="1040"/>
                                              </p:stCondLst>
                                            </p:cTn>
                                            <p:tgtEl>
                                              <p:spTgt spid="162"/>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75"/>
                                            </p:tgtEl>
                                            <p:attrNameLst>
                                              <p:attrName>r</p:attrName>
                                            </p:attrNameLst>
                                          </p:cBhvr>
                                        </p:animRot>
                                        <p:animRot by="-240000">
                                          <p:cBhvr>
                                            <p:cTn id="41" dur="200" fill="hold">
                                              <p:stCondLst>
                                                <p:cond delay="200"/>
                                              </p:stCondLst>
                                            </p:cTn>
                                            <p:tgtEl>
                                              <p:spTgt spid="175"/>
                                            </p:tgtEl>
                                            <p:attrNameLst>
                                              <p:attrName>r</p:attrName>
                                            </p:attrNameLst>
                                          </p:cBhvr>
                                        </p:animRot>
                                        <p:animRot by="240000">
                                          <p:cBhvr>
                                            <p:cTn id="42" dur="200" fill="hold">
                                              <p:stCondLst>
                                                <p:cond delay="400"/>
                                              </p:stCondLst>
                                            </p:cTn>
                                            <p:tgtEl>
                                              <p:spTgt spid="175"/>
                                            </p:tgtEl>
                                            <p:attrNameLst>
                                              <p:attrName>r</p:attrName>
                                            </p:attrNameLst>
                                          </p:cBhvr>
                                        </p:animRot>
                                        <p:animRot by="-240000">
                                          <p:cBhvr>
                                            <p:cTn id="43" dur="200" fill="hold">
                                              <p:stCondLst>
                                                <p:cond delay="600"/>
                                              </p:stCondLst>
                                            </p:cTn>
                                            <p:tgtEl>
                                              <p:spTgt spid="175"/>
                                            </p:tgtEl>
                                            <p:attrNameLst>
                                              <p:attrName>r</p:attrName>
                                            </p:attrNameLst>
                                          </p:cBhvr>
                                        </p:animRot>
                                        <p:animRot by="120000">
                                          <p:cBhvr>
                                            <p:cTn id="44" dur="200" fill="hold">
                                              <p:stCondLst>
                                                <p:cond delay="800"/>
                                              </p:stCondLst>
                                            </p:cTn>
                                            <p:tgtEl>
                                              <p:spTgt spid="175"/>
                                            </p:tgtEl>
                                            <p:attrNameLst>
                                              <p:attrName>r</p:attrName>
                                            </p:attrNameLst>
                                          </p:cBhvr>
                                        </p:animRot>
                                      </p:childTnLst>
                                    </p:cTn>
                                  </p:par>
                                  <p:par>
                                    <p:cTn id="45" presetID="45" presetClass="entr" presetSubtype="0" fill="hold" nodeType="withEffect">
                                      <p:stCondLst>
                                        <p:cond delay="0"/>
                                      </p:stCondLst>
                                      <p:childTnLst>
                                        <p:set>
                                          <p:cBhvr>
                                            <p:cTn id="46" dur="1" fill="hold">
                                              <p:stCondLst>
                                                <p:cond delay="0"/>
                                              </p:stCondLst>
                                            </p:cTn>
                                            <p:tgtEl>
                                              <p:spTgt spid="212"/>
                                            </p:tgtEl>
                                            <p:attrNameLst>
                                              <p:attrName>style.visibility</p:attrName>
                                            </p:attrNameLst>
                                          </p:cBhvr>
                                          <p:to>
                                            <p:strVal val="visible"/>
                                          </p:to>
                                        </p:set>
                                        <p:animEffect transition="in" filter="fade">
                                          <p:cBhvr>
                                            <p:cTn id="47" dur="2000"/>
                                            <p:tgtEl>
                                              <p:spTgt spid="212"/>
                                            </p:tgtEl>
                                          </p:cBhvr>
                                        </p:animEffect>
                                        <p:anim calcmode="lin" valueType="num">
                                          <p:cBhvr>
                                            <p:cTn id="48" dur="2000" fill="hold"/>
                                            <p:tgtEl>
                                              <p:spTgt spid="212"/>
                                            </p:tgtEl>
                                            <p:attrNameLst>
                                              <p:attrName>ppt_w</p:attrName>
                                            </p:attrNameLst>
                                          </p:cBhvr>
                                          <p:tavLst>
                                            <p:tav tm="0" fmla="#ppt_w*sin(2.5*pi*$)">
                                              <p:val>
                                                <p:fltVal val="0"/>
                                              </p:val>
                                            </p:tav>
                                            <p:tav tm="100000">
                                              <p:val>
                                                <p:fltVal val="1"/>
                                              </p:val>
                                            </p:tav>
                                          </p:tavLst>
                                        </p:anim>
                                        <p:anim calcmode="lin" valueType="num">
                                          <p:cBhvr>
                                            <p:cTn id="49" dur="2000" fill="hold"/>
                                            <p:tgtEl>
                                              <p:spTgt spid="212"/>
                                            </p:tgtEl>
                                            <p:attrNameLst>
                                              <p:attrName>ppt_h</p:attrName>
                                            </p:attrNameLst>
                                          </p:cBhvr>
                                          <p:tavLst>
                                            <p:tav tm="0">
                                              <p:val>
                                                <p:strVal val="#ppt_h"/>
                                              </p:val>
                                            </p:tav>
                                            <p:tav tm="100000">
                                              <p:val>
                                                <p:strVal val="#ppt_h"/>
                                              </p:val>
                                            </p:tav>
                                          </p:tavLst>
                                        </p:anim>
                                      </p:childTnLst>
                                    </p:cTn>
                                  </p:par>
                                  <p:par>
                                    <p:cTn id="50" presetID="45" presetClass="entr" presetSubtype="0" fill="hold" nodeType="withEffect">
                                      <p:stCondLst>
                                        <p:cond delay="0"/>
                                      </p:stCondLst>
                                      <p:childTnLst>
                                        <p:set>
                                          <p:cBhvr>
                                            <p:cTn id="51" dur="1" fill="hold">
                                              <p:stCondLst>
                                                <p:cond delay="0"/>
                                              </p:stCondLst>
                                            </p:cTn>
                                            <p:tgtEl>
                                              <p:spTgt spid="216"/>
                                            </p:tgtEl>
                                            <p:attrNameLst>
                                              <p:attrName>style.visibility</p:attrName>
                                            </p:attrNameLst>
                                          </p:cBhvr>
                                          <p:to>
                                            <p:strVal val="visible"/>
                                          </p:to>
                                        </p:set>
                                        <p:animEffect transition="in" filter="fade">
                                          <p:cBhvr>
                                            <p:cTn id="52" dur="2000"/>
                                            <p:tgtEl>
                                              <p:spTgt spid="216"/>
                                            </p:tgtEl>
                                          </p:cBhvr>
                                        </p:animEffect>
                                        <p:anim calcmode="lin" valueType="num">
                                          <p:cBhvr>
                                            <p:cTn id="53" dur="2000" fill="hold"/>
                                            <p:tgtEl>
                                              <p:spTgt spid="216"/>
                                            </p:tgtEl>
                                            <p:attrNameLst>
                                              <p:attrName>ppt_w</p:attrName>
                                            </p:attrNameLst>
                                          </p:cBhvr>
                                          <p:tavLst>
                                            <p:tav tm="0" fmla="#ppt_w*sin(2.5*pi*$)">
                                              <p:val>
                                                <p:fltVal val="0"/>
                                              </p:val>
                                            </p:tav>
                                            <p:tav tm="100000">
                                              <p:val>
                                                <p:fltVal val="1"/>
                                              </p:val>
                                            </p:tav>
                                          </p:tavLst>
                                        </p:anim>
                                        <p:anim calcmode="lin" valueType="num">
                                          <p:cBhvr>
                                            <p:cTn id="54" dur="2000" fill="hold"/>
                                            <p:tgtEl>
                                              <p:spTgt spid="216"/>
                                            </p:tgtEl>
                                            <p:attrNameLst>
                                              <p:attrName>ppt_h</p:attrName>
                                            </p:attrNameLst>
                                          </p:cBhvr>
                                          <p:tavLst>
                                            <p:tav tm="0">
                                              <p:val>
                                                <p:strVal val="#ppt_h"/>
                                              </p:val>
                                            </p:tav>
                                            <p:tav tm="100000">
                                              <p:val>
                                                <p:strVal val="#ppt_h"/>
                                              </p:val>
                                            </p:tav>
                                          </p:tavLst>
                                        </p:anim>
                                      </p:childTnLst>
                                    </p:cTn>
                                  </p:par>
                                  <p:par>
                                    <p:cTn id="55" presetID="45" presetClass="entr" presetSubtype="0" fill="hold" nodeType="withEffect">
                                      <p:stCondLst>
                                        <p:cond delay="0"/>
                                      </p:stCondLst>
                                      <p:childTnLst>
                                        <p:set>
                                          <p:cBhvr>
                                            <p:cTn id="56" dur="1" fill="hold">
                                              <p:stCondLst>
                                                <p:cond delay="0"/>
                                              </p:stCondLst>
                                            </p:cTn>
                                            <p:tgtEl>
                                              <p:spTgt spid="224"/>
                                            </p:tgtEl>
                                            <p:attrNameLst>
                                              <p:attrName>style.visibility</p:attrName>
                                            </p:attrNameLst>
                                          </p:cBhvr>
                                          <p:to>
                                            <p:strVal val="visible"/>
                                          </p:to>
                                        </p:set>
                                        <p:animEffect transition="in" filter="fade">
                                          <p:cBhvr>
                                            <p:cTn id="57" dur="2000"/>
                                            <p:tgtEl>
                                              <p:spTgt spid="224"/>
                                            </p:tgtEl>
                                          </p:cBhvr>
                                        </p:animEffect>
                                        <p:anim calcmode="lin" valueType="num">
                                          <p:cBhvr>
                                            <p:cTn id="58" dur="2000" fill="hold"/>
                                            <p:tgtEl>
                                              <p:spTgt spid="224"/>
                                            </p:tgtEl>
                                            <p:attrNameLst>
                                              <p:attrName>ppt_w</p:attrName>
                                            </p:attrNameLst>
                                          </p:cBhvr>
                                          <p:tavLst>
                                            <p:tav tm="0" fmla="#ppt_w*sin(2.5*pi*$)">
                                              <p:val>
                                                <p:fltVal val="0"/>
                                              </p:val>
                                            </p:tav>
                                            <p:tav tm="100000">
                                              <p:val>
                                                <p:fltVal val="1"/>
                                              </p:val>
                                            </p:tav>
                                          </p:tavLst>
                                        </p:anim>
                                        <p:anim calcmode="lin" valueType="num">
                                          <p:cBhvr>
                                            <p:cTn id="59" dur="2000" fill="hold"/>
                                            <p:tgtEl>
                                              <p:spTgt spid="224"/>
                                            </p:tgtEl>
                                            <p:attrNameLst>
                                              <p:attrName>ppt_h</p:attrName>
                                            </p:attrNameLst>
                                          </p:cBhvr>
                                          <p:tavLst>
                                            <p:tav tm="0">
                                              <p:val>
                                                <p:strVal val="#ppt_h"/>
                                              </p:val>
                                            </p:tav>
                                            <p:tav tm="100000">
                                              <p:val>
                                                <p:strVal val="#ppt_h"/>
                                              </p:val>
                                            </p:tav>
                                          </p:tavLst>
                                        </p:anim>
                                      </p:childTnLst>
                                    </p:cTn>
                                  </p:par>
                                  <p:par>
                                    <p:cTn id="60" presetID="45" presetClass="entr" presetSubtype="0" fill="hold" nodeType="withEffect">
                                      <p:stCondLst>
                                        <p:cond delay="0"/>
                                      </p:stCondLst>
                                      <p:childTnLst>
                                        <p:set>
                                          <p:cBhvr>
                                            <p:cTn id="61" dur="1" fill="hold">
                                              <p:stCondLst>
                                                <p:cond delay="0"/>
                                              </p:stCondLst>
                                            </p:cTn>
                                            <p:tgtEl>
                                              <p:spTgt spid="229"/>
                                            </p:tgtEl>
                                            <p:attrNameLst>
                                              <p:attrName>style.visibility</p:attrName>
                                            </p:attrNameLst>
                                          </p:cBhvr>
                                          <p:to>
                                            <p:strVal val="visible"/>
                                          </p:to>
                                        </p:set>
                                        <p:animEffect transition="in" filter="fade">
                                          <p:cBhvr>
                                            <p:cTn id="62" dur="2000"/>
                                            <p:tgtEl>
                                              <p:spTgt spid="229"/>
                                            </p:tgtEl>
                                          </p:cBhvr>
                                        </p:animEffect>
                                        <p:anim calcmode="lin" valueType="num">
                                          <p:cBhvr>
                                            <p:cTn id="63" dur="2000" fill="hold"/>
                                            <p:tgtEl>
                                              <p:spTgt spid="229"/>
                                            </p:tgtEl>
                                            <p:attrNameLst>
                                              <p:attrName>ppt_w</p:attrName>
                                            </p:attrNameLst>
                                          </p:cBhvr>
                                          <p:tavLst>
                                            <p:tav tm="0" fmla="#ppt_w*sin(2.5*pi*$)">
                                              <p:val>
                                                <p:fltVal val="0"/>
                                              </p:val>
                                            </p:tav>
                                            <p:tav tm="100000">
                                              <p:val>
                                                <p:fltVal val="1"/>
                                              </p:val>
                                            </p:tav>
                                          </p:tavLst>
                                        </p:anim>
                                        <p:anim calcmode="lin" valueType="num">
                                          <p:cBhvr>
                                            <p:cTn id="64" dur="2000" fill="hold"/>
                                            <p:tgtEl>
                                              <p:spTgt spid="229"/>
                                            </p:tgtEl>
                                            <p:attrNameLst>
                                              <p:attrName>ppt_h</p:attrName>
                                            </p:attrNameLst>
                                          </p:cBhvr>
                                          <p:tavLst>
                                            <p:tav tm="0">
                                              <p:val>
                                                <p:strVal val="#ppt_h"/>
                                              </p:val>
                                            </p:tav>
                                            <p:tav tm="100000">
                                              <p:val>
                                                <p:strVal val="#ppt_h"/>
                                              </p:val>
                                            </p:tav>
                                          </p:tavLst>
                                        </p:anim>
                                      </p:childTnLst>
                                    </p:cTn>
                                  </p:par>
                                </p:childTnLst>
                              </p:cTn>
                            </p:par>
                            <p:par>
                              <p:cTn id="65" fill="hold">
                                <p:stCondLst>
                                  <p:cond delay="7100"/>
                                </p:stCondLst>
                                <p:childTnLst>
                                  <p:par>
                                    <p:cTn id="66" presetID="53" presetClass="entr" presetSubtype="16" fill="hold" nodeType="after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500" fill="hold"/>
                                            <p:tgtEl>
                                              <p:spTgt spid="9"/>
                                            </p:tgtEl>
                                            <p:attrNameLst>
                                              <p:attrName>ppt_w</p:attrName>
                                            </p:attrNameLst>
                                          </p:cBhvr>
                                          <p:tavLst>
                                            <p:tav tm="0">
                                              <p:val>
                                                <p:fltVal val="0"/>
                                              </p:val>
                                            </p:tav>
                                            <p:tav tm="100000">
                                              <p:val>
                                                <p:strVal val="#ppt_w"/>
                                              </p:val>
                                            </p:tav>
                                          </p:tavLst>
                                        </p:anim>
                                        <p:anim calcmode="lin" valueType="num">
                                          <p:cBhvr>
                                            <p:cTn id="69" dur="500" fill="hold"/>
                                            <p:tgtEl>
                                              <p:spTgt spid="9"/>
                                            </p:tgtEl>
                                            <p:attrNameLst>
                                              <p:attrName>ppt_h</p:attrName>
                                            </p:attrNameLst>
                                          </p:cBhvr>
                                          <p:tavLst>
                                            <p:tav tm="0">
                                              <p:val>
                                                <p:fltVal val="0"/>
                                              </p:val>
                                            </p:tav>
                                            <p:tav tm="100000">
                                              <p:val>
                                                <p:strVal val="#ppt_h"/>
                                              </p:val>
                                            </p:tav>
                                          </p:tavLst>
                                        </p:anim>
                                        <p:animEffect transition="in" filter="fade">
                                          <p:cBhvr>
                                            <p:cTn id="7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9" grpId="0" animBg="1"/>
          <p:bldP spid="7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157" name="Google Shape;2157;p43"/>
          <p:cNvSpPr txBox="1">
            <a:spLocks noGrp="1"/>
          </p:cNvSpPr>
          <p:nvPr>
            <p:ph type="title"/>
          </p:nvPr>
        </p:nvSpPr>
        <p:spPr>
          <a:xfrm>
            <a:off x="1378974" y="2245678"/>
            <a:ext cx="6421132" cy="138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000">
                <a:solidFill>
                  <a:srgbClr val="00B050"/>
                </a:solidFill>
                <a:latin typeface="#9Slide05 Lobster" panose="02000506000000020003" pitchFamily="2" charset="0"/>
              </a:rPr>
              <a:t>Đánh giá</a:t>
            </a:r>
            <a:br>
              <a:rPr lang="en" sz="8000">
                <a:latin typeface="#9Slide05 Lobster" panose="02000506000000020003" pitchFamily="2" charset="0"/>
              </a:rPr>
            </a:br>
            <a:r>
              <a:rPr lang="en" sz="8000">
                <a:solidFill>
                  <a:srgbClr val="FF0066"/>
                </a:solidFill>
                <a:latin typeface="#9Slide05 Lobster" panose="02000506000000020003" pitchFamily="2" charset="0"/>
              </a:rPr>
              <a:t>kết quả dự án</a:t>
            </a:r>
            <a:endParaRPr sz="8000">
              <a:solidFill>
                <a:srgbClr val="FF0066"/>
              </a:solidFill>
              <a:latin typeface="#9Slide05 Lobster" panose="02000506000000020003" pitchFamily="2" charset="0"/>
            </a:endParaRPr>
          </a:p>
        </p:txBody>
      </p:sp>
      <p:grpSp>
        <p:nvGrpSpPr>
          <p:cNvPr id="2159" name="Google Shape;2159;p43"/>
          <p:cNvGrpSpPr/>
          <p:nvPr/>
        </p:nvGrpSpPr>
        <p:grpSpPr>
          <a:xfrm flipH="1">
            <a:off x="7485517" y="2623110"/>
            <a:ext cx="206929" cy="203212"/>
            <a:chOff x="1971300" y="3409475"/>
            <a:chExt cx="101600" cy="99775"/>
          </a:xfrm>
        </p:grpSpPr>
        <p:sp>
          <p:nvSpPr>
            <p:cNvPr id="2160" name="Google Shape;2160;p4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3" name="Google Shape;2163;p43"/>
          <p:cNvGrpSpPr/>
          <p:nvPr/>
        </p:nvGrpSpPr>
        <p:grpSpPr>
          <a:xfrm rot="6246432" flipH="1">
            <a:off x="6663610" y="4111767"/>
            <a:ext cx="206921" cy="203204"/>
            <a:chOff x="1971300" y="3409475"/>
            <a:chExt cx="101600" cy="99775"/>
          </a:xfrm>
        </p:grpSpPr>
        <p:sp>
          <p:nvSpPr>
            <p:cNvPr id="2164" name="Google Shape;2164;p4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7" name="Google Shape;2167;p43"/>
          <p:cNvGrpSpPr/>
          <p:nvPr/>
        </p:nvGrpSpPr>
        <p:grpSpPr>
          <a:xfrm flipH="1">
            <a:off x="755022" y="3161168"/>
            <a:ext cx="206929" cy="203161"/>
            <a:chOff x="1655100" y="3332725"/>
            <a:chExt cx="101600" cy="99750"/>
          </a:xfrm>
        </p:grpSpPr>
        <p:sp>
          <p:nvSpPr>
            <p:cNvPr id="2168" name="Google Shape;2168;p4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1" name="Google Shape;2171;p43"/>
          <p:cNvGrpSpPr/>
          <p:nvPr/>
        </p:nvGrpSpPr>
        <p:grpSpPr>
          <a:xfrm flipH="1">
            <a:off x="1413357" y="3021662"/>
            <a:ext cx="142077" cy="139500"/>
            <a:chOff x="1655100" y="3332725"/>
            <a:chExt cx="101600" cy="99750"/>
          </a:xfrm>
        </p:grpSpPr>
        <p:sp>
          <p:nvSpPr>
            <p:cNvPr id="2172" name="Google Shape;2172;p4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5" name="Google Shape;2175;p43"/>
          <p:cNvGrpSpPr/>
          <p:nvPr/>
        </p:nvGrpSpPr>
        <p:grpSpPr>
          <a:xfrm rot="6246402" flipH="1">
            <a:off x="1177790" y="2392319"/>
            <a:ext cx="304598" cy="299126"/>
            <a:chOff x="1971300" y="3409475"/>
            <a:chExt cx="101600" cy="99775"/>
          </a:xfrm>
        </p:grpSpPr>
        <p:sp>
          <p:nvSpPr>
            <p:cNvPr id="2176" name="Google Shape;2176;p4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9" name="Google Shape;2179;p43"/>
          <p:cNvGrpSpPr/>
          <p:nvPr/>
        </p:nvGrpSpPr>
        <p:grpSpPr>
          <a:xfrm rot="-1370755">
            <a:off x="2052459" y="538330"/>
            <a:ext cx="659337" cy="606707"/>
            <a:chOff x="2718175" y="1713450"/>
            <a:chExt cx="404025" cy="371775"/>
          </a:xfrm>
        </p:grpSpPr>
        <p:sp>
          <p:nvSpPr>
            <p:cNvPr id="2180" name="Google Shape;2180;p43"/>
            <p:cNvSpPr/>
            <p:nvPr/>
          </p:nvSpPr>
          <p:spPr>
            <a:xfrm>
              <a:off x="2720025" y="1713450"/>
              <a:ext cx="402175" cy="370200"/>
            </a:xfrm>
            <a:custGeom>
              <a:avLst/>
              <a:gdLst/>
              <a:ahLst/>
              <a:cxnLst/>
              <a:rect l="l" t="t" r="r" b="b"/>
              <a:pathLst>
                <a:path w="16087" h="14808" extrusionOk="0">
                  <a:moveTo>
                    <a:pt x="8585" y="0"/>
                  </a:moveTo>
                  <a:cubicBezTo>
                    <a:pt x="6344" y="0"/>
                    <a:pt x="4170" y="1080"/>
                    <a:pt x="2684" y="2963"/>
                  </a:cubicBezTo>
                  <a:cubicBezTo>
                    <a:pt x="460" y="5721"/>
                    <a:pt x="0" y="10078"/>
                    <a:pt x="2611" y="12762"/>
                  </a:cubicBezTo>
                  <a:cubicBezTo>
                    <a:pt x="3983" y="14189"/>
                    <a:pt x="5908" y="14807"/>
                    <a:pt x="7813" y="14807"/>
                  </a:cubicBezTo>
                  <a:cubicBezTo>
                    <a:pt x="8460" y="14807"/>
                    <a:pt x="9105" y="14736"/>
                    <a:pt x="9726" y="14600"/>
                  </a:cubicBezTo>
                  <a:cubicBezTo>
                    <a:pt x="12189" y="14141"/>
                    <a:pt x="14487" y="12615"/>
                    <a:pt x="15480" y="10243"/>
                  </a:cubicBezTo>
                  <a:cubicBezTo>
                    <a:pt x="16087" y="8625"/>
                    <a:pt x="16087" y="6861"/>
                    <a:pt x="15627" y="5335"/>
                  </a:cubicBezTo>
                  <a:cubicBezTo>
                    <a:pt x="14947" y="3184"/>
                    <a:pt x="13255" y="1345"/>
                    <a:pt x="11178" y="500"/>
                  </a:cubicBezTo>
                  <a:cubicBezTo>
                    <a:pt x="10328" y="161"/>
                    <a:pt x="9451" y="0"/>
                    <a:pt x="8585"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3"/>
            <p:cNvSpPr/>
            <p:nvPr/>
          </p:nvSpPr>
          <p:spPr>
            <a:xfrm>
              <a:off x="2718175" y="1771900"/>
              <a:ext cx="398525" cy="313325"/>
            </a:xfrm>
            <a:custGeom>
              <a:avLst/>
              <a:gdLst/>
              <a:ahLst/>
              <a:cxnLst/>
              <a:rect l="l" t="t" r="r" b="b"/>
              <a:pathLst>
                <a:path w="15941" h="12533" extrusionOk="0">
                  <a:moveTo>
                    <a:pt x="3218" y="0"/>
                  </a:moveTo>
                  <a:lnTo>
                    <a:pt x="3218" y="0"/>
                  </a:lnTo>
                  <a:cubicBezTo>
                    <a:pt x="3071" y="239"/>
                    <a:pt x="2832" y="460"/>
                    <a:pt x="2685" y="625"/>
                  </a:cubicBezTo>
                  <a:cubicBezTo>
                    <a:pt x="534" y="3456"/>
                    <a:pt x="1" y="7813"/>
                    <a:pt x="2611" y="10498"/>
                  </a:cubicBezTo>
                  <a:cubicBezTo>
                    <a:pt x="4002" y="11889"/>
                    <a:pt x="5962" y="12532"/>
                    <a:pt x="7924" y="12532"/>
                  </a:cubicBezTo>
                  <a:cubicBezTo>
                    <a:pt x="8555" y="12532"/>
                    <a:pt x="9187" y="12466"/>
                    <a:pt x="9800" y="12336"/>
                  </a:cubicBezTo>
                  <a:cubicBezTo>
                    <a:pt x="12171" y="11876"/>
                    <a:pt x="14469" y="10350"/>
                    <a:pt x="15480" y="7979"/>
                  </a:cubicBezTo>
                  <a:cubicBezTo>
                    <a:pt x="15701" y="7354"/>
                    <a:pt x="15848" y="6821"/>
                    <a:pt x="15940" y="6214"/>
                  </a:cubicBezTo>
                  <a:lnTo>
                    <a:pt x="15940" y="6214"/>
                  </a:lnTo>
                  <a:cubicBezTo>
                    <a:pt x="14855" y="7207"/>
                    <a:pt x="13403" y="7905"/>
                    <a:pt x="11951" y="8199"/>
                  </a:cubicBezTo>
                  <a:cubicBezTo>
                    <a:pt x="11373" y="8308"/>
                    <a:pt x="10774" y="8365"/>
                    <a:pt x="10170" y="8365"/>
                  </a:cubicBezTo>
                  <a:cubicBezTo>
                    <a:pt x="8216" y="8365"/>
                    <a:pt x="6222" y="7765"/>
                    <a:pt x="4817" y="6361"/>
                  </a:cubicBezTo>
                  <a:cubicBezTo>
                    <a:pt x="3218" y="4596"/>
                    <a:pt x="2758" y="2225"/>
                    <a:pt x="3218"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3"/>
            <p:cNvSpPr/>
            <p:nvPr/>
          </p:nvSpPr>
          <p:spPr>
            <a:xfrm>
              <a:off x="2863875" y="1731825"/>
              <a:ext cx="128250" cy="120200"/>
            </a:xfrm>
            <a:custGeom>
              <a:avLst/>
              <a:gdLst/>
              <a:ahLst/>
              <a:cxnLst/>
              <a:rect l="l" t="t" r="r" b="b"/>
              <a:pathLst>
                <a:path w="5130" h="4808" extrusionOk="0">
                  <a:moveTo>
                    <a:pt x="2751" y="1"/>
                  </a:moveTo>
                  <a:cubicBezTo>
                    <a:pt x="2027" y="1"/>
                    <a:pt x="1288" y="374"/>
                    <a:pt x="828" y="996"/>
                  </a:cubicBezTo>
                  <a:cubicBezTo>
                    <a:pt x="148" y="1842"/>
                    <a:pt x="1" y="3294"/>
                    <a:pt x="754" y="4140"/>
                  </a:cubicBezTo>
                  <a:cubicBezTo>
                    <a:pt x="1229" y="4601"/>
                    <a:pt x="1874" y="4807"/>
                    <a:pt x="2487" y="4807"/>
                  </a:cubicBezTo>
                  <a:cubicBezTo>
                    <a:pt x="2680" y="4807"/>
                    <a:pt x="2871" y="4787"/>
                    <a:pt x="3052" y="4747"/>
                  </a:cubicBezTo>
                  <a:cubicBezTo>
                    <a:pt x="3825" y="4600"/>
                    <a:pt x="4597" y="4067"/>
                    <a:pt x="4891" y="3294"/>
                  </a:cubicBezTo>
                  <a:cubicBezTo>
                    <a:pt x="5130" y="2761"/>
                    <a:pt x="5130" y="2228"/>
                    <a:pt x="4964" y="1768"/>
                  </a:cubicBezTo>
                  <a:cubicBezTo>
                    <a:pt x="4744" y="1070"/>
                    <a:pt x="4211" y="463"/>
                    <a:pt x="3512" y="151"/>
                  </a:cubicBezTo>
                  <a:cubicBezTo>
                    <a:pt x="3269" y="49"/>
                    <a:pt x="3011" y="1"/>
                    <a:pt x="2751"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3"/>
            <p:cNvSpPr/>
            <p:nvPr/>
          </p:nvSpPr>
          <p:spPr>
            <a:xfrm>
              <a:off x="2974650" y="1850475"/>
              <a:ext cx="68950" cy="68975"/>
            </a:xfrm>
            <a:custGeom>
              <a:avLst/>
              <a:gdLst/>
              <a:ahLst/>
              <a:cxnLst/>
              <a:rect l="l" t="t" r="r" b="b"/>
              <a:pathLst>
                <a:path w="2758" h="2759" extrusionOk="0">
                  <a:moveTo>
                    <a:pt x="1379" y="1"/>
                  </a:moveTo>
                  <a:cubicBezTo>
                    <a:pt x="625" y="1"/>
                    <a:pt x="0" y="626"/>
                    <a:pt x="0" y="1380"/>
                  </a:cubicBezTo>
                  <a:cubicBezTo>
                    <a:pt x="0" y="2152"/>
                    <a:pt x="625" y="2758"/>
                    <a:pt x="1379" y="2758"/>
                  </a:cubicBezTo>
                  <a:cubicBezTo>
                    <a:pt x="2151" y="2758"/>
                    <a:pt x="2758" y="2152"/>
                    <a:pt x="2758" y="1380"/>
                  </a:cubicBezTo>
                  <a:cubicBezTo>
                    <a:pt x="2758" y="626"/>
                    <a:pt x="2151"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3"/>
            <p:cNvSpPr/>
            <p:nvPr/>
          </p:nvSpPr>
          <p:spPr>
            <a:xfrm>
              <a:off x="2817925" y="1850475"/>
              <a:ext cx="68950" cy="68975"/>
            </a:xfrm>
            <a:custGeom>
              <a:avLst/>
              <a:gdLst/>
              <a:ahLst/>
              <a:cxnLst/>
              <a:rect l="l" t="t" r="r" b="b"/>
              <a:pathLst>
                <a:path w="2758" h="2759" extrusionOk="0">
                  <a:moveTo>
                    <a:pt x="1379" y="1"/>
                  </a:moveTo>
                  <a:cubicBezTo>
                    <a:pt x="607" y="1"/>
                    <a:pt x="0" y="626"/>
                    <a:pt x="0" y="1380"/>
                  </a:cubicBezTo>
                  <a:cubicBezTo>
                    <a:pt x="0" y="2152"/>
                    <a:pt x="607" y="2758"/>
                    <a:pt x="1379" y="2758"/>
                  </a:cubicBezTo>
                  <a:cubicBezTo>
                    <a:pt x="2133" y="2758"/>
                    <a:pt x="2758" y="2152"/>
                    <a:pt x="2758" y="1380"/>
                  </a:cubicBezTo>
                  <a:cubicBezTo>
                    <a:pt x="2758" y="626"/>
                    <a:pt x="2133"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3"/>
            <p:cNvSpPr/>
            <p:nvPr/>
          </p:nvSpPr>
          <p:spPr>
            <a:xfrm>
              <a:off x="2775625" y="1906100"/>
              <a:ext cx="105275" cy="44150"/>
            </a:xfrm>
            <a:custGeom>
              <a:avLst/>
              <a:gdLst/>
              <a:ahLst/>
              <a:cxnLst/>
              <a:rect l="l" t="t" r="r" b="b"/>
              <a:pathLst>
                <a:path w="4211" h="1766" extrusionOk="0">
                  <a:moveTo>
                    <a:pt x="2060" y="0"/>
                  </a:moveTo>
                  <a:cubicBezTo>
                    <a:pt x="920" y="0"/>
                    <a:pt x="1" y="460"/>
                    <a:pt x="1" y="919"/>
                  </a:cubicBezTo>
                  <a:cubicBezTo>
                    <a:pt x="1" y="1379"/>
                    <a:pt x="920" y="1765"/>
                    <a:pt x="2060" y="1765"/>
                  </a:cubicBezTo>
                  <a:cubicBezTo>
                    <a:pt x="3218" y="1765"/>
                    <a:pt x="4211" y="1379"/>
                    <a:pt x="4211" y="919"/>
                  </a:cubicBezTo>
                  <a:cubicBezTo>
                    <a:pt x="4211" y="460"/>
                    <a:pt x="3218" y="0"/>
                    <a:pt x="2060"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3"/>
            <p:cNvSpPr/>
            <p:nvPr/>
          </p:nvSpPr>
          <p:spPr>
            <a:xfrm>
              <a:off x="2980625" y="1906100"/>
              <a:ext cx="105275" cy="44150"/>
            </a:xfrm>
            <a:custGeom>
              <a:avLst/>
              <a:gdLst/>
              <a:ahLst/>
              <a:cxnLst/>
              <a:rect l="l" t="t" r="r" b="b"/>
              <a:pathLst>
                <a:path w="4211" h="1766" extrusionOk="0">
                  <a:moveTo>
                    <a:pt x="2059" y="0"/>
                  </a:moveTo>
                  <a:cubicBezTo>
                    <a:pt x="919" y="0"/>
                    <a:pt x="0" y="460"/>
                    <a:pt x="0" y="919"/>
                  </a:cubicBezTo>
                  <a:cubicBezTo>
                    <a:pt x="0" y="1379"/>
                    <a:pt x="919" y="1765"/>
                    <a:pt x="2059" y="1765"/>
                  </a:cubicBezTo>
                  <a:cubicBezTo>
                    <a:pt x="3291" y="1765"/>
                    <a:pt x="4210" y="1379"/>
                    <a:pt x="4210" y="919"/>
                  </a:cubicBezTo>
                  <a:cubicBezTo>
                    <a:pt x="4210" y="460"/>
                    <a:pt x="3291" y="0"/>
                    <a:pt x="2059"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3"/>
            <p:cNvSpPr/>
            <p:nvPr/>
          </p:nvSpPr>
          <p:spPr>
            <a:xfrm>
              <a:off x="3053225" y="1896450"/>
              <a:ext cx="24850" cy="27125"/>
            </a:xfrm>
            <a:custGeom>
              <a:avLst/>
              <a:gdLst/>
              <a:ahLst/>
              <a:cxnLst/>
              <a:rect l="l" t="t" r="r" b="b"/>
              <a:pathLst>
                <a:path w="994" h="1085" extrusionOk="0">
                  <a:moveTo>
                    <a:pt x="534" y="0"/>
                  </a:moveTo>
                  <a:cubicBezTo>
                    <a:pt x="240" y="0"/>
                    <a:pt x="1" y="239"/>
                    <a:pt x="1" y="533"/>
                  </a:cubicBezTo>
                  <a:cubicBezTo>
                    <a:pt x="1" y="846"/>
                    <a:pt x="240" y="1085"/>
                    <a:pt x="534" y="1085"/>
                  </a:cubicBezTo>
                  <a:cubicBezTo>
                    <a:pt x="773" y="1085"/>
                    <a:pt x="994" y="846"/>
                    <a:pt x="994" y="533"/>
                  </a:cubicBezTo>
                  <a:cubicBezTo>
                    <a:pt x="994" y="239"/>
                    <a:pt x="773" y="0"/>
                    <a:pt x="5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3"/>
            <p:cNvSpPr/>
            <p:nvPr/>
          </p:nvSpPr>
          <p:spPr>
            <a:xfrm>
              <a:off x="2796775" y="1896450"/>
              <a:ext cx="24850" cy="27125"/>
            </a:xfrm>
            <a:custGeom>
              <a:avLst/>
              <a:gdLst/>
              <a:ahLst/>
              <a:cxnLst/>
              <a:rect l="l" t="t" r="r" b="b"/>
              <a:pathLst>
                <a:path w="994" h="1085" extrusionOk="0">
                  <a:moveTo>
                    <a:pt x="460" y="0"/>
                  </a:moveTo>
                  <a:cubicBezTo>
                    <a:pt x="221" y="0"/>
                    <a:pt x="0" y="239"/>
                    <a:pt x="0" y="533"/>
                  </a:cubicBezTo>
                  <a:cubicBezTo>
                    <a:pt x="0" y="846"/>
                    <a:pt x="221" y="1085"/>
                    <a:pt x="460" y="1085"/>
                  </a:cubicBezTo>
                  <a:cubicBezTo>
                    <a:pt x="754" y="1085"/>
                    <a:pt x="993" y="846"/>
                    <a:pt x="993" y="533"/>
                  </a:cubicBezTo>
                  <a:cubicBezTo>
                    <a:pt x="993" y="239"/>
                    <a:pt x="754" y="0"/>
                    <a:pt x="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3"/>
            <p:cNvSpPr/>
            <p:nvPr/>
          </p:nvSpPr>
          <p:spPr>
            <a:xfrm>
              <a:off x="2886850" y="1913900"/>
              <a:ext cx="82300" cy="51500"/>
            </a:xfrm>
            <a:custGeom>
              <a:avLst/>
              <a:gdLst/>
              <a:ahLst/>
              <a:cxnLst/>
              <a:rect l="l" t="t" r="r" b="b"/>
              <a:pathLst>
                <a:path w="3292" h="2060" extrusionOk="0">
                  <a:moveTo>
                    <a:pt x="295" y="1"/>
                  </a:moveTo>
                  <a:cubicBezTo>
                    <a:pt x="148" y="1"/>
                    <a:pt x="1" y="148"/>
                    <a:pt x="1" y="295"/>
                  </a:cubicBezTo>
                  <a:cubicBezTo>
                    <a:pt x="1" y="1214"/>
                    <a:pt x="681" y="1986"/>
                    <a:pt x="1600" y="2060"/>
                  </a:cubicBezTo>
                  <a:cubicBezTo>
                    <a:pt x="2519" y="2060"/>
                    <a:pt x="3292" y="1306"/>
                    <a:pt x="3292" y="387"/>
                  </a:cubicBezTo>
                  <a:cubicBezTo>
                    <a:pt x="3292" y="221"/>
                    <a:pt x="3218" y="74"/>
                    <a:pt x="2979" y="74"/>
                  </a:cubicBezTo>
                  <a:cubicBezTo>
                    <a:pt x="2832" y="74"/>
                    <a:pt x="2667" y="221"/>
                    <a:pt x="2667" y="387"/>
                  </a:cubicBezTo>
                  <a:cubicBezTo>
                    <a:pt x="2593" y="920"/>
                    <a:pt x="2133" y="1380"/>
                    <a:pt x="1600" y="1380"/>
                  </a:cubicBezTo>
                  <a:cubicBezTo>
                    <a:pt x="1067" y="1380"/>
                    <a:pt x="607" y="920"/>
                    <a:pt x="681" y="295"/>
                  </a:cubicBezTo>
                  <a:cubicBezTo>
                    <a:pt x="681" y="148"/>
                    <a:pt x="534" y="1"/>
                    <a:pt x="295"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0" name="Google Shape;2190;p43"/>
          <p:cNvGrpSpPr/>
          <p:nvPr/>
        </p:nvGrpSpPr>
        <p:grpSpPr>
          <a:xfrm rot="-1482433">
            <a:off x="7728525" y="1974045"/>
            <a:ext cx="659325" cy="606696"/>
            <a:chOff x="3369450" y="1713450"/>
            <a:chExt cx="404025" cy="371775"/>
          </a:xfrm>
        </p:grpSpPr>
        <p:sp>
          <p:nvSpPr>
            <p:cNvPr id="2191" name="Google Shape;2191;p43"/>
            <p:cNvSpPr/>
            <p:nvPr/>
          </p:nvSpPr>
          <p:spPr>
            <a:xfrm>
              <a:off x="3371300" y="1713450"/>
              <a:ext cx="402175" cy="370200"/>
            </a:xfrm>
            <a:custGeom>
              <a:avLst/>
              <a:gdLst/>
              <a:ahLst/>
              <a:cxnLst/>
              <a:rect l="l" t="t" r="r" b="b"/>
              <a:pathLst>
                <a:path w="16087" h="14808" extrusionOk="0">
                  <a:moveTo>
                    <a:pt x="8563" y="0"/>
                  </a:moveTo>
                  <a:cubicBezTo>
                    <a:pt x="6297" y="0"/>
                    <a:pt x="4091" y="1080"/>
                    <a:pt x="2592" y="2963"/>
                  </a:cubicBezTo>
                  <a:cubicBezTo>
                    <a:pt x="460" y="5721"/>
                    <a:pt x="0" y="10078"/>
                    <a:pt x="2592" y="12762"/>
                  </a:cubicBezTo>
                  <a:cubicBezTo>
                    <a:pt x="3910" y="14189"/>
                    <a:pt x="5821" y="14807"/>
                    <a:pt x="7760" y="14807"/>
                  </a:cubicBezTo>
                  <a:cubicBezTo>
                    <a:pt x="8420" y="14807"/>
                    <a:pt x="9082" y="14736"/>
                    <a:pt x="9725" y="14600"/>
                  </a:cubicBezTo>
                  <a:cubicBezTo>
                    <a:pt x="12097" y="14141"/>
                    <a:pt x="14395" y="12615"/>
                    <a:pt x="15388" y="10243"/>
                  </a:cubicBezTo>
                  <a:cubicBezTo>
                    <a:pt x="16086" y="8625"/>
                    <a:pt x="16086" y="6861"/>
                    <a:pt x="15553" y="5335"/>
                  </a:cubicBezTo>
                  <a:cubicBezTo>
                    <a:pt x="14855" y="3184"/>
                    <a:pt x="13255" y="1345"/>
                    <a:pt x="11178" y="500"/>
                  </a:cubicBezTo>
                  <a:cubicBezTo>
                    <a:pt x="10322" y="161"/>
                    <a:pt x="9438" y="0"/>
                    <a:pt x="8563"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3"/>
            <p:cNvSpPr/>
            <p:nvPr/>
          </p:nvSpPr>
          <p:spPr>
            <a:xfrm>
              <a:off x="3369450" y="1771900"/>
              <a:ext cx="398050" cy="313325"/>
            </a:xfrm>
            <a:custGeom>
              <a:avLst/>
              <a:gdLst/>
              <a:ahLst/>
              <a:cxnLst/>
              <a:rect l="l" t="t" r="r" b="b"/>
              <a:pathLst>
                <a:path w="15922" h="12533" extrusionOk="0">
                  <a:moveTo>
                    <a:pt x="3218" y="0"/>
                  </a:moveTo>
                  <a:lnTo>
                    <a:pt x="3218" y="0"/>
                  </a:lnTo>
                  <a:cubicBezTo>
                    <a:pt x="2979" y="239"/>
                    <a:pt x="2832" y="460"/>
                    <a:pt x="2666" y="625"/>
                  </a:cubicBezTo>
                  <a:cubicBezTo>
                    <a:pt x="460" y="3456"/>
                    <a:pt x="0" y="7813"/>
                    <a:pt x="2593" y="10498"/>
                  </a:cubicBezTo>
                  <a:cubicBezTo>
                    <a:pt x="3984" y="11889"/>
                    <a:pt x="5901" y="12532"/>
                    <a:pt x="7851" y="12532"/>
                  </a:cubicBezTo>
                  <a:cubicBezTo>
                    <a:pt x="8478" y="12532"/>
                    <a:pt x="9108" y="12466"/>
                    <a:pt x="9726" y="12336"/>
                  </a:cubicBezTo>
                  <a:cubicBezTo>
                    <a:pt x="12097" y="11876"/>
                    <a:pt x="14469" y="10350"/>
                    <a:pt x="15462" y="7979"/>
                  </a:cubicBezTo>
                  <a:cubicBezTo>
                    <a:pt x="15701" y="7354"/>
                    <a:pt x="15848" y="6821"/>
                    <a:pt x="15921" y="6214"/>
                  </a:cubicBezTo>
                  <a:lnTo>
                    <a:pt x="15921" y="6214"/>
                  </a:lnTo>
                  <a:cubicBezTo>
                    <a:pt x="14782" y="7207"/>
                    <a:pt x="13403" y="7905"/>
                    <a:pt x="11950" y="8199"/>
                  </a:cubicBezTo>
                  <a:cubicBezTo>
                    <a:pt x="11351" y="8308"/>
                    <a:pt x="10736" y="8365"/>
                    <a:pt x="10122" y="8365"/>
                  </a:cubicBezTo>
                  <a:cubicBezTo>
                    <a:pt x="8136" y="8365"/>
                    <a:pt x="6165" y="7765"/>
                    <a:pt x="4817" y="6361"/>
                  </a:cubicBezTo>
                  <a:cubicBezTo>
                    <a:pt x="3126" y="4596"/>
                    <a:pt x="2758" y="2225"/>
                    <a:pt x="3218"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3"/>
            <p:cNvSpPr/>
            <p:nvPr/>
          </p:nvSpPr>
          <p:spPr>
            <a:xfrm>
              <a:off x="3512850" y="1731825"/>
              <a:ext cx="130100" cy="120200"/>
            </a:xfrm>
            <a:custGeom>
              <a:avLst/>
              <a:gdLst/>
              <a:ahLst/>
              <a:cxnLst/>
              <a:rect l="l" t="t" r="r" b="b"/>
              <a:pathLst>
                <a:path w="5204" h="4808" extrusionOk="0">
                  <a:moveTo>
                    <a:pt x="2807" y="1"/>
                  </a:moveTo>
                  <a:cubicBezTo>
                    <a:pt x="2066" y="1"/>
                    <a:pt x="1347" y="374"/>
                    <a:pt x="846" y="996"/>
                  </a:cubicBezTo>
                  <a:cubicBezTo>
                    <a:pt x="148" y="1842"/>
                    <a:pt x="0" y="3294"/>
                    <a:pt x="846" y="4140"/>
                  </a:cubicBezTo>
                  <a:cubicBezTo>
                    <a:pt x="1307" y="4601"/>
                    <a:pt x="1906" y="4807"/>
                    <a:pt x="2538" y="4807"/>
                  </a:cubicBezTo>
                  <a:cubicBezTo>
                    <a:pt x="2738" y="4807"/>
                    <a:pt x="2941" y="4787"/>
                    <a:pt x="3144" y="4747"/>
                  </a:cubicBezTo>
                  <a:cubicBezTo>
                    <a:pt x="3916" y="4600"/>
                    <a:pt x="4670" y="4067"/>
                    <a:pt x="4983" y="3294"/>
                  </a:cubicBezTo>
                  <a:cubicBezTo>
                    <a:pt x="5203" y="2761"/>
                    <a:pt x="5203" y="2228"/>
                    <a:pt x="4983" y="1768"/>
                  </a:cubicBezTo>
                  <a:cubicBezTo>
                    <a:pt x="4836" y="1070"/>
                    <a:pt x="4284" y="463"/>
                    <a:pt x="3604" y="151"/>
                  </a:cubicBezTo>
                  <a:cubicBezTo>
                    <a:pt x="3342" y="49"/>
                    <a:pt x="3073" y="1"/>
                    <a:pt x="2807"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3"/>
            <p:cNvSpPr/>
            <p:nvPr/>
          </p:nvSpPr>
          <p:spPr>
            <a:xfrm>
              <a:off x="3479550" y="1835025"/>
              <a:ext cx="73775" cy="80100"/>
            </a:xfrm>
            <a:custGeom>
              <a:avLst/>
              <a:gdLst/>
              <a:ahLst/>
              <a:cxnLst/>
              <a:rect l="l" t="t" r="r" b="b"/>
              <a:pathLst>
                <a:path w="2951" h="3204" extrusionOk="0">
                  <a:moveTo>
                    <a:pt x="665" y="0"/>
                  </a:moveTo>
                  <a:cubicBezTo>
                    <a:pt x="396" y="0"/>
                    <a:pt x="249" y="454"/>
                    <a:pt x="487" y="692"/>
                  </a:cubicBezTo>
                  <a:cubicBezTo>
                    <a:pt x="799" y="858"/>
                    <a:pt x="1020" y="1152"/>
                    <a:pt x="1332" y="1391"/>
                  </a:cubicBezTo>
                  <a:lnTo>
                    <a:pt x="652" y="1391"/>
                  </a:lnTo>
                  <a:cubicBezTo>
                    <a:pt x="193" y="1391"/>
                    <a:pt x="193" y="2071"/>
                    <a:pt x="652" y="2071"/>
                  </a:cubicBezTo>
                  <a:lnTo>
                    <a:pt x="1185" y="2071"/>
                  </a:lnTo>
                  <a:cubicBezTo>
                    <a:pt x="873" y="2237"/>
                    <a:pt x="560" y="2384"/>
                    <a:pt x="266" y="2531"/>
                  </a:cubicBezTo>
                  <a:cubicBezTo>
                    <a:pt x="0" y="2734"/>
                    <a:pt x="187" y="3203"/>
                    <a:pt x="486" y="3203"/>
                  </a:cubicBezTo>
                  <a:cubicBezTo>
                    <a:pt x="538" y="3203"/>
                    <a:pt x="595" y="3189"/>
                    <a:pt x="652" y="3156"/>
                  </a:cubicBezTo>
                  <a:cubicBezTo>
                    <a:pt x="1332" y="2770"/>
                    <a:pt x="2031" y="2457"/>
                    <a:pt x="2711" y="2071"/>
                  </a:cubicBezTo>
                  <a:cubicBezTo>
                    <a:pt x="2950" y="1924"/>
                    <a:pt x="2950" y="1538"/>
                    <a:pt x="2638" y="1464"/>
                  </a:cubicBezTo>
                  <a:cubicBezTo>
                    <a:pt x="2638" y="1464"/>
                    <a:pt x="1185" y="325"/>
                    <a:pt x="873" y="86"/>
                  </a:cubicBezTo>
                  <a:cubicBezTo>
                    <a:pt x="799" y="26"/>
                    <a:pt x="728" y="0"/>
                    <a:pt x="665"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3"/>
            <p:cNvSpPr/>
            <p:nvPr/>
          </p:nvSpPr>
          <p:spPr>
            <a:xfrm>
              <a:off x="3606600" y="1835025"/>
              <a:ext cx="75350" cy="80100"/>
            </a:xfrm>
            <a:custGeom>
              <a:avLst/>
              <a:gdLst/>
              <a:ahLst/>
              <a:cxnLst/>
              <a:rect l="l" t="t" r="r" b="b"/>
              <a:pathLst>
                <a:path w="3014" h="3204" extrusionOk="0">
                  <a:moveTo>
                    <a:pt x="2360" y="0"/>
                  </a:moveTo>
                  <a:cubicBezTo>
                    <a:pt x="2296" y="0"/>
                    <a:pt x="2226" y="26"/>
                    <a:pt x="2152" y="86"/>
                  </a:cubicBezTo>
                  <a:cubicBezTo>
                    <a:pt x="1839" y="325"/>
                    <a:pt x="387" y="1464"/>
                    <a:pt x="387" y="1464"/>
                  </a:cubicBezTo>
                  <a:cubicBezTo>
                    <a:pt x="74" y="1538"/>
                    <a:pt x="1" y="1924"/>
                    <a:pt x="313" y="2071"/>
                  </a:cubicBezTo>
                  <a:cubicBezTo>
                    <a:pt x="920" y="2457"/>
                    <a:pt x="1692" y="2770"/>
                    <a:pt x="2372" y="3156"/>
                  </a:cubicBezTo>
                  <a:cubicBezTo>
                    <a:pt x="2430" y="3189"/>
                    <a:pt x="2486" y="3203"/>
                    <a:pt x="2539" y="3203"/>
                  </a:cubicBezTo>
                  <a:cubicBezTo>
                    <a:pt x="2836" y="3203"/>
                    <a:pt x="3013" y="2734"/>
                    <a:pt x="2685" y="2531"/>
                  </a:cubicBezTo>
                  <a:cubicBezTo>
                    <a:pt x="2464" y="2384"/>
                    <a:pt x="2152" y="2237"/>
                    <a:pt x="1839" y="2071"/>
                  </a:cubicBezTo>
                  <a:lnTo>
                    <a:pt x="2372" y="2071"/>
                  </a:lnTo>
                  <a:cubicBezTo>
                    <a:pt x="2759" y="2071"/>
                    <a:pt x="2759" y="1391"/>
                    <a:pt x="2372" y="1391"/>
                  </a:cubicBezTo>
                  <a:lnTo>
                    <a:pt x="1692" y="1391"/>
                  </a:lnTo>
                  <a:cubicBezTo>
                    <a:pt x="1913" y="1152"/>
                    <a:pt x="2225" y="858"/>
                    <a:pt x="2464" y="692"/>
                  </a:cubicBezTo>
                  <a:cubicBezTo>
                    <a:pt x="2762" y="454"/>
                    <a:pt x="2626" y="0"/>
                    <a:pt x="2360"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3"/>
            <p:cNvSpPr/>
            <p:nvPr/>
          </p:nvSpPr>
          <p:spPr>
            <a:xfrm>
              <a:off x="3420925" y="1906100"/>
              <a:ext cx="109425" cy="44150"/>
            </a:xfrm>
            <a:custGeom>
              <a:avLst/>
              <a:gdLst/>
              <a:ahLst/>
              <a:cxnLst/>
              <a:rect l="l" t="t" r="r" b="b"/>
              <a:pathLst>
                <a:path w="4377" h="1766" extrusionOk="0">
                  <a:moveTo>
                    <a:pt x="2152" y="0"/>
                  </a:moveTo>
                  <a:cubicBezTo>
                    <a:pt x="993" y="0"/>
                    <a:pt x="1" y="386"/>
                    <a:pt x="1" y="919"/>
                  </a:cubicBezTo>
                  <a:cubicBezTo>
                    <a:pt x="1" y="1379"/>
                    <a:pt x="993" y="1765"/>
                    <a:pt x="2152" y="1765"/>
                  </a:cubicBezTo>
                  <a:cubicBezTo>
                    <a:pt x="3365" y="1765"/>
                    <a:pt x="4376" y="1379"/>
                    <a:pt x="4376" y="919"/>
                  </a:cubicBezTo>
                  <a:cubicBezTo>
                    <a:pt x="4376" y="386"/>
                    <a:pt x="3365"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3"/>
            <p:cNvSpPr/>
            <p:nvPr/>
          </p:nvSpPr>
          <p:spPr>
            <a:xfrm>
              <a:off x="3631425" y="1906100"/>
              <a:ext cx="107575" cy="44150"/>
            </a:xfrm>
            <a:custGeom>
              <a:avLst/>
              <a:gdLst/>
              <a:ahLst/>
              <a:cxnLst/>
              <a:rect l="l" t="t" r="r" b="b"/>
              <a:pathLst>
                <a:path w="4303" h="1766" extrusionOk="0">
                  <a:moveTo>
                    <a:pt x="2152" y="0"/>
                  </a:moveTo>
                  <a:cubicBezTo>
                    <a:pt x="1012" y="0"/>
                    <a:pt x="1" y="386"/>
                    <a:pt x="1" y="919"/>
                  </a:cubicBezTo>
                  <a:cubicBezTo>
                    <a:pt x="1" y="1379"/>
                    <a:pt x="1012" y="1765"/>
                    <a:pt x="2152" y="1765"/>
                  </a:cubicBezTo>
                  <a:cubicBezTo>
                    <a:pt x="3383" y="1765"/>
                    <a:pt x="4303" y="1379"/>
                    <a:pt x="4303" y="919"/>
                  </a:cubicBezTo>
                  <a:cubicBezTo>
                    <a:pt x="4303" y="386"/>
                    <a:pt x="3383"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3"/>
            <p:cNvSpPr/>
            <p:nvPr/>
          </p:nvSpPr>
          <p:spPr>
            <a:xfrm>
              <a:off x="3535825" y="1915750"/>
              <a:ext cx="88275" cy="51500"/>
            </a:xfrm>
            <a:custGeom>
              <a:avLst/>
              <a:gdLst/>
              <a:ahLst/>
              <a:cxnLst/>
              <a:rect l="l" t="t" r="r" b="b"/>
              <a:pathLst>
                <a:path w="3531" h="2060" extrusionOk="0">
                  <a:moveTo>
                    <a:pt x="387" y="0"/>
                  </a:moveTo>
                  <a:cubicBezTo>
                    <a:pt x="148" y="0"/>
                    <a:pt x="1" y="147"/>
                    <a:pt x="1" y="386"/>
                  </a:cubicBezTo>
                  <a:cubicBezTo>
                    <a:pt x="1" y="1306"/>
                    <a:pt x="846" y="2059"/>
                    <a:pt x="1766" y="2059"/>
                  </a:cubicBezTo>
                  <a:cubicBezTo>
                    <a:pt x="2758" y="2059"/>
                    <a:pt x="3530" y="1306"/>
                    <a:pt x="3530" y="386"/>
                  </a:cubicBezTo>
                  <a:cubicBezTo>
                    <a:pt x="3530" y="147"/>
                    <a:pt x="3365" y="0"/>
                    <a:pt x="3218" y="0"/>
                  </a:cubicBezTo>
                  <a:cubicBezTo>
                    <a:pt x="2997" y="0"/>
                    <a:pt x="2832" y="147"/>
                    <a:pt x="2832" y="386"/>
                  </a:cubicBezTo>
                  <a:cubicBezTo>
                    <a:pt x="2832" y="920"/>
                    <a:pt x="2372" y="1379"/>
                    <a:pt x="1766" y="1379"/>
                  </a:cubicBezTo>
                  <a:cubicBezTo>
                    <a:pt x="1232" y="1379"/>
                    <a:pt x="773" y="920"/>
                    <a:pt x="773" y="386"/>
                  </a:cubicBezTo>
                  <a:cubicBezTo>
                    <a:pt x="773" y="147"/>
                    <a:pt x="607" y="0"/>
                    <a:pt x="387"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3"/>
            <p:cNvSpPr/>
            <p:nvPr/>
          </p:nvSpPr>
          <p:spPr>
            <a:xfrm>
              <a:off x="3702675" y="1898275"/>
              <a:ext cx="24825" cy="25300"/>
            </a:xfrm>
            <a:custGeom>
              <a:avLst/>
              <a:gdLst/>
              <a:ahLst/>
              <a:cxnLst/>
              <a:rect l="l" t="t" r="r" b="b"/>
              <a:pathLst>
                <a:path w="993" h="1012" extrusionOk="0">
                  <a:moveTo>
                    <a:pt x="460" y="1"/>
                  </a:moveTo>
                  <a:cubicBezTo>
                    <a:pt x="221" y="1"/>
                    <a:pt x="0" y="240"/>
                    <a:pt x="0" y="460"/>
                  </a:cubicBezTo>
                  <a:cubicBezTo>
                    <a:pt x="0" y="773"/>
                    <a:pt x="221" y="1012"/>
                    <a:pt x="460" y="1012"/>
                  </a:cubicBezTo>
                  <a:cubicBezTo>
                    <a:pt x="754" y="1012"/>
                    <a:pt x="993" y="773"/>
                    <a:pt x="993" y="460"/>
                  </a:cubicBezTo>
                  <a:cubicBezTo>
                    <a:pt x="993" y="240"/>
                    <a:pt x="754" y="1"/>
                    <a:pt x="4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3"/>
            <p:cNvSpPr/>
            <p:nvPr/>
          </p:nvSpPr>
          <p:spPr>
            <a:xfrm>
              <a:off x="3430575" y="1898275"/>
              <a:ext cx="24850" cy="25300"/>
            </a:xfrm>
            <a:custGeom>
              <a:avLst/>
              <a:gdLst/>
              <a:ahLst/>
              <a:cxnLst/>
              <a:rect l="l" t="t" r="r" b="b"/>
              <a:pathLst>
                <a:path w="994" h="1012" extrusionOk="0">
                  <a:moveTo>
                    <a:pt x="534" y="1"/>
                  </a:moveTo>
                  <a:cubicBezTo>
                    <a:pt x="221" y="1"/>
                    <a:pt x="1" y="240"/>
                    <a:pt x="1" y="460"/>
                  </a:cubicBezTo>
                  <a:cubicBezTo>
                    <a:pt x="1" y="773"/>
                    <a:pt x="221" y="1012"/>
                    <a:pt x="534" y="1012"/>
                  </a:cubicBezTo>
                  <a:cubicBezTo>
                    <a:pt x="773" y="1012"/>
                    <a:pt x="993" y="773"/>
                    <a:pt x="993" y="460"/>
                  </a:cubicBezTo>
                  <a:cubicBezTo>
                    <a:pt x="993" y="240"/>
                    <a:pt x="773"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43"/>
          <p:cNvGrpSpPr/>
          <p:nvPr/>
        </p:nvGrpSpPr>
        <p:grpSpPr>
          <a:xfrm rot="1429921">
            <a:off x="5413524" y="4003756"/>
            <a:ext cx="659308" cy="606718"/>
            <a:chOff x="4087375" y="1713450"/>
            <a:chExt cx="404000" cy="371775"/>
          </a:xfrm>
        </p:grpSpPr>
        <p:sp>
          <p:nvSpPr>
            <p:cNvPr id="2202" name="Google Shape;2202;p43"/>
            <p:cNvSpPr/>
            <p:nvPr/>
          </p:nvSpPr>
          <p:spPr>
            <a:xfrm>
              <a:off x="4089200" y="1713450"/>
              <a:ext cx="402175" cy="370200"/>
            </a:xfrm>
            <a:custGeom>
              <a:avLst/>
              <a:gdLst/>
              <a:ahLst/>
              <a:cxnLst/>
              <a:rect l="l" t="t" r="r" b="b"/>
              <a:pathLst>
                <a:path w="16087" h="14808" extrusionOk="0">
                  <a:moveTo>
                    <a:pt x="8596" y="0"/>
                  </a:moveTo>
                  <a:cubicBezTo>
                    <a:pt x="6351" y="0"/>
                    <a:pt x="4183" y="1080"/>
                    <a:pt x="2685" y="2963"/>
                  </a:cubicBezTo>
                  <a:cubicBezTo>
                    <a:pt x="460" y="5721"/>
                    <a:pt x="1" y="10078"/>
                    <a:pt x="2611" y="12762"/>
                  </a:cubicBezTo>
                  <a:cubicBezTo>
                    <a:pt x="3983" y="14189"/>
                    <a:pt x="5909" y="14807"/>
                    <a:pt x="7813" y="14807"/>
                  </a:cubicBezTo>
                  <a:cubicBezTo>
                    <a:pt x="8461" y="14807"/>
                    <a:pt x="9106" y="14736"/>
                    <a:pt x="9726" y="14600"/>
                  </a:cubicBezTo>
                  <a:cubicBezTo>
                    <a:pt x="12189" y="14141"/>
                    <a:pt x="14488" y="12615"/>
                    <a:pt x="15480" y="10243"/>
                  </a:cubicBezTo>
                  <a:cubicBezTo>
                    <a:pt x="16087" y="8625"/>
                    <a:pt x="16087" y="6861"/>
                    <a:pt x="15627" y="5335"/>
                  </a:cubicBezTo>
                  <a:cubicBezTo>
                    <a:pt x="14947" y="3184"/>
                    <a:pt x="13256" y="1345"/>
                    <a:pt x="11197" y="500"/>
                  </a:cubicBezTo>
                  <a:cubicBezTo>
                    <a:pt x="10341" y="161"/>
                    <a:pt x="9463" y="0"/>
                    <a:pt x="8596"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3"/>
            <p:cNvSpPr/>
            <p:nvPr/>
          </p:nvSpPr>
          <p:spPr>
            <a:xfrm>
              <a:off x="4087375" y="1771900"/>
              <a:ext cx="398500" cy="313325"/>
            </a:xfrm>
            <a:custGeom>
              <a:avLst/>
              <a:gdLst/>
              <a:ahLst/>
              <a:cxnLst/>
              <a:rect l="l" t="t" r="r" b="b"/>
              <a:pathLst>
                <a:path w="15940" h="12533" extrusionOk="0">
                  <a:moveTo>
                    <a:pt x="3217" y="0"/>
                  </a:moveTo>
                  <a:cubicBezTo>
                    <a:pt x="3070" y="239"/>
                    <a:pt x="2831" y="460"/>
                    <a:pt x="2684" y="625"/>
                  </a:cubicBezTo>
                  <a:cubicBezTo>
                    <a:pt x="533" y="3456"/>
                    <a:pt x="0" y="7813"/>
                    <a:pt x="2611" y="10498"/>
                  </a:cubicBezTo>
                  <a:cubicBezTo>
                    <a:pt x="4002" y="11889"/>
                    <a:pt x="5961" y="12532"/>
                    <a:pt x="7923" y="12532"/>
                  </a:cubicBezTo>
                  <a:cubicBezTo>
                    <a:pt x="8555" y="12532"/>
                    <a:pt x="9186" y="12466"/>
                    <a:pt x="9799" y="12336"/>
                  </a:cubicBezTo>
                  <a:cubicBezTo>
                    <a:pt x="12189" y="11876"/>
                    <a:pt x="14487" y="10350"/>
                    <a:pt x="15480" y="7979"/>
                  </a:cubicBezTo>
                  <a:cubicBezTo>
                    <a:pt x="15700" y="7354"/>
                    <a:pt x="15866" y="6821"/>
                    <a:pt x="15939" y="6214"/>
                  </a:cubicBezTo>
                  <a:lnTo>
                    <a:pt x="15939" y="6214"/>
                  </a:lnTo>
                  <a:cubicBezTo>
                    <a:pt x="14781" y="7207"/>
                    <a:pt x="13402" y="7905"/>
                    <a:pt x="11950" y="8199"/>
                  </a:cubicBezTo>
                  <a:cubicBezTo>
                    <a:pt x="11373" y="8308"/>
                    <a:pt x="10774" y="8365"/>
                    <a:pt x="10172" y="8365"/>
                  </a:cubicBezTo>
                  <a:cubicBezTo>
                    <a:pt x="8223" y="8365"/>
                    <a:pt x="6240" y="7765"/>
                    <a:pt x="4835" y="6361"/>
                  </a:cubicBezTo>
                  <a:cubicBezTo>
                    <a:pt x="3217" y="4596"/>
                    <a:pt x="2758" y="2225"/>
                    <a:pt x="3217"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3"/>
            <p:cNvSpPr/>
            <p:nvPr/>
          </p:nvSpPr>
          <p:spPr>
            <a:xfrm>
              <a:off x="4233050" y="1731825"/>
              <a:ext cx="128275" cy="120200"/>
            </a:xfrm>
            <a:custGeom>
              <a:avLst/>
              <a:gdLst/>
              <a:ahLst/>
              <a:cxnLst/>
              <a:rect l="l" t="t" r="r" b="b"/>
              <a:pathLst>
                <a:path w="5131" h="4808" extrusionOk="0">
                  <a:moveTo>
                    <a:pt x="2752" y="1"/>
                  </a:moveTo>
                  <a:cubicBezTo>
                    <a:pt x="2028" y="1"/>
                    <a:pt x="1293" y="374"/>
                    <a:pt x="847" y="996"/>
                  </a:cubicBezTo>
                  <a:cubicBezTo>
                    <a:pt x="148" y="1842"/>
                    <a:pt x="1" y="3294"/>
                    <a:pt x="755" y="4140"/>
                  </a:cubicBezTo>
                  <a:cubicBezTo>
                    <a:pt x="1230" y="4601"/>
                    <a:pt x="1874" y="4807"/>
                    <a:pt x="2487" y="4807"/>
                  </a:cubicBezTo>
                  <a:cubicBezTo>
                    <a:pt x="2681" y="4807"/>
                    <a:pt x="2872" y="4787"/>
                    <a:pt x="3053" y="4747"/>
                  </a:cubicBezTo>
                  <a:cubicBezTo>
                    <a:pt x="3825" y="4600"/>
                    <a:pt x="4597" y="4067"/>
                    <a:pt x="4891" y="3294"/>
                  </a:cubicBezTo>
                  <a:cubicBezTo>
                    <a:pt x="5130" y="2761"/>
                    <a:pt x="5130" y="2228"/>
                    <a:pt x="4983" y="1768"/>
                  </a:cubicBezTo>
                  <a:cubicBezTo>
                    <a:pt x="4744" y="1070"/>
                    <a:pt x="4211" y="463"/>
                    <a:pt x="3512" y="151"/>
                  </a:cubicBezTo>
                  <a:cubicBezTo>
                    <a:pt x="3270" y="49"/>
                    <a:pt x="3011" y="1"/>
                    <a:pt x="2752"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3"/>
            <p:cNvSpPr/>
            <p:nvPr/>
          </p:nvSpPr>
          <p:spPr>
            <a:xfrm>
              <a:off x="4346125" y="1848650"/>
              <a:ext cx="72650" cy="72625"/>
            </a:xfrm>
            <a:custGeom>
              <a:avLst/>
              <a:gdLst/>
              <a:ahLst/>
              <a:cxnLst/>
              <a:rect l="l" t="t" r="r" b="b"/>
              <a:pathLst>
                <a:path w="2906" h="2905" extrusionOk="0">
                  <a:moveTo>
                    <a:pt x="1453" y="0"/>
                  </a:moveTo>
                  <a:cubicBezTo>
                    <a:pt x="681" y="0"/>
                    <a:pt x="1" y="699"/>
                    <a:pt x="1" y="1453"/>
                  </a:cubicBezTo>
                  <a:cubicBezTo>
                    <a:pt x="1" y="2298"/>
                    <a:pt x="681" y="2905"/>
                    <a:pt x="1453" y="2905"/>
                  </a:cubicBezTo>
                  <a:cubicBezTo>
                    <a:pt x="2207" y="2905"/>
                    <a:pt x="2905" y="2298"/>
                    <a:pt x="2905" y="1453"/>
                  </a:cubicBezTo>
                  <a:cubicBezTo>
                    <a:pt x="2905" y="699"/>
                    <a:pt x="2207"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3"/>
            <p:cNvSpPr/>
            <p:nvPr/>
          </p:nvSpPr>
          <p:spPr>
            <a:xfrm>
              <a:off x="4181125" y="1848650"/>
              <a:ext cx="70800" cy="72625"/>
            </a:xfrm>
            <a:custGeom>
              <a:avLst/>
              <a:gdLst/>
              <a:ahLst/>
              <a:cxnLst/>
              <a:rect l="l" t="t" r="r" b="b"/>
              <a:pathLst>
                <a:path w="2832" h="2905" extrusionOk="0">
                  <a:moveTo>
                    <a:pt x="1453" y="0"/>
                  </a:moveTo>
                  <a:cubicBezTo>
                    <a:pt x="626" y="0"/>
                    <a:pt x="0" y="699"/>
                    <a:pt x="0" y="1453"/>
                  </a:cubicBezTo>
                  <a:cubicBezTo>
                    <a:pt x="0" y="2298"/>
                    <a:pt x="626" y="2905"/>
                    <a:pt x="1453" y="2905"/>
                  </a:cubicBezTo>
                  <a:cubicBezTo>
                    <a:pt x="2225" y="2905"/>
                    <a:pt x="2832" y="2298"/>
                    <a:pt x="2832" y="1453"/>
                  </a:cubicBezTo>
                  <a:cubicBezTo>
                    <a:pt x="2832" y="699"/>
                    <a:pt x="2225"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3"/>
            <p:cNvSpPr/>
            <p:nvPr/>
          </p:nvSpPr>
          <p:spPr>
            <a:xfrm>
              <a:off x="4135175"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3"/>
            <p:cNvSpPr/>
            <p:nvPr/>
          </p:nvSpPr>
          <p:spPr>
            <a:xfrm>
              <a:off x="4351650"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3"/>
            <p:cNvSpPr/>
            <p:nvPr/>
          </p:nvSpPr>
          <p:spPr>
            <a:xfrm>
              <a:off x="4256050" y="1917575"/>
              <a:ext cx="84125" cy="51975"/>
            </a:xfrm>
            <a:custGeom>
              <a:avLst/>
              <a:gdLst/>
              <a:ahLst/>
              <a:cxnLst/>
              <a:rect l="l" t="t" r="r" b="b"/>
              <a:pathLst>
                <a:path w="3365" h="2079" extrusionOk="0">
                  <a:moveTo>
                    <a:pt x="294" y="1"/>
                  </a:moveTo>
                  <a:cubicBezTo>
                    <a:pt x="147" y="1"/>
                    <a:pt x="0" y="148"/>
                    <a:pt x="0" y="313"/>
                  </a:cubicBezTo>
                  <a:cubicBezTo>
                    <a:pt x="0" y="773"/>
                    <a:pt x="74" y="1067"/>
                    <a:pt x="294" y="1380"/>
                  </a:cubicBezTo>
                  <a:cubicBezTo>
                    <a:pt x="607" y="1839"/>
                    <a:pt x="1140" y="2078"/>
                    <a:pt x="1673" y="2078"/>
                  </a:cubicBezTo>
                  <a:cubicBezTo>
                    <a:pt x="2133" y="2078"/>
                    <a:pt x="2592" y="1839"/>
                    <a:pt x="2905" y="1527"/>
                  </a:cubicBezTo>
                  <a:cubicBezTo>
                    <a:pt x="3217" y="1233"/>
                    <a:pt x="3365" y="847"/>
                    <a:pt x="3365" y="387"/>
                  </a:cubicBezTo>
                  <a:cubicBezTo>
                    <a:pt x="3365" y="148"/>
                    <a:pt x="3217" y="1"/>
                    <a:pt x="305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3"/>
            <p:cNvSpPr/>
            <p:nvPr/>
          </p:nvSpPr>
          <p:spPr>
            <a:xfrm>
              <a:off x="4263400" y="1938725"/>
              <a:ext cx="65275" cy="30825"/>
            </a:xfrm>
            <a:custGeom>
              <a:avLst/>
              <a:gdLst/>
              <a:ahLst/>
              <a:cxnLst/>
              <a:rect l="l" t="t" r="r" b="b"/>
              <a:pathLst>
                <a:path w="2611" h="1233" extrusionOk="0">
                  <a:moveTo>
                    <a:pt x="1379" y="1"/>
                  </a:moveTo>
                  <a:cubicBezTo>
                    <a:pt x="846" y="1"/>
                    <a:pt x="386" y="221"/>
                    <a:pt x="0" y="534"/>
                  </a:cubicBezTo>
                  <a:cubicBezTo>
                    <a:pt x="313" y="993"/>
                    <a:pt x="846" y="1232"/>
                    <a:pt x="1379" y="1232"/>
                  </a:cubicBezTo>
                  <a:cubicBezTo>
                    <a:pt x="1839" y="1232"/>
                    <a:pt x="2298" y="993"/>
                    <a:pt x="2611" y="681"/>
                  </a:cubicBezTo>
                  <a:cubicBezTo>
                    <a:pt x="2390" y="313"/>
                    <a:pt x="1931" y="1"/>
                    <a:pt x="1379"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3"/>
            <p:cNvSpPr/>
            <p:nvPr/>
          </p:nvSpPr>
          <p:spPr>
            <a:xfrm>
              <a:off x="4428400" y="1896450"/>
              <a:ext cx="26675" cy="28975"/>
            </a:xfrm>
            <a:custGeom>
              <a:avLst/>
              <a:gdLst/>
              <a:ahLst/>
              <a:cxnLst/>
              <a:rect l="l" t="t" r="r" b="b"/>
              <a:pathLst>
                <a:path w="1067" h="1159" extrusionOk="0">
                  <a:moveTo>
                    <a:pt x="533" y="0"/>
                  </a:moveTo>
                  <a:cubicBezTo>
                    <a:pt x="221" y="0"/>
                    <a:pt x="0" y="239"/>
                    <a:pt x="0" y="533"/>
                  </a:cubicBezTo>
                  <a:cubicBezTo>
                    <a:pt x="0" y="846"/>
                    <a:pt x="221" y="1158"/>
                    <a:pt x="533" y="1158"/>
                  </a:cubicBezTo>
                  <a:cubicBezTo>
                    <a:pt x="846" y="1158"/>
                    <a:pt x="1067" y="846"/>
                    <a:pt x="1067" y="533"/>
                  </a:cubicBezTo>
                  <a:cubicBezTo>
                    <a:pt x="1067"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3"/>
            <p:cNvSpPr/>
            <p:nvPr/>
          </p:nvSpPr>
          <p:spPr>
            <a:xfrm>
              <a:off x="4158150" y="1896450"/>
              <a:ext cx="27125" cy="28975"/>
            </a:xfrm>
            <a:custGeom>
              <a:avLst/>
              <a:gdLst/>
              <a:ahLst/>
              <a:cxnLst/>
              <a:rect l="l" t="t" r="r" b="b"/>
              <a:pathLst>
                <a:path w="1085" h="1159" extrusionOk="0">
                  <a:moveTo>
                    <a:pt x="533" y="0"/>
                  </a:moveTo>
                  <a:cubicBezTo>
                    <a:pt x="239" y="0"/>
                    <a:pt x="0" y="239"/>
                    <a:pt x="0" y="533"/>
                  </a:cubicBezTo>
                  <a:cubicBezTo>
                    <a:pt x="0" y="846"/>
                    <a:pt x="239" y="1158"/>
                    <a:pt x="533" y="1158"/>
                  </a:cubicBezTo>
                  <a:cubicBezTo>
                    <a:pt x="846" y="1158"/>
                    <a:pt x="1085" y="846"/>
                    <a:pt x="1085" y="533"/>
                  </a:cubicBezTo>
                  <a:cubicBezTo>
                    <a:pt x="1085"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3" name="Google Shape;2213;p43"/>
          <p:cNvGrpSpPr/>
          <p:nvPr/>
        </p:nvGrpSpPr>
        <p:grpSpPr>
          <a:xfrm flipH="1">
            <a:off x="1911532" y="1335262"/>
            <a:ext cx="142077" cy="139500"/>
            <a:chOff x="1655100" y="3332725"/>
            <a:chExt cx="101600" cy="99750"/>
          </a:xfrm>
        </p:grpSpPr>
        <p:sp>
          <p:nvSpPr>
            <p:cNvPr id="2214" name="Google Shape;2214;p4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3"/>
            <p:cNvSpPr/>
            <p:nvPr/>
          </p:nvSpPr>
          <p:spPr>
            <a:xfrm>
              <a:off x="1670488"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7" name="Google Shape;2217;p43"/>
          <p:cNvGrpSpPr/>
          <p:nvPr/>
        </p:nvGrpSpPr>
        <p:grpSpPr>
          <a:xfrm flipH="1">
            <a:off x="8038232" y="2826337"/>
            <a:ext cx="142077" cy="139500"/>
            <a:chOff x="1655100" y="3332725"/>
            <a:chExt cx="101600" cy="99750"/>
          </a:xfrm>
        </p:grpSpPr>
        <p:sp>
          <p:nvSpPr>
            <p:cNvPr id="2218" name="Google Shape;2218;p4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3106389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pic>
        <p:nvPicPr>
          <p:cNvPr id="9" name="Picture 8">
            <a:extLst>
              <a:ext uri="{FF2B5EF4-FFF2-40B4-BE49-F238E27FC236}">
                <a16:creationId xmlns:a16="http://schemas.microsoft.com/office/drawing/2014/main" id="{1B522726-A0FB-4930-AB34-A65DF231BD38}"/>
              </a:ext>
            </a:extLst>
          </p:cNvPr>
          <p:cNvPicPr>
            <a:picLocks noChangeAspect="1"/>
          </p:cNvPicPr>
          <p:nvPr/>
        </p:nvPicPr>
        <p:blipFill rotWithShape="1">
          <a:blip r:embed="rId3"/>
          <a:srcRect t="13725" b="4375"/>
          <a:stretch/>
        </p:blipFill>
        <p:spPr>
          <a:xfrm>
            <a:off x="-3485" y="-28664"/>
            <a:ext cx="9147485" cy="5172164"/>
          </a:xfrm>
          <a:prstGeom prst="rect">
            <a:avLst/>
          </a:prstGeom>
        </p:spPr>
      </p:pic>
      <p:sp>
        <p:nvSpPr>
          <p:cNvPr id="10" name="Cloud 9">
            <a:extLst>
              <a:ext uri="{FF2B5EF4-FFF2-40B4-BE49-F238E27FC236}">
                <a16:creationId xmlns:a16="http://schemas.microsoft.com/office/drawing/2014/main" id="{4C10F94C-1592-403A-87D2-660133D8718B}"/>
              </a:ext>
            </a:extLst>
          </p:cNvPr>
          <p:cNvSpPr/>
          <p:nvPr/>
        </p:nvSpPr>
        <p:spPr>
          <a:xfrm>
            <a:off x="188173" y="247650"/>
            <a:ext cx="2438400" cy="1447800"/>
          </a:xfrm>
          <a:prstGeom prst="cloud">
            <a:avLst/>
          </a:prstGeom>
          <a:solidFill>
            <a:schemeClr val="accent6"/>
          </a:solidFill>
          <a:ln>
            <a:solidFill>
              <a:srgbClr val="ABB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3359584E-CD94-43BD-B48C-AA6F381093C3}"/>
              </a:ext>
            </a:extLst>
          </p:cNvPr>
          <p:cNvSpPr txBox="1"/>
          <p:nvPr/>
        </p:nvSpPr>
        <p:spPr>
          <a:xfrm>
            <a:off x="416773" y="379980"/>
            <a:ext cx="1981200" cy="1015663"/>
          </a:xfrm>
          <a:prstGeom prst="rect">
            <a:avLst/>
          </a:prstGeom>
          <a:noFill/>
        </p:spPr>
        <p:txBody>
          <a:bodyPr wrap="square">
            <a:spAutoFit/>
          </a:bodyPr>
          <a:lstStyle/>
          <a:p>
            <a:r>
              <a:rPr lang="en" sz="3600">
                <a:solidFill>
                  <a:srgbClr val="FF0066"/>
                </a:solidFill>
                <a:latin typeface="#9Slide05 Lobster" panose="02000506000000020003" pitchFamily="2" charset="0"/>
                <a:sym typeface="Fredoka One"/>
              </a:rPr>
              <a:t>DỰ ÁN</a:t>
            </a:r>
            <a:r>
              <a:rPr lang="en" sz="6000">
                <a:solidFill>
                  <a:srgbClr val="FF0066"/>
                </a:solidFill>
                <a:latin typeface="#9Slide05 Lobster" panose="02000506000000020003" pitchFamily="2" charset="0"/>
                <a:sym typeface="Fredoka One"/>
              </a:rPr>
              <a:t> 1</a:t>
            </a:r>
            <a:endParaRPr lang="en-US" sz="1050">
              <a:solidFill>
                <a:srgbClr val="FF0066"/>
              </a:solidFill>
            </a:endParaRPr>
          </a:p>
        </p:txBody>
      </p:sp>
      <p:sp>
        <p:nvSpPr>
          <p:cNvPr id="92" name="Rectangle 91">
            <a:extLst>
              <a:ext uri="{FF2B5EF4-FFF2-40B4-BE49-F238E27FC236}">
                <a16:creationId xmlns:a16="http://schemas.microsoft.com/office/drawing/2014/main" id="{9A5BDB5B-B8AD-4748-A8AF-AEB6762ADC7D}"/>
              </a:ext>
            </a:extLst>
          </p:cNvPr>
          <p:cNvSpPr/>
          <p:nvPr/>
        </p:nvSpPr>
        <p:spPr>
          <a:xfrm>
            <a:off x="2129523" y="57150"/>
            <a:ext cx="5941927" cy="773122"/>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Thứ ..., ngày ... tháng ... năm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A765B163-BBF5-4A25-8C52-6C8DE9F6B459}"/>
              </a:ext>
            </a:extLst>
          </p:cNvPr>
          <p:cNvGrpSpPr/>
          <p:nvPr/>
        </p:nvGrpSpPr>
        <p:grpSpPr>
          <a:xfrm>
            <a:off x="2349842" y="697874"/>
            <a:ext cx="5501288" cy="1959690"/>
            <a:chOff x="2652112" y="647291"/>
            <a:chExt cx="4980180" cy="1959690"/>
          </a:xfrm>
        </p:grpSpPr>
        <p:sp>
          <p:nvSpPr>
            <p:cNvPr id="94" name="TextBox 93">
              <a:extLst>
                <a:ext uri="{FF2B5EF4-FFF2-40B4-BE49-F238E27FC236}">
                  <a16:creationId xmlns:a16="http://schemas.microsoft.com/office/drawing/2014/main" id="{6A152C1A-957C-4B86-918E-6EC192A697B2}"/>
                </a:ext>
              </a:extLst>
            </p:cNvPr>
            <p:cNvSpPr txBox="1"/>
            <p:nvPr/>
          </p:nvSpPr>
          <p:spPr>
            <a:xfrm>
              <a:off x="2685750" y="647291"/>
              <a:ext cx="4946542" cy="1938992"/>
            </a:xfrm>
            <a:prstGeom prst="rect">
              <a:avLst/>
            </a:prstGeom>
            <a:noFill/>
            <a:ln cmpd="sng">
              <a:noFill/>
            </a:ln>
            <a:effectLst>
              <a:glow>
                <a:schemeClr val="accent2">
                  <a:satMod val="175000"/>
                </a:schemeClr>
              </a:glow>
              <a:softEdge rad="0"/>
            </a:effectLst>
          </p:spPr>
          <p:txBody>
            <a:bodyPr wrap="square">
              <a:spAutoFit/>
            </a:bodyPr>
            <a:lstStyle/>
            <a:p>
              <a:pPr algn="ctr"/>
              <a:r>
                <a:rPr lang="en-US" sz="4000">
                  <a:solidFill>
                    <a:schemeClr val="bg2">
                      <a:lumMod val="60000"/>
                      <a:lumOff val="40000"/>
                    </a:schemeClr>
                  </a:solidFill>
                  <a:latin typeface="#9Slide03 IcielNovecento sans E" panose="00000900000000000000" pitchFamily="2" charset="0"/>
                </a:rPr>
                <a:t>EM TRỒNG HOA</a:t>
              </a:r>
            </a:p>
            <a:p>
              <a:pPr algn="ctr"/>
              <a:r>
                <a:rPr lang="en-US" sz="4000">
                  <a:solidFill>
                    <a:schemeClr val="bg2">
                      <a:lumMod val="60000"/>
                      <a:lumOff val="40000"/>
                    </a:schemeClr>
                  </a:solidFill>
                  <a:latin typeface="#9Slide03 IcielNovecento sans E" panose="00000900000000000000" pitchFamily="2" charset="0"/>
                </a:rPr>
                <a:t>TRANG TRÍ LỚP HỌC</a:t>
              </a:r>
            </a:p>
          </p:txBody>
        </p:sp>
        <p:sp>
          <p:nvSpPr>
            <p:cNvPr id="91" name="TextBox 90">
              <a:extLst>
                <a:ext uri="{FF2B5EF4-FFF2-40B4-BE49-F238E27FC236}">
                  <a16:creationId xmlns:a16="http://schemas.microsoft.com/office/drawing/2014/main" id="{9FA48FDB-0575-4DF1-9C88-22473AA947EA}"/>
                </a:ext>
              </a:extLst>
            </p:cNvPr>
            <p:cNvSpPr txBox="1"/>
            <p:nvPr/>
          </p:nvSpPr>
          <p:spPr>
            <a:xfrm>
              <a:off x="2652112" y="667989"/>
              <a:ext cx="4946542" cy="1938992"/>
            </a:xfrm>
            <a:prstGeom prst="rect">
              <a:avLst/>
            </a:prstGeom>
            <a:noFill/>
          </p:spPr>
          <p:txBody>
            <a:bodyPr wrap="square">
              <a:spAutoFit/>
            </a:bodyPr>
            <a:lstStyle/>
            <a:p>
              <a:pPr algn="ctr"/>
              <a:r>
                <a:rPr lang="en-US" sz="4000">
                  <a:solidFill>
                    <a:srgbClr val="FF0066"/>
                  </a:solidFill>
                  <a:latin typeface="#9Slide03 IcielNovecento sans E" panose="00000900000000000000" pitchFamily="2" charset="0"/>
                </a:rPr>
                <a:t>EM TRỒNG HOA</a:t>
              </a:r>
            </a:p>
            <a:p>
              <a:pPr algn="ctr"/>
              <a:r>
                <a:rPr lang="en-US" sz="4000">
                  <a:solidFill>
                    <a:srgbClr val="FF0066"/>
                  </a:solidFill>
                  <a:latin typeface="#9Slide03 IcielNovecento sans E" panose="00000900000000000000" pitchFamily="2" charset="0"/>
                </a:rPr>
                <a:t>TRANG TRÍ LỚP HỌC</a:t>
              </a:r>
            </a:p>
          </p:txBody>
        </p:sp>
      </p:grpSp>
      <p:pic>
        <p:nvPicPr>
          <p:cNvPr id="97" name="Picture 96" descr="Logo&#10;&#10;Description automatically generated">
            <a:extLst>
              <a:ext uri="{FF2B5EF4-FFF2-40B4-BE49-F238E27FC236}">
                <a16:creationId xmlns:a16="http://schemas.microsoft.com/office/drawing/2014/main" id="{5A983844-A2B7-4DFF-A333-F0F18768A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8581" y="-43853"/>
            <a:ext cx="2339009" cy="2339009"/>
          </a:xfrm>
          <a:prstGeom prst="rect">
            <a:avLst/>
          </a:prstGeom>
        </p:spPr>
      </p:pic>
    </p:spTree>
    <p:extLst>
      <p:ext uri="{BB962C8B-B14F-4D97-AF65-F5344CB8AC3E}">
        <p14:creationId xmlns:p14="http://schemas.microsoft.com/office/powerpoint/2010/main" val="39557576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AB67396-5796-439E-BB8C-1986BD1384EC}"/>
              </a:ext>
            </a:extLst>
          </p:cNvPr>
          <p:cNvGrpSpPr/>
          <p:nvPr/>
        </p:nvGrpSpPr>
        <p:grpSpPr>
          <a:xfrm>
            <a:off x="0" y="0"/>
            <a:ext cx="9166668" cy="5143500"/>
            <a:chOff x="0" y="0"/>
            <a:chExt cx="9166668" cy="5143500"/>
          </a:xfrm>
        </p:grpSpPr>
        <p:grpSp>
          <p:nvGrpSpPr>
            <p:cNvPr id="6" name="Group 5">
              <a:extLst>
                <a:ext uri="{FF2B5EF4-FFF2-40B4-BE49-F238E27FC236}">
                  <a16:creationId xmlns:a16="http://schemas.microsoft.com/office/drawing/2014/main" id="{8CEF72D8-FE80-444F-874D-1D95B17236AE}"/>
                </a:ext>
              </a:extLst>
            </p:cNvPr>
            <p:cNvGrpSpPr/>
            <p:nvPr/>
          </p:nvGrpSpPr>
          <p:grpSpPr>
            <a:xfrm>
              <a:off x="0" y="0"/>
              <a:ext cx="9166668" cy="5143500"/>
              <a:chOff x="0" y="0"/>
              <a:chExt cx="9166668" cy="5143500"/>
            </a:xfrm>
          </p:grpSpPr>
          <p:sp>
            <p:nvSpPr>
              <p:cNvPr id="5" name="Rectangle 4">
                <a:extLst>
                  <a:ext uri="{FF2B5EF4-FFF2-40B4-BE49-F238E27FC236}">
                    <a16:creationId xmlns:a16="http://schemas.microsoft.com/office/drawing/2014/main" id="{627A8D5B-0ACE-4398-928A-8D09424BB2DE}"/>
                  </a:ext>
                </a:extLst>
              </p:cNvPr>
              <p:cNvSpPr/>
              <p:nvPr/>
            </p:nvSpPr>
            <p:spPr>
              <a:xfrm>
                <a:off x="0" y="0"/>
                <a:ext cx="9161721" cy="2571750"/>
              </a:xfrm>
              <a:prstGeom prst="rect">
                <a:avLst/>
              </a:prstGeom>
              <a:solidFill>
                <a:srgbClr val="75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F5F4BD5-0A4A-4737-A396-CB78E5D4600F}"/>
                  </a:ext>
                </a:extLst>
              </p:cNvPr>
              <p:cNvPicPr>
                <a:picLocks noChangeAspect="1"/>
              </p:cNvPicPr>
              <p:nvPr/>
            </p:nvPicPr>
            <p:blipFill rotWithShape="1">
              <a:blip r:embed="rId2"/>
              <a:srcRect l="9963" r="5731"/>
              <a:stretch/>
            </p:blipFill>
            <p:spPr>
              <a:xfrm>
                <a:off x="4947" y="666750"/>
                <a:ext cx="9161721" cy="4476750"/>
              </a:xfrm>
              <a:prstGeom prst="rect">
                <a:avLst/>
              </a:prstGeom>
            </p:spPr>
          </p:pic>
        </p:grpSp>
        <p:sp>
          <p:nvSpPr>
            <p:cNvPr id="11" name="Oval 10">
              <a:extLst>
                <a:ext uri="{FF2B5EF4-FFF2-40B4-BE49-F238E27FC236}">
                  <a16:creationId xmlns:a16="http://schemas.microsoft.com/office/drawing/2014/main" id="{296EA478-B3CA-42B0-BFE6-B813D7A58D2B}"/>
                </a:ext>
              </a:extLst>
            </p:cNvPr>
            <p:cNvSpPr/>
            <p:nvPr/>
          </p:nvSpPr>
          <p:spPr>
            <a:xfrm>
              <a:off x="2997823" y="1598186"/>
              <a:ext cx="2743200" cy="1988523"/>
            </a:xfrm>
            <a:prstGeom prst="ellipse">
              <a:avLst/>
            </a:prstGeom>
            <a:solidFill>
              <a:srgbClr val="FFC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B383C568-009F-4871-9755-39ED764196C2}"/>
              </a:ext>
            </a:extLst>
          </p:cNvPr>
          <p:cNvGrpSpPr/>
          <p:nvPr/>
        </p:nvGrpSpPr>
        <p:grpSpPr>
          <a:xfrm>
            <a:off x="1600200" y="72984"/>
            <a:ext cx="5501288" cy="728584"/>
            <a:chOff x="2652112" y="647291"/>
            <a:chExt cx="4980180" cy="728584"/>
          </a:xfrm>
        </p:grpSpPr>
        <p:sp>
          <p:nvSpPr>
            <p:cNvPr id="8" name="TextBox 7">
              <a:extLst>
                <a:ext uri="{FF2B5EF4-FFF2-40B4-BE49-F238E27FC236}">
                  <a16:creationId xmlns:a16="http://schemas.microsoft.com/office/drawing/2014/main" id="{B7A6A1FC-E348-4AED-8C2C-E9AE2094CD6F}"/>
                </a:ext>
              </a:extLst>
            </p:cNvPr>
            <p:cNvSpPr txBox="1"/>
            <p:nvPr/>
          </p:nvSpPr>
          <p:spPr>
            <a:xfrm>
              <a:off x="2685750" y="647291"/>
              <a:ext cx="4946542" cy="707886"/>
            </a:xfrm>
            <a:prstGeom prst="rect">
              <a:avLst/>
            </a:prstGeom>
            <a:noFill/>
            <a:ln cmpd="sng">
              <a:noFill/>
            </a:ln>
            <a:effectLst>
              <a:glow>
                <a:schemeClr val="accent2">
                  <a:satMod val="175000"/>
                </a:schemeClr>
              </a:glow>
              <a:softEdge rad="0"/>
            </a:effectLst>
          </p:spPr>
          <p:txBody>
            <a:bodyPr wrap="square">
              <a:spAutoFit/>
            </a:bodyPr>
            <a:lstStyle/>
            <a:p>
              <a:pPr algn="ctr"/>
              <a:r>
                <a:rPr lang="en-US" sz="4000">
                  <a:solidFill>
                    <a:schemeClr val="bg2">
                      <a:lumMod val="60000"/>
                      <a:lumOff val="40000"/>
                    </a:schemeClr>
                  </a:solidFill>
                  <a:latin typeface="#9Slide03 IcielNovecento sans E" panose="00000900000000000000" pitchFamily="2" charset="0"/>
                </a:rPr>
                <a:t>TRÌNH BÀY SẢN PHẨM</a:t>
              </a:r>
            </a:p>
          </p:txBody>
        </p:sp>
        <p:sp>
          <p:nvSpPr>
            <p:cNvPr id="9" name="TextBox 8">
              <a:extLst>
                <a:ext uri="{FF2B5EF4-FFF2-40B4-BE49-F238E27FC236}">
                  <a16:creationId xmlns:a16="http://schemas.microsoft.com/office/drawing/2014/main" id="{E614080E-88D5-4AF5-883D-4D3DD1868074}"/>
                </a:ext>
              </a:extLst>
            </p:cNvPr>
            <p:cNvSpPr txBox="1"/>
            <p:nvPr/>
          </p:nvSpPr>
          <p:spPr>
            <a:xfrm>
              <a:off x="2652112" y="667989"/>
              <a:ext cx="4946542" cy="707886"/>
            </a:xfrm>
            <a:prstGeom prst="rect">
              <a:avLst/>
            </a:prstGeom>
            <a:noFill/>
          </p:spPr>
          <p:txBody>
            <a:bodyPr wrap="square">
              <a:spAutoFit/>
            </a:bodyPr>
            <a:lstStyle/>
            <a:p>
              <a:pPr algn="ctr"/>
              <a:r>
                <a:rPr lang="en-US" sz="4000">
                  <a:solidFill>
                    <a:srgbClr val="FF0066"/>
                  </a:solidFill>
                  <a:latin typeface="#9Slide03 IcielNovecento sans E" panose="00000900000000000000" pitchFamily="2" charset="0"/>
                </a:rPr>
                <a:t>TRÌNH BÀY SẢN PHẨM</a:t>
              </a:r>
            </a:p>
          </p:txBody>
        </p:sp>
      </p:grpSp>
      <p:grpSp>
        <p:nvGrpSpPr>
          <p:cNvPr id="16" name="Group 15">
            <a:extLst>
              <a:ext uri="{FF2B5EF4-FFF2-40B4-BE49-F238E27FC236}">
                <a16:creationId xmlns:a16="http://schemas.microsoft.com/office/drawing/2014/main" id="{F33833E7-178A-40E5-B5A7-C8EFBC8AC717}"/>
              </a:ext>
            </a:extLst>
          </p:cNvPr>
          <p:cNvGrpSpPr/>
          <p:nvPr/>
        </p:nvGrpSpPr>
        <p:grpSpPr>
          <a:xfrm>
            <a:off x="2777951" y="1485060"/>
            <a:ext cx="2969999" cy="2969999"/>
            <a:chOff x="2777951" y="1485060"/>
            <a:chExt cx="2969999" cy="2969999"/>
          </a:xfrm>
        </p:grpSpPr>
        <p:pic>
          <p:nvPicPr>
            <p:cNvPr id="10" name="Picture 9">
              <a:extLst>
                <a:ext uri="{FF2B5EF4-FFF2-40B4-BE49-F238E27FC236}">
                  <a16:creationId xmlns:a16="http://schemas.microsoft.com/office/drawing/2014/main" id="{C8595B94-DD77-48DE-965B-2590230351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57" b="93429" l="10000" r="90000">
                          <a14:foregroundMark x1="46143" y1="91857" x2="48286" y2="91000"/>
                          <a14:foregroundMark x1="41143" y1="90286" x2="46143" y2="90286"/>
                          <a14:foregroundMark x1="40571" y1="89000" x2="50429" y2="93429"/>
                          <a14:foregroundMark x1="50429" y1="93429" x2="52857" y2="93571"/>
                          <a14:foregroundMark x1="52857" y1="93429" x2="58571" y2="91286"/>
                          <a14:foregroundMark x1="40286" y1="26571" x2="43714" y2="31429"/>
                          <a14:foregroundMark x1="62571" y1="25000" x2="60286" y2="30143"/>
                          <a14:foregroundMark x1="48571" y1="9714" x2="48571" y2="9714"/>
                          <a14:foregroundMark x1="54143" y1="8429" x2="54143" y2="8429"/>
                          <a14:foregroundMark x1="49571" y1="8143" x2="49571" y2="8143"/>
                          <a14:foregroundMark x1="50571" y1="7857" x2="50571" y2="7857"/>
                          <a14:foregroundMark x1="59714" y1="89000" x2="59143" y2="90143"/>
                        </a14:backgroundRemoval>
                      </a14:imgEffect>
                    </a14:imgLayer>
                  </a14:imgProps>
                </a:ext>
              </a:extLst>
            </a:blip>
            <a:stretch>
              <a:fillRect/>
            </a:stretch>
          </p:blipFill>
          <p:spPr>
            <a:xfrm>
              <a:off x="2777951" y="1485060"/>
              <a:ext cx="2969999" cy="2969999"/>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EEE208FA-7B2A-4F44-99A2-856EAEB355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092" b="94178" l="52838" r="95135">
                          <a14:foregroundMark x1="52838" y1="74090" x2="53919" y2="74090"/>
                          <a14:foregroundMark x1="75270" y1="52693" x2="75270" y2="52693"/>
                          <a14:foregroundMark x1="93378" y1="73071" x2="93378" y2="73071"/>
                          <a14:foregroundMark x1="74459" y1="51092" x2="74459" y2="51092"/>
                          <a14:foregroundMark x1="75811" y1="91412" x2="75811" y2="91412"/>
                          <a14:foregroundMark x1="74189" y1="94323" x2="74595" y2="93450"/>
                          <a14:foregroundMark x1="95135" y1="72926" x2="95135" y2="72926"/>
                        </a14:backgroundRemoval>
                      </a14:imgEffect>
                    </a14:imgLayer>
                  </a14:imgProps>
                </a:ext>
              </a:extLst>
            </a:blip>
            <a:srcRect l="49730" t="50073" r="3784" b="3348"/>
            <a:stretch/>
          </p:blipFill>
          <p:spPr>
            <a:xfrm>
              <a:off x="3817637" y="1598186"/>
              <a:ext cx="584717" cy="543922"/>
            </a:xfrm>
            <a:prstGeom prst="rect">
              <a:avLst/>
            </a:prstGeom>
          </p:spPr>
        </p:pic>
        <p:pic>
          <p:nvPicPr>
            <p:cNvPr id="14" name="Picture 13">
              <a:extLst>
                <a:ext uri="{FF2B5EF4-FFF2-40B4-BE49-F238E27FC236}">
                  <a16:creationId xmlns:a16="http://schemas.microsoft.com/office/drawing/2014/main" id="{AD35D313-CB5A-4450-8350-4850737936F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092" b="94178" l="52838" r="95135">
                          <a14:foregroundMark x1="52838" y1="74090" x2="53919" y2="74090"/>
                          <a14:foregroundMark x1="75270" y1="52693" x2="75270" y2="52693"/>
                          <a14:foregroundMark x1="93378" y1="73071" x2="93378" y2="73071"/>
                          <a14:foregroundMark x1="74459" y1="51092" x2="74459" y2="51092"/>
                          <a14:foregroundMark x1="75811" y1="91412" x2="75811" y2="91412"/>
                          <a14:foregroundMark x1="74189" y1="94323" x2="74595" y2="93450"/>
                          <a14:foregroundMark x1="95135" y1="72926" x2="95135" y2="72926"/>
                        </a14:backgroundRemoval>
                      </a14:imgEffect>
                    </a14:imgLayer>
                  </a14:imgProps>
                </a:ext>
              </a:extLst>
            </a:blip>
            <a:srcRect l="49730" t="50073" r="3784" b="3348"/>
            <a:stretch/>
          </p:blipFill>
          <p:spPr>
            <a:xfrm>
              <a:off x="4953000" y="2703360"/>
              <a:ext cx="368499" cy="342789"/>
            </a:xfrm>
            <a:prstGeom prst="rect">
              <a:avLst/>
            </a:prstGeom>
          </p:spPr>
        </p:pic>
        <p:pic>
          <p:nvPicPr>
            <p:cNvPr id="15" name="Picture 14">
              <a:extLst>
                <a:ext uri="{FF2B5EF4-FFF2-40B4-BE49-F238E27FC236}">
                  <a16:creationId xmlns:a16="http://schemas.microsoft.com/office/drawing/2014/main" id="{AC505055-D175-49C4-A26A-B72ECACA5CD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092" b="94178" l="52838" r="95135">
                          <a14:foregroundMark x1="52838" y1="74090" x2="53919" y2="74090"/>
                          <a14:foregroundMark x1="75270" y1="52693" x2="75270" y2="52693"/>
                          <a14:foregroundMark x1="93378" y1="73071" x2="93378" y2="73071"/>
                          <a14:foregroundMark x1="74459" y1="51092" x2="74459" y2="51092"/>
                          <a14:foregroundMark x1="75811" y1="91412" x2="75811" y2="91412"/>
                          <a14:foregroundMark x1="74189" y1="94323" x2="74595" y2="93450"/>
                          <a14:foregroundMark x1="95135" y1="72926" x2="95135" y2="72926"/>
                        </a14:backgroundRemoval>
                      </a14:imgEffect>
                    </a14:imgLayer>
                  </a14:imgProps>
                </a:ext>
              </a:extLst>
            </a:blip>
            <a:srcRect l="49730" t="50073" r="3784" b="3348"/>
            <a:stretch/>
          </p:blipFill>
          <p:spPr>
            <a:xfrm>
              <a:off x="3294889" y="2752779"/>
              <a:ext cx="368499" cy="342789"/>
            </a:xfrm>
            <a:prstGeom prst="rect">
              <a:avLst/>
            </a:prstGeom>
          </p:spPr>
        </p:pic>
      </p:grpSp>
    </p:spTree>
    <p:extLst>
      <p:ext uri="{BB962C8B-B14F-4D97-AF65-F5344CB8AC3E}">
        <p14:creationId xmlns:p14="http://schemas.microsoft.com/office/powerpoint/2010/main" val="2067829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F6D71ED-8BF4-4296-A14D-029A301782BE}"/>
              </a:ext>
            </a:extLst>
          </p:cNvPr>
          <p:cNvPicPr>
            <a:picLocks noChangeAspect="1"/>
          </p:cNvPicPr>
          <p:nvPr/>
        </p:nvPicPr>
        <p:blipFill>
          <a:blip r:embed="rId3"/>
          <a:stretch>
            <a:fillRect/>
          </a:stretch>
        </p:blipFill>
        <p:spPr>
          <a:xfrm>
            <a:off x="0" y="1"/>
            <a:ext cx="9144000" cy="5143499"/>
          </a:xfrm>
          <a:prstGeom prst="rect">
            <a:avLst/>
          </a:prstGeom>
        </p:spPr>
      </p:pic>
      <p:grpSp>
        <p:nvGrpSpPr>
          <p:cNvPr id="38" name="Group 37"/>
          <p:cNvGrpSpPr/>
          <p:nvPr/>
        </p:nvGrpSpPr>
        <p:grpSpPr>
          <a:xfrm>
            <a:off x="-55162" y="825886"/>
            <a:ext cx="4984873" cy="5167607"/>
            <a:chOff x="-1018981" y="590578"/>
            <a:chExt cx="6646497" cy="6890142"/>
          </a:xfrm>
        </p:grpSpPr>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t="11007" r="51712"/>
            <a:stretch/>
          </p:blipFill>
          <p:spPr>
            <a:xfrm>
              <a:off x="-1018981" y="590578"/>
              <a:ext cx="6646497" cy="6890142"/>
            </a:xfrm>
            <a:prstGeom prst="rect">
              <a:avLst/>
            </a:prstGeom>
          </p:spPr>
        </p:pic>
        <p:grpSp>
          <p:nvGrpSpPr>
            <p:cNvPr id="51" name="Group 50"/>
            <p:cNvGrpSpPr/>
            <p:nvPr/>
          </p:nvGrpSpPr>
          <p:grpSpPr>
            <a:xfrm>
              <a:off x="991192" y="4555727"/>
              <a:ext cx="3540850" cy="1109404"/>
              <a:chOff x="43728" y="-837090"/>
              <a:chExt cx="6335193" cy="1109404"/>
            </a:xfrm>
          </p:grpSpPr>
          <p:sp>
            <p:nvSpPr>
              <p:cNvPr id="52" name="Rectangle: Rounded Corners 5">
                <a:extLst>
                  <a:ext uri="{FF2B5EF4-FFF2-40B4-BE49-F238E27FC236}">
                    <a16:creationId xmlns:a16="http://schemas.microsoft.com/office/drawing/2014/main" id="{375B7F41-B6BC-4285-A5D4-E61F19FAE58E}"/>
                  </a:ext>
                </a:extLst>
              </p:cNvPr>
              <p:cNvSpPr/>
              <p:nvPr/>
            </p:nvSpPr>
            <p:spPr>
              <a:xfrm>
                <a:off x="43728" y="-780149"/>
                <a:ext cx="6275643" cy="1052463"/>
              </a:xfrm>
              <a:custGeom>
                <a:avLst/>
                <a:gdLst>
                  <a:gd name="connsiteX0" fmla="*/ 0 w 6275643"/>
                  <a:gd name="connsiteY0" fmla="*/ 526232 h 1052463"/>
                  <a:gd name="connsiteX1" fmla="*/ 526232 w 6275643"/>
                  <a:gd name="connsiteY1" fmla="*/ 0 h 1052463"/>
                  <a:gd name="connsiteX2" fmla="*/ 949890 w 6275643"/>
                  <a:gd name="connsiteY2" fmla="*/ 0 h 1052463"/>
                  <a:gd name="connsiteX3" fmla="*/ 1530243 w 6275643"/>
                  <a:gd name="connsiteY3" fmla="*/ 0 h 1052463"/>
                  <a:gd name="connsiteX4" fmla="*/ 2110597 w 6275643"/>
                  <a:gd name="connsiteY4" fmla="*/ 0 h 1052463"/>
                  <a:gd name="connsiteX5" fmla="*/ 2690950 w 6275643"/>
                  <a:gd name="connsiteY5" fmla="*/ 0 h 1052463"/>
                  <a:gd name="connsiteX6" fmla="*/ 3166840 w 6275643"/>
                  <a:gd name="connsiteY6" fmla="*/ 0 h 1052463"/>
                  <a:gd name="connsiteX7" fmla="*/ 3642729 w 6275643"/>
                  <a:gd name="connsiteY7" fmla="*/ 0 h 1052463"/>
                  <a:gd name="connsiteX8" fmla="*/ 4327546 w 6275643"/>
                  <a:gd name="connsiteY8" fmla="*/ 0 h 1052463"/>
                  <a:gd name="connsiteX9" fmla="*/ 4960131 w 6275643"/>
                  <a:gd name="connsiteY9" fmla="*/ 0 h 1052463"/>
                  <a:gd name="connsiteX10" fmla="*/ 5749412 w 6275643"/>
                  <a:gd name="connsiteY10" fmla="*/ 0 h 1052463"/>
                  <a:gd name="connsiteX11" fmla="*/ 6275644 w 6275643"/>
                  <a:gd name="connsiteY11" fmla="*/ 526232 h 1052463"/>
                  <a:gd name="connsiteX12" fmla="*/ 6275643 w 6275643"/>
                  <a:gd name="connsiteY12" fmla="*/ 526232 h 1052463"/>
                  <a:gd name="connsiteX13" fmla="*/ 5749411 w 6275643"/>
                  <a:gd name="connsiteY13" fmla="*/ 1052464 h 1052463"/>
                  <a:gd name="connsiteX14" fmla="*/ 5064594 w 6275643"/>
                  <a:gd name="connsiteY14" fmla="*/ 1052464 h 1052463"/>
                  <a:gd name="connsiteX15" fmla="*/ 4432009 w 6275643"/>
                  <a:gd name="connsiteY15" fmla="*/ 1052464 h 1052463"/>
                  <a:gd name="connsiteX16" fmla="*/ 3747192 w 6275643"/>
                  <a:gd name="connsiteY16" fmla="*/ 1052464 h 1052463"/>
                  <a:gd name="connsiteX17" fmla="*/ 3271303 w 6275643"/>
                  <a:gd name="connsiteY17" fmla="*/ 1052464 h 1052463"/>
                  <a:gd name="connsiteX18" fmla="*/ 2847645 w 6275643"/>
                  <a:gd name="connsiteY18" fmla="*/ 1052463 h 1052463"/>
                  <a:gd name="connsiteX19" fmla="*/ 2162828 w 6275643"/>
                  <a:gd name="connsiteY19" fmla="*/ 1052463 h 1052463"/>
                  <a:gd name="connsiteX20" fmla="*/ 1686938 w 6275643"/>
                  <a:gd name="connsiteY20" fmla="*/ 1052463 h 1052463"/>
                  <a:gd name="connsiteX21" fmla="*/ 526232 w 6275643"/>
                  <a:gd name="connsiteY21" fmla="*/ 1052463 h 1052463"/>
                  <a:gd name="connsiteX22" fmla="*/ 0 w 6275643"/>
                  <a:gd name="connsiteY22" fmla="*/ 526231 h 1052463"/>
                  <a:gd name="connsiteX23" fmla="*/ 0 w 6275643"/>
                  <a:gd name="connsiteY23" fmla="*/ 526232 h 10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5643" h="1052463" fill="none" extrusionOk="0">
                    <a:moveTo>
                      <a:pt x="0" y="526232"/>
                    </a:moveTo>
                    <a:cubicBezTo>
                      <a:pt x="3752" y="211391"/>
                      <a:pt x="235409" y="-11360"/>
                      <a:pt x="526232" y="0"/>
                    </a:cubicBezTo>
                    <a:cubicBezTo>
                      <a:pt x="614031" y="-21503"/>
                      <a:pt x="828433" y="23445"/>
                      <a:pt x="949890" y="0"/>
                    </a:cubicBezTo>
                    <a:cubicBezTo>
                      <a:pt x="1071347" y="-23445"/>
                      <a:pt x="1308256" y="64156"/>
                      <a:pt x="1530243" y="0"/>
                    </a:cubicBezTo>
                    <a:cubicBezTo>
                      <a:pt x="1752230" y="-64156"/>
                      <a:pt x="1899969" y="23837"/>
                      <a:pt x="2110597" y="0"/>
                    </a:cubicBezTo>
                    <a:cubicBezTo>
                      <a:pt x="2321225" y="-23837"/>
                      <a:pt x="2564079" y="20178"/>
                      <a:pt x="2690950" y="0"/>
                    </a:cubicBezTo>
                    <a:cubicBezTo>
                      <a:pt x="2817821" y="-20178"/>
                      <a:pt x="3024209" y="52497"/>
                      <a:pt x="3166840" y="0"/>
                    </a:cubicBezTo>
                    <a:cubicBezTo>
                      <a:pt x="3309471" y="-52497"/>
                      <a:pt x="3412138" y="55960"/>
                      <a:pt x="3642729" y="0"/>
                    </a:cubicBezTo>
                    <a:cubicBezTo>
                      <a:pt x="3873320" y="-55960"/>
                      <a:pt x="4138094" y="65594"/>
                      <a:pt x="4327546" y="0"/>
                    </a:cubicBezTo>
                    <a:cubicBezTo>
                      <a:pt x="4516998" y="-65594"/>
                      <a:pt x="4737408" y="63711"/>
                      <a:pt x="4960131" y="0"/>
                    </a:cubicBezTo>
                    <a:cubicBezTo>
                      <a:pt x="5182854" y="-63711"/>
                      <a:pt x="5479977" y="35305"/>
                      <a:pt x="5749412" y="0"/>
                    </a:cubicBezTo>
                    <a:cubicBezTo>
                      <a:pt x="5979738" y="442"/>
                      <a:pt x="6269560" y="216298"/>
                      <a:pt x="6275644" y="526232"/>
                    </a:cubicBezTo>
                    <a:lnTo>
                      <a:pt x="6275643" y="526232"/>
                    </a:lnTo>
                    <a:cubicBezTo>
                      <a:pt x="6261056" y="830179"/>
                      <a:pt x="6038053" y="1000111"/>
                      <a:pt x="5749411" y="1052464"/>
                    </a:cubicBezTo>
                    <a:cubicBezTo>
                      <a:pt x="5542531" y="1102280"/>
                      <a:pt x="5332021" y="1005599"/>
                      <a:pt x="5064594" y="1052464"/>
                    </a:cubicBezTo>
                    <a:cubicBezTo>
                      <a:pt x="4797167" y="1099329"/>
                      <a:pt x="4655047" y="984183"/>
                      <a:pt x="4432009" y="1052464"/>
                    </a:cubicBezTo>
                    <a:cubicBezTo>
                      <a:pt x="4208972" y="1120745"/>
                      <a:pt x="4020443" y="1049545"/>
                      <a:pt x="3747192" y="1052464"/>
                    </a:cubicBezTo>
                    <a:cubicBezTo>
                      <a:pt x="3473941" y="1055383"/>
                      <a:pt x="3428078" y="1040954"/>
                      <a:pt x="3271303" y="1052464"/>
                    </a:cubicBezTo>
                    <a:cubicBezTo>
                      <a:pt x="3114528" y="1063973"/>
                      <a:pt x="2978588" y="1014716"/>
                      <a:pt x="2847645" y="1052463"/>
                    </a:cubicBezTo>
                    <a:cubicBezTo>
                      <a:pt x="2716702" y="1090210"/>
                      <a:pt x="2410700" y="974369"/>
                      <a:pt x="2162828" y="1052463"/>
                    </a:cubicBezTo>
                    <a:cubicBezTo>
                      <a:pt x="1914956" y="1130557"/>
                      <a:pt x="1787209" y="998064"/>
                      <a:pt x="1686938" y="1052463"/>
                    </a:cubicBezTo>
                    <a:cubicBezTo>
                      <a:pt x="1586667" y="1106862"/>
                      <a:pt x="815362" y="1025608"/>
                      <a:pt x="526232" y="1052463"/>
                    </a:cubicBezTo>
                    <a:cubicBezTo>
                      <a:pt x="204830" y="1047771"/>
                      <a:pt x="38942" y="783403"/>
                      <a:pt x="0" y="526231"/>
                    </a:cubicBezTo>
                    <a:lnTo>
                      <a:pt x="0" y="526232"/>
                    </a:lnTo>
                    <a:close/>
                  </a:path>
                  <a:path w="6275643" h="1052463" stroke="0" extrusionOk="0">
                    <a:moveTo>
                      <a:pt x="0" y="526232"/>
                    </a:moveTo>
                    <a:cubicBezTo>
                      <a:pt x="33702" y="198110"/>
                      <a:pt x="179237" y="-21267"/>
                      <a:pt x="526232" y="0"/>
                    </a:cubicBezTo>
                    <a:cubicBezTo>
                      <a:pt x="634651" y="-55170"/>
                      <a:pt x="790745" y="24472"/>
                      <a:pt x="1002122" y="0"/>
                    </a:cubicBezTo>
                    <a:cubicBezTo>
                      <a:pt x="1213499" y="-24472"/>
                      <a:pt x="1447563" y="19918"/>
                      <a:pt x="1582475" y="0"/>
                    </a:cubicBezTo>
                    <a:cubicBezTo>
                      <a:pt x="1717387" y="-19918"/>
                      <a:pt x="2063374" y="64088"/>
                      <a:pt x="2215060" y="0"/>
                    </a:cubicBezTo>
                    <a:cubicBezTo>
                      <a:pt x="2366747" y="-64088"/>
                      <a:pt x="2517264" y="55108"/>
                      <a:pt x="2690950" y="0"/>
                    </a:cubicBezTo>
                    <a:cubicBezTo>
                      <a:pt x="2864636" y="-55108"/>
                      <a:pt x="2931039" y="44799"/>
                      <a:pt x="3166840" y="0"/>
                    </a:cubicBezTo>
                    <a:cubicBezTo>
                      <a:pt x="3402641" y="-44799"/>
                      <a:pt x="3506280" y="32650"/>
                      <a:pt x="3694961" y="0"/>
                    </a:cubicBezTo>
                    <a:cubicBezTo>
                      <a:pt x="3883642" y="-32650"/>
                      <a:pt x="3950775" y="974"/>
                      <a:pt x="4118619" y="0"/>
                    </a:cubicBezTo>
                    <a:cubicBezTo>
                      <a:pt x="4286463" y="-974"/>
                      <a:pt x="4595509" y="55976"/>
                      <a:pt x="4803436" y="0"/>
                    </a:cubicBezTo>
                    <a:cubicBezTo>
                      <a:pt x="5011363" y="-55976"/>
                      <a:pt x="5466082" y="16027"/>
                      <a:pt x="5749412" y="0"/>
                    </a:cubicBezTo>
                    <a:cubicBezTo>
                      <a:pt x="6044434" y="-28980"/>
                      <a:pt x="6324370" y="214228"/>
                      <a:pt x="6275644" y="526232"/>
                    </a:cubicBezTo>
                    <a:lnTo>
                      <a:pt x="6275643" y="526232"/>
                    </a:lnTo>
                    <a:cubicBezTo>
                      <a:pt x="6257592" y="842241"/>
                      <a:pt x="5983532" y="999320"/>
                      <a:pt x="5749411" y="1052464"/>
                    </a:cubicBezTo>
                    <a:cubicBezTo>
                      <a:pt x="5541168" y="1102035"/>
                      <a:pt x="5391831" y="1006388"/>
                      <a:pt x="5169058" y="1052464"/>
                    </a:cubicBezTo>
                    <a:cubicBezTo>
                      <a:pt x="4946285" y="1098540"/>
                      <a:pt x="4666283" y="1003945"/>
                      <a:pt x="4536473" y="1052464"/>
                    </a:cubicBezTo>
                    <a:cubicBezTo>
                      <a:pt x="4406664" y="1100983"/>
                      <a:pt x="4218350" y="1024539"/>
                      <a:pt x="4112815" y="1052464"/>
                    </a:cubicBezTo>
                    <a:cubicBezTo>
                      <a:pt x="4007280" y="1080389"/>
                      <a:pt x="3697082" y="988308"/>
                      <a:pt x="3480230" y="1052464"/>
                    </a:cubicBezTo>
                    <a:cubicBezTo>
                      <a:pt x="3263378" y="1116619"/>
                      <a:pt x="3058322" y="996227"/>
                      <a:pt x="2847645" y="1052463"/>
                    </a:cubicBezTo>
                    <a:cubicBezTo>
                      <a:pt x="2636968" y="1108699"/>
                      <a:pt x="2481892" y="1029448"/>
                      <a:pt x="2371755" y="1052463"/>
                    </a:cubicBezTo>
                    <a:cubicBezTo>
                      <a:pt x="2261618" y="1075478"/>
                      <a:pt x="2053692" y="1040483"/>
                      <a:pt x="1791402" y="1052463"/>
                    </a:cubicBezTo>
                    <a:cubicBezTo>
                      <a:pt x="1529112" y="1064443"/>
                      <a:pt x="1488018" y="1002061"/>
                      <a:pt x="1367744" y="1052463"/>
                    </a:cubicBezTo>
                    <a:cubicBezTo>
                      <a:pt x="1247470" y="1102865"/>
                      <a:pt x="707128" y="971863"/>
                      <a:pt x="526232" y="1052463"/>
                    </a:cubicBezTo>
                    <a:cubicBezTo>
                      <a:pt x="233079" y="1069157"/>
                      <a:pt x="-28812" y="837167"/>
                      <a:pt x="0" y="526231"/>
                    </a:cubicBezTo>
                    <a:lnTo>
                      <a:pt x="0" y="526232"/>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100" b="1" kern="1200" dirty="0">
                  <a:solidFill>
                    <a:srgbClr val="4FC1E9">
                      <a:lumMod val="50000"/>
                    </a:srgbClr>
                  </a:solidFill>
                  <a:latin typeface="Calibri" panose="020F0502020204030204" pitchFamily="34" charset="0"/>
                  <a:cs typeface="Calibri" panose="020F0502020204030204" pitchFamily="34" charset="0"/>
                </a:endParaRPr>
              </a:p>
            </p:txBody>
          </p:sp>
          <p:sp>
            <p:nvSpPr>
              <p:cNvPr id="53" name="TextBox 47">
                <a:extLst>
                  <a:ext uri="{FF2B5EF4-FFF2-40B4-BE49-F238E27FC236}">
                    <a16:creationId xmlns:a16="http://schemas.microsoft.com/office/drawing/2014/main" id="{B80138F7-4E41-D56C-8B11-2F19F0D81CCA}"/>
                  </a:ext>
                </a:extLst>
              </p:cNvPr>
              <p:cNvSpPr txBox="1"/>
              <p:nvPr/>
            </p:nvSpPr>
            <p:spPr>
              <a:xfrm>
                <a:off x="132960" y="-837090"/>
                <a:ext cx="6245961" cy="1071063"/>
              </a:xfrm>
              <a:prstGeom prst="rect">
                <a:avLst/>
              </a:prstGeom>
              <a:noFill/>
            </p:spPr>
            <p:txBody>
              <a:bodyPr wrap="square" rtlCol="0">
                <a:spAutoFit/>
              </a:bodyPr>
              <a:lstStyle/>
              <a:p>
                <a:pPr algn="ctr" defTabSz="685800">
                  <a:lnSpc>
                    <a:spcPct val="120000"/>
                  </a:lnSpc>
                  <a:buClrTx/>
                </a:pPr>
                <a:r>
                  <a:rPr lang="en-US" sz="4125" b="1" kern="1200" dirty="0" err="1">
                    <a:solidFill>
                      <a:srgbClr val="385723"/>
                    </a:solidFill>
                    <a:latin typeface="UTM Avo" panose="02040603050506020204" pitchFamily="18" charset="0"/>
                    <a:ea typeface="+mn-ea"/>
                    <a:cs typeface="+mn-cs"/>
                  </a:rPr>
                  <a:t>rất</a:t>
                </a:r>
                <a:r>
                  <a:rPr lang="en-US" sz="4125" b="1" kern="1200" dirty="0">
                    <a:solidFill>
                      <a:srgbClr val="385723"/>
                    </a:solidFill>
                    <a:latin typeface="UTM Avo" panose="02040603050506020204" pitchFamily="18" charset="0"/>
                    <a:ea typeface="+mn-ea"/>
                    <a:cs typeface="+mn-cs"/>
                  </a:rPr>
                  <a:t> </a:t>
                </a:r>
                <a:r>
                  <a:rPr lang="en-US" sz="4125" b="1" kern="1200" dirty="0" err="1">
                    <a:solidFill>
                      <a:srgbClr val="385723"/>
                    </a:solidFill>
                    <a:latin typeface="UTM Avo" panose="02040603050506020204" pitchFamily="18" charset="0"/>
                    <a:ea typeface="+mn-ea"/>
                    <a:cs typeface="+mn-cs"/>
                  </a:rPr>
                  <a:t>vui</a:t>
                </a:r>
                <a:endParaRPr lang="en-US" sz="4125" kern="1200" dirty="0">
                  <a:solidFill>
                    <a:srgbClr val="C00000"/>
                  </a:solidFill>
                  <a:latin typeface="UTM Avo" panose="02040603050506020204" pitchFamily="18" charset="0"/>
                  <a:ea typeface="+mn-ea"/>
                  <a:cs typeface="Calibri" panose="020F0502020204030204" pitchFamily="34" charset="0"/>
                </a:endParaRPr>
              </a:p>
            </p:txBody>
          </p:sp>
        </p:grpSp>
      </p:grpSp>
      <p:sp>
        <p:nvSpPr>
          <p:cNvPr id="19" name="TextBox 18">
            <a:extLst>
              <a:ext uri="{FF2B5EF4-FFF2-40B4-BE49-F238E27FC236}">
                <a16:creationId xmlns:a16="http://schemas.microsoft.com/office/drawing/2014/main" id="{F19BD736-A1AE-45EB-AF7B-55CACFC2E97B}"/>
              </a:ext>
            </a:extLst>
          </p:cNvPr>
          <p:cNvSpPr txBox="1"/>
          <p:nvPr/>
        </p:nvSpPr>
        <p:spPr>
          <a:xfrm>
            <a:off x="795325" y="328390"/>
            <a:ext cx="7553350" cy="1500411"/>
          </a:xfrm>
          <a:prstGeom prst="rect">
            <a:avLst/>
          </a:prstGeom>
          <a:noFill/>
          <a:ln w="25400">
            <a:noFill/>
          </a:ln>
        </p:spPr>
        <p:txBody>
          <a:bodyPr wrap="none" lIns="0" tIns="0" rIns="0" bIns="0" rtlCol="0">
            <a:spAutoFit/>
          </a:bodyPr>
          <a:lstStyle/>
          <a:p>
            <a:pPr algn="ctr" defTabSz="685800">
              <a:spcBef>
                <a:spcPts val="900"/>
              </a:spcBef>
              <a:buClrTx/>
            </a:pPr>
            <a:r>
              <a:rPr lang="en-US" sz="4500" kern="1200">
                <a:ln w="568325">
                  <a:solidFill>
                    <a:prstClr val="white"/>
                  </a:solidFill>
                </a:ln>
                <a:solidFill>
                  <a:prstClr val="white"/>
                </a:solidFill>
                <a:effectLst>
                  <a:glow>
                    <a:srgbClr val="4FC1E9">
                      <a:lumMod val="75000"/>
                      <a:alpha val="66000"/>
                    </a:srgbClr>
                  </a:glow>
                  <a:outerShdw dist="25400" algn="tl">
                    <a:srgbClr val="000000">
                      <a:alpha val="49000"/>
                    </a:srgbClr>
                  </a:outerShdw>
                </a:effectLst>
                <a:latin typeface="#9Slide07 SVNBeachwood Sans" pitchFamily="2" charset="0"/>
                <a:ea typeface="+mn-ea"/>
                <a:cs typeface="+mn-cs"/>
              </a:rPr>
              <a:t>CÁC BẠN ĐÁNH GIÁ TIẾT HỌC CỦA CHÚNG TA</a:t>
            </a:r>
          </a:p>
          <a:p>
            <a:pPr algn="ctr" defTabSz="685800">
              <a:spcBef>
                <a:spcPts val="900"/>
              </a:spcBef>
              <a:buClrTx/>
            </a:pPr>
            <a:r>
              <a:rPr lang="en-US" sz="4500" kern="1200">
                <a:ln w="568325">
                  <a:solidFill>
                    <a:prstClr val="white"/>
                  </a:solidFill>
                </a:ln>
                <a:solidFill>
                  <a:prstClr val="white"/>
                </a:solidFill>
                <a:effectLst>
                  <a:glow>
                    <a:srgbClr val="4FC1E9">
                      <a:lumMod val="75000"/>
                      <a:alpha val="66000"/>
                    </a:srgbClr>
                  </a:glow>
                  <a:outerShdw dist="25400" algn="tl">
                    <a:srgbClr val="000000">
                      <a:alpha val="49000"/>
                    </a:srgbClr>
                  </a:outerShdw>
                </a:effectLst>
                <a:latin typeface="#9Slide07 SVNBeachwood Sans" pitchFamily="2" charset="0"/>
                <a:ea typeface="+mn-ea"/>
                <a:cs typeface="+mn-cs"/>
              </a:rPr>
              <a:t>NHƯ THẾ NÀO?</a:t>
            </a:r>
            <a:endParaRPr lang="en-US" sz="3300" kern="1200">
              <a:ln w="568325">
                <a:solidFill>
                  <a:prstClr val="white"/>
                </a:solidFill>
              </a:ln>
              <a:solidFill>
                <a:prstClr val="white"/>
              </a:solidFill>
              <a:effectLst>
                <a:glow>
                  <a:srgbClr val="4FC1E9">
                    <a:lumMod val="75000"/>
                    <a:alpha val="66000"/>
                  </a:srgbClr>
                </a:glow>
                <a:outerShdw dist="25400" algn="tl">
                  <a:srgbClr val="000000">
                    <a:alpha val="49000"/>
                  </a:srgbClr>
                </a:outerShdw>
              </a:effectLst>
              <a:latin typeface="#9Slide07 SVNBeachwood Sans" pitchFamily="2" charset="0"/>
              <a:ea typeface="+mn-ea"/>
              <a:cs typeface="+mn-cs"/>
            </a:endParaRPr>
          </a:p>
        </p:txBody>
      </p:sp>
      <p:sp>
        <p:nvSpPr>
          <p:cNvPr id="20" name="TextBox 19">
            <a:extLst>
              <a:ext uri="{FF2B5EF4-FFF2-40B4-BE49-F238E27FC236}">
                <a16:creationId xmlns:a16="http://schemas.microsoft.com/office/drawing/2014/main" id="{9B35915B-5072-44B1-8A95-306E2EC62DD9}"/>
              </a:ext>
            </a:extLst>
          </p:cNvPr>
          <p:cNvSpPr txBox="1"/>
          <p:nvPr/>
        </p:nvSpPr>
        <p:spPr>
          <a:xfrm>
            <a:off x="795325" y="271240"/>
            <a:ext cx="7668766" cy="1500411"/>
          </a:xfrm>
          <a:prstGeom prst="rect">
            <a:avLst/>
          </a:prstGeom>
          <a:noFill/>
        </p:spPr>
        <p:txBody>
          <a:bodyPr wrap="none" lIns="0" tIns="0" rIns="0" bIns="0" rtlCol="0">
            <a:spAutoFit/>
          </a:bodyPr>
          <a:lstStyle/>
          <a:p>
            <a:pPr algn="ctr" defTabSz="685800">
              <a:spcBef>
                <a:spcPts val="900"/>
              </a:spcBef>
              <a:buClrTx/>
            </a:pPr>
            <a:r>
              <a:rPr lang="en-US" sz="4500" kern="1200">
                <a:solidFill>
                  <a:srgbClr val="FC6E51">
                    <a:lumMod val="75000"/>
                  </a:srgbClr>
                </a:solidFill>
                <a:latin typeface="#9Slide07 SVNBeachwood Sans" pitchFamily="2" charset="0"/>
                <a:ea typeface="+mn-ea"/>
                <a:cs typeface="+mn-cs"/>
              </a:rPr>
              <a:t>CÁC BẠN ĐÁNH GIÁ TIẾT HỌC CỦA CHÚNG TA </a:t>
            </a:r>
          </a:p>
          <a:p>
            <a:pPr algn="ctr" defTabSz="685800">
              <a:spcBef>
                <a:spcPts val="900"/>
              </a:spcBef>
              <a:buClrTx/>
            </a:pPr>
            <a:r>
              <a:rPr lang="en-US" sz="4500" kern="1200">
                <a:solidFill>
                  <a:srgbClr val="FC6E51">
                    <a:lumMod val="75000"/>
                  </a:srgbClr>
                </a:solidFill>
                <a:latin typeface="#9Slide07 SVNBeachwood Sans" pitchFamily="2" charset="0"/>
                <a:ea typeface="+mn-ea"/>
                <a:cs typeface="+mn-cs"/>
              </a:rPr>
              <a:t>NHƯ THẾ NÀO?</a:t>
            </a:r>
          </a:p>
        </p:txBody>
      </p:sp>
      <p:grpSp>
        <p:nvGrpSpPr>
          <p:cNvPr id="54" name="Group 53"/>
          <p:cNvGrpSpPr/>
          <p:nvPr/>
        </p:nvGrpSpPr>
        <p:grpSpPr>
          <a:xfrm>
            <a:off x="4800600" y="228601"/>
            <a:ext cx="3605349" cy="4413389"/>
            <a:chOff x="6963358" y="-98895"/>
            <a:chExt cx="4807132" cy="5884519"/>
          </a:xfrm>
        </p:grpSpPr>
        <p:pic>
          <p:nvPicPr>
            <p:cNvPr id="55" name="Picture 54"/>
            <p:cNvPicPr>
              <a:picLocks noChangeAspect="1"/>
            </p:cNvPicPr>
            <p:nvPr/>
          </p:nvPicPr>
          <p:blipFill rotWithShape="1">
            <a:blip r:embed="rId5">
              <a:extLst>
                <a:ext uri="{28A0092B-C50C-407E-A947-70E740481C1C}">
                  <a14:useLocalDpi xmlns:a14="http://schemas.microsoft.com/office/drawing/2010/main" val="0"/>
                </a:ext>
              </a:extLst>
            </a:blip>
            <a:srcRect l="55505" r="7468" b="19422"/>
            <a:stretch/>
          </p:blipFill>
          <p:spPr>
            <a:xfrm>
              <a:off x="6963358" y="-98895"/>
              <a:ext cx="4807132" cy="5884519"/>
            </a:xfrm>
            <a:prstGeom prst="rect">
              <a:avLst/>
            </a:prstGeom>
          </p:spPr>
        </p:pic>
        <p:grpSp>
          <p:nvGrpSpPr>
            <p:cNvPr id="56" name="Group 55"/>
            <p:cNvGrpSpPr/>
            <p:nvPr/>
          </p:nvGrpSpPr>
          <p:grpSpPr>
            <a:xfrm>
              <a:off x="7793195" y="4608110"/>
              <a:ext cx="3540850" cy="1109404"/>
              <a:chOff x="1447360" y="-784707"/>
              <a:chExt cx="6335194" cy="1109404"/>
            </a:xfrm>
          </p:grpSpPr>
          <p:sp>
            <p:nvSpPr>
              <p:cNvPr id="57" name="Rectangle: Rounded Corners 5">
                <a:extLst>
                  <a:ext uri="{FF2B5EF4-FFF2-40B4-BE49-F238E27FC236}">
                    <a16:creationId xmlns:a16="http://schemas.microsoft.com/office/drawing/2014/main" id="{375B7F41-B6BC-4285-A5D4-E61F19FAE58E}"/>
                  </a:ext>
                </a:extLst>
              </p:cNvPr>
              <p:cNvSpPr/>
              <p:nvPr/>
            </p:nvSpPr>
            <p:spPr>
              <a:xfrm>
                <a:off x="1447360" y="-727766"/>
                <a:ext cx="6275643" cy="1052463"/>
              </a:xfrm>
              <a:custGeom>
                <a:avLst/>
                <a:gdLst>
                  <a:gd name="connsiteX0" fmla="*/ 0 w 6275643"/>
                  <a:gd name="connsiteY0" fmla="*/ 526232 h 1052463"/>
                  <a:gd name="connsiteX1" fmla="*/ 526232 w 6275643"/>
                  <a:gd name="connsiteY1" fmla="*/ 0 h 1052463"/>
                  <a:gd name="connsiteX2" fmla="*/ 949890 w 6275643"/>
                  <a:gd name="connsiteY2" fmla="*/ 0 h 1052463"/>
                  <a:gd name="connsiteX3" fmla="*/ 1530243 w 6275643"/>
                  <a:gd name="connsiteY3" fmla="*/ 0 h 1052463"/>
                  <a:gd name="connsiteX4" fmla="*/ 2110597 w 6275643"/>
                  <a:gd name="connsiteY4" fmla="*/ 0 h 1052463"/>
                  <a:gd name="connsiteX5" fmla="*/ 2690950 w 6275643"/>
                  <a:gd name="connsiteY5" fmla="*/ 0 h 1052463"/>
                  <a:gd name="connsiteX6" fmla="*/ 3166840 w 6275643"/>
                  <a:gd name="connsiteY6" fmla="*/ 0 h 1052463"/>
                  <a:gd name="connsiteX7" fmla="*/ 3642729 w 6275643"/>
                  <a:gd name="connsiteY7" fmla="*/ 0 h 1052463"/>
                  <a:gd name="connsiteX8" fmla="*/ 4327546 w 6275643"/>
                  <a:gd name="connsiteY8" fmla="*/ 0 h 1052463"/>
                  <a:gd name="connsiteX9" fmla="*/ 4960131 w 6275643"/>
                  <a:gd name="connsiteY9" fmla="*/ 0 h 1052463"/>
                  <a:gd name="connsiteX10" fmla="*/ 5749412 w 6275643"/>
                  <a:gd name="connsiteY10" fmla="*/ 0 h 1052463"/>
                  <a:gd name="connsiteX11" fmla="*/ 6275644 w 6275643"/>
                  <a:gd name="connsiteY11" fmla="*/ 526232 h 1052463"/>
                  <a:gd name="connsiteX12" fmla="*/ 6275643 w 6275643"/>
                  <a:gd name="connsiteY12" fmla="*/ 526232 h 1052463"/>
                  <a:gd name="connsiteX13" fmla="*/ 5749411 w 6275643"/>
                  <a:gd name="connsiteY13" fmla="*/ 1052464 h 1052463"/>
                  <a:gd name="connsiteX14" fmla="*/ 5064594 w 6275643"/>
                  <a:gd name="connsiteY14" fmla="*/ 1052464 h 1052463"/>
                  <a:gd name="connsiteX15" fmla="*/ 4432009 w 6275643"/>
                  <a:gd name="connsiteY15" fmla="*/ 1052464 h 1052463"/>
                  <a:gd name="connsiteX16" fmla="*/ 3747192 w 6275643"/>
                  <a:gd name="connsiteY16" fmla="*/ 1052464 h 1052463"/>
                  <a:gd name="connsiteX17" fmla="*/ 3271303 w 6275643"/>
                  <a:gd name="connsiteY17" fmla="*/ 1052464 h 1052463"/>
                  <a:gd name="connsiteX18" fmla="*/ 2847645 w 6275643"/>
                  <a:gd name="connsiteY18" fmla="*/ 1052463 h 1052463"/>
                  <a:gd name="connsiteX19" fmla="*/ 2162828 w 6275643"/>
                  <a:gd name="connsiteY19" fmla="*/ 1052463 h 1052463"/>
                  <a:gd name="connsiteX20" fmla="*/ 1686938 w 6275643"/>
                  <a:gd name="connsiteY20" fmla="*/ 1052463 h 1052463"/>
                  <a:gd name="connsiteX21" fmla="*/ 526232 w 6275643"/>
                  <a:gd name="connsiteY21" fmla="*/ 1052463 h 1052463"/>
                  <a:gd name="connsiteX22" fmla="*/ 0 w 6275643"/>
                  <a:gd name="connsiteY22" fmla="*/ 526231 h 1052463"/>
                  <a:gd name="connsiteX23" fmla="*/ 0 w 6275643"/>
                  <a:gd name="connsiteY23" fmla="*/ 526232 h 10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5643" h="1052463" fill="none" extrusionOk="0">
                    <a:moveTo>
                      <a:pt x="0" y="526232"/>
                    </a:moveTo>
                    <a:cubicBezTo>
                      <a:pt x="3752" y="211391"/>
                      <a:pt x="235409" y="-11360"/>
                      <a:pt x="526232" y="0"/>
                    </a:cubicBezTo>
                    <a:cubicBezTo>
                      <a:pt x="614031" y="-21503"/>
                      <a:pt x="828433" y="23445"/>
                      <a:pt x="949890" y="0"/>
                    </a:cubicBezTo>
                    <a:cubicBezTo>
                      <a:pt x="1071347" y="-23445"/>
                      <a:pt x="1308256" y="64156"/>
                      <a:pt x="1530243" y="0"/>
                    </a:cubicBezTo>
                    <a:cubicBezTo>
                      <a:pt x="1752230" y="-64156"/>
                      <a:pt x="1899969" y="23837"/>
                      <a:pt x="2110597" y="0"/>
                    </a:cubicBezTo>
                    <a:cubicBezTo>
                      <a:pt x="2321225" y="-23837"/>
                      <a:pt x="2564079" y="20178"/>
                      <a:pt x="2690950" y="0"/>
                    </a:cubicBezTo>
                    <a:cubicBezTo>
                      <a:pt x="2817821" y="-20178"/>
                      <a:pt x="3024209" y="52497"/>
                      <a:pt x="3166840" y="0"/>
                    </a:cubicBezTo>
                    <a:cubicBezTo>
                      <a:pt x="3309471" y="-52497"/>
                      <a:pt x="3412138" y="55960"/>
                      <a:pt x="3642729" y="0"/>
                    </a:cubicBezTo>
                    <a:cubicBezTo>
                      <a:pt x="3873320" y="-55960"/>
                      <a:pt x="4138094" y="65594"/>
                      <a:pt x="4327546" y="0"/>
                    </a:cubicBezTo>
                    <a:cubicBezTo>
                      <a:pt x="4516998" y="-65594"/>
                      <a:pt x="4737408" y="63711"/>
                      <a:pt x="4960131" y="0"/>
                    </a:cubicBezTo>
                    <a:cubicBezTo>
                      <a:pt x="5182854" y="-63711"/>
                      <a:pt x="5479977" y="35305"/>
                      <a:pt x="5749412" y="0"/>
                    </a:cubicBezTo>
                    <a:cubicBezTo>
                      <a:pt x="5979738" y="442"/>
                      <a:pt x="6269560" y="216298"/>
                      <a:pt x="6275644" y="526232"/>
                    </a:cubicBezTo>
                    <a:lnTo>
                      <a:pt x="6275643" y="526232"/>
                    </a:lnTo>
                    <a:cubicBezTo>
                      <a:pt x="6261056" y="830179"/>
                      <a:pt x="6038053" y="1000111"/>
                      <a:pt x="5749411" y="1052464"/>
                    </a:cubicBezTo>
                    <a:cubicBezTo>
                      <a:pt x="5542531" y="1102280"/>
                      <a:pt x="5332021" y="1005599"/>
                      <a:pt x="5064594" y="1052464"/>
                    </a:cubicBezTo>
                    <a:cubicBezTo>
                      <a:pt x="4797167" y="1099329"/>
                      <a:pt x="4655047" y="984183"/>
                      <a:pt x="4432009" y="1052464"/>
                    </a:cubicBezTo>
                    <a:cubicBezTo>
                      <a:pt x="4208972" y="1120745"/>
                      <a:pt x="4020443" y="1049545"/>
                      <a:pt x="3747192" y="1052464"/>
                    </a:cubicBezTo>
                    <a:cubicBezTo>
                      <a:pt x="3473941" y="1055383"/>
                      <a:pt x="3428078" y="1040954"/>
                      <a:pt x="3271303" y="1052464"/>
                    </a:cubicBezTo>
                    <a:cubicBezTo>
                      <a:pt x="3114528" y="1063973"/>
                      <a:pt x="2978588" y="1014716"/>
                      <a:pt x="2847645" y="1052463"/>
                    </a:cubicBezTo>
                    <a:cubicBezTo>
                      <a:pt x="2716702" y="1090210"/>
                      <a:pt x="2410700" y="974369"/>
                      <a:pt x="2162828" y="1052463"/>
                    </a:cubicBezTo>
                    <a:cubicBezTo>
                      <a:pt x="1914956" y="1130557"/>
                      <a:pt x="1787209" y="998064"/>
                      <a:pt x="1686938" y="1052463"/>
                    </a:cubicBezTo>
                    <a:cubicBezTo>
                      <a:pt x="1586667" y="1106862"/>
                      <a:pt x="815362" y="1025608"/>
                      <a:pt x="526232" y="1052463"/>
                    </a:cubicBezTo>
                    <a:cubicBezTo>
                      <a:pt x="204830" y="1047771"/>
                      <a:pt x="38942" y="783403"/>
                      <a:pt x="0" y="526231"/>
                    </a:cubicBezTo>
                    <a:lnTo>
                      <a:pt x="0" y="526232"/>
                    </a:lnTo>
                    <a:close/>
                  </a:path>
                  <a:path w="6275643" h="1052463" stroke="0" extrusionOk="0">
                    <a:moveTo>
                      <a:pt x="0" y="526232"/>
                    </a:moveTo>
                    <a:cubicBezTo>
                      <a:pt x="33702" y="198110"/>
                      <a:pt x="179237" y="-21267"/>
                      <a:pt x="526232" y="0"/>
                    </a:cubicBezTo>
                    <a:cubicBezTo>
                      <a:pt x="634651" y="-55170"/>
                      <a:pt x="790745" y="24472"/>
                      <a:pt x="1002122" y="0"/>
                    </a:cubicBezTo>
                    <a:cubicBezTo>
                      <a:pt x="1213499" y="-24472"/>
                      <a:pt x="1447563" y="19918"/>
                      <a:pt x="1582475" y="0"/>
                    </a:cubicBezTo>
                    <a:cubicBezTo>
                      <a:pt x="1717387" y="-19918"/>
                      <a:pt x="2063374" y="64088"/>
                      <a:pt x="2215060" y="0"/>
                    </a:cubicBezTo>
                    <a:cubicBezTo>
                      <a:pt x="2366747" y="-64088"/>
                      <a:pt x="2517264" y="55108"/>
                      <a:pt x="2690950" y="0"/>
                    </a:cubicBezTo>
                    <a:cubicBezTo>
                      <a:pt x="2864636" y="-55108"/>
                      <a:pt x="2931039" y="44799"/>
                      <a:pt x="3166840" y="0"/>
                    </a:cubicBezTo>
                    <a:cubicBezTo>
                      <a:pt x="3402641" y="-44799"/>
                      <a:pt x="3506280" y="32650"/>
                      <a:pt x="3694961" y="0"/>
                    </a:cubicBezTo>
                    <a:cubicBezTo>
                      <a:pt x="3883642" y="-32650"/>
                      <a:pt x="3950775" y="974"/>
                      <a:pt x="4118619" y="0"/>
                    </a:cubicBezTo>
                    <a:cubicBezTo>
                      <a:pt x="4286463" y="-974"/>
                      <a:pt x="4595509" y="55976"/>
                      <a:pt x="4803436" y="0"/>
                    </a:cubicBezTo>
                    <a:cubicBezTo>
                      <a:pt x="5011363" y="-55976"/>
                      <a:pt x="5466082" y="16027"/>
                      <a:pt x="5749412" y="0"/>
                    </a:cubicBezTo>
                    <a:cubicBezTo>
                      <a:pt x="6044434" y="-28980"/>
                      <a:pt x="6324370" y="214228"/>
                      <a:pt x="6275644" y="526232"/>
                    </a:cubicBezTo>
                    <a:lnTo>
                      <a:pt x="6275643" y="526232"/>
                    </a:lnTo>
                    <a:cubicBezTo>
                      <a:pt x="6257592" y="842241"/>
                      <a:pt x="5983532" y="999320"/>
                      <a:pt x="5749411" y="1052464"/>
                    </a:cubicBezTo>
                    <a:cubicBezTo>
                      <a:pt x="5541168" y="1102035"/>
                      <a:pt x="5391831" y="1006388"/>
                      <a:pt x="5169058" y="1052464"/>
                    </a:cubicBezTo>
                    <a:cubicBezTo>
                      <a:pt x="4946285" y="1098540"/>
                      <a:pt x="4666283" y="1003945"/>
                      <a:pt x="4536473" y="1052464"/>
                    </a:cubicBezTo>
                    <a:cubicBezTo>
                      <a:pt x="4406664" y="1100983"/>
                      <a:pt x="4218350" y="1024539"/>
                      <a:pt x="4112815" y="1052464"/>
                    </a:cubicBezTo>
                    <a:cubicBezTo>
                      <a:pt x="4007280" y="1080389"/>
                      <a:pt x="3697082" y="988308"/>
                      <a:pt x="3480230" y="1052464"/>
                    </a:cubicBezTo>
                    <a:cubicBezTo>
                      <a:pt x="3263378" y="1116619"/>
                      <a:pt x="3058322" y="996227"/>
                      <a:pt x="2847645" y="1052463"/>
                    </a:cubicBezTo>
                    <a:cubicBezTo>
                      <a:pt x="2636968" y="1108699"/>
                      <a:pt x="2481892" y="1029448"/>
                      <a:pt x="2371755" y="1052463"/>
                    </a:cubicBezTo>
                    <a:cubicBezTo>
                      <a:pt x="2261618" y="1075478"/>
                      <a:pt x="2053692" y="1040483"/>
                      <a:pt x="1791402" y="1052463"/>
                    </a:cubicBezTo>
                    <a:cubicBezTo>
                      <a:pt x="1529112" y="1064443"/>
                      <a:pt x="1488018" y="1002061"/>
                      <a:pt x="1367744" y="1052463"/>
                    </a:cubicBezTo>
                    <a:cubicBezTo>
                      <a:pt x="1247470" y="1102865"/>
                      <a:pt x="707128" y="971863"/>
                      <a:pt x="526232" y="1052463"/>
                    </a:cubicBezTo>
                    <a:cubicBezTo>
                      <a:pt x="233079" y="1069157"/>
                      <a:pt x="-28812" y="837167"/>
                      <a:pt x="0" y="526231"/>
                    </a:cubicBezTo>
                    <a:lnTo>
                      <a:pt x="0" y="526232"/>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100" b="1" kern="1200" dirty="0">
                  <a:solidFill>
                    <a:srgbClr val="4FC1E9">
                      <a:lumMod val="50000"/>
                    </a:srgbClr>
                  </a:solidFill>
                  <a:latin typeface="Calibri" panose="020F0502020204030204" pitchFamily="34" charset="0"/>
                  <a:cs typeface="Calibri" panose="020F0502020204030204" pitchFamily="34" charset="0"/>
                </a:endParaRPr>
              </a:p>
            </p:txBody>
          </p:sp>
          <p:sp>
            <p:nvSpPr>
              <p:cNvPr id="58" name="TextBox 47">
                <a:extLst>
                  <a:ext uri="{FF2B5EF4-FFF2-40B4-BE49-F238E27FC236}">
                    <a16:creationId xmlns:a16="http://schemas.microsoft.com/office/drawing/2014/main" id="{B80138F7-4E41-D56C-8B11-2F19F0D81CCA}"/>
                  </a:ext>
                </a:extLst>
              </p:cNvPr>
              <p:cNvSpPr txBox="1"/>
              <p:nvPr/>
            </p:nvSpPr>
            <p:spPr>
              <a:xfrm>
                <a:off x="1536592" y="-784707"/>
                <a:ext cx="6245962" cy="1071063"/>
              </a:xfrm>
              <a:prstGeom prst="rect">
                <a:avLst/>
              </a:prstGeom>
              <a:noFill/>
            </p:spPr>
            <p:txBody>
              <a:bodyPr wrap="square" rtlCol="0">
                <a:spAutoFit/>
              </a:bodyPr>
              <a:lstStyle/>
              <a:p>
                <a:pPr algn="ctr" defTabSz="685800">
                  <a:lnSpc>
                    <a:spcPct val="120000"/>
                  </a:lnSpc>
                  <a:buClrTx/>
                </a:pPr>
                <a:r>
                  <a:rPr lang="en-US" sz="4125" b="1" kern="1200" dirty="0" err="1">
                    <a:solidFill>
                      <a:srgbClr val="385723"/>
                    </a:solidFill>
                    <a:latin typeface="UTM Avo" panose="02040603050506020204" pitchFamily="18" charset="0"/>
                    <a:ea typeface="+mn-ea"/>
                    <a:cs typeface="+mn-cs"/>
                  </a:rPr>
                  <a:t>vui</a:t>
                </a:r>
                <a:endParaRPr lang="en-US" sz="4125" kern="1200" dirty="0">
                  <a:solidFill>
                    <a:srgbClr val="C00000"/>
                  </a:solidFill>
                  <a:latin typeface="UTM Avo" panose="02040603050506020204" pitchFamily="18" charset="0"/>
                  <a:ea typeface="+mn-ea"/>
                  <a:cs typeface="Calibri" panose="020F0502020204030204" pitchFamily="34" charset="0"/>
                </a:endParaRPr>
              </a:p>
            </p:txBody>
          </p:sp>
        </p:grpSp>
      </p:grpSp>
    </p:spTree>
    <p:extLst>
      <p:ext uri="{BB962C8B-B14F-4D97-AF65-F5344CB8AC3E}">
        <p14:creationId xmlns:p14="http://schemas.microsoft.com/office/powerpoint/2010/main" val="17031513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8"/>
                                        </p:tgtEl>
                                        <p:attrNameLst>
                                          <p:attrName>r</p:attrName>
                                        </p:attrNameLst>
                                      </p:cBhvr>
                                    </p:animRot>
                                    <p:animRot by="-240000">
                                      <p:cBhvr>
                                        <p:cTn id="7" dur="200" fill="hold">
                                          <p:stCondLst>
                                            <p:cond delay="200"/>
                                          </p:stCondLst>
                                        </p:cTn>
                                        <p:tgtEl>
                                          <p:spTgt spid="38"/>
                                        </p:tgtEl>
                                        <p:attrNameLst>
                                          <p:attrName>r</p:attrName>
                                        </p:attrNameLst>
                                      </p:cBhvr>
                                    </p:animRot>
                                    <p:animRot by="240000">
                                      <p:cBhvr>
                                        <p:cTn id="8" dur="200" fill="hold">
                                          <p:stCondLst>
                                            <p:cond delay="400"/>
                                          </p:stCondLst>
                                        </p:cTn>
                                        <p:tgtEl>
                                          <p:spTgt spid="38"/>
                                        </p:tgtEl>
                                        <p:attrNameLst>
                                          <p:attrName>r</p:attrName>
                                        </p:attrNameLst>
                                      </p:cBhvr>
                                    </p:animRot>
                                    <p:animRot by="-240000">
                                      <p:cBhvr>
                                        <p:cTn id="9" dur="200" fill="hold">
                                          <p:stCondLst>
                                            <p:cond delay="600"/>
                                          </p:stCondLst>
                                        </p:cTn>
                                        <p:tgtEl>
                                          <p:spTgt spid="38"/>
                                        </p:tgtEl>
                                        <p:attrNameLst>
                                          <p:attrName>r</p:attrName>
                                        </p:attrNameLst>
                                      </p:cBhvr>
                                    </p:animRot>
                                    <p:animRot by="120000">
                                      <p:cBhvr>
                                        <p:cTn id="10" dur="200" fill="hold">
                                          <p:stCondLst>
                                            <p:cond delay="800"/>
                                          </p:stCondLst>
                                        </p:cTn>
                                        <p:tgtEl>
                                          <p:spTgt spid="3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54"/>
                                        </p:tgtEl>
                                        <p:attrNameLst>
                                          <p:attrName>r</p:attrName>
                                        </p:attrNameLst>
                                      </p:cBhvr>
                                    </p:animRot>
                                    <p:animRot by="-240000">
                                      <p:cBhvr>
                                        <p:cTn id="13" dur="200" fill="hold">
                                          <p:stCondLst>
                                            <p:cond delay="200"/>
                                          </p:stCondLst>
                                        </p:cTn>
                                        <p:tgtEl>
                                          <p:spTgt spid="54"/>
                                        </p:tgtEl>
                                        <p:attrNameLst>
                                          <p:attrName>r</p:attrName>
                                        </p:attrNameLst>
                                      </p:cBhvr>
                                    </p:animRot>
                                    <p:animRot by="240000">
                                      <p:cBhvr>
                                        <p:cTn id="14" dur="200" fill="hold">
                                          <p:stCondLst>
                                            <p:cond delay="400"/>
                                          </p:stCondLst>
                                        </p:cTn>
                                        <p:tgtEl>
                                          <p:spTgt spid="54"/>
                                        </p:tgtEl>
                                        <p:attrNameLst>
                                          <p:attrName>r</p:attrName>
                                        </p:attrNameLst>
                                      </p:cBhvr>
                                    </p:animRot>
                                    <p:animRot by="-240000">
                                      <p:cBhvr>
                                        <p:cTn id="15" dur="200" fill="hold">
                                          <p:stCondLst>
                                            <p:cond delay="600"/>
                                          </p:stCondLst>
                                        </p:cTn>
                                        <p:tgtEl>
                                          <p:spTgt spid="54"/>
                                        </p:tgtEl>
                                        <p:attrNameLst>
                                          <p:attrName>r</p:attrName>
                                        </p:attrNameLst>
                                      </p:cBhvr>
                                    </p:animRot>
                                    <p:animRot by="120000">
                                      <p:cBhvr>
                                        <p:cTn id="16" dur="200" fill="hold">
                                          <p:stCondLst>
                                            <p:cond delay="800"/>
                                          </p:stCondLst>
                                        </p:cTn>
                                        <p:tgtEl>
                                          <p:spTgt spid="54"/>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3" presetID="4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57"/>
        <p:cNvGrpSpPr/>
        <p:nvPr/>
      </p:nvGrpSpPr>
      <p:grpSpPr>
        <a:xfrm>
          <a:off x="0" y="0"/>
          <a:ext cx="0" cy="0"/>
          <a:chOff x="0" y="0"/>
          <a:chExt cx="0" cy="0"/>
        </a:xfrm>
      </p:grpSpPr>
      <p:sp>
        <p:nvSpPr>
          <p:cNvPr id="3958" name="Google Shape;3958;p77"/>
          <p:cNvSpPr txBox="1">
            <a:spLocks noGrp="1"/>
          </p:cNvSpPr>
          <p:nvPr>
            <p:ph type="title"/>
          </p:nvPr>
        </p:nvSpPr>
        <p:spPr>
          <a:xfrm>
            <a:off x="715698" y="285750"/>
            <a:ext cx="7704000"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rgbClr val="00B050"/>
                </a:solidFill>
                <a:latin typeface="#9Slide05 Lobster" panose="02000506000000020003" pitchFamily="2" charset="0"/>
              </a:rPr>
              <a:t>Chúc các em</a:t>
            </a:r>
            <a:r>
              <a:rPr lang="en" sz="4800">
                <a:latin typeface="#9Slide05 Lobster" panose="02000506000000020003" pitchFamily="2" charset="0"/>
              </a:rPr>
              <a:t> </a:t>
            </a:r>
            <a:br>
              <a:rPr lang="en" sz="4800">
                <a:latin typeface="#9Slide05 Lobster" panose="02000506000000020003" pitchFamily="2" charset="0"/>
              </a:rPr>
            </a:br>
            <a:r>
              <a:rPr lang="en" sz="4800">
                <a:solidFill>
                  <a:srgbClr val="FF0066"/>
                </a:solidFill>
                <a:latin typeface="#9Slide05 Lobster" panose="02000506000000020003" pitchFamily="2" charset="0"/>
              </a:rPr>
              <a:t>chăm sóc cây thật tốt nhé!</a:t>
            </a:r>
            <a:endParaRPr sz="4800">
              <a:solidFill>
                <a:srgbClr val="FF0066"/>
              </a:solidFill>
              <a:latin typeface="#9Slide05 Lobster" panose="02000506000000020003" pitchFamily="2" charset="0"/>
            </a:endParaRPr>
          </a:p>
        </p:txBody>
      </p:sp>
      <p:grpSp>
        <p:nvGrpSpPr>
          <p:cNvPr id="3959" name="Google Shape;3959;p77"/>
          <p:cNvGrpSpPr/>
          <p:nvPr/>
        </p:nvGrpSpPr>
        <p:grpSpPr>
          <a:xfrm>
            <a:off x="4220360" y="3676441"/>
            <a:ext cx="671758" cy="618399"/>
            <a:chOff x="4220360" y="3055206"/>
            <a:chExt cx="671758" cy="618399"/>
          </a:xfrm>
        </p:grpSpPr>
        <p:sp>
          <p:nvSpPr>
            <p:cNvPr id="3960" name="Google Shape;3960;p77"/>
            <p:cNvSpPr/>
            <p:nvPr/>
          </p:nvSpPr>
          <p:spPr>
            <a:xfrm>
              <a:off x="4223420" y="3055206"/>
              <a:ext cx="668698" cy="615779"/>
            </a:xfrm>
            <a:custGeom>
              <a:avLst/>
              <a:gdLst/>
              <a:ahLst/>
              <a:cxnLst/>
              <a:rect l="l" t="t" r="r" b="b"/>
              <a:pathLst>
                <a:path w="36501" h="33617" extrusionOk="0">
                  <a:moveTo>
                    <a:pt x="19391" y="0"/>
                  </a:moveTo>
                  <a:cubicBezTo>
                    <a:pt x="14319" y="0"/>
                    <a:pt x="9320" y="2462"/>
                    <a:pt x="5924" y="6700"/>
                  </a:cubicBezTo>
                  <a:cubicBezTo>
                    <a:pt x="1043" y="12957"/>
                    <a:pt x="0" y="22886"/>
                    <a:pt x="5757" y="28976"/>
                  </a:cubicBezTo>
                  <a:cubicBezTo>
                    <a:pt x="8870" y="32214"/>
                    <a:pt x="13239" y="33616"/>
                    <a:pt x="17648" y="33616"/>
                  </a:cubicBezTo>
                  <a:cubicBezTo>
                    <a:pt x="19146" y="33616"/>
                    <a:pt x="20649" y="33454"/>
                    <a:pt x="22109" y="33148"/>
                  </a:cubicBezTo>
                  <a:cubicBezTo>
                    <a:pt x="27490" y="32105"/>
                    <a:pt x="32705" y="28601"/>
                    <a:pt x="34958" y="23219"/>
                  </a:cubicBezTo>
                  <a:cubicBezTo>
                    <a:pt x="36501" y="19590"/>
                    <a:pt x="36501" y="15586"/>
                    <a:pt x="35291" y="12123"/>
                  </a:cubicBezTo>
                  <a:cubicBezTo>
                    <a:pt x="33748" y="7243"/>
                    <a:pt x="30077" y="3071"/>
                    <a:pt x="25238" y="1152"/>
                  </a:cubicBezTo>
                  <a:cubicBezTo>
                    <a:pt x="23337" y="371"/>
                    <a:pt x="21358" y="0"/>
                    <a:pt x="19391"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77"/>
            <p:cNvSpPr/>
            <p:nvPr/>
          </p:nvSpPr>
          <p:spPr>
            <a:xfrm>
              <a:off x="4220360" y="3152710"/>
              <a:ext cx="659538" cy="520895"/>
            </a:xfrm>
            <a:custGeom>
              <a:avLst/>
              <a:gdLst/>
              <a:ahLst/>
              <a:cxnLst/>
              <a:rect l="l" t="t" r="r" b="b"/>
              <a:pathLst>
                <a:path w="36001" h="28437" extrusionOk="0">
                  <a:moveTo>
                    <a:pt x="7300" y="1"/>
                  </a:moveTo>
                  <a:lnTo>
                    <a:pt x="7300" y="1"/>
                  </a:lnTo>
                  <a:cubicBezTo>
                    <a:pt x="6800" y="543"/>
                    <a:pt x="6424" y="877"/>
                    <a:pt x="6091" y="1377"/>
                  </a:cubicBezTo>
                  <a:cubicBezTo>
                    <a:pt x="1043" y="7634"/>
                    <a:pt x="0" y="17730"/>
                    <a:pt x="5924" y="23820"/>
                  </a:cubicBezTo>
                  <a:cubicBezTo>
                    <a:pt x="8954" y="26976"/>
                    <a:pt x="13369" y="28437"/>
                    <a:pt x="17814" y="28437"/>
                  </a:cubicBezTo>
                  <a:cubicBezTo>
                    <a:pt x="19244" y="28437"/>
                    <a:pt x="20677" y="28286"/>
                    <a:pt x="22068" y="27991"/>
                  </a:cubicBezTo>
                  <a:cubicBezTo>
                    <a:pt x="27491" y="26782"/>
                    <a:pt x="32705" y="23486"/>
                    <a:pt x="34958" y="18063"/>
                  </a:cubicBezTo>
                  <a:cubicBezTo>
                    <a:pt x="35625" y="16687"/>
                    <a:pt x="36001" y="15477"/>
                    <a:pt x="36001" y="14100"/>
                  </a:cubicBezTo>
                  <a:lnTo>
                    <a:pt x="36001" y="14100"/>
                  </a:lnTo>
                  <a:cubicBezTo>
                    <a:pt x="33539" y="16353"/>
                    <a:pt x="30411" y="17896"/>
                    <a:pt x="27115" y="18606"/>
                  </a:cubicBezTo>
                  <a:cubicBezTo>
                    <a:pt x="25777" y="18850"/>
                    <a:pt x="24400" y="18980"/>
                    <a:pt x="23023" y="18980"/>
                  </a:cubicBezTo>
                  <a:cubicBezTo>
                    <a:pt x="18516" y="18980"/>
                    <a:pt x="13999" y="17590"/>
                    <a:pt x="10804" y="14267"/>
                  </a:cubicBezTo>
                  <a:cubicBezTo>
                    <a:pt x="7134" y="10429"/>
                    <a:pt x="6258" y="5048"/>
                    <a:pt x="7300"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77"/>
            <p:cNvSpPr/>
            <p:nvPr/>
          </p:nvSpPr>
          <p:spPr>
            <a:xfrm>
              <a:off x="4459565" y="3086108"/>
              <a:ext cx="216286" cy="199478"/>
            </a:xfrm>
            <a:custGeom>
              <a:avLst/>
              <a:gdLst/>
              <a:ahLst/>
              <a:cxnLst/>
              <a:rect l="l" t="t" r="r" b="b"/>
              <a:pathLst>
                <a:path w="11806" h="10890" extrusionOk="0">
                  <a:moveTo>
                    <a:pt x="6351" y="1"/>
                  </a:moveTo>
                  <a:cubicBezTo>
                    <a:pt x="4665" y="1"/>
                    <a:pt x="3055" y="848"/>
                    <a:pt x="1919" y="2260"/>
                  </a:cubicBezTo>
                  <a:cubicBezTo>
                    <a:pt x="334" y="4179"/>
                    <a:pt x="0" y="7474"/>
                    <a:pt x="1919" y="9393"/>
                  </a:cubicBezTo>
                  <a:cubicBezTo>
                    <a:pt x="2973" y="10447"/>
                    <a:pt x="4344" y="10890"/>
                    <a:pt x="5790" y="10890"/>
                  </a:cubicBezTo>
                  <a:cubicBezTo>
                    <a:pt x="6233" y="10890"/>
                    <a:pt x="6683" y="10848"/>
                    <a:pt x="7133" y="10770"/>
                  </a:cubicBezTo>
                  <a:cubicBezTo>
                    <a:pt x="8844" y="10436"/>
                    <a:pt x="10596" y="9185"/>
                    <a:pt x="11305" y="7474"/>
                  </a:cubicBezTo>
                  <a:cubicBezTo>
                    <a:pt x="11806" y="6265"/>
                    <a:pt x="11639" y="5013"/>
                    <a:pt x="11305" y="3970"/>
                  </a:cubicBezTo>
                  <a:cubicBezTo>
                    <a:pt x="10763" y="2427"/>
                    <a:pt x="9720" y="1050"/>
                    <a:pt x="8176" y="341"/>
                  </a:cubicBezTo>
                  <a:cubicBezTo>
                    <a:pt x="7570" y="110"/>
                    <a:pt x="6956" y="1"/>
                    <a:pt x="6351"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77"/>
            <p:cNvSpPr/>
            <p:nvPr/>
          </p:nvSpPr>
          <p:spPr>
            <a:xfrm>
              <a:off x="4344918" y="3385012"/>
              <a:ext cx="445561" cy="165828"/>
            </a:xfrm>
            <a:custGeom>
              <a:avLst/>
              <a:gdLst/>
              <a:ahLst/>
              <a:cxnLst/>
              <a:rect l="l" t="t" r="r" b="b"/>
              <a:pathLst>
                <a:path w="24321" h="9053" extrusionOk="0">
                  <a:moveTo>
                    <a:pt x="877" y="0"/>
                  </a:moveTo>
                  <a:cubicBezTo>
                    <a:pt x="335" y="0"/>
                    <a:pt x="1" y="542"/>
                    <a:pt x="168" y="1043"/>
                  </a:cubicBezTo>
                  <a:cubicBezTo>
                    <a:pt x="877" y="2628"/>
                    <a:pt x="2420" y="5757"/>
                    <a:pt x="6091" y="7676"/>
                  </a:cubicBezTo>
                  <a:cubicBezTo>
                    <a:pt x="7635" y="8510"/>
                    <a:pt x="9720" y="9052"/>
                    <a:pt x="12140" y="9052"/>
                  </a:cubicBezTo>
                  <a:cubicBezTo>
                    <a:pt x="14601" y="9052"/>
                    <a:pt x="16520" y="8510"/>
                    <a:pt x="18064" y="7676"/>
                  </a:cubicBezTo>
                  <a:cubicBezTo>
                    <a:pt x="21734" y="5924"/>
                    <a:pt x="23445" y="2628"/>
                    <a:pt x="24154" y="876"/>
                  </a:cubicBezTo>
                  <a:cubicBezTo>
                    <a:pt x="24321" y="542"/>
                    <a:pt x="23987" y="0"/>
                    <a:pt x="23612"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77"/>
            <p:cNvSpPr/>
            <p:nvPr/>
          </p:nvSpPr>
          <p:spPr>
            <a:xfrm>
              <a:off x="4456505" y="3499625"/>
              <a:ext cx="222405" cy="51216"/>
            </a:xfrm>
            <a:custGeom>
              <a:avLst/>
              <a:gdLst/>
              <a:ahLst/>
              <a:cxnLst/>
              <a:rect l="l" t="t" r="r" b="b"/>
              <a:pathLst>
                <a:path w="12140" h="2796" extrusionOk="0">
                  <a:moveTo>
                    <a:pt x="6049" y="0"/>
                  </a:moveTo>
                  <a:cubicBezTo>
                    <a:pt x="3629" y="0"/>
                    <a:pt x="1544" y="543"/>
                    <a:pt x="0" y="1419"/>
                  </a:cubicBezTo>
                  <a:cubicBezTo>
                    <a:pt x="1711" y="2253"/>
                    <a:pt x="3629" y="2795"/>
                    <a:pt x="6049" y="2795"/>
                  </a:cubicBezTo>
                  <a:cubicBezTo>
                    <a:pt x="8510" y="2795"/>
                    <a:pt x="10596" y="2253"/>
                    <a:pt x="12139" y="1419"/>
                  </a:cubicBezTo>
                  <a:cubicBezTo>
                    <a:pt x="10596" y="543"/>
                    <a:pt x="8510" y="0"/>
                    <a:pt x="6049"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77"/>
            <p:cNvSpPr/>
            <p:nvPr/>
          </p:nvSpPr>
          <p:spPr>
            <a:xfrm>
              <a:off x="4306721" y="3216125"/>
              <a:ext cx="152862" cy="105472"/>
            </a:xfrm>
            <a:custGeom>
              <a:avLst/>
              <a:gdLst/>
              <a:ahLst/>
              <a:cxnLst/>
              <a:rect l="l" t="t" r="r" b="b"/>
              <a:pathLst>
                <a:path w="8344" h="5758" extrusionOk="0">
                  <a:moveTo>
                    <a:pt x="4172" y="1"/>
                  </a:moveTo>
                  <a:cubicBezTo>
                    <a:pt x="2962" y="1"/>
                    <a:pt x="2086" y="543"/>
                    <a:pt x="1377" y="1252"/>
                  </a:cubicBezTo>
                  <a:cubicBezTo>
                    <a:pt x="0" y="2462"/>
                    <a:pt x="0" y="4381"/>
                    <a:pt x="0" y="4715"/>
                  </a:cubicBezTo>
                  <a:cubicBezTo>
                    <a:pt x="0" y="5215"/>
                    <a:pt x="501" y="5758"/>
                    <a:pt x="1210" y="5758"/>
                  </a:cubicBezTo>
                  <a:cubicBezTo>
                    <a:pt x="1710" y="5758"/>
                    <a:pt x="2253" y="5215"/>
                    <a:pt x="2253" y="4715"/>
                  </a:cubicBezTo>
                  <a:cubicBezTo>
                    <a:pt x="2253" y="4715"/>
                    <a:pt x="2253" y="3505"/>
                    <a:pt x="2962" y="2796"/>
                  </a:cubicBezTo>
                  <a:cubicBezTo>
                    <a:pt x="3296" y="2462"/>
                    <a:pt x="3629" y="2295"/>
                    <a:pt x="4172" y="2295"/>
                  </a:cubicBezTo>
                  <a:cubicBezTo>
                    <a:pt x="4672" y="2295"/>
                    <a:pt x="5048" y="2462"/>
                    <a:pt x="5381" y="2796"/>
                  </a:cubicBezTo>
                  <a:cubicBezTo>
                    <a:pt x="5882" y="3338"/>
                    <a:pt x="6090" y="4381"/>
                    <a:pt x="6090" y="4548"/>
                  </a:cubicBezTo>
                  <a:cubicBezTo>
                    <a:pt x="6090" y="5215"/>
                    <a:pt x="6591" y="5758"/>
                    <a:pt x="7133" y="5758"/>
                  </a:cubicBezTo>
                  <a:cubicBezTo>
                    <a:pt x="7801" y="5758"/>
                    <a:pt x="8343" y="5215"/>
                    <a:pt x="8343" y="4715"/>
                  </a:cubicBezTo>
                  <a:cubicBezTo>
                    <a:pt x="8343" y="4381"/>
                    <a:pt x="8343" y="2462"/>
                    <a:pt x="6925" y="1252"/>
                  </a:cubicBezTo>
                  <a:cubicBezTo>
                    <a:pt x="6257" y="543"/>
                    <a:pt x="5381" y="1"/>
                    <a:pt x="417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77"/>
            <p:cNvSpPr/>
            <p:nvPr/>
          </p:nvSpPr>
          <p:spPr>
            <a:xfrm>
              <a:off x="4675832" y="3216125"/>
              <a:ext cx="152862" cy="105472"/>
            </a:xfrm>
            <a:custGeom>
              <a:avLst/>
              <a:gdLst/>
              <a:ahLst/>
              <a:cxnLst/>
              <a:rect l="l" t="t" r="r" b="b"/>
              <a:pathLst>
                <a:path w="8344" h="5758" extrusionOk="0">
                  <a:moveTo>
                    <a:pt x="4172" y="1"/>
                  </a:moveTo>
                  <a:cubicBezTo>
                    <a:pt x="3129" y="1"/>
                    <a:pt x="2086" y="543"/>
                    <a:pt x="1377" y="1252"/>
                  </a:cubicBezTo>
                  <a:cubicBezTo>
                    <a:pt x="167" y="2462"/>
                    <a:pt x="1" y="4381"/>
                    <a:pt x="1" y="4715"/>
                  </a:cubicBezTo>
                  <a:cubicBezTo>
                    <a:pt x="167" y="5215"/>
                    <a:pt x="543" y="5758"/>
                    <a:pt x="1210" y="5758"/>
                  </a:cubicBezTo>
                  <a:cubicBezTo>
                    <a:pt x="1919" y="5758"/>
                    <a:pt x="2420" y="5215"/>
                    <a:pt x="2253" y="4715"/>
                  </a:cubicBezTo>
                  <a:cubicBezTo>
                    <a:pt x="2253" y="4715"/>
                    <a:pt x="2420" y="3505"/>
                    <a:pt x="2962" y="2796"/>
                  </a:cubicBezTo>
                  <a:cubicBezTo>
                    <a:pt x="3296" y="2462"/>
                    <a:pt x="3671" y="2295"/>
                    <a:pt x="4172" y="2295"/>
                  </a:cubicBezTo>
                  <a:cubicBezTo>
                    <a:pt x="4714" y="2295"/>
                    <a:pt x="5215" y="2462"/>
                    <a:pt x="5382" y="2796"/>
                  </a:cubicBezTo>
                  <a:cubicBezTo>
                    <a:pt x="5924" y="3338"/>
                    <a:pt x="6091" y="4381"/>
                    <a:pt x="6091" y="4548"/>
                  </a:cubicBezTo>
                  <a:cubicBezTo>
                    <a:pt x="6091" y="5215"/>
                    <a:pt x="6592" y="5758"/>
                    <a:pt x="7134" y="5758"/>
                  </a:cubicBezTo>
                  <a:cubicBezTo>
                    <a:pt x="7843" y="5758"/>
                    <a:pt x="8344" y="5215"/>
                    <a:pt x="8344" y="4715"/>
                  </a:cubicBezTo>
                  <a:cubicBezTo>
                    <a:pt x="8344" y="4381"/>
                    <a:pt x="8344" y="2462"/>
                    <a:pt x="7134" y="1252"/>
                  </a:cubicBezTo>
                  <a:cubicBezTo>
                    <a:pt x="6425" y="543"/>
                    <a:pt x="5382" y="1"/>
                    <a:pt x="417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77"/>
            <p:cNvSpPr/>
            <p:nvPr/>
          </p:nvSpPr>
          <p:spPr>
            <a:xfrm>
              <a:off x="4364026" y="3381953"/>
              <a:ext cx="407345" cy="44328"/>
            </a:xfrm>
            <a:custGeom>
              <a:avLst/>
              <a:gdLst/>
              <a:ahLst/>
              <a:cxnLst/>
              <a:rect l="l" t="t" r="r" b="b"/>
              <a:pathLst>
                <a:path w="22235" h="2420" extrusionOk="0">
                  <a:moveTo>
                    <a:pt x="668" y="0"/>
                  </a:moveTo>
                  <a:cubicBezTo>
                    <a:pt x="334" y="0"/>
                    <a:pt x="1" y="0"/>
                    <a:pt x="168" y="167"/>
                  </a:cubicBezTo>
                  <a:cubicBezTo>
                    <a:pt x="1044" y="876"/>
                    <a:pt x="4005" y="2420"/>
                    <a:pt x="11097" y="2420"/>
                  </a:cubicBezTo>
                  <a:cubicBezTo>
                    <a:pt x="18230" y="2420"/>
                    <a:pt x="21192" y="876"/>
                    <a:pt x="22068" y="167"/>
                  </a:cubicBezTo>
                  <a:cubicBezTo>
                    <a:pt x="22235" y="0"/>
                    <a:pt x="21901" y="0"/>
                    <a:pt x="215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77"/>
            <p:cNvSpPr/>
            <p:nvPr/>
          </p:nvSpPr>
          <p:spPr>
            <a:xfrm>
              <a:off x="4271565" y="3353671"/>
              <a:ext cx="175011" cy="72611"/>
            </a:xfrm>
            <a:custGeom>
              <a:avLst/>
              <a:gdLst/>
              <a:ahLst/>
              <a:cxnLst/>
              <a:rect l="l" t="t" r="r" b="b"/>
              <a:pathLst>
                <a:path w="9553" h="3964" extrusionOk="0">
                  <a:moveTo>
                    <a:pt x="4672" y="1"/>
                  </a:moveTo>
                  <a:cubicBezTo>
                    <a:pt x="2086" y="1"/>
                    <a:pt x="0" y="835"/>
                    <a:pt x="0" y="1878"/>
                  </a:cubicBezTo>
                  <a:cubicBezTo>
                    <a:pt x="0" y="3129"/>
                    <a:pt x="2086" y="3964"/>
                    <a:pt x="4672" y="3964"/>
                  </a:cubicBezTo>
                  <a:cubicBezTo>
                    <a:pt x="7467" y="3964"/>
                    <a:pt x="9553" y="3129"/>
                    <a:pt x="9553" y="1878"/>
                  </a:cubicBezTo>
                  <a:cubicBezTo>
                    <a:pt x="9553" y="835"/>
                    <a:pt x="7467" y="1"/>
                    <a:pt x="4672"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77"/>
            <p:cNvSpPr/>
            <p:nvPr/>
          </p:nvSpPr>
          <p:spPr>
            <a:xfrm>
              <a:off x="4688821" y="3353671"/>
              <a:ext cx="175029" cy="72611"/>
            </a:xfrm>
            <a:custGeom>
              <a:avLst/>
              <a:gdLst/>
              <a:ahLst/>
              <a:cxnLst/>
              <a:rect l="l" t="t" r="r" b="b"/>
              <a:pathLst>
                <a:path w="9554" h="3964" extrusionOk="0">
                  <a:moveTo>
                    <a:pt x="4840" y="1"/>
                  </a:moveTo>
                  <a:cubicBezTo>
                    <a:pt x="2253" y="1"/>
                    <a:pt x="1" y="835"/>
                    <a:pt x="1" y="1878"/>
                  </a:cubicBezTo>
                  <a:cubicBezTo>
                    <a:pt x="1" y="3129"/>
                    <a:pt x="2253" y="3964"/>
                    <a:pt x="4840" y="3964"/>
                  </a:cubicBezTo>
                  <a:cubicBezTo>
                    <a:pt x="7468" y="3964"/>
                    <a:pt x="9554" y="3129"/>
                    <a:pt x="9554" y="1878"/>
                  </a:cubicBezTo>
                  <a:cubicBezTo>
                    <a:pt x="9554" y="835"/>
                    <a:pt x="7468" y="1"/>
                    <a:pt x="4840"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77"/>
            <p:cNvSpPr/>
            <p:nvPr/>
          </p:nvSpPr>
          <p:spPr>
            <a:xfrm>
              <a:off x="4809568" y="3334566"/>
              <a:ext cx="44353" cy="44347"/>
            </a:xfrm>
            <a:custGeom>
              <a:avLst/>
              <a:gdLst/>
              <a:ahLst/>
              <a:cxnLst/>
              <a:rect l="l" t="t" r="r" b="b"/>
              <a:pathLst>
                <a:path w="2421" h="2421" extrusionOk="0">
                  <a:moveTo>
                    <a:pt x="1210" y="1"/>
                  </a:moveTo>
                  <a:cubicBezTo>
                    <a:pt x="543" y="1"/>
                    <a:pt x="1" y="501"/>
                    <a:pt x="1" y="1211"/>
                  </a:cubicBezTo>
                  <a:cubicBezTo>
                    <a:pt x="1" y="1878"/>
                    <a:pt x="543" y="2420"/>
                    <a:pt x="1210" y="2420"/>
                  </a:cubicBezTo>
                  <a:cubicBezTo>
                    <a:pt x="1920" y="2420"/>
                    <a:pt x="2420" y="1878"/>
                    <a:pt x="2420" y="1211"/>
                  </a:cubicBezTo>
                  <a:cubicBezTo>
                    <a:pt x="2420" y="501"/>
                    <a:pt x="1920" y="1"/>
                    <a:pt x="1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77"/>
            <p:cNvSpPr/>
            <p:nvPr/>
          </p:nvSpPr>
          <p:spPr>
            <a:xfrm>
              <a:off x="4306721" y="3334566"/>
              <a:ext cx="44334" cy="44347"/>
            </a:xfrm>
            <a:custGeom>
              <a:avLst/>
              <a:gdLst/>
              <a:ahLst/>
              <a:cxnLst/>
              <a:rect l="l" t="t" r="r" b="b"/>
              <a:pathLst>
                <a:path w="2420" h="2421" extrusionOk="0">
                  <a:moveTo>
                    <a:pt x="1210" y="1"/>
                  </a:moveTo>
                  <a:cubicBezTo>
                    <a:pt x="501" y="1"/>
                    <a:pt x="0" y="501"/>
                    <a:pt x="0" y="1211"/>
                  </a:cubicBezTo>
                  <a:cubicBezTo>
                    <a:pt x="0" y="1878"/>
                    <a:pt x="501" y="2420"/>
                    <a:pt x="1210" y="2420"/>
                  </a:cubicBezTo>
                  <a:cubicBezTo>
                    <a:pt x="1710" y="2420"/>
                    <a:pt x="2420" y="1878"/>
                    <a:pt x="2420" y="1211"/>
                  </a:cubicBezTo>
                  <a:cubicBezTo>
                    <a:pt x="2420" y="501"/>
                    <a:pt x="1710" y="1"/>
                    <a:pt x="1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2" name="Google Shape;3972;p77"/>
          <p:cNvGrpSpPr/>
          <p:nvPr/>
        </p:nvGrpSpPr>
        <p:grpSpPr>
          <a:xfrm>
            <a:off x="5392675" y="3676441"/>
            <a:ext cx="700044" cy="618399"/>
            <a:chOff x="5392675" y="3055206"/>
            <a:chExt cx="700044" cy="618399"/>
          </a:xfrm>
        </p:grpSpPr>
        <p:sp>
          <p:nvSpPr>
            <p:cNvPr id="3973" name="Google Shape;3973;p77"/>
            <p:cNvSpPr/>
            <p:nvPr/>
          </p:nvSpPr>
          <p:spPr>
            <a:xfrm>
              <a:off x="5392675" y="3055206"/>
              <a:ext cx="668717" cy="615779"/>
            </a:xfrm>
            <a:custGeom>
              <a:avLst/>
              <a:gdLst/>
              <a:ahLst/>
              <a:cxnLst/>
              <a:rect l="l" t="t" r="r" b="b"/>
              <a:pathLst>
                <a:path w="36502" h="33617" extrusionOk="0">
                  <a:moveTo>
                    <a:pt x="19415" y="0"/>
                  </a:moveTo>
                  <a:cubicBezTo>
                    <a:pt x="14290" y="0"/>
                    <a:pt x="9325" y="2462"/>
                    <a:pt x="6049" y="6700"/>
                  </a:cubicBezTo>
                  <a:cubicBezTo>
                    <a:pt x="1043" y="12957"/>
                    <a:pt x="1" y="22886"/>
                    <a:pt x="5882" y="28976"/>
                  </a:cubicBezTo>
                  <a:cubicBezTo>
                    <a:pt x="8996" y="32214"/>
                    <a:pt x="13271" y="33616"/>
                    <a:pt x="17633" y="33616"/>
                  </a:cubicBezTo>
                  <a:cubicBezTo>
                    <a:pt x="19116" y="33616"/>
                    <a:pt x="20608" y="33454"/>
                    <a:pt x="22068" y="33148"/>
                  </a:cubicBezTo>
                  <a:cubicBezTo>
                    <a:pt x="27449" y="32105"/>
                    <a:pt x="32664" y="28601"/>
                    <a:pt x="34916" y="23219"/>
                  </a:cubicBezTo>
                  <a:cubicBezTo>
                    <a:pt x="36501" y="19590"/>
                    <a:pt x="36501" y="15586"/>
                    <a:pt x="35459" y="12123"/>
                  </a:cubicBezTo>
                  <a:cubicBezTo>
                    <a:pt x="33707" y="7243"/>
                    <a:pt x="30036" y="3071"/>
                    <a:pt x="25363" y="1152"/>
                  </a:cubicBezTo>
                  <a:cubicBezTo>
                    <a:pt x="23416" y="371"/>
                    <a:pt x="21404" y="0"/>
                    <a:pt x="19415"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77"/>
            <p:cNvSpPr/>
            <p:nvPr/>
          </p:nvSpPr>
          <p:spPr>
            <a:xfrm>
              <a:off x="5392675" y="3152710"/>
              <a:ext cx="658787" cy="520895"/>
            </a:xfrm>
            <a:custGeom>
              <a:avLst/>
              <a:gdLst/>
              <a:ahLst/>
              <a:cxnLst/>
              <a:rect l="l" t="t" r="r" b="b"/>
              <a:pathLst>
                <a:path w="35960" h="28437" extrusionOk="0">
                  <a:moveTo>
                    <a:pt x="7301" y="1"/>
                  </a:moveTo>
                  <a:cubicBezTo>
                    <a:pt x="6758" y="543"/>
                    <a:pt x="6425" y="877"/>
                    <a:pt x="6049" y="1377"/>
                  </a:cubicBezTo>
                  <a:cubicBezTo>
                    <a:pt x="1043" y="7634"/>
                    <a:pt x="1" y="17730"/>
                    <a:pt x="5882" y="23820"/>
                  </a:cubicBezTo>
                  <a:cubicBezTo>
                    <a:pt x="9039" y="26976"/>
                    <a:pt x="13389" y="28437"/>
                    <a:pt x="17813" y="28437"/>
                  </a:cubicBezTo>
                  <a:cubicBezTo>
                    <a:pt x="19236" y="28437"/>
                    <a:pt x="20667" y="28286"/>
                    <a:pt x="22068" y="27991"/>
                  </a:cubicBezTo>
                  <a:cubicBezTo>
                    <a:pt x="27449" y="26782"/>
                    <a:pt x="32664" y="23486"/>
                    <a:pt x="34916" y="18063"/>
                  </a:cubicBezTo>
                  <a:cubicBezTo>
                    <a:pt x="35625" y="16687"/>
                    <a:pt x="35959" y="15477"/>
                    <a:pt x="35959" y="14100"/>
                  </a:cubicBezTo>
                  <a:lnTo>
                    <a:pt x="35959" y="14100"/>
                  </a:lnTo>
                  <a:cubicBezTo>
                    <a:pt x="33540" y="16353"/>
                    <a:pt x="30411" y="17896"/>
                    <a:pt x="27115" y="18606"/>
                  </a:cubicBezTo>
                  <a:cubicBezTo>
                    <a:pt x="25768" y="18850"/>
                    <a:pt x="24384" y="18980"/>
                    <a:pt x="23000" y="18980"/>
                  </a:cubicBezTo>
                  <a:cubicBezTo>
                    <a:pt x="18474" y="18980"/>
                    <a:pt x="13958" y="17590"/>
                    <a:pt x="10763" y="14267"/>
                  </a:cubicBezTo>
                  <a:cubicBezTo>
                    <a:pt x="7092" y="10429"/>
                    <a:pt x="6258" y="5048"/>
                    <a:pt x="730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77"/>
            <p:cNvSpPr/>
            <p:nvPr/>
          </p:nvSpPr>
          <p:spPr>
            <a:xfrm>
              <a:off x="5631110" y="3086108"/>
              <a:ext cx="216304" cy="199478"/>
            </a:xfrm>
            <a:custGeom>
              <a:avLst/>
              <a:gdLst/>
              <a:ahLst/>
              <a:cxnLst/>
              <a:rect l="l" t="t" r="r" b="b"/>
              <a:pathLst>
                <a:path w="11807" h="10890" extrusionOk="0">
                  <a:moveTo>
                    <a:pt x="6369" y="1"/>
                  </a:moveTo>
                  <a:cubicBezTo>
                    <a:pt x="4688" y="1"/>
                    <a:pt x="3055" y="848"/>
                    <a:pt x="1920" y="2260"/>
                  </a:cubicBezTo>
                  <a:cubicBezTo>
                    <a:pt x="334" y="4179"/>
                    <a:pt x="1" y="7474"/>
                    <a:pt x="1920" y="9393"/>
                  </a:cubicBezTo>
                  <a:cubicBezTo>
                    <a:pt x="2973" y="10447"/>
                    <a:pt x="4345" y="10890"/>
                    <a:pt x="5791" y="10890"/>
                  </a:cubicBezTo>
                  <a:cubicBezTo>
                    <a:pt x="6234" y="10890"/>
                    <a:pt x="6684" y="10848"/>
                    <a:pt x="7134" y="10770"/>
                  </a:cubicBezTo>
                  <a:cubicBezTo>
                    <a:pt x="8886" y="10436"/>
                    <a:pt x="10596" y="9185"/>
                    <a:pt x="11306" y="7474"/>
                  </a:cubicBezTo>
                  <a:cubicBezTo>
                    <a:pt x="11806" y="6265"/>
                    <a:pt x="11806" y="5013"/>
                    <a:pt x="11306" y="3970"/>
                  </a:cubicBezTo>
                  <a:cubicBezTo>
                    <a:pt x="10763" y="2427"/>
                    <a:pt x="9720" y="1050"/>
                    <a:pt x="8177" y="341"/>
                  </a:cubicBezTo>
                  <a:cubicBezTo>
                    <a:pt x="7582" y="110"/>
                    <a:pt x="6972" y="1"/>
                    <a:pt x="636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77"/>
            <p:cNvSpPr/>
            <p:nvPr/>
          </p:nvSpPr>
          <p:spPr>
            <a:xfrm>
              <a:off x="5548579" y="3439251"/>
              <a:ext cx="385178" cy="146741"/>
            </a:xfrm>
            <a:custGeom>
              <a:avLst/>
              <a:gdLst/>
              <a:ahLst/>
              <a:cxnLst/>
              <a:rect l="l" t="t" r="r" b="b"/>
              <a:pathLst>
                <a:path w="21025" h="8011" extrusionOk="0">
                  <a:moveTo>
                    <a:pt x="20316" y="1"/>
                  </a:moveTo>
                  <a:lnTo>
                    <a:pt x="668" y="168"/>
                  </a:lnTo>
                  <a:cubicBezTo>
                    <a:pt x="334" y="168"/>
                    <a:pt x="0" y="543"/>
                    <a:pt x="167" y="877"/>
                  </a:cubicBezTo>
                  <a:cubicBezTo>
                    <a:pt x="668" y="2253"/>
                    <a:pt x="2253" y="5048"/>
                    <a:pt x="5215" y="6592"/>
                  </a:cubicBezTo>
                  <a:cubicBezTo>
                    <a:pt x="6591" y="7468"/>
                    <a:pt x="8344" y="8010"/>
                    <a:pt x="10429" y="8010"/>
                  </a:cubicBezTo>
                  <a:cubicBezTo>
                    <a:pt x="12515" y="8010"/>
                    <a:pt x="14225" y="7468"/>
                    <a:pt x="15644" y="6800"/>
                  </a:cubicBezTo>
                  <a:cubicBezTo>
                    <a:pt x="18772" y="5048"/>
                    <a:pt x="20316" y="2253"/>
                    <a:pt x="20858" y="877"/>
                  </a:cubicBezTo>
                  <a:cubicBezTo>
                    <a:pt x="21025" y="543"/>
                    <a:pt x="20691" y="1"/>
                    <a:pt x="20316"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77"/>
            <p:cNvSpPr/>
            <p:nvPr/>
          </p:nvSpPr>
          <p:spPr>
            <a:xfrm>
              <a:off x="5647159" y="3540876"/>
              <a:ext cx="188018" cy="45116"/>
            </a:xfrm>
            <a:custGeom>
              <a:avLst/>
              <a:gdLst/>
              <a:ahLst/>
              <a:cxnLst/>
              <a:rect l="l" t="t" r="r" b="b"/>
              <a:pathLst>
                <a:path w="10263" h="2463" extrusionOk="0">
                  <a:moveTo>
                    <a:pt x="5048" y="1"/>
                  </a:moveTo>
                  <a:cubicBezTo>
                    <a:pt x="3129" y="1"/>
                    <a:pt x="1210" y="376"/>
                    <a:pt x="1" y="1044"/>
                  </a:cubicBezTo>
                  <a:cubicBezTo>
                    <a:pt x="1377" y="1920"/>
                    <a:pt x="3129" y="2462"/>
                    <a:pt x="5215" y="2462"/>
                  </a:cubicBezTo>
                  <a:cubicBezTo>
                    <a:pt x="7301" y="2462"/>
                    <a:pt x="9053" y="1920"/>
                    <a:pt x="10263" y="1252"/>
                  </a:cubicBezTo>
                  <a:cubicBezTo>
                    <a:pt x="9053" y="376"/>
                    <a:pt x="7134" y="1"/>
                    <a:pt x="5048"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77"/>
            <p:cNvSpPr/>
            <p:nvPr/>
          </p:nvSpPr>
          <p:spPr>
            <a:xfrm>
              <a:off x="5567686" y="3436192"/>
              <a:ext cx="346981" cy="41288"/>
            </a:xfrm>
            <a:custGeom>
              <a:avLst/>
              <a:gdLst/>
              <a:ahLst/>
              <a:cxnLst/>
              <a:rect l="l" t="t" r="r" b="b"/>
              <a:pathLst>
                <a:path w="18940" h="2254" extrusionOk="0">
                  <a:moveTo>
                    <a:pt x="501" y="1"/>
                  </a:moveTo>
                  <a:cubicBezTo>
                    <a:pt x="167" y="1"/>
                    <a:pt x="0" y="168"/>
                    <a:pt x="0" y="335"/>
                  </a:cubicBezTo>
                  <a:cubicBezTo>
                    <a:pt x="876" y="877"/>
                    <a:pt x="3296" y="2254"/>
                    <a:pt x="9386" y="2254"/>
                  </a:cubicBezTo>
                  <a:cubicBezTo>
                    <a:pt x="15644" y="2254"/>
                    <a:pt x="18063" y="877"/>
                    <a:pt x="18939" y="335"/>
                  </a:cubicBezTo>
                  <a:cubicBezTo>
                    <a:pt x="18939" y="168"/>
                    <a:pt x="18772" y="1"/>
                    <a:pt x="183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77"/>
            <p:cNvSpPr/>
            <p:nvPr/>
          </p:nvSpPr>
          <p:spPr>
            <a:xfrm>
              <a:off x="5997180" y="3133605"/>
              <a:ext cx="95539" cy="168887"/>
            </a:xfrm>
            <a:custGeom>
              <a:avLst/>
              <a:gdLst/>
              <a:ahLst/>
              <a:cxnLst/>
              <a:rect l="l" t="t" r="r" b="b"/>
              <a:pathLst>
                <a:path w="5215" h="9220" extrusionOk="0">
                  <a:moveTo>
                    <a:pt x="2628" y="1"/>
                  </a:moveTo>
                  <a:cubicBezTo>
                    <a:pt x="2628" y="1"/>
                    <a:pt x="0" y="5048"/>
                    <a:pt x="0" y="6425"/>
                  </a:cubicBezTo>
                  <a:cubicBezTo>
                    <a:pt x="0" y="8010"/>
                    <a:pt x="1043" y="9220"/>
                    <a:pt x="2628" y="9220"/>
                  </a:cubicBezTo>
                  <a:cubicBezTo>
                    <a:pt x="4005" y="9220"/>
                    <a:pt x="5215" y="8010"/>
                    <a:pt x="5215" y="6425"/>
                  </a:cubicBezTo>
                  <a:cubicBezTo>
                    <a:pt x="5215" y="5048"/>
                    <a:pt x="2628" y="1"/>
                    <a:pt x="2628" y="1"/>
                  </a:cubicBezTo>
                  <a:close/>
                </a:path>
              </a:pathLst>
            </a:custGeom>
            <a:solidFill>
              <a:srgbClr val="F6F6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77"/>
            <p:cNvSpPr/>
            <p:nvPr/>
          </p:nvSpPr>
          <p:spPr>
            <a:xfrm>
              <a:off x="5513423" y="3296374"/>
              <a:ext cx="130695" cy="88638"/>
            </a:xfrm>
            <a:custGeom>
              <a:avLst/>
              <a:gdLst/>
              <a:ahLst/>
              <a:cxnLst/>
              <a:rect l="l" t="t" r="r" b="b"/>
              <a:pathLst>
                <a:path w="7134" h="4839" extrusionOk="0">
                  <a:moveTo>
                    <a:pt x="3630" y="0"/>
                  </a:moveTo>
                  <a:cubicBezTo>
                    <a:pt x="2587" y="0"/>
                    <a:pt x="1753" y="334"/>
                    <a:pt x="1210" y="834"/>
                  </a:cubicBezTo>
                  <a:cubicBezTo>
                    <a:pt x="167" y="2086"/>
                    <a:pt x="1" y="3629"/>
                    <a:pt x="1" y="3796"/>
                  </a:cubicBezTo>
                  <a:cubicBezTo>
                    <a:pt x="1" y="4338"/>
                    <a:pt x="501" y="4839"/>
                    <a:pt x="1043" y="4839"/>
                  </a:cubicBezTo>
                  <a:cubicBezTo>
                    <a:pt x="1544" y="4839"/>
                    <a:pt x="2086" y="4338"/>
                    <a:pt x="2086" y="3796"/>
                  </a:cubicBezTo>
                  <a:cubicBezTo>
                    <a:pt x="2086" y="3796"/>
                    <a:pt x="2086" y="2753"/>
                    <a:pt x="2587" y="2253"/>
                  </a:cubicBezTo>
                  <a:cubicBezTo>
                    <a:pt x="2795" y="2086"/>
                    <a:pt x="3129" y="1877"/>
                    <a:pt x="3630" y="1877"/>
                  </a:cubicBezTo>
                  <a:cubicBezTo>
                    <a:pt x="4172" y="1877"/>
                    <a:pt x="4506" y="2086"/>
                    <a:pt x="4673" y="2253"/>
                  </a:cubicBezTo>
                  <a:cubicBezTo>
                    <a:pt x="5215" y="2753"/>
                    <a:pt x="5215" y="3462"/>
                    <a:pt x="5215" y="3796"/>
                  </a:cubicBezTo>
                  <a:cubicBezTo>
                    <a:pt x="5215" y="4338"/>
                    <a:pt x="5716" y="4839"/>
                    <a:pt x="6258" y="4839"/>
                  </a:cubicBezTo>
                  <a:cubicBezTo>
                    <a:pt x="6758" y="4839"/>
                    <a:pt x="7134" y="4338"/>
                    <a:pt x="7134" y="3796"/>
                  </a:cubicBezTo>
                  <a:cubicBezTo>
                    <a:pt x="7134" y="3629"/>
                    <a:pt x="7134" y="2086"/>
                    <a:pt x="6091" y="834"/>
                  </a:cubicBezTo>
                  <a:cubicBezTo>
                    <a:pt x="5549" y="334"/>
                    <a:pt x="4673" y="0"/>
                    <a:pt x="3630"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77"/>
            <p:cNvSpPr/>
            <p:nvPr/>
          </p:nvSpPr>
          <p:spPr>
            <a:xfrm>
              <a:off x="5835158" y="3296374"/>
              <a:ext cx="126884" cy="88638"/>
            </a:xfrm>
            <a:custGeom>
              <a:avLst/>
              <a:gdLst/>
              <a:ahLst/>
              <a:cxnLst/>
              <a:rect l="l" t="t" r="r" b="b"/>
              <a:pathLst>
                <a:path w="6926" h="4839" extrusionOk="0">
                  <a:moveTo>
                    <a:pt x="3463" y="0"/>
                  </a:moveTo>
                  <a:cubicBezTo>
                    <a:pt x="2420" y="0"/>
                    <a:pt x="1711" y="334"/>
                    <a:pt x="1044" y="834"/>
                  </a:cubicBezTo>
                  <a:cubicBezTo>
                    <a:pt x="1" y="2086"/>
                    <a:pt x="1" y="3629"/>
                    <a:pt x="1" y="3796"/>
                  </a:cubicBezTo>
                  <a:cubicBezTo>
                    <a:pt x="1" y="4338"/>
                    <a:pt x="334" y="4839"/>
                    <a:pt x="877" y="4839"/>
                  </a:cubicBezTo>
                  <a:cubicBezTo>
                    <a:pt x="1377" y="4839"/>
                    <a:pt x="1920" y="4338"/>
                    <a:pt x="1920" y="3796"/>
                  </a:cubicBezTo>
                  <a:cubicBezTo>
                    <a:pt x="1920" y="3796"/>
                    <a:pt x="1920" y="2753"/>
                    <a:pt x="2420" y="2253"/>
                  </a:cubicBezTo>
                  <a:cubicBezTo>
                    <a:pt x="2587" y="2086"/>
                    <a:pt x="2962" y="1877"/>
                    <a:pt x="3463" y="1877"/>
                  </a:cubicBezTo>
                  <a:cubicBezTo>
                    <a:pt x="4005" y="1877"/>
                    <a:pt x="4339" y="2086"/>
                    <a:pt x="4506" y="2253"/>
                  </a:cubicBezTo>
                  <a:cubicBezTo>
                    <a:pt x="5048" y="2753"/>
                    <a:pt x="5048" y="3462"/>
                    <a:pt x="5048" y="3796"/>
                  </a:cubicBezTo>
                  <a:cubicBezTo>
                    <a:pt x="5048" y="4338"/>
                    <a:pt x="5549" y="4839"/>
                    <a:pt x="6091" y="4839"/>
                  </a:cubicBezTo>
                  <a:cubicBezTo>
                    <a:pt x="6592" y="4839"/>
                    <a:pt x="6925" y="4338"/>
                    <a:pt x="6925" y="3796"/>
                  </a:cubicBezTo>
                  <a:cubicBezTo>
                    <a:pt x="6925" y="3629"/>
                    <a:pt x="6925" y="2086"/>
                    <a:pt x="5883" y="834"/>
                  </a:cubicBezTo>
                  <a:cubicBezTo>
                    <a:pt x="5382" y="334"/>
                    <a:pt x="4506" y="0"/>
                    <a:pt x="346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77"/>
            <p:cNvSpPr/>
            <p:nvPr/>
          </p:nvSpPr>
          <p:spPr>
            <a:xfrm>
              <a:off x="5529471" y="3186671"/>
              <a:ext cx="92498" cy="48578"/>
            </a:xfrm>
            <a:custGeom>
              <a:avLst/>
              <a:gdLst/>
              <a:ahLst/>
              <a:cxnLst/>
              <a:rect l="l" t="t" r="r" b="b"/>
              <a:pathLst>
                <a:path w="5049" h="2652" extrusionOk="0">
                  <a:moveTo>
                    <a:pt x="4341" y="0"/>
                  </a:moveTo>
                  <a:cubicBezTo>
                    <a:pt x="4169" y="0"/>
                    <a:pt x="3949" y="155"/>
                    <a:pt x="3797" y="399"/>
                  </a:cubicBezTo>
                  <a:cubicBezTo>
                    <a:pt x="3630" y="942"/>
                    <a:pt x="3296" y="1275"/>
                    <a:pt x="2962" y="1442"/>
                  </a:cubicBezTo>
                  <a:cubicBezTo>
                    <a:pt x="2694" y="1539"/>
                    <a:pt x="2426" y="1575"/>
                    <a:pt x="2176" y="1575"/>
                  </a:cubicBezTo>
                  <a:cubicBezTo>
                    <a:pt x="1452" y="1575"/>
                    <a:pt x="877" y="1275"/>
                    <a:pt x="877" y="1275"/>
                  </a:cubicBezTo>
                  <a:cubicBezTo>
                    <a:pt x="501" y="1275"/>
                    <a:pt x="167" y="1442"/>
                    <a:pt x="167" y="1609"/>
                  </a:cubicBezTo>
                  <a:cubicBezTo>
                    <a:pt x="1" y="1984"/>
                    <a:pt x="167" y="2318"/>
                    <a:pt x="334" y="2318"/>
                  </a:cubicBezTo>
                  <a:cubicBezTo>
                    <a:pt x="501" y="2318"/>
                    <a:pt x="1210" y="2652"/>
                    <a:pt x="2086" y="2652"/>
                  </a:cubicBezTo>
                  <a:cubicBezTo>
                    <a:pt x="2420" y="2652"/>
                    <a:pt x="2962" y="2652"/>
                    <a:pt x="3296" y="2485"/>
                  </a:cubicBezTo>
                  <a:cubicBezTo>
                    <a:pt x="4005" y="2151"/>
                    <a:pt x="4506" y="1609"/>
                    <a:pt x="4840" y="775"/>
                  </a:cubicBezTo>
                  <a:cubicBezTo>
                    <a:pt x="5048" y="399"/>
                    <a:pt x="4840" y="66"/>
                    <a:pt x="4506" y="66"/>
                  </a:cubicBezTo>
                  <a:cubicBezTo>
                    <a:pt x="4461" y="21"/>
                    <a:pt x="4404" y="0"/>
                    <a:pt x="4341"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77"/>
            <p:cNvSpPr/>
            <p:nvPr/>
          </p:nvSpPr>
          <p:spPr>
            <a:xfrm>
              <a:off x="5860385" y="3185846"/>
              <a:ext cx="89420" cy="53231"/>
            </a:xfrm>
            <a:custGeom>
              <a:avLst/>
              <a:gdLst/>
              <a:ahLst/>
              <a:cxnLst/>
              <a:rect l="l" t="t" r="r" b="b"/>
              <a:pathLst>
                <a:path w="4881" h="2906" extrusionOk="0">
                  <a:moveTo>
                    <a:pt x="1685" y="1"/>
                  </a:moveTo>
                  <a:cubicBezTo>
                    <a:pt x="1222" y="1"/>
                    <a:pt x="749" y="82"/>
                    <a:pt x="334" y="277"/>
                  </a:cubicBezTo>
                  <a:cubicBezTo>
                    <a:pt x="0" y="444"/>
                    <a:pt x="0" y="820"/>
                    <a:pt x="0" y="1153"/>
                  </a:cubicBezTo>
                  <a:cubicBezTo>
                    <a:pt x="118" y="1271"/>
                    <a:pt x="341" y="1389"/>
                    <a:pt x="579" y="1389"/>
                  </a:cubicBezTo>
                  <a:cubicBezTo>
                    <a:pt x="677" y="1389"/>
                    <a:pt x="779" y="1369"/>
                    <a:pt x="876" y="1320"/>
                  </a:cubicBezTo>
                  <a:cubicBezTo>
                    <a:pt x="1170" y="1125"/>
                    <a:pt x="1420" y="1044"/>
                    <a:pt x="1678" y="1044"/>
                  </a:cubicBezTo>
                  <a:cubicBezTo>
                    <a:pt x="1860" y="1044"/>
                    <a:pt x="2046" y="1084"/>
                    <a:pt x="2253" y="1153"/>
                  </a:cubicBezTo>
                  <a:cubicBezTo>
                    <a:pt x="3129" y="1487"/>
                    <a:pt x="3671" y="2530"/>
                    <a:pt x="3671" y="2530"/>
                  </a:cubicBezTo>
                  <a:cubicBezTo>
                    <a:pt x="3838" y="2697"/>
                    <a:pt x="4005" y="2905"/>
                    <a:pt x="4172" y="2905"/>
                  </a:cubicBezTo>
                  <a:cubicBezTo>
                    <a:pt x="4339" y="2905"/>
                    <a:pt x="4339" y="2697"/>
                    <a:pt x="4506" y="2697"/>
                  </a:cubicBezTo>
                  <a:cubicBezTo>
                    <a:pt x="4714" y="2530"/>
                    <a:pt x="4881" y="2363"/>
                    <a:pt x="4714" y="2029"/>
                  </a:cubicBezTo>
                  <a:cubicBezTo>
                    <a:pt x="4714" y="2029"/>
                    <a:pt x="4005" y="444"/>
                    <a:pt x="2628" y="111"/>
                  </a:cubicBezTo>
                  <a:cubicBezTo>
                    <a:pt x="2335" y="41"/>
                    <a:pt x="2012" y="1"/>
                    <a:pt x="1685"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77"/>
            <p:cNvSpPr/>
            <p:nvPr/>
          </p:nvSpPr>
          <p:spPr>
            <a:xfrm>
              <a:off x="5484385" y="3414046"/>
              <a:ext cx="149803" cy="63434"/>
            </a:xfrm>
            <a:custGeom>
              <a:avLst/>
              <a:gdLst/>
              <a:ahLst/>
              <a:cxnLst/>
              <a:rect l="l" t="t" r="r" b="b"/>
              <a:pathLst>
                <a:path w="8177" h="3463" extrusionOk="0">
                  <a:moveTo>
                    <a:pt x="4005" y="0"/>
                  </a:moveTo>
                  <a:cubicBezTo>
                    <a:pt x="1752" y="0"/>
                    <a:pt x="0" y="876"/>
                    <a:pt x="0" y="1710"/>
                  </a:cubicBezTo>
                  <a:cubicBezTo>
                    <a:pt x="0" y="2753"/>
                    <a:pt x="1752" y="3463"/>
                    <a:pt x="4005" y="3463"/>
                  </a:cubicBezTo>
                  <a:cubicBezTo>
                    <a:pt x="6258" y="3463"/>
                    <a:pt x="8177" y="2753"/>
                    <a:pt x="8177" y="1710"/>
                  </a:cubicBezTo>
                  <a:cubicBezTo>
                    <a:pt x="8177" y="876"/>
                    <a:pt x="6258" y="0"/>
                    <a:pt x="4005"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77"/>
            <p:cNvSpPr/>
            <p:nvPr/>
          </p:nvSpPr>
          <p:spPr>
            <a:xfrm>
              <a:off x="5844337" y="3414046"/>
              <a:ext cx="149803" cy="63434"/>
            </a:xfrm>
            <a:custGeom>
              <a:avLst/>
              <a:gdLst/>
              <a:ahLst/>
              <a:cxnLst/>
              <a:rect l="l" t="t" r="r" b="b"/>
              <a:pathLst>
                <a:path w="8177" h="3463" extrusionOk="0">
                  <a:moveTo>
                    <a:pt x="4005" y="0"/>
                  </a:moveTo>
                  <a:cubicBezTo>
                    <a:pt x="1752" y="0"/>
                    <a:pt x="0" y="876"/>
                    <a:pt x="0" y="1710"/>
                  </a:cubicBezTo>
                  <a:cubicBezTo>
                    <a:pt x="0" y="2753"/>
                    <a:pt x="1752" y="3463"/>
                    <a:pt x="4005" y="3463"/>
                  </a:cubicBezTo>
                  <a:cubicBezTo>
                    <a:pt x="6258" y="3463"/>
                    <a:pt x="8176" y="2753"/>
                    <a:pt x="8176" y="1710"/>
                  </a:cubicBezTo>
                  <a:cubicBezTo>
                    <a:pt x="8176" y="876"/>
                    <a:pt x="6258" y="0"/>
                    <a:pt x="4005"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77"/>
            <p:cNvSpPr/>
            <p:nvPr/>
          </p:nvSpPr>
          <p:spPr>
            <a:xfrm>
              <a:off x="5943961" y="3399703"/>
              <a:ext cx="43602" cy="37862"/>
            </a:xfrm>
            <a:custGeom>
              <a:avLst/>
              <a:gdLst/>
              <a:ahLst/>
              <a:cxnLst/>
              <a:rect l="l" t="t" r="r" b="b"/>
              <a:pathLst>
                <a:path w="2380" h="2067" extrusionOk="0">
                  <a:moveTo>
                    <a:pt x="1203" y="1"/>
                  </a:moveTo>
                  <a:cubicBezTo>
                    <a:pt x="1081" y="1"/>
                    <a:pt x="952" y="24"/>
                    <a:pt x="820" y="74"/>
                  </a:cubicBezTo>
                  <a:cubicBezTo>
                    <a:pt x="653" y="74"/>
                    <a:pt x="319" y="408"/>
                    <a:pt x="319" y="783"/>
                  </a:cubicBezTo>
                  <a:cubicBezTo>
                    <a:pt x="0" y="1350"/>
                    <a:pt x="463" y="2066"/>
                    <a:pt x="1146" y="2066"/>
                  </a:cubicBezTo>
                  <a:cubicBezTo>
                    <a:pt x="1267" y="2066"/>
                    <a:pt x="1396" y="2043"/>
                    <a:pt x="1529" y="1993"/>
                  </a:cubicBezTo>
                  <a:cubicBezTo>
                    <a:pt x="1862" y="1993"/>
                    <a:pt x="2029" y="1659"/>
                    <a:pt x="2238" y="1284"/>
                  </a:cubicBezTo>
                  <a:cubicBezTo>
                    <a:pt x="2380" y="717"/>
                    <a:pt x="1890" y="1"/>
                    <a:pt x="12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77"/>
            <p:cNvSpPr/>
            <p:nvPr/>
          </p:nvSpPr>
          <p:spPr>
            <a:xfrm>
              <a:off x="5510821" y="3399703"/>
              <a:ext cx="43418" cy="37862"/>
            </a:xfrm>
            <a:custGeom>
              <a:avLst/>
              <a:gdLst/>
              <a:ahLst/>
              <a:cxnLst/>
              <a:rect l="l" t="t" r="r" b="b"/>
              <a:pathLst>
                <a:path w="2370" h="2067" extrusionOk="0">
                  <a:moveTo>
                    <a:pt x="1219" y="1"/>
                  </a:moveTo>
                  <a:cubicBezTo>
                    <a:pt x="1101" y="1"/>
                    <a:pt x="978" y="24"/>
                    <a:pt x="852" y="74"/>
                  </a:cubicBezTo>
                  <a:cubicBezTo>
                    <a:pt x="476" y="74"/>
                    <a:pt x="309" y="408"/>
                    <a:pt x="143" y="783"/>
                  </a:cubicBezTo>
                  <a:cubicBezTo>
                    <a:pt x="1" y="1350"/>
                    <a:pt x="460" y="2066"/>
                    <a:pt x="1138" y="2066"/>
                  </a:cubicBezTo>
                  <a:cubicBezTo>
                    <a:pt x="1259" y="2066"/>
                    <a:pt x="1387" y="2043"/>
                    <a:pt x="1519" y="1993"/>
                  </a:cubicBezTo>
                  <a:cubicBezTo>
                    <a:pt x="1895" y="1993"/>
                    <a:pt x="2061" y="1659"/>
                    <a:pt x="2228" y="1284"/>
                  </a:cubicBezTo>
                  <a:cubicBezTo>
                    <a:pt x="2370" y="717"/>
                    <a:pt x="1881" y="1"/>
                    <a:pt x="1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8" name="Google Shape;3988;p77"/>
          <p:cNvGrpSpPr/>
          <p:nvPr/>
        </p:nvGrpSpPr>
        <p:grpSpPr>
          <a:xfrm>
            <a:off x="6529083" y="3676441"/>
            <a:ext cx="671758" cy="618399"/>
            <a:chOff x="6529083" y="3055206"/>
            <a:chExt cx="671758" cy="618399"/>
          </a:xfrm>
        </p:grpSpPr>
        <p:sp>
          <p:nvSpPr>
            <p:cNvPr id="3989" name="Google Shape;3989;p77"/>
            <p:cNvSpPr/>
            <p:nvPr/>
          </p:nvSpPr>
          <p:spPr>
            <a:xfrm>
              <a:off x="6532143" y="3055206"/>
              <a:ext cx="668698" cy="615779"/>
            </a:xfrm>
            <a:custGeom>
              <a:avLst/>
              <a:gdLst/>
              <a:ahLst/>
              <a:cxnLst/>
              <a:rect l="l" t="t" r="r" b="b"/>
              <a:pathLst>
                <a:path w="36501" h="33617" extrusionOk="0">
                  <a:moveTo>
                    <a:pt x="19368" y="0"/>
                  </a:moveTo>
                  <a:cubicBezTo>
                    <a:pt x="14302" y="0"/>
                    <a:pt x="9290" y="2462"/>
                    <a:pt x="5924" y="6700"/>
                  </a:cubicBezTo>
                  <a:cubicBezTo>
                    <a:pt x="1043" y="12957"/>
                    <a:pt x="0" y="22886"/>
                    <a:pt x="5757" y="28976"/>
                  </a:cubicBezTo>
                  <a:cubicBezTo>
                    <a:pt x="8870" y="32214"/>
                    <a:pt x="13239" y="33616"/>
                    <a:pt x="17631" y="33616"/>
                  </a:cubicBezTo>
                  <a:cubicBezTo>
                    <a:pt x="19123" y="33616"/>
                    <a:pt x="20618" y="33454"/>
                    <a:pt x="22067" y="33148"/>
                  </a:cubicBezTo>
                  <a:cubicBezTo>
                    <a:pt x="27490" y="32105"/>
                    <a:pt x="32705" y="28601"/>
                    <a:pt x="34958" y="23219"/>
                  </a:cubicBezTo>
                  <a:cubicBezTo>
                    <a:pt x="36501" y="19590"/>
                    <a:pt x="36501" y="15586"/>
                    <a:pt x="35291" y="12123"/>
                  </a:cubicBezTo>
                  <a:cubicBezTo>
                    <a:pt x="33748" y="7243"/>
                    <a:pt x="30077" y="3071"/>
                    <a:pt x="25196" y="1152"/>
                  </a:cubicBezTo>
                  <a:cubicBezTo>
                    <a:pt x="23307" y="371"/>
                    <a:pt x="21334" y="0"/>
                    <a:pt x="19368"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77"/>
            <p:cNvSpPr/>
            <p:nvPr/>
          </p:nvSpPr>
          <p:spPr>
            <a:xfrm>
              <a:off x="6529083" y="3152710"/>
              <a:ext cx="659538" cy="520895"/>
            </a:xfrm>
            <a:custGeom>
              <a:avLst/>
              <a:gdLst/>
              <a:ahLst/>
              <a:cxnLst/>
              <a:rect l="l" t="t" r="r" b="b"/>
              <a:pathLst>
                <a:path w="36001" h="28437" extrusionOk="0">
                  <a:moveTo>
                    <a:pt x="7300" y="1"/>
                  </a:moveTo>
                  <a:lnTo>
                    <a:pt x="5924" y="1377"/>
                  </a:lnTo>
                  <a:cubicBezTo>
                    <a:pt x="1043" y="7634"/>
                    <a:pt x="0" y="17730"/>
                    <a:pt x="5924" y="23820"/>
                  </a:cubicBezTo>
                  <a:cubicBezTo>
                    <a:pt x="8954" y="26976"/>
                    <a:pt x="13369" y="28437"/>
                    <a:pt x="17814" y="28437"/>
                  </a:cubicBezTo>
                  <a:cubicBezTo>
                    <a:pt x="19244" y="28437"/>
                    <a:pt x="20677" y="28286"/>
                    <a:pt x="22068" y="27991"/>
                  </a:cubicBezTo>
                  <a:cubicBezTo>
                    <a:pt x="27449" y="26782"/>
                    <a:pt x="32663" y="23486"/>
                    <a:pt x="34958" y="18063"/>
                  </a:cubicBezTo>
                  <a:cubicBezTo>
                    <a:pt x="35458" y="16687"/>
                    <a:pt x="35792" y="15477"/>
                    <a:pt x="36001" y="14100"/>
                  </a:cubicBezTo>
                  <a:lnTo>
                    <a:pt x="36001" y="14100"/>
                  </a:lnTo>
                  <a:cubicBezTo>
                    <a:pt x="33539" y="16353"/>
                    <a:pt x="30244" y="17896"/>
                    <a:pt x="27115" y="18606"/>
                  </a:cubicBezTo>
                  <a:cubicBezTo>
                    <a:pt x="25777" y="18850"/>
                    <a:pt x="24398" y="18980"/>
                    <a:pt x="23017" y="18980"/>
                  </a:cubicBezTo>
                  <a:cubicBezTo>
                    <a:pt x="18499" y="18980"/>
                    <a:pt x="13958" y="17590"/>
                    <a:pt x="10763" y="14267"/>
                  </a:cubicBezTo>
                  <a:cubicBezTo>
                    <a:pt x="7134" y="10429"/>
                    <a:pt x="6091" y="5048"/>
                    <a:pt x="730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77"/>
            <p:cNvSpPr/>
            <p:nvPr/>
          </p:nvSpPr>
          <p:spPr>
            <a:xfrm>
              <a:off x="6768288" y="3086108"/>
              <a:ext cx="213226" cy="199478"/>
            </a:xfrm>
            <a:custGeom>
              <a:avLst/>
              <a:gdLst/>
              <a:ahLst/>
              <a:cxnLst/>
              <a:rect l="l" t="t" r="r" b="b"/>
              <a:pathLst>
                <a:path w="11639" h="10890" extrusionOk="0">
                  <a:moveTo>
                    <a:pt x="6333" y="1"/>
                  </a:moveTo>
                  <a:cubicBezTo>
                    <a:pt x="4662" y="1"/>
                    <a:pt x="3044" y="848"/>
                    <a:pt x="1877" y="2260"/>
                  </a:cubicBezTo>
                  <a:cubicBezTo>
                    <a:pt x="334" y="4179"/>
                    <a:pt x="0" y="7474"/>
                    <a:pt x="1877" y="9393"/>
                  </a:cubicBezTo>
                  <a:cubicBezTo>
                    <a:pt x="2835" y="10447"/>
                    <a:pt x="4282" y="10890"/>
                    <a:pt x="5750" y="10890"/>
                  </a:cubicBezTo>
                  <a:cubicBezTo>
                    <a:pt x="6200" y="10890"/>
                    <a:pt x="6651" y="10848"/>
                    <a:pt x="7092" y="10770"/>
                  </a:cubicBezTo>
                  <a:cubicBezTo>
                    <a:pt x="8844" y="10436"/>
                    <a:pt x="10429" y="9185"/>
                    <a:pt x="11263" y="7474"/>
                  </a:cubicBezTo>
                  <a:cubicBezTo>
                    <a:pt x="11639" y="6265"/>
                    <a:pt x="11639" y="5013"/>
                    <a:pt x="11263" y="3970"/>
                  </a:cubicBezTo>
                  <a:cubicBezTo>
                    <a:pt x="10763" y="2427"/>
                    <a:pt x="9553" y="1050"/>
                    <a:pt x="8135" y="341"/>
                  </a:cubicBezTo>
                  <a:cubicBezTo>
                    <a:pt x="7540" y="110"/>
                    <a:pt x="6933" y="1"/>
                    <a:pt x="633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77"/>
            <p:cNvSpPr/>
            <p:nvPr/>
          </p:nvSpPr>
          <p:spPr>
            <a:xfrm>
              <a:off x="6668938" y="3258164"/>
              <a:ext cx="61152" cy="95526"/>
            </a:xfrm>
            <a:custGeom>
              <a:avLst/>
              <a:gdLst/>
              <a:ahLst/>
              <a:cxnLst/>
              <a:rect l="l" t="t" r="r" b="b"/>
              <a:pathLst>
                <a:path w="3338" h="5215" extrusionOk="0">
                  <a:moveTo>
                    <a:pt x="1752" y="0"/>
                  </a:moveTo>
                  <a:cubicBezTo>
                    <a:pt x="876" y="0"/>
                    <a:pt x="0" y="835"/>
                    <a:pt x="0" y="1711"/>
                  </a:cubicBezTo>
                  <a:lnTo>
                    <a:pt x="0" y="3463"/>
                  </a:lnTo>
                  <a:cubicBezTo>
                    <a:pt x="0" y="4506"/>
                    <a:pt x="876" y="5215"/>
                    <a:pt x="1752" y="5215"/>
                  </a:cubicBezTo>
                  <a:cubicBezTo>
                    <a:pt x="2628" y="5215"/>
                    <a:pt x="3337" y="4506"/>
                    <a:pt x="3337" y="3463"/>
                  </a:cubicBezTo>
                  <a:lnTo>
                    <a:pt x="3337" y="1711"/>
                  </a:lnTo>
                  <a:cubicBezTo>
                    <a:pt x="3337" y="835"/>
                    <a:pt x="2628" y="0"/>
                    <a:pt x="1752"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77"/>
            <p:cNvSpPr/>
            <p:nvPr/>
          </p:nvSpPr>
          <p:spPr>
            <a:xfrm>
              <a:off x="6990674" y="3251276"/>
              <a:ext cx="152862" cy="102413"/>
            </a:xfrm>
            <a:custGeom>
              <a:avLst/>
              <a:gdLst/>
              <a:ahLst/>
              <a:cxnLst/>
              <a:rect l="l" t="t" r="r" b="b"/>
              <a:pathLst>
                <a:path w="8344" h="5591" extrusionOk="0">
                  <a:moveTo>
                    <a:pt x="4172" y="1"/>
                  </a:moveTo>
                  <a:cubicBezTo>
                    <a:pt x="3129" y="1"/>
                    <a:pt x="2086" y="376"/>
                    <a:pt x="1419" y="1044"/>
                  </a:cubicBezTo>
                  <a:cubicBezTo>
                    <a:pt x="0" y="2462"/>
                    <a:pt x="0" y="4339"/>
                    <a:pt x="0" y="4548"/>
                  </a:cubicBezTo>
                  <a:cubicBezTo>
                    <a:pt x="0" y="5215"/>
                    <a:pt x="543" y="5591"/>
                    <a:pt x="1210" y="5591"/>
                  </a:cubicBezTo>
                  <a:cubicBezTo>
                    <a:pt x="1752" y="5591"/>
                    <a:pt x="2253" y="5048"/>
                    <a:pt x="2253" y="4548"/>
                  </a:cubicBezTo>
                  <a:cubicBezTo>
                    <a:pt x="2253" y="4548"/>
                    <a:pt x="2253" y="3296"/>
                    <a:pt x="2962" y="2629"/>
                  </a:cubicBezTo>
                  <a:cubicBezTo>
                    <a:pt x="3296" y="2253"/>
                    <a:pt x="3671" y="2253"/>
                    <a:pt x="4172" y="2253"/>
                  </a:cubicBezTo>
                  <a:cubicBezTo>
                    <a:pt x="4714" y="2253"/>
                    <a:pt x="5048" y="2253"/>
                    <a:pt x="5382" y="2629"/>
                  </a:cubicBezTo>
                  <a:cubicBezTo>
                    <a:pt x="5924" y="3130"/>
                    <a:pt x="6091" y="4172"/>
                    <a:pt x="6091" y="4548"/>
                  </a:cubicBezTo>
                  <a:cubicBezTo>
                    <a:pt x="6091" y="5048"/>
                    <a:pt x="6633" y="5591"/>
                    <a:pt x="7134" y="5591"/>
                  </a:cubicBezTo>
                  <a:cubicBezTo>
                    <a:pt x="7843" y="5591"/>
                    <a:pt x="8343" y="5048"/>
                    <a:pt x="8343" y="4548"/>
                  </a:cubicBezTo>
                  <a:cubicBezTo>
                    <a:pt x="8343" y="4339"/>
                    <a:pt x="8343" y="2462"/>
                    <a:pt x="6967" y="1044"/>
                  </a:cubicBezTo>
                  <a:cubicBezTo>
                    <a:pt x="6258" y="376"/>
                    <a:pt x="5382" y="1"/>
                    <a:pt x="417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77"/>
            <p:cNvSpPr/>
            <p:nvPr/>
          </p:nvSpPr>
          <p:spPr>
            <a:xfrm>
              <a:off x="6927232" y="3442310"/>
              <a:ext cx="178089" cy="144415"/>
            </a:xfrm>
            <a:custGeom>
              <a:avLst/>
              <a:gdLst/>
              <a:ahLst/>
              <a:cxnLst/>
              <a:rect l="l" t="t" r="r" b="b"/>
              <a:pathLst>
                <a:path w="9721" h="7884" extrusionOk="0">
                  <a:moveTo>
                    <a:pt x="7301" y="1"/>
                  </a:moveTo>
                  <a:lnTo>
                    <a:pt x="1" y="3129"/>
                  </a:lnTo>
                  <a:cubicBezTo>
                    <a:pt x="1" y="3129"/>
                    <a:pt x="2378" y="7884"/>
                    <a:pt x="5243" y="7884"/>
                  </a:cubicBezTo>
                  <a:cubicBezTo>
                    <a:pt x="5576" y="7884"/>
                    <a:pt x="5915" y="7820"/>
                    <a:pt x="6258" y="7676"/>
                  </a:cubicBezTo>
                  <a:cubicBezTo>
                    <a:pt x="9720" y="6091"/>
                    <a:pt x="7301" y="1"/>
                    <a:pt x="7301"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77"/>
            <p:cNvSpPr/>
            <p:nvPr/>
          </p:nvSpPr>
          <p:spPr>
            <a:xfrm>
              <a:off x="6688046" y="3404008"/>
              <a:ext cx="414215" cy="98695"/>
            </a:xfrm>
            <a:custGeom>
              <a:avLst/>
              <a:gdLst/>
              <a:ahLst/>
              <a:cxnLst/>
              <a:rect l="l" t="t" r="r" b="b"/>
              <a:pathLst>
                <a:path w="22610" h="5388" extrusionOk="0">
                  <a:moveTo>
                    <a:pt x="1304" y="1"/>
                  </a:moveTo>
                  <a:cubicBezTo>
                    <a:pt x="1102" y="1"/>
                    <a:pt x="898" y="56"/>
                    <a:pt x="709" y="173"/>
                  </a:cubicBezTo>
                  <a:cubicBezTo>
                    <a:pt x="209" y="548"/>
                    <a:pt x="0" y="1216"/>
                    <a:pt x="375" y="1758"/>
                  </a:cubicBezTo>
                  <a:cubicBezTo>
                    <a:pt x="709" y="2092"/>
                    <a:pt x="2962" y="5387"/>
                    <a:pt x="11305" y="5387"/>
                  </a:cubicBezTo>
                  <a:cubicBezTo>
                    <a:pt x="19648" y="5387"/>
                    <a:pt x="22109" y="2092"/>
                    <a:pt x="22276" y="1758"/>
                  </a:cubicBezTo>
                  <a:cubicBezTo>
                    <a:pt x="22610" y="1216"/>
                    <a:pt x="22443" y="548"/>
                    <a:pt x="21901" y="173"/>
                  </a:cubicBezTo>
                  <a:cubicBezTo>
                    <a:pt x="21726" y="56"/>
                    <a:pt x="21526" y="1"/>
                    <a:pt x="21326" y="1"/>
                  </a:cubicBezTo>
                  <a:cubicBezTo>
                    <a:pt x="20951" y="1"/>
                    <a:pt x="20575" y="195"/>
                    <a:pt x="20357" y="548"/>
                  </a:cubicBezTo>
                  <a:cubicBezTo>
                    <a:pt x="20357" y="548"/>
                    <a:pt x="18438" y="3135"/>
                    <a:pt x="11305" y="3135"/>
                  </a:cubicBezTo>
                  <a:cubicBezTo>
                    <a:pt x="4172" y="3135"/>
                    <a:pt x="2294" y="548"/>
                    <a:pt x="2294" y="548"/>
                  </a:cubicBezTo>
                  <a:cubicBezTo>
                    <a:pt x="2050" y="195"/>
                    <a:pt x="1681" y="1"/>
                    <a:pt x="1304"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77"/>
            <p:cNvSpPr/>
            <p:nvPr/>
          </p:nvSpPr>
          <p:spPr>
            <a:xfrm>
              <a:off x="6586388" y="3375835"/>
              <a:ext cx="175029" cy="73380"/>
            </a:xfrm>
            <a:custGeom>
              <a:avLst/>
              <a:gdLst/>
              <a:ahLst/>
              <a:cxnLst/>
              <a:rect l="l" t="t" r="r" b="b"/>
              <a:pathLst>
                <a:path w="9554" h="4006" extrusionOk="0">
                  <a:moveTo>
                    <a:pt x="4882" y="0"/>
                  </a:moveTo>
                  <a:cubicBezTo>
                    <a:pt x="2087" y="0"/>
                    <a:pt x="1" y="876"/>
                    <a:pt x="1" y="2086"/>
                  </a:cubicBezTo>
                  <a:cubicBezTo>
                    <a:pt x="1" y="3129"/>
                    <a:pt x="2087" y="4005"/>
                    <a:pt x="4882" y="4005"/>
                  </a:cubicBezTo>
                  <a:cubicBezTo>
                    <a:pt x="7468" y="4005"/>
                    <a:pt x="9554" y="3129"/>
                    <a:pt x="9554" y="2086"/>
                  </a:cubicBezTo>
                  <a:cubicBezTo>
                    <a:pt x="9554" y="876"/>
                    <a:pt x="7468" y="0"/>
                    <a:pt x="488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77"/>
            <p:cNvSpPr/>
            <p:nvPr/>
          </p:nvSpPr>
          <p:spPr>
            <a:xfrm>
              <a:off x="7003663" y="3375835"/>
              <a:ext cx="175029" cy="73380"/>
            </a:xfrm>
            <a:custGeom>
              <a:avLst/>
              <a:gdLst/>
              <a:ahLst/>
              <a:cxnLst/>
              <a:rect l="l" t="t" r="r" b="b"/>
              <a:pathLst>
                <a:path w="9554" h="4006" extrusionOk="0">
                  <a:moveTo>
                    <a:pt x="4881" y="0"/>
                  </a:moveTo>
                  <a:cubicBezTo>
                    <a:pt x="2253" y="0"/>
                    <a:pt x="0" y="876"/>
                    <a:pt x="0" y="2086"/>
                  </a:cubicBezTo>
                  <a:cubicBezTo>
                    <a:pt x="0" y="3129"/>
                    <a:pt x="2253" y="4005"/>
                    <a:pt x="4881" y="4005"/>
                  </a:cubicBezTo>
                  <a:cubicBezTo>
                    <a:pt x="7467" y="4005"/>
                    <a:pt x="9553" y="3129"/>
                    <a:pt x="9553" y="2086"/>
                  </a:cubicBezTo>
                  <a:cubicBezTo>
                    <a:pt x="9553" y="876"/>
                    <a:pt x="7467" y="0"/>
                    <a:pt x="4881"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77"/>
            <p:cNvSpPr/>
            <p:nvPr/>
          </p:nvSpPr>
          <p:spPr>
            <a:xfrm>
              <a:off x="7124410" y="3359789"/>
              <a:ext cx="45104" cy="41288"/>
            </a:xfrm>
            <a:custGeom>
              <a:avLst/>
              <a:gdLst/>
              <a:ahLst/>
              <a:cxnLst/>
              <a:rect l="l" t="t" r="r" b="b"/>
              <a:pathLst>
                <a:path w="2462" h="2254" extrusionOk="0">
                  <a:moveTo>
                    <a:pt x="1210" y="0"/>
                  </a:moveTo>
                  <a:cubicBezTo>
                    <a:pt x="543" y="0"/>
                    <a:pt x="0" y="501"/>
                    <a:pt x="0" y="1043"/>
                  </a:cubicBezTo>
                  <a:cubicBezTo>
                    <a:pt x="0" y="1752"/>
                    <a:pt x="543" y="2253"/>
                    <a:pt x="1210" y="2253"/>
                  </a:cubicBezTo>
                  <a:cubicBezTo>
                    <a:pt x="1919" y="2253"/>
                    <a:pt x="2462" y="1752"/>
                    <a:pt x="2462" y="1043"/>
                  </a:cubicBezTo>
                  <a:cubicBezTo>
                    <a:pt x="2462" y="501"/>
                    <a:pt x="1919" y="0"/>
                    <a:pt x="1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77"/>
            <p:cNvSpPr/>
            <p:nvPr/>
          </p:nvSpPr>
          <p:spPr>
            <a:xfrm>
              <a:off x="6621544" y="3359789"/>
              <a:ext cx="44353" cy="41288"/>
            </a:xfrm>
            <a:custGeom>
              <a:avLst/>
              <a:gdLst/>
              <a:ahLst/>
              <a:cxnLst/>
              <a:rect l="l" t="t" r="r" b="b"/>
              <a:pathLst>
                <a:path w="2421" h="2254" extrusionOk="0">
                  <a:moveTo>
                    <a:pt x="1211" y="0"/>
                  </a:moveTo>
                  <a:cubicBezTo>
                    <a:pt x="501" y="0"/>
                    <a:pt x="1" y="501"/>
                    <a:pt x="1" y="1043"/>
                  </a:cubicBezTo>
                  <a:cubicBezTo>
                    <a:pt x="1" y="1752"/>
                    <a:pt x="501" y="2253"/>
                    <a:pt x="1211" y="2253"/>
                  </a:cubicBezTo>
                  <a:cubicBezTo>
                    <a:pt x="1920" y="2253"/>
                    <a:pt x="2420" y="1752"/>
                    <a:pt x="2420" y="1043"/>
                  </a:cubicBezTo>
                  <a:cubicBezTo>
                    <a:pt x="2420" y="501"/>
                    <a:pt x="1920" y="0"/>
                    <a:pt x="1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0" name="Google Shape;4000;p77"/>
          <p:cNvGrpSpPr/>
          <p:nvPr/>
        </p:nvGrpSpPr>
        <p:grpSpPr>
          <a:xfrm>
            <a:off x="3083952" y="3676441"/>
            <a:ext cx="668717" cy="618399"/>
            <a:chOff x="3083952" y="3055206"/>
            <a:chExt cx="668717" cy="618399"/>
          </a:xfrm>
        </p:grpSpPr>
        <p:sp>
          <p:nvSpPr>
            <p:cNvPr id="4001" name="Google Shape;4001;p77"/>
            <p:cNvSpPr/>
            <p:nvPr/>
          </p:nvSpPr>
          <p:spPr>
            <a:xfrm>
              <a:off x="3083952" y="3055206"/>
              <a:ext cx="668717" cy="615779"/>
            </a:xfrm>
            <a:custGeom>
              <a:avLst/>
              <a:gdLst/>
              <a:ahLst/>
              <a:cxnLst/>
              <a:rect l="l" t="t" r="r" b="b"/>
              <a:pathLst>
                <a:path w="36502" h="33617" extrusionOk="0">
                  <a:moveTo>
                    <a:pt x="19445" y="0"/>
                  </a:moveTo>
                  <a:cubicBezTo>
                    <a:pt x="14361" y="0"/>
                    <a:pt x="9457" y="2462"/>
                    <a:pt x="6091" y="6700"/>
                  </a:cubicBezTo>
                  <a:cubicBezTo>
                    <a:pt x="1043" y="12957"/>
                    <a:pt x="1" y="22886"/>
                    <a:pt x="5882" y="28976"/>
                  </a:cubicBezTo>
                  <a:cubicBezTo>
                    <a:pt x="8996" y="32214"/>
                    <a:pt x="13388" y="33616"/>
                    <a:pt x="17722" y="33616"/>
                  </a:cubicBezTo>
                  <a:cubicBezTo>
                    <a:pt x="19195" y="33616"/>
                    <a:pt x="20661" y="33454"/>
                    <a:pt x="22068" y="33148"/>
                  </a:cubicBezTo>
                  <a:cubicBezTo>
                    <a:pt x="27616" y="32105"/>
                    <a:pt x="32830" y="28601"/>
                    <a:pt x="35083" y="23219"/>
                  </a:cubicBezTo>
                  <a:cubicBezTo>
                    <a:pt x="36501" y="19590"/>
                    <a:pt x="36501" y="15586"/>
                    <a:pt x="35459" y="12123"/>
                  </a:cubicBezTo>
                  <a:cubicBezTo>
                    <a:pt x="33873" y="7243"/>
                    <a:pt x="30077" y="3071"/>
                    <a:pt x="25363" y="1152"/>
                  </a:cubicBezTo>
                  <a:cubicBezTo>
                    <a:pt x="23416" y="371"/>
                    <a:pt x="21417" y="0"/>
                    <a:pt x="19445"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77"/>
            <p:cNvSpPr/>
            <p:nvPr/>
          </p:nvSpPr>
          <p:spPr>
            <a:xfrm>
              <a:off x="3083952" y="3152710"/>
              <a:ext cx="661828" cy="520895"/>
            </a:xfrm>
            <a:custGeom>
              <a:avLst/>
              <a:gdLst/>
              <a:ahLst/>
              <a:cxnLst/>
              <a:rect l="l" t="t" r="r" b="b"/>
              <a:pathLst>
                <a:path w="36126" h="28437" extrusionOk="0">
                  <a:moveTo>
                    <a:pt x="7301" y="1"/>
                  </a:moveTo>
                  <a:lnTo>
                    <a:pt x="7301" y="1"/>
                  </a:lnTo>
                  <a:cubicBezTo>
                    <a:pt x="6758" y="543"/>
                    <a:pt x="6425" y="877"/>
                    <a:pt x="6091" y="1377"/>
                  </a:cubicBezTo>
                  <a:cubicBezTo>
                    <a:pt x="1043" y="7634"/>
                    <a:pt x="1" y="17730"/>
                    <a:pt x="5882" y="23820"/>
                  </a:cubicBezTo>
                  <a:cubicBezTo>
                    <a:pt x="9039" y="26976"/>
                    <a:pt x="13509" y="28437"/>
                    <a:pt x="17901" y="28437"/>
                  </a:cubicBezTo>
                  <a:cubicBezTo>
                    <a:pt x="19313" y="28437"/>
                    <a:pt x="20718" y="28286"/>
                    <a:pt x="22068" y="27991"/>
                  </a:cubicBezTo>
                  <a:cubicBezTo>
                    <a:pt x="27616" y="26782"/>
                    <a:pt x="32830" y="23486"/>
                    <a:pt x="35083" y="18063"/>
                  </a:cubicBezTo>
                  <a:cubicBezTo>
                    <a:pt x="35625" y="16687"/>
                    <a:pt x="35959" y="15477"/>
                    <a:pt x="36126" y="14100"/>
                  </a:cubicBezTo>
                  <a:lnTo>
                    <a:pt x="36126" y="14100"/>
                  </a:lnTo>
                  <a:cubicBezTo>
                    <a:pt x="33540" y="16353"/>
                    <a:pt x="30411" y="17896"/>
                    <a:pt x="27115" y="18606"/>
                  </a:cubicBezTo>
                  <a:cubicBezTo>
                    <a:pt x="25768" y="18850"/>
                    <a:pt x="24384" y="18980"/>
                    <a:pt x="23002" y="18980"/>
                  </a:cubicBezTo>
                  <a:cubicBezTo>
                    <a:pt x="18483" y="18980"/>
                    <a:pt x="13997" y="17590"/>
                    <a:pt x="10930" y="14267"/>
                  </a:cubicBezTo>
                  <a:cubicBezTo>
                    <a:pt x="7134" y="10429"/>
                    <a:pt x="6258" y="5048"/>
                    <a:pt x="730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77"/>
            <p:cNvSpPr/>
            <p:nvPr/>
          </p:nvSpPr>
          <p:spPr>
            <a:xfrm>
              <a:off x="3322387" y="3086108"/>
              <a:ext cx="217055" cy="199478"/>
            </a:xfrm>
            <a:custGeom>
              <a:avLst/>
              <a:gdLst/>
              <a:ahLst/>
              <a:cxnLst/>
              <a:rect l="l" t="t" r="r" b="b"/>
              <a:pathLst>
                <a:path w="11848" h="10890" extrusionOk="0">
                  <a:moveTo>
                    <a:pt x="6376" y="1"/>
                  </a:moveTo>
                  <a:cubicBezTo>
                    <a:pt x="4704" y="1"/>
                    <a:pt x="3086" y="848"/>
                    <a:pt x="1920" y="2260"/>
                  </a:cubicBezTo>
                  <a:cubicBezTo>
                    <a:pt x="376" y="4179"/>
                    <a:pt x="1" y="7474"/>
                    <a:pt x="1920" y="9393"/>
                  </a:cubicBezTo>
                  <a:cubicBezTo>
                    <a:pt x="2973" y="10447"/>
                    <a:pt x="4443" y="10890"/>
                    <a:pt x="5860" y="10890"/>
                  </a:cubicBezTo>
                  <a:cubicBezTo>
                    <a:pt x="6294" y="10890"/>
                    <a:pt x="6723" y="10848"/>
                    <a:pt x="7134" y="10770"/>
                  </a:cubicBezTo>
                  <a:cubicBezTo>
                    <a:pt x="8886" y="10436"/>
                    <a:pt x="10596" y="9185"/>
                    <a:pt x="11306" y="7474"/>
                  </a:cubicBezTo>
                  <a:cubicBezTo>
                    <a:pt x="11848" y="6265"/>
                    <a:pt x="11848" y="5013"/>
                    <a:pt x="11472" y="3970"/>
                  </a:cubicBezTo>
                  <a:cubicBezTo>
                    <a:pt x="10972" y="2427"/>
                    <a:pt x="9762" y="1050"/>
                    <a:pt x="8177" y="341"/>
                  </a:cubicBezTo>
                  <a:cubicBezTo>
                    <a:pt x="7582" y="110"/>
                    <a:pt x="6975" y="1"/>
                    <a:pt x="63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77"/>
            <p:cNvSpPr/>
            <p:nvPr/>
          </p:nvSpPr>
          <p:spPr>
            <a:xfrm>
              <a:off x="3252844" y="3419871"/>
              <a:ext cx="356141" cy="86642"/>
            </a:xfrm>
            <a:custGeom>
              <a:avLst/>
              <a:gdLst/>
              <a:ahLst/>
              <a:cxnLst/>
              <a:rect l="l" t="t" r="r" b="b"/>
              <a:pathLst>
                <a:path w="19440" h="4730" extrusionOk="0">
                  <a:moveTo>
                    <a:pt x="18341" y="1"/>
                  </a:moveTo>
                  <a:cubicBezTo>
                    <a:pt x="18033" y="1"/>
                    <a:pt x="17753" y="143"/>
                    <a:pt x="17521" y="350"/>
                  </a:cubicBezTo>
                  <a:cubicBezTo>
                    <a:pt x="17521" y="558"/>
                    <a:pt x="15811" y="2811"/>
                    <a:pt x="9720" y="2811"/>
                  </a:cubicBezTo>
                  <a:cubicBezTo>
                    <a:pt x="3630" y="2811"/>
                    <a:pt x="1878" y="558"/>
                    <a:pt x="1878" y="558"/>
                  </a:cubicBezTo>
                  <a:cubicBezTo>
                    <a:pt x="1769" y="205"/>
                    <a:pt x="1448" y="11"/>
                    <a:pt x="1133" y="11"/>
                  </a:cubicBezTo>
                  <a:cubicBezTo>
                    <a:pt x="965" y="11"/>
                    <a:pt x="799" y="66"/>
                    <a:pt x="668" y="183"/>
                  </a:cubicBezTo>
                  <a:cubicBezTo>
                    <a:pt x="167" y="558"/>
                    <a:pt x="1" y="1059"/>
                    <a:pt x="334" y="1601"/>
                  </a:cubicBezTo>
                  <a:cubicBezTo>
                    <a:pt x="501" y="1935"/>
                    <a:pt x="2587" y="4730"/>
                    <a:pt x="9720" y="4730"/>
                  </a:cubicBezTo>
                  <a:cubicBezTo>
                    <a:pt x="16854" y="4730"/>
                    <a:pt x="18939" y="1935"/>
                    <a:pt x="19273" y="1601"/>
                  </a:cubicBezTo>
                  <a:cubicBezTo>
                    <a:pt x="19440" y="1059"/>
                    <a:pt x="19440" y="558"/>
                    <a:pt x="18939" y="183"/>
                  </a:cubicBezTo>
                  <a:cubicBezTo>
                    <a:pt x="18732" y="55"/>
                    <a:pt x="18531" y="1"/>
                    <a:pt x="18341"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77"/>
            <p:cNvSpPr/>
            <p:nvPr/>
          </p:nvSpPr>
          <p:spPr>
            <a:xfrm>
              <a:off x="3526435" y="3239462"/>
              <a:ext cx="142933" cy="121866"/>
            </a:xfrm>
            <a:custGeom>
              <a:avLst/>
              <a:gdLst/>
              <a:ahLst/>
              <a:cxnLst/>
              <a:rect l="l" t="t" r="r" b="b"/>
              <a:pathLst>
                <a:path w="7802" h="6653" extrusionOk="0">
                  <a:moveTo>
                    <a:pt x="2158" y="0"/>
                  </a:moveTo>
                  <a:cubicBezTo>
                    <a:pt x="1911" y="0"/>
                    <a:pt x="1650" y="47"/>
                    <a:pt x="1377" y="145"/>
                  </a:cubicBezTo>
                  <a:cubicBezTo>
                    <a:pt x="168" y="646"/>
                    <a:pt x="1" y="1856"/>
                    <a:pt x="334" y="3107"/>
                  </a:cubicBezTo>
                  <a:cubicBezTo>
                    <a:pt x="710" y="3941"/>
                    <a:pt x="2253" y="5527"/>
                    <a:pt x="3129" y="6403"/>
                  </a:cubicBezTo>
                  <a:cubicBezTo>
                    <a:pt x="3296" y="6569"/>
                    <a:pt x="3515" y="6653"/>
                    <a:pt x="3734" y="6653"/>
                  </a:cubicBezTo>
                  <a:cubicBezTo>
                    <a:pt x="3953" y="6653"/>
                    <a:pt x="4172" y="6569"/>
                    <a:pt x="4339" y="6403"/>
                  </a:cubicBezTo>
                  <a:cubicBezTo>
                    <a:pt x="5215" y="5693"/>
                    <a:pt x="6759" y="3941"/>
                    <a:pt x="7301" y="3107"/>
                  </a:cubicBezTo>
                  <a:cubicBezTo>
                    <a:pt x="7801" y="2064"/>
                    <a:pt x="7468" y="646"/>
                    <a:pt x="6258" y="145"/>
                  </a:cubicBezTo>
                  <a:cubicBezTo>
                    <a:pt x="6029" y="47"/>
                    <a:pt x="5800" y="0"/>
                    <a:pt x="5575" y="0"/>
                  </a:cubicBezTo>
                  <a:cubicBezTo>
                    <a:pt x="4938" y="0"/>
                    <a:pt x="4331" y="374"/>
                    <a:pt x="3838" y="1021"/>
                  </a:cubicBezTo>
                  <a:cubicBezTo>
                    <a:pt x="3438" y="374"/>
                    <a:pt x="2855" y="0"/>
                    <a:pt x="21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77"/>
            <p:cNvSpPr/>
            <p:nvPr/>
          </p:nvSpPr>
          <p:spPr>
            <a:xfrm>
              <a:off x="3195521" y="3239462"/>
              <a:ext cx="142933" cy="121866"/>
            </a:xfrm>
            <a:custGeom>
              <a:avLst/>
              <a:gdLst/>
              <a:ahLst/>
              <a:cxnLst/>
              <a:rect l="l" t="t" r="r" b="b"/>
              <a:pathLst>
                <a:path w="7802" h="6653" extrusionOk="0">
                  <a:moveTo>
                    <a:pt x="2228" y="0"/>
                  </a:moveTo>
                  <a:cubicBezTo>
                    <a:pt x="2002" y="0"/>
                    <a:pt x="1773" y="47"/>
                    <a:pt x="1544" y="145"/>
                  </a:cubicBezTo>
                  <a:cubicBezTo>
                    <a:pt x="335" y="646"/>
                    <a:pt x="1" y="1856"/>
                    <a:pt x="502" y="3107"/>
                  </a:cubicBezTo>
                  <a:cubicBezTo>
                    <a:pt x="835" y="3941"/>
                    <a:pt x="2420" y="5527"/>
                    <a:pt x="3296" y="6403"/>
                  </a:cubicBezTo>
                  <a:cubicBezTo>
                    <a:pt x="3463" y="6569"/>
                    <a:pt x="3682" y="6653"/>
                    <a:pt x="3880" y="6653"/>
                  </a:cubicBezTo>
                  <a:cubicBezTo>
                    <a:pt x="4079" y="6653"/>
                    <a:pt x="4256" y="6569"/>
                    <a:pt x="4339" y="6403"/>
                  </a:cubicBezTo>
                  <a:cubicBezTo>
                    <a:pt x="5382" y="5693"/>
                    <a:pt x="6926" y="3941"/>
                    <a:pt x="7301" y="3107"/>
                  </a:cubicBezTo>
                  <a:cubicBezTo>
                    <a:pt x="7802" y="2064"/>
                    <a:pt x="7635" y="646"/>
                    <a:pt x="6425" y="145"/>
                  </a:cubicBezTo>
                  <a:cubicBezTo>
                    <a:pt x="6153" y="47"/>
                    <a:pt x="5891" y="0"/>
                    <a:pt x="5644" y="0"/>
                  </a:cubicBezTo>
                  <a:cubicBezTo>
                    <a:pt x="4947" y="0"/>
                    <a:pt x="4364" y="374"/>
                    <a:pt x="3964" y="1021"/>
                  </a:cubicBezTo>
                  <a:cubicBezTo>
                    <a:pt x="3471" y="374"/>
                    <a:pt x="2864" y="0"/>
                    <a:pt x="2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77"/>
            <p:cNvSpPr/>
            <p:nvPr/>
          </p:nvSpPr>
          <p:spPr>
            <a:xfrm>
              <a:off x="3176432" y="3388053"/>
              <a:ext cx="149033" cy="61162"/>
            </a:xfrm>
            <a:custGeom>
              <a:avLst/>
              <a:gdLst/>
              <a:ahLst/>
              <a:cxnLst/>
              <a:rect l="l" t="t" r="r" b="b"/>
              <a:pathLst>
                <a:path w="8135" h="3339" extrusionOk="0">
                  <a:moveTo>
                    <a:pt x="4172" y="1"/>
                  </a:moveTo>
                  <a:cubicBezTo>
                    <a:pt x="1877" y="1"/>
                    <a:pt x="0" y="710"/>
                    <a:pt x="0" y="1753"/>
                  </a:cubicBezTo>
                  <a:cubicBezTo>
                    <a:pt x="0" y="2629"/>
                    <a:pt x="1877" y="3338"/>
                    <a:pt x="4172" y="3338"/>
                  </a:cubicBezTo>
                  <a:cubicBezTo>
                    <a:pt x="6424" y="3338"/>
                    <a:pt x="8135" y="2629"/>
                    <a:pt x="8135" y="1753"/>
                  </a:cubicBezTo>
                  <a:cubicBezTo>
                    <a:pt x="8135" y="710"/>
                    <a:pt x="6424" y="1"/>
                    <a:pt x="4172"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77"/>
            <p:cNvSpPr/>
            <p:nvPr/>
          </p:nvSpPr>
          <p:spPr>
            <a:xfrm>
              <a:off x="3535614" y="3388053"/>
              <a:ext cx="152862" cy="61162"/>
            </a:xfrm>
            <a:custGeom>
              <a:avLst/>
              <a:gdLst/>
              <a:ahLst/>
              <a:cxnLst/>
              <a:rect l="l" t="t" r="r" b="b"/>
              <a:pathLst>
                <a:path w="8344" h="3339" extrusionOk="0">
                  <a:moveTo>
                    <a:pt x="4172" y="1"/>
                  </a:moveTo>
                  <a:cubicBezTo>
                    <a:pt x="1919" y="1"/>
                    <a:pt x="0" y="710"/>
                    <a:pt x="0" y="1753"/>
                  </a:cubicBezTo>
                  <a:cubicBezTo>
                    <a:pt x="0" y="2629"/>
                    <a:pt x="1919" y="3338"/>
                    <a:pt x="4172" y="3338"/>
                  </a:cubicBezTo>
                  <a:cubicBezTo>
                    <a:pt x="6466" y="3338"/>
                    <a:pt x="8343" y="2629"/>
                    <a:pt x="8343" y="1753"/>
                  </a:cubicBezTo>
                  <a:cubicBezTo>
                    <a:pt x="8343" y="710"/>
                    <a:pt x="6466" y="1"/>
                    <a:pt x="4172"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77"/>
            <p:cNvSpPr/>
            <p:nvPr/>
          </p:nvSpPr>
          <p:spPr>
            <a:xfrm>
              <a:off x="3638590" y="3372099"/>
              <a:ext cx="43034" cy="36965"/>
            </a:xfrm>
            <a:custGeom>
              <a:avLst/>
              <a:gdLst/>
              <a:ahLst/>
              <a:cxnLst/>
              <a:rect l="l" t="t" r="r" b="b"/>
              <a:pathLst>
                <a:path w="2349" h="2018" extrusionOk="0">
                  <a:moveTo>
                    <a:pt x="1137" y="1"/>
                  </a:moveTo>
                  <a:cubicBezTo>
                    <a:pt x="1043" y="1"/>
                    <a:pt x="945" y="13"/>
                    <a:pt x="845" y="38"/>
                  </a:cubicBezTo>
                  <a:cubicBezTo>
                    <a:pt x="470" y="204"/>
                    <a:pt x="303" y="371"/>
                    <a:pt x="136" y="705"/>
                  </a:cubicBezTo>
                  <a:cubicBezTo>
                    <a:pt x="0" y="1416"/>
                    <a:pt x="415" y="2018"/>
                    <a:pt x="1045" y="2018"/>
                  </a:cubicBezTo>
                  <a:cubicBezTo>
                    <a:pt x="1191" y="2018"/>
                    <a:pt x="1348" y="1985"/>
                    <a:pt x="1513" y="1915"/>
                  </a:cubicBezTo>
                  <a:cubicBezTo>
                    <a:pt x="1679" y="1915"/>
                    <a:pt x="2055" y="1748"/>
                    <a:pt x="2055" y="1414"/>
                  </a:cubicBezTo>
                  <a:cubicBezTo>
                    <a:pt x="2349" y="643"/>
                    <a:pt x="1834" y="1"/>
                    <a:pt x="11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77"/>
            <p:cNvSpPr/>
            <p:nvPr/>
          </p:nvSpPr>
          <p:spPr>
            <a:xfrm>
              <a:off x="3202794" y="3372099"/>
              <a:ext cx="42832" cy="36965"/>
            </a:xfrm>
            <a:custGeom>
              <a:avLst/>
              <a:gdLst/>
              <a:ahLst/>
              <a:cxnLst/>
              <a:rect l="l" t="t" r="r" b="b"/>
              <a:pathLst>
                <a:path w="2338" h="2018" extrusionOk="0">
                  <a:moveTo>
                    <a:pt x="1118" y="1"/>
                  </a:moveTo>
                  <a:cubicBezTo>
                    <a:pt x="1020" y="1"/>
                    <a:pt x="918" y="13"/>
                    <a:pt x="814" y="38"/>
                  </a:cubicBezTo>
                  <a:cubicBezTo>
                    <a:pt x="647" y="204"/>
                    <a:pt x="271" y="371"/>
                    <a:pt x="271" y="705"/>
                  </a:cubicBezTo>
                  <a:cubicBezTo>
                    <a:pt x="0" y="1416"/>
                    <a:pt x="527" y="2018"/>
                    <a:pt x="1092" y="2018"/>
                  </a:cubicBezTo>
                  <a:cubicBezTo>
                    <a:pt x="1223" y="2018"/>
                    <a:pt x="1356" y="1985"/>
                    <a:pt x="1481" y="1915"/>
                  </a:cubicBezTo>
                  <a:cubicBezTo>
                    <a:pt x="1857" y="1915"/>
                    <a:pt x="2023" y="1748"/>
                    <a:pt x="2190" y="1414"/>
                  </a:cubicBezTo>
                  <a:cubicBezTo>
                    <a:pt x="2337" y="643"/>
                    <a:pt x="1837" y="1"/>
                    <a:pt x="11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1" name="Google Shape;4011;p77"/>
          <p:cNvGrpSpPr/>
          <p:nvPr/>
        </p:nvGrpSpPr>
        <p:grpSpPr>
          <a:xfrm>
            <a:off x="6529083" y="2647950"/>
            <a:ext cx="671758" cy="618820"/>
            <a:chOff x="6529083" y="2026715"/>
            <a:chExt cx="671758" cy="618820"/>
          </a:xfrm>
        </p:grpSpPr>
        <p:sp>
          <p:nvSpPr>
            <p:cNvPr id="4012" name="Google Shape;4012;p77"/>
            <p:cNvSpPr/>
            <p:nvPr/>
          </p:nvSpPr>
          <p:spPr>
            <a:xfrm>
              <a:off x="6532143" y="2026715"/>
              <a:ext cx="668698" cy="617080"/>
            </a:xfrm>
            <a:custGeom>
              <a:avLst/>
              <a:gdLst/>
              <a:ahLst/>
              <a:cxnLst/>
              <a:rect l="l" t="t" r="r" b="b"/>
              <a:pathLst>
                <a:path w="36501" h="33688" extrusionOk="0">
                  <a:moveTo>
                    <a:pt x="19375" y="1"/>
                  </a:moveTo>
                  <a:cubicBezTo>
                    <a:pt x="14307" y="1"/>
                    <a:pt x="9291" y="2472"/>
                    <a:pt x="5924" y="6742"/>
                  </a:cubicBezTo>
                  <a:cubicBezTo>
                    <a:pt x="1043" y="12999"/>
                    <a:pt x="0" y="23052"/>
                    <a:pt x="5757" y="28976"/>
                  </a:cubicBezTo>
                  <a:cubicBezTo>
                    <a:pt x="8952" y="32298"/>
                    <a:pt x="13468" y="33688"/>
                    <a:pt x="17975" y="33688"/>
                  </a:cubicBezTo>
                  <a:cubicBezTo>
                    <a:pt x="19353" y="33688"/>
                    <a:pt x="20730" y="33558"/>
                    <a:pt x="22067" y="33314"/>
                  </a:cubicBezTo>
                  <a:cubicBezTo>
                    <a:pt x="27490" y="32104"/>
                    <a:pt x="32705" y="28809"/>
                    <a:pt x="34958" y="23219"/>
                  </a:cubicBezTo>
                  <a:cubicBezTo>
                    <a:pt x="36501" y="19590"/>
                    <a:pt x="36501" y="15585"/>
                    <a:pt x="35291" y="12123"/>
                  </a:cubicBezTo>
                  <a:cubicBezTo>
                    <a:pt x="33748" y="7242"/>
                    <a:pt x="30077" y="3071"/>
                    <a:pt x="25196" y="1152"/>
                  </a:cubicBezTo>
                  <a:cubicBezTo>
                    <a:pt x="23310" y="371"/>
                    <a:pt x="21338" y="1"/>
                    <a:pt x="19375"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77"/>
            <p:cNvSpPr/>
            <p:nvPr/>
          </p:nvSpPr>
          <p:spPr>
            <a:xfrm>
              <a:off x="6529083" y="2124219"/>
              <a:ext cx="659538" cy="521316"/>
            </a:xfrm>
            <a:custGeom>
              <a:avLst/>
              <a:gdLst/>
              <a:ahLst/>
              <a:cxnLst/>
              <a:rect l="l" t="t" r="r" b="b"/>
              <a:pathLst>
                <a:path w="36001" h="28460" extrusionOk="0">
                  <a:moveTo>
                    <a:pt x="7300" y="0"/>
                  </a:moveTo>
                  <a:cubicBezTo>
                    <a:pt x="6800" y="543"/>
                    <a:pt x="6424" y="1043"/>
                    <a:pt x="5924" y="1585"/>
                  </a:cubicBezTo>
                  <a:cubicBezTo>
                    <a:pt x="1043" y="7843"/>
                    <a:pt x="0" y="17729"/>
                    <a:pt x="5924" y="23820"/>
                  </a:cubicBezTo>
                  <a:cubicBezTo>
                    <a:pt x="8913" y="27058"/>
                    <a:pt x="13250" y="28460"/>
                    <a:pt x="17633" y="28460"/>
                  </a:cubicBezTo>
                  <a:cubicBezTo>
                    <a:pt x="19123" y="28460"/>
                    <a:pt x="20618" y="28298"/>
                    <a:pt x="22068" y="27991"/>
                  </a:cubicBezTo>
                  <a:cubicBezTo>
                    <a:pt x="27449" y="26948"/>
                    <a:pt x="32663" y="23486"/>
                    <a:pt x="34958" y="18105"/>
                  </a:cubicBezTo>
                  <a:cubicBezTo>
                    <a:pt x="35458" y="16686"/>
                    <a:pt x="35792" y="15477"/>
                    <a:pt x="36001" y="14100"/>
                  </a:cubicBezTo>
                  <a:lnTo>
                    <a:pt x="36001" y="14100"/>
                  </a:lnTo>
                  <a:cubicBezTo>
                    <a:pt x="33539" y="16519"/>
                    <a:pt x="30244" y="17896"/>
                    <a:pt x="27115" y="18605"/>
                  </a:cubicBezTo>
                  <a:cubicBezTo>
                    <a:pt x="25724" y="18900"/>
                    <a:pt x="24289" y="19051"/>
                    <a:pt x="22853" y="19051"/>
                  </a:cubicBezTo>
                  <a:cubicBezTo>
                    <a:pt x="18389" y="19051"/>
                    <a:pt x="13919" y="17590"/>
                    <a:pt x="10763" y="14434"/>
                  </a:cubicBezTo>
                  <a:cubicBezTo>
                    <a:pt x="7134" y="10596"/>
                    <a:pt x="6091" y="5215"/>
                    <a:pt x="7300"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77"/>
            <p:cNvSpPr/>
            <p:nvPr/>
          </p:nvSpPr>
          <p:spPr>
            <a:xfrm>
              <a:off x="6768288" y="2060108"/>
              <a:ext cx="213226" cy="196986"/>
            </a:xfrm>
            <a:custGeom>
              <a:avLst/>
              <a:gdLst/>
              <a:ahLst/>
              <a:cxnLst/>
              <a:rect l="l" t="t" r="r" b="b"/>
              <a:pathLst>
                <a:path w="11639" h="10754" extrusionOk="0">
                  <a:moveTo>
                    <a:pt x="6184" y="0"/>
                  </a:moveTo>
                  <a:cubicBezTo>
                    <a:pt x="4566" y="0"/>
                    <a:pt x="3009" y="754"/>
                    <a:pt x="1877" y="2124"/>
                  </a:cubicBezTo>
                  <a:cubicBezTo>
                    <a:pt x="334" y="4209"/>
                    <a:pt x="0" y="7338"/>
                    <a:pt x="1877" y="9257"/>
                  </a:cubicBezTo>
                  <a:cubicBezTo>
                    <a:pt x="2835" y="10311"/>
                    <a:pt x="4282" y="10753"/>
                    <a:pt x="5750" y="10753"/>
                  </a:cubicBezTo>
                  <a:cubicBezTo>
                    <a:pt x="6200" y="10753"/>
                    <a:pt x="6651" y="10712"/>
                    <a:pt x="7092" y="10634"/>
                  </a:cubicBezTo>
                  <a:cubicBezTo>
                    <a:pt x="8844" y="10300"/>
                    <a:pt x="10429" y="9257"/>
                    <a:pt x="11263" y="7505"/>
                  </a:cubicBezTo>
                  <a:cubicBezTo>
                    <a:pt x="11639" y="6295"/>
                    <a:pt x="11639" y="4919"/>
                    <a:pt x="11263" y="3876"/>
                  </a:cubicBezTo>
                  <a:cubicBezTo>
                    <a:pt x="10763" y="2291"/>
                    <a:pt x="9553" y="914"/>
                    <a:pt x="8135" y="372"/>
                  </a:cubicBezTo>
                  <a:cubicBezTo>
                    <a:pt x="7490" y="121"/>
                    <a:pt x="6832" y="0"/>
                    <a:pt x="6184"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77"/>
            <p:cNvSpPr/>
            <p:nvPr/>
          </p:nvSpPr>
          <p:spPr>
            <a:xfrm>
              <a:off x="6662819" y="2245701"/>
              <a:ext cx="57342" cy="129926"/>
            </a:xfrm>
            <a:custGeom>
              <a:avLst/>
              <a:gdLst/>
              <a:ahLst/>
              <a:cxnLst/>
              <a:rect l="l" t="t" r="r" b="b"/>
              <a:pathLst>
                <a:path w="3130" h="7093" extrusionOk="0">
                  <a:moveTo>
                    <a:pt x="1586" y="1"/>
                  </a:moveTo>
                  <a:cubicBezTo>
                    <a:pt x="710" y="1"/>
                    <a:pt x="0" y="668"/>
                    <a:pt x="0" y="1544"/>
                  </a:cubicBezTo>
                  <a:lnTo>
                    <a:pt x="0" y="5382"/>
                  </a:lnTo>
                  <a:cubicBezTo>
                    <a:pt x="0" y="6258"/>
                    <a:pt x="710" y="7092"/>
                    <a:pt x="1586" y="7092"/>
                  </a:cubicBezTo>
                  <a:cubicBezTo>
                    <a:pt x="2420" y="7092"/>
                    <a:pt x="3129" y="6258"/>
                    <a:pt x="3129" y="5382"/>
                  </a:cubicBezTo>
                  <a:lnTo>
                    <a:pt x="3129" y="1544"/>
                  </a:lnTo>
                  <a:cubicBezTo>
                    <a:pt x="3129" y="668"/>
                    <a:pt x="2420" y="1"/>
                    <a:pt x="1586"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77"/>
            <p:cNvSpPr/>
            <p:nvPr/>
          </p:nvSpPr>
          <p:spPr>
            <a:xfrm>
              <a:off x="7031931" y="2245701"/>
              <a:ext cx="57342" cy="129926"/>
            </a:xfrm>
            <a:custGeom>
              <a:avLst/>
              <a:gdLst/>
              <a:ahLst/>
              <a:cxnLst/>
              <a:rect l="l" t="t" r="r" b="b"/>
              <a:pathLst>
                <a:path w="3130" h="7093" extrusionOk="0">
                  <a:moveTo>
                    <a:pt x="1586" y="1"/>
                  </a:moveTo>
                  <a:cubicBezTo>
                    <a:pt x="710" y="1"/>
                    <a:pt x="1" y="668"/>
                    <a:pt x="1" y="1544"/>
                  </a:cubicBezTo>
                  <a:lnTo>
                    <a:pt x="1" y="5382"/>
                  </a:lnTo>
                  <a:cubicBezTo>
                    <a:pt x="1" y="6258"/>
                    <a:pt x="710" y="7092"/>
                    <a:pt x="1586" y="7092"/>
                  </a:cubicBezTo>
                  <a:cubicBezTo>
                    <a:pt x="2462" y="7092"/>
                    <a:pt x="3130" y="6258"/>
                    <a:pt x="3130" y="5382"/>
                  </a:cubicBezTo>
                  <a:lnTo>
                    <a:pt x="3130" y="1544"/>
                  </a:lnTo>
                  <a:cubicBezTo>
                    <a:pt x="3130" y="668"/>
                    <a:pt x="2462" y="1"/>
                    <a:pt x="1586"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77"/>
            <p:cNvSpPr/>
            <p:nvPr/>
          </p:nvSpPr>
          <p:spPr>
            <a:xfrm>
              <a:off x="6707135" y="2421292"/>
              <a:ext cx="337821" cy="107157"/>
            </a:xfrm>
            <a:custGeom>
              <a:avLst/>
              <a:gdLst/>
              <a:ahLst/>
              <a:cxnLst/>
              <a:rect l="l" t="t" r="r" b="b"/>
              <a:pathLst>
                <a:path w="18440" h="5850" extrusionOk="0">
                  <a:moveTo>
                    <a:pt x="17111" y="0"/>
                  </a:moveTo>
                  <a:cubicBezTo>
                    <a:pt x="16709" y="0"/>
                    <a:pt x="16307" y="274"/>
                    <a:pt x="16186" y="635"/>
                  </a:cubicBezTo>
                  <a:cubicBezTo>
                    <a:pt x="16020" y="844"/>
                    <a:pt x="14601" y="3597"/>
                    <a:pt x="9220" y="3597"/>
                  </a:cubicBezTo>
                  <a:cubicBezTo>
                    <a:pt x="3839" y="3597"/>
                    <a:pt x="2295" y="844"/>
                    <a:pt x="2295" y="635"/>
                  </a:cubicBezTo>
                  <a:cubicBezTo>
                    <a:pt x="2139" y="260"/>
                    <a:pt x="1724" y="72"/>
                    <a:pt x="1228" y="72"/>
                  </a:cubicBezTo>
                  <a:cubicBezTo>
                    <a:pt x="1062" y="72"/>
                    <a:pt x="887" y="93"/>
                    <a:pt x="710" y="135"/>
                  </a:cubicBezTo>
                  <a:cubicBezTo>
                    <a:pt x="209" y="468"/>
                    <a:pt x="1" y="1011"/>
                    <a:pt x="209" y="1678"/>
                  </a:cubicBezTo>
                  <a:cubicBezTo>
                    <a:pt x="376" y="1887"/>
                    <a:pt x="2295" y="5849"/>
                    <a:pt x="9220" y="5849"/>
                  </a:cubicBezTo>
                  <a:cubicBezTo>
                    <a:pt x="16186" y="5849"/>
                    <a:pt x="18105" y="1887"/>
                    <a:pt x="18105" y="1678"/>
                  </a:cubicBezTo>
                  <a:cubicBezTo>
                    <a:pt x="18439" y="1011"/>
                    <a:pt x="18272" y="301"/>
                    <a:pt x="17563" y="135"/>
                  </a:cubicBezTo>
                  <a:cubicBezTo>
                    <a:pt x="17423" y="41"/>
                    <a:pt x="17267" y="0"/>
                    <a:pt x="17111"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77"/>
            <p:cNvSpPr/>
            <p:nvPr/>
          </p:nvSpPr>
          <p:spPr>
            <a:xfrm>
              <a:off x="6580288" y="2394713"/>
              <a:ext cx="175011" cy="70321"/>
            </a:xfrm>
            <a:custGeom>
              <a:avLst/>
              <a:gdLst/>
              <a:ahLst/>
              <a:cxnLst/>
              <a:rect l="l" t="t" r="r" b="b"/>
              <a:pathLst>
                <a:path w="9553" h="3839" extrusionOk="0">
                  <a:moveTo>
                    <a:pt x="4672" y="0"/>
                  </a:moveTo>
                  <a:cubicBezTo>
                    <a:pt x="2086" y="0"/>
                    <a:pt x="0" y="876"/>
                    <a:pt x="0" y="1919"/>
                  </a:cubicBezTo>
                  <a:cubicBezTo>
                    <a:pt x="0" y="2962"/>
                    <a:pt x="2086" y="3838"/>
                    <a:pt x="4672" y="3838"/>
                  </a:cubicBezTo>
                  <a:cubicBezTo>
                    <a:pt x="7300" y="3838"/>
                    <a:pt x="9553" y="2962"/>
                    <a:pt x="9553" y="1919"/>
                  </a:cubicBezTo>
                  <a:cubicBezTo>
                    <a:pt x="9553" y="876"/>
                    <a:pt x="7300" y="0"/>
                    <a:pt x="467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77"/>
            <p:cNvSpPr/>
            <p:nvPr/>
          </p:nvSpPr>
          <p:spPr>
            <a:xfrm>
              <a:off x="6997544" y="2394713"/>
              <a:ext cx="175029" cy="70321"/>
            </a:xfrm>
            <a:custGeom>
              <a:avLst/>
              <a:gdLst/>
              <a:ahLst/>
              <a:cxnLst/>
              <a:rect l="l" t="t" r="r" b="b"/>
              <a:pathLst>
                <a:path w="9554" h="3839" extrusionOk="0">
                  <a:moveTo>
                    <a:pt x="4840" y="0"/>
                  </a:moveTo>
                  <a:cubicBezTo>
                    <a:pt x="2086" y="0"/>
                    <a:pt x="1" y="876"/>
                    <a:pt x="1" y="1919"/>
                  </a:cubicBezTo>
                  <a:cubicBezTo>
                    <a:pt x="1" y="2962"/>
                    <a:pt x="2086" y="3838"/>
                    <a:pt x="4840" y="3838"/>
                  </a:cubicBezTo>
                  <a:cubicBezTo>
                    <a:pt x="7468" y="3838"/>
                    <a:pt x="9554" y="2962"/>
                    <a:pt x="9554" y="1919"/>
                  </a:cubicBezTo>
                  <a:cubicBezTo>
                    <a:pt x="9554" y="876"/>
                    <a:pt x="7468" y="0"/>
                    <a:pt x="4840"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77"/>
            <p:cNvSpPr/>
            <p:nvPr/>
          </p:nvSpPr>
          <p:spPr>
            <a:xfrm>
              <a:off x="7118291" y="2375608"/>
              <a:ext cx="44353" cy="45098"/>
            </a:xfrm>
            <a:custGeom>
              <a:avLst/>
              <a:gdLst/>
              <a:ahLst/>
              <a:cxnLst/>
              <a:rect l="l" t="t" r="r" b="b"/>
              <a:pathLst>
                <a:path w="2421" h="2462" extrusionOk="0">
                  <a:moveTo>
                    <a:pt x="1210" y="0"/>
                  </a:moveTo>
                  <a:cubicBezTo>
                    <a:pt x="501" y="0"/>
                    <a:pt x="1" y="543"/>
                    <a:pt x="1" y="1252"/>
                  </a:cubicBezTo>
                  <a:cubicBezTo>
                    <a:pt x="1" y="1919"/>
                    <a:pt x="501" y="2462"/>
                    <a:pt x="1210" y="2462"/>
                  </a:cubicBezTo>
                  <a:cubicBezTo>
                    <a:pt x="1920" y="2462"/>
                    <a:pt x="2420" y="1919"/>
                    <a:pt x="2420" y="1252"/>
                  </a:cubicBezTo>
                  <a:cubicBezTo>
                    <a:pt x="2420" y="543"/>
                    <a:pt x="1920" y="0"/>
                    <a:pt x="1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77"/>
            <p:cNvSpPr/>
            <p:nvPr/>
          </p:nvSpPr>
          <p:spPr>
            <a:xfrm>
              <a:off x="6615444" y="2375608"/>
              <a:ext cx="41275" cy="45098"/>
            </a:xfrm>
            <a:custGeom>
              <a:avLst/>
              <a:gdLst/>
              <a:ahLst/>
              <a:cxnLst/>
              <a:rect l="l" t="t" r="r" b="b"/>
              <a:pathLst>
                <a:path w="2253" h="2462" extrusionOk="0">
                  <a:moveTo>
                    <a:pt x="1043" y="0"/>
                  </a:moveTo>
                  <a:cubicBezTo>
                    <a:pt x="501" y="0"/>
                    <a:pt x="0" y="543"/>
                    <a:pt x="0" y="1252"/>
                  </a:cubicBezTo>
                  <a:cubicBezTo>
                    <a:pt x="0" y="1919"/>
                    <a:pt x="501" y="2462"/>
                    <a:pt x="1043" y="2462"/>
                  </a:cubicBezTo>
                  <a:cubicBezTo>
                    <a:pt x="1710" y="2462"/>
                    <a:pt x="2253" y="1919"/>
                    <a:pt x="2253" y="1252"/>
                  </a:cubicBezTo>
                  <a:cubicBezTo>
                    <a:pt x="2253" y="543"/>
                    <a:pt x="1710"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2" name="Google Shape;4022;p77"/>
          <p:cNvGrpSpPr/>
          <p:nvPr/>
        </p:nvGrpSpPr>
        <p:grpSpPr>
          <a:xfrm>
            <a:off x="5392675" y="2647950"/>
            <a:ext cx="668717" cy="618820"/>
            <a:chOff x="5392675" y="2026715"/>
            <a:chExt cx="668717" cy="618820"/>
          </a:xfrm>
        </p:grpSpPr>
        <p:sp>
          <p:nvSpPr>
            <p:cNvPr id="4023" name="Google Shape;4023;p77"/>
            <p:cNvSpPr/>
            <p:nvPr/>
          </p:nvSpPr>
          <p:spPr>
            <a:xfrm>
              <a:off x="5392675" y="2026715"/>
              <a:ext cx="668717" cy="617080"/>
            </a:xfrm>
            <a:custGeom>
              <a:avLst/>
              <a:gdLst/>
              <a:ahLst/>
              <a:cxnLst/>
              <a:rect l="l" t="t" r="r" b="b"/>
              <a:pathLst>
                <a:path w="36502" h="33688" extrusionOk="0">
                  <a:moveTo>
                    <a:pt x="19423" y="1"/>
                  </a:moveTo>
                  <a:cubicBezTo>
                    <a:pt x="14295" y="1"/>
                    <a:pt x="9327" y="2472"/>
                    <a:pt x="6049" y="6742"/>
                  </a:cubicBezTo>
                  <a:cubicBezTo>
                    <a:pt x="1043" y="12999"/>
                    <a:pt x="1" y="23052"/>
                    <a:pt x="5882" y="28976"/>
                  </a:cubicBezTo>
                  <a:cubicBezTo>
                    <a:pt x="9077" y="32298"/>
                    <a:pt x="13496" y="33688"/>
                    <a:pt x="17976" y="33688"/>
                  </a:cubicBezTo>
                  <a:cubicBezTo>
                    <a:pt x="19345" y="33688"/>
                    <a:pt x="20720" y="33558"/>
                    <a:pt x="22068" y="33314"/>
                  </a:cubicBezTo>
                  <a:cubicBezTo>
                    <a:pt x="27449" y="32104"/>
                    <a:pt x="32664" y="28809"/>
                    <a:pt x="34916" y="23219"/>
                  </a:cubicBezTo>
                  <a:cubicBezTo>
                    <a:pt x="36501" y="19590"/>
                    <a:pt x="36501" y="15585"/>
                    <a:pt x="35459" y="12123"/>
                  </a:cubicBezTo>
                  <a:cubicBezTo>
                    <a:pt x="33707" y="7242"/>
                    <a:pt x="30036" y="3071"/>
                    <a:pt x="25363" y="1152"/>
                  </a:cubicBezTo>
                  <a:cubicBezTo>
                    <a:pt x="23419" y="371"/>
                    <a:pt x="21409" y="1"/>
                    <a:pt x="19423"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77"/>
            <p:cNvSpPr/>
            <p:nvPr/>
          </p:nvSpPr>
          <p:spPr>
            <a:xfrm>
              <a:off x="5392675" y="2124219"/>
              <a:ext cx="658787" cy="521316"/>
            </a:xfrm>
            <a:custGeom>
              <a:avLst/>
              <a:gdLst/>
              <a:ahLst/>
              <a:cxnLst/>
              <a:rect l="l" t="t" r="r" b="b"/>
              <a:pathLst>
                <a:path w="35960" h="28460" extrusionOk="0">
                  <a:moveTo>
                    <a:pt x="7301" y="0"/>
                  </a:moveTo>
                  <a:cubicBezTo>
                    <a:pt x="6758" y="543"/>
                    <a:pt x="6425" y="1043"/>
                    <a:pt x="6049" y="1585"/>
                  </a:cubicBezTo>
                  <a:cubicBezTo>
                    <a:pt x="1043" y="7843"/>
                    <a:pt x="1" y="17729"/>
                    <a:pt x="5882" y="23820"/>
                  </a:cubicBezTo>
                  <a:cubicBezTo>
                    <a:pt x="8996" y="27058"/>
                    <a:pt x="13271" y="28460"/>
                    <a:pt x="17633" y="28460"/>
                  </a:cubicBezTo>
                  <a:cubicBezTo>
                    <a:pt x="19116" y="28460"/>
                    <a:pt x="20608" y="28298"/>
                    <a:pt x="22068" y="27991"/>
                  </a:cubicBezTo>
                  <a:cubicBezTo>
                    <a:pt x="27449" y="26948"/>
                    <a:pt x="32664" y="23486"/>
                    <a:pt x="34916" y="18105"/>
                  </a:cubicBezTo>
                  <a:cubicBezTo>
                    <a:pt x="35625" y="16686"/>
                    <a:pt x="35959" y="15477"/>
                    <a:pt x="35959" y="14100"/>
                  </a:cubicBezTo>
                  <a:lnTo>
                    <a:pt x="35959" y="14100"/>
                  </a:lnTo>
                  <a:cubicBezTo>
                    <a:pt x="33540" y="16519"/>
                    <a:pt x="30411" y="17896"/>
                    <a:pt x="27115" y="18605"/>
                  </a:cubicBezTo>
                  <a:cubicBezTo>
                    <a:pt x="25715" y="18900"/>
                    <a:pt x="24274" y="19051"/>
                    <a:pt x="22836" y="19051"/>
                  </a:cubicBezTo>
                  <a:cubicBezTo>
                    <a:pt x="18365" y="19051"/>
                    <a:pt x="13919" y="17590"/>
                    <a:pt x="10763" y="14434"/>
                  </a:cubicBezTo>
                  <a:cubicBezTo>
                    <a:pt x="7092" y="10596"/>
                    <a:pt x="6258" y="5215"/>
                    <a:pt x="730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77"/>
            <p:cNvSpPr/>
            <p:nvPr/>
          </p:nvSpPr>
          <p:spPr>
            <a:xfrm>
              <a:off x="5631110" y="2060108"/>
              <a:ext cx="216304" cy="196986"/>
            </a:xfrm>
            <a:custGeom>
              <a:avLst/>
              <a:gdLst/>
              <a:ahLst/>
              <a:cxnLst/>
              <a:rect l="l" t="t" r="r" b="b"/>
              <a:pathLst>
                <a:path w="11807" h="10754" extrusionOk="0">
                  <a:moveTo>
                    <a:pt x="6219" y="0"/>
                  </a:moveTo>
                  <a:cubicBezTo>
                    <a:pt x="4592" y="0"/>
                    <a:pt x="3022" y="754"/>
                    <a:pt x="1920" y="2124"/>
                  </a:cubicBezTo>
                  <a:cubicBezTo>
                    <a:pt x="334" y="4209"/>
                    <a:pt x="1" y="7338"/>
                    <a:pt x="1920" y="9257"/>
                  </a:cubicBezTo>
                  <a:cubicBezTo>
                    <a:pt x="2973" y="10311"/>
                    <a:pt x="4345" y="10753"/>
                    <a:pt x="5791" y="10753"/>
                  </a:cubicBezTo>
                  <a:cubicBezTo>
                    <a:pt x="6234" y="10753"/>
                    <a:pt x="6684" y="10712"/>
                    <a:pt x="7134" y="10634"/>
                  </a:cubicBezTo>
                  <a:cubicBezTo>
                    <a:pt x="8886" y="10300"/>
                    <a:pt x="10596" y="9257"/>
                    <a:pt x="11306" y="7505"/>
                  </a:cubicBezTo>
                  <a:cubicBezTo>
                    <a:pt x="11806" y="6295"/>
                    <a:pt x="11806" y="4919"/>
                    <a:pt x="11306" y="3876"/>
                  </a:cubicBezTo>
                  <a:cubicBezTo>
                    <a:pt x="10763" y="2291"/>
                    <a:pt x="9720" y="914"/>
                    <a:pt x="8177" y="372"/>
                  </a:cubicBezTo>
                  <a:cubicBezTo>
                    <a:pt x="7533" y="121"/>
                    <a:pt x="6871" y="0"/>
                    <a:pt x="621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77"/>
            <p:cNvSpPr/>
            <p:nvPr/>
          </p:nvSpPr>
          <p:spPr>
            <a:xfrm>
              <a:off x="5535590" y="2248760"/>
              <a:ext cx="60383" cy="130695"/>
            </a:xfrm>
            <a:custGeom>
              <a:avLst/>
              <a:gdLst/>
              <a:ahLst/>
              <a:cxnLst/>
              <a:rect l="l" t="t" r="r" b="b"/>
              <a:pathLst>
                <a:path w="3296" h="7135" extrusionOk="0">
                  <a:moveTo>
                    <a:pt x="1752" y="1"/>
                  </a:moveTo>
                  <a:cubicBezTo>
                    <a:pt x="876" y="1"/>
                    <a:pt x="0" y="668"/>
                    <a:pt x="0" y="1544"/>
                  </a:cubicBezTo>
                  <a:lnTo>
                    <a:pt x="0" y="5549"/>
                  </a:lnTo>
                  <a:cubicBezTo>
                    <a:pt x="0" y="6425"/>
                    <a:pt x="876" y="7134"/>
                    <a:pt x="1752" y="7134"/>
                  </a:cubicBezTo>
                  <a:cubicBezTo>
                    <a:pt x="2628" y="7134"/>
                    <a:pt x="3296" y="6425"/>
                    <a:pt x="3296" y="5549"/>
                  </a:cubicBezTo>
                  <a:lnTo>
                    <a:pt x="3296" y="1544"/>
                  </a:lnTo>
                  <a:cubicBezTo>
                    <a:pt x="3296" y="668"/>
                    <a:pt x="2628" y="1"/>
                    <a:pt x="175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77"/>
            <p:cNvSpPr/>
            <p:nvPr/>
          </p:nvSpPr>
          <p:spPr>
            <a:xfrm>
              <a:off x="5908530" y="2248760"/>
              <a:ext cx="57323" cy="130695"/>
            </a:xfrm>
            <a:custGeom>
              <a:avLst/>
              <a:gdLst/>
              <a:ahLst/>
              <a:cxnLst/>
              <a:rect l="l" t="t" r="r" b="b"/>
              <a:pathLst>
                <a:path w="3129" h="7135" extrusionOk="0">
                  <a:moveTo>
                    <a:pt x="1544" y="1"/>
                  </a:moveTo>
                  <a:cubicBezTo>
                    <a:pt x="668" y="1"/>
                    <a:pt x="0" y="668"/>
                    <a:pt x="0" y="1544"/>
                  </a:cubicBezTo>
                  <a:lnTo>
                    <a:pt x="0" y="5549"/>
                  </a:lnTo>
                  <a:cubicBezTo>
                    <a:pt x="0" y="6425"/>
                    <a:pt x="668" y="7134"/>
                    <a:pt x="1544" y="7134"/>
                  </a:cubicBezTo>
                  <a:cubicBezTo>
                    <a:pt x="2420" y="7134"/>
                    <a:pt x="3129" y="6425"/>
                    <a:pt x="3129" y="5549"/>
                  </a:cubicBezTo>
                  <a:lnTo>
                    <a:pt x="3129" y="1544"/>
                  </a:lnTo>
                  <a:cubicBezTo>
                    <a:pt x="3129" y="668"/>
                    <a:pt x="2420" y="1"/>
                    <a:pt x="1544"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77"/>
            <p:cNvSpPr/>
            <p:nvPr/>
          </p:nvSpPr>
          <p:spPr>
            <a:xfrm>
              <a:off x="5672385" y="2410760"/>
              <a:ext cx="155922" cy="171946"/>
            </a:xfrm>
            <a:custGeom>
              <a:avLst/>
              <a:gdLst/>
              <a:ahLst/>
              <a:cxnLst/>
              <a:rect l="l" t="t" r="r" b="b"/>
              <a:pathLst>
                <a:path w="8511" h="9387" extrusionOk="0">
                  <a:moveTo>
                    <a:pt x="4339" y="0"/>
                  </a:moveTo>
                  <a:cubicBezTo>
                    <a:pt x="1919" y="0"/>
                    <a:pt x="0" y="2086"/>
                    <a:pt x="0" y="4714"/>
                  </a:cubicBezTo>
                  <a:cubicBezTo>
                    <a:pt x="0" y="7300"/>
                    <a:pt x="1919" y="9386"/>
                    <a:pt x="4339" y="9386"/>
                  </a:cubicBezTo>
                  <a:cubicBezTo>
                    <a:pt x="6633" y="9386"/>
                    <a:pt x="8510" y="7300"/>
                    <a:pt x="8510" y="4714"/>
                  </a:cubicBezTo>
                  <a:cubicBezTo>
                    <a:pt x="8510" y="2086"/>
                    <a:pt x="6633" y="0"/>
                    <a:pt x="4339"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77"/>
            <p:cNvSpPr/>
            <p:nvPr/>
          </p:nvSpPr>
          <p:spPr>
            <a:xfrm>
              <a:off x="5500434" y="2116269"/>
              <a:ext cx="105487" cy="62206"/>
            </a:xfrm>
            <a:custGeom>
              <a:avLst/>
              <a:gdLst/>
              <a:ahLst/>
              <a:cxnLst/>
              <a:rect l="l" t="t" r="r" b="b"/>
              <a:pathLst>
                <a:path w="5758" h="3396" extrusionOk="0">
                  <a:moveTo>
                    <a:pt x="3639" y="1"/>
                  </a:moveTo>
                  <a:cubicBezTo>
                    <a:pt x="3292" y="1"/>
                    <a:pt x="2949" y="39"/>
                    <a:pt x="2628" y="101"/>
                  </a:cubicBezTo>
                  <a:cubicBezTo>
                    <a:pt x="1043" y="601"/>
                    <a:pt x="376" y="2353"/>
                    <a:pt x="167" y="2353"/>
                  </a:cubicBezTo>
                  <a:cubicBezTo>
                    <a:pt x="0" y="2687"/>
                    <a:pt x="167" y="3062"/>
                    <a:pt x="543" y="3229"/>
                  </a:cubicBezTo>
                  <a:cubicBezTo>
                    <a:pt x="710" y="3396"/>
                    <a:pt x="710" y="3396"/>
                    <a:pt x="876" y="3396"/>
                  </a:cubicBezTo>
                  <a:cubicBezTo>
                    <a:pt x="1043" y="3396"/>
                    <a:pt x="1210" y="3229"/>
                    <a:pt x="1419" y="3062"/>
                  </a:cubicBezTo>
                  <a:cubicBezTo>
                    <a:pt x="1419" y="2895"/>
                    <a:pt x="2086" y="1644"/>
                    <a:pt x="3129" y="1310"/>
                  </a:cubicBezTo>
                  <a:cubicBezTo>
                    <a:pt x="3288" y="1261"/>
                    <a:pt x="3443" y="1241"/>
                    <a:pt x="3597" y="1241"/>
                  </a:cubicBezTo>
                  <a:cubicBezTo>
                    <a:pt x="3968" y="1241"/>
                    <a:pt x="4331" y="1359"/>
                    <a:pt x="4714" y="1477"/>
                  </a:cubicBezTo>
                  <a:cubicBezTo>
                    <a:pt x="4852" y="1546"/>
                    <a:pt x="5026" y="1587"/>
                    <a:pt x="5183" y="1587"/>
                  </a:cubicBezTo>
                  <a:cubicBezTo>
                    <a:pt x="5404" y="1587"/>
                    <a:pt x="5590" y="1506"/>
                    <a:pt x="5590" y="1310"/>
                  </a:cubicBezTo>
                  <a:cubicBezTo>
                    <a:pt x="5757" y="977"/>
                    <a:pt x="5757" y="601"/>
                    <a:pt x="5382" y="434"/>
                  </a:cubicBezTo>
                  <a:cubicBezTo>
                    <a:pt x="4853" y="117"/>
                    <a:pt x="4240" y="1"/>
                    <a:pt x="363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77"/>
            <p:cNvSpPr/>
            <p:nvPr/>
          </p:nvSpPr>
          <p:spPr>
            <a:xfrm>
              <a:off x="5885593" y="2116269"/>
              <a:ext cx="105487" cy="59166"/>
            </a:xfrm>
            <a:custGeom>
              <a:avLst/>
              <a:gdLst/>
              <a:ahLst/>
              <a:cxnLst/>
              <a:rect l="l" t="t" r="r" b="b"/>
              <a:pathLst>
                <a:path w="5758" h="3230" extrusionOk="0">
                  <a:moveTo>
                    <a:pt x="2191" y="1"/>
                  </a:moveTo>
                  <a:cubicBezTo>
                    <a:pt x="1632" y="1"/>
                    <a:pt x="1038" y="117"/>
                    <a:pt x="376" y="434"/>
                  </a:cubicBezTo>
                  <a:cubicBezTo>
                    <a:pt x="1" y="601"/>
                    <a:pt x="1" y="977"/>
                    <a:pt x="209" y="1310"/>
                  </a:cubicBezTo>
                  <a:cubicBezTo>
                    <a:pt x="376" y="1644"/>
                    <a:pt x="710" y="1644"/>
                    <a:pt x="1044" y="1644"/>
                  </a:cubicBezTo>
                  <a:cubicBezTo>
                    <a:pt x="1441" y="1400"/>
                    <a:pt x="1815" y="1245"/>
                    <a:pt x="2200" y="1245"/>
                  </a:cubicBezTo>
                  <a:cubicBezTo>
                    <a:pt x="2341" y="1245"/>
                    <a:pt x="2484" y="1266"/>
                    <a:pt x="2629" y="1310"/>
                  </a:cubicBezTo>
                  <a:cubicBezTo>
                    <a:pt x="3672" y="1644"/>
                    <a:pt x="4381" y="2895"/>
                    <a:pt x="4381" y="2895"/>
                  </a:cubicBezTo>
                  <a:cubicBezTo>
                    <a:pt x="4548" y="3229"/>
                    <a:pt x="4715" y="3229"/>
                    <a:pt x="4882" y="3229"/>
                  </a:cubicBezTo>
                  <a:lnTo>
                    <a:pt x="5215" y="3229"/>
                  </a:lnTo>
                  <a:cubicBezTo>
                    <a:pt x="5591" y="3062"/>
                    <a:pt x="5758" y="2687"/>
                    <a:pt x="5591" y="2353"/>
                  </a:cubicBezTo>
                  <a:cubicBezTo>
                    <a:pt x="5424" y="2353"/>
                    <a:pt x="4715" y="601"/>
                    <a:pt x="3130" y="101"/>
                  </a:cubicBezTo>
                  <a:cubicBezTo>
                    <a:pt x="2824" y="39"/>
                    <a:pt x="2513" y="1"/>
                    <a:pt x="2191"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77"/>
            <p:cNvSpPr/>
            <p:nvPr/>
          </p:nvSpPr>
          <p:spPr>
            <a:xfrm>
              <a:off x="5459159" y="2382477"/>
              <a:ext cx="175029" cy="73380"/>
            </a:xfrm>
            <a:custGeom>
              <a:avLst/>
              <a:gdLst/>
              <a:ahLst/>
              <a:cxnLst/>
              <a:rect l="l" t="t" r="r" b="b"/>
              <a:pathLst>
                <a:path w="9554" h="4006" extrusionOk="0">
                  <a:moveTo>
                    <a:pt x="4881" y="1"/>
                  </a:moveTo>
                  <a:cubicBezTo>
                    <a:pt x="2087" y="1"/>
                    <a:pt x="1" y="1044"/>
                    <a:pt x="1" y="2087"/>
                  </a:cubicBezTo>
                  <a:cubicBezTo>
                    <a:pt x="1" y="3130"/>
                    <a:pt x="2087" y="4006"/>
                    <a:pt x="4881" y="4006"/>
                  </a:cubicBezTo>
                  <a:cubicBezTo>
                    <a:pt x="7468" y="4006"/>
                    <a:pt x="9554" y="3130"/>
                    <a:pt x="9554" y="2087"/>
                  </a:cubicBezTo>
                  <a:cubicBezTo>
                    <a:pt x="9554" y="1044"/>
                    <a:pt x="7468" y="1"/>
                    <a:pt x="4881"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77"/>
            <p:cNvSpPr/>
            <p:nvPr/>
          </p:nvSpPr>
          <p:spPr>
            <a:xfrm>
              <a:off x="5876433" y="2382477"/>
              <a:ext cx="175029" cy="73380"/>
            </a:xfrm>
            <a:custGeom>
              <a:avLst/>
              <a:gdLst/>
              <a:ahLst/>
              <a:cxnLst/>
              <a:rect l="l" t="t" r="r" b="b"/>
              <a:pathLst>
                <a:path w="9554" h="4006" extrusionOk="0">
                  <a:moveTo>
                    <a:pt x="4881" y="1"/>
                  </a:moveTo>
                  <a:cubicBezTo>
                    <a:pt x="2253" y="1"/>
                    <a:pt x="0" y="1044"/>
                    <a:pt x="0" y="2087"/>
                  </a:cubicBezTo>
                  <a:cubicBezTo>
                    <a:pt x="0" y="3130"/>
                    <a:pt x="2253" y="4006"/>
                    <a:pt x="4881" y="4006"/>
                  </a:cubicBezTo>
                  <a:cubicBezTo>
                    <a:pt x="7467" y="4006"/>
                    <a:pt x="9553" y="3130"/>
                    <a:pt x="9553" y="2087"/>
                  </a:cubicBezTo>
                  <a:cubicBezTo>
                    <a:pt x="9553" y="1044"/>
                    <a:pt x="7467" y="1"/>
                    <a:pt x="4881"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77"/>
            <p:cNvSpPr/>
            <p:nvPr/>
          </p:nvSpPr>
          <p:spPr>
            <a:xfrm>
              <a:off x="5997180" y="2366431"/>
              <a:ext cx="45104" cy="44347"/>
            </a:xfrm>
            <a:custGeom>
              <a:avLst/>
              <a:gdLst/>
              <a:ahLst/>
              <a:cxnLst/>
              <a:rect l="l" t="t" r="r" b="b"/>
              <a:pathLst>
                <a:path w="2462" h="2421" extrusionOk="0">
                  <a:moveTo>
                    <a:pt x="1210" y="1"/>
                  </a:moveTo>
                  <a:cubicBezTo>
                    <a:pt x="543" y="1"/>
                    <a:pt x="0" y="501"/>
                    <a:pt x="0" y="1211"/>
                  </a:cubicBezTo>
                  <a:cubicBezTo>
                    <a:pt x="0" y="1920"/>
                    <a:pt x="543" y="2420"/>
                    <a:pt x="1210" y="2420"/>
                  </a:cubicBezTo>
                  <a:cubicBezTo>
                    <a:pt x="1919" y="2420"/>
                    <a:pt x="2462" y="1920"/>
                    <a:pt x="2462" y="1211"/>
                  </a:cubicBezTo>
                  <a:cubicBezTo>
                    <a:pt x="2462" y="501"/>
                    <a:pt x="1919" y="1"/>
                    <a:pt x="1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77"/>
            <p:cNvSpPr/>
            <p:nvPr/>
          </p:nvSpPr>
          <p:spPr>
            <a:xfrm>
              <a:off x="5494315" y="2366431"/>
              <a:ext cx="44353" cy="44347"/>
            </a:xfrm>
            <a:custGeom>
              <a:avLst/>
              <a:gdLst/>
              <a:ahLst/>
              <a:cxnLst/>
              <a:rect l="l" t="t" r="r" b="b"/>
              <a:pathLst>
                <a:path w="2421" h="2421" extrusionOk="0">
                  <a:moveTo>
                    <a:pt x="1210" y="1"/>
                  </a:moveTo>
                  <a:cubicBezTo>
                    <a:pt x="501" y="1"/>
                    <a:pt x="1" y="501"/>
                    <a:pt x="1" y="1211"/>
                  </a:cubicBezTo>
                  <a:cubicBezTo>
                    <a:pt x="1" y="1920"/>
                    <a:pt x="501" y="2420"/>
                    <a:pt x="1210" y="2420"/>
                  </a:cubicBezTo>
                  <a:cubicBezTo>
                    <a:pt x="1920" y="2420"/>
                    <a:pt x="2420" y="1920"/>
                    <a:pt x="2420" y="1211"/>
                  </a:cubicBezTo>
                  <a:cubicBezTo>
                    <a:pt x="2420" y="501"/>
                    <a:pt x="1920" y="1"/>
                    <a:pt x="1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5" name="Google Shape;4035;p77"/>
          <p:cNvGrpSpPr/>
          <p:nvPr/>
        </p:nvGrpSpPr>
        <p:grpSpPr>
          <a:xfrm>
            <a:off x="3083952" y="2647950"/>
            <a:ext cx="668717" cy="618820"/>
            <a:chOff x="3083952" y="2026715"/>
            <a:chExt cx="668717" cy="618820"/>
          </a:xfrm>
        </p:grpSpPr>
        <p:sp>
          <p:nvSpPr>
            <p:cNvPr id="4036" name="Google Shape;4036;p77"/>
            <p:cNvSpPr/>
            <p:nvPr/>
          </p:nvSpPr>
          <p:spPr>
            <a:xfrm>
              <a:off x="3083952" y="2026715"/>
              <a:ext cx="668717" cy="617080"/>
            </a:xfrm>
            <a:custGeom>
              <a:avLst/>
              <a:gdLst/>
              <a:ahLst/>
              <a:cxnLst/>
              <a:rect l="l" t="t" r="r" b="b"/>
              <a:pathLst>
                <a:path w="36502" h="33688" extrusionOk="0">
                  <a:moveTo>
                    <a:pt x="19452" y="1"/>
                  </a:moveTo>
                  <a:cubicBezTo>
                    <a:pt x="14365" y="1"/>
                    <a:pt x="9459" y="2472"/>
                    <a:pt x="6091" y="6742"/>
                  </a:cubicBezTo>
                  <a:cubicBezTo>
                    <a:pt x="1043" y="12999"/>
                    <a:pt x="1" y="23052"/>
                    <a:pt x="5882" y="28976"/>
                  </a:cubicBezTo>
                  <a:cubicBezTo>
                    <a:pt x="9077" y="32298"/>
                    <a:pt x="13618" y="33688"/>
                    <a:pt x="18062" y="33688"/>
                  </a:cubicBezTo>
                  <a:cubicBezTo>
                    <a:pt x="19420" y="33688"/>
                    <a:pt x="20769" y="33558"/>
                    <a:pt x="22068" y="33314"/>
                  </a:cubicBezTo>
                  <a:cubicBezTo>
                    <a:pt x="27616" y="32104"/>
                    <a:pt x="32830" y="28809"/>
                    <a:pt x="35083" y="23219"/>
                  </a:cubicBezTo>
                  <a:cubicBezTo>
                    <a:pt x="36501" y="19590"/>
                    <a:pt x="36501" y="15585"/>
                    <a:pt x="35459" y="12123"/>
                  </a:cubicBezTo>
                  <a:cubicBezTo>
                    <a:pt x="33873" y="7242"/>
                    <a:pt x="30077" y="3071"/>
                    <a:pt x="25363" y="1152"/>
                  </a:cubicBezTo>
                  <a:cubicBezTo>
                    <a:pt x="23419" y="371"/>
                    <a:pt x="21422" y="1"/>
                    <a:pt x="19452"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77"/>
            <p:cNvSpPr/>
            <p:nvPr/>
          </p:nvSpPr>
          <p:spPr>
            <a:xfrm>
              <a:off x="3083952" y="2124219"/>
              <a:ext cx="661828" cy="521316"/>
            </a:xfrm>
            <a:custGeom>
              <a:avLst/>
              <a:gdLst/>
              <a:ahLst/>
              <a:cxnLst/>
              <a:rect l="l" t="t" r="r" b="b"/>
              <a:pathLst>
                <a:path w="36126" h="28460" extrusionOk="0">
                  <a:moveTo>
                    <a:pt x="7301" y="0"/>
                  </a:moveTo>
                  <a:lnTo>
                    <a:pt x="7301" y="0"/>
                  </a:lnTo>
                  <a:cubicBezTo>
                    <a:pt x="6758" y="543"/>
                    <a:pt x="6425" y="1043"/>
                    <a:pt x="6091" y="1585"/>
                  </a:cubicBezTo>
                  <a:cubicBezTo>
                    <a:pt x="1043" y="7843"/>
                    <a:pt x="1" y="17729"/>
                    <a:pt x="5882" y="23820"/>
                  </a:cubicBezTo>
                  <a:cubicBezTo>
                    <a:pt x="8996" y="27058"/>
                    <a:pt x="13388" y="28460"/>
                    <a:pt x="17722" y="28460"/>
                  </a:cubicBezTo>
                  <a:cubicBezTo>
                    <a:pt x="19195" y="28460"/>
                    <a:pt x="20661" y="28298"/>
                    <a:pt x="22068" y="27991"/>
                  </a:cubicBezTo>
                  <a:cubicBezTo>
                    <a:pt x="27616" y="26948"/>
                    <a:pt x="32830" y="23486"/>
                    <a:pt x="35083" y="18105"/>
                  </a:cubicBezTo>
                  <a:cubicBezTo>
                    <a:pt x="35625" y="16686"/>
                    <a:pt x="35959" y="15477"/>
                    <a:pt x="36126" y="14100"/>
                  </a:cubicBezTo>
                  <a:lnTo>
                    <a:pt x="36126" y="14100"/>
                  </a:lnTo>
                  <a:cubicBezTo>
                    <a:pt x="33540" y="16519"/>
                    <a:pt x="30411" y="17896"/>
                    <a:pt x="27115" y="18605"/>
                  </a:cubicBezTo>
                  <a:cubicBezTo>
                    <a:pt x="25715" y="18900"/>
                    <a:pt x="24274" y="19051"/>
                    <a:pt x="22838" y="19051"/>
                  </a:cubicBezTo>
                  <a:cubicBezTo>
                    <a:pt x="18375" y="19051"/>
                    <a:pt x="13960" y="17590"/>
                    <a:pt x="10930" y="14434"/>
                  </a:cubicBezTo>
                  <a:cubicBezTo>
                    <a:pt x="7134" y="10596"/>
                    <a:pt x="6258" y="5215"/>
                    <a:pt x="7301"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77"/>
            <p:cNvSpPr/>
            <p:nvPr/>
          </p:nvSpPr>
          <p:spPr>
            <a:xfrm>
              <a:off x="3322387" y="2060108"/>
              <a:ext cx="217055" cy="196986"/>
            </a:xfrm>
            <a:custGeom>
              <a:avLst/>
              <a:gdLst/>
              <a:ahLst/>
              <a:cxnLst/>
              <a:rect l="l" t="t" r="r" b="b"/>
              <a:pathLst>
                <a:path w="11848" h="10754" extrusionOk="0">
                  <a:moveTo>
                    <a:pt x="6227" y="0"/>
                  </a:moveTo>
                  <a:cubicBezTo>
                    <a:pt x="4609" y="0"/>
                    <a:pt x="3051" y="754"/>
                    <a:pt x="1920" y="2124"/>
                  </a:cubicBezTo>
                  <a:cubicBezTo>
                    <a:pt x="376" y="4209"/>
                    <a:pt x="1" y="7338"/>
                    <a:pt x="1920" y="9257"/>
                  </a:cubicBezTo>
                  <a:cubicBezTo>
                    <a:pt x="2973" y="10311"/>
                    <a:pt x="4443" y="10753"/>
                    <a:pt x="5860" y="10753"/>
                  </a:cubicBezTo>
                  <a:cubicBezTo>
                    <a:pt x="6294" y="10753"/>
                    <a:pt x="6723" y="10712"/>
                    <a:pt x="7134" y="10634"/>
                  </a:cubicBezTo>
                  <a:cubicBezTo>
                    <a:pt x="8886" y="10300"/>
                    <a:pt x="10596" y="9257"/>
                    <a:pt x="11306" y="7505"/>
                  </a:cubicBezTo>
                  <a:cubicBezTo>
                    <a:pt x="11848" y="6295"/>
                    <a:pt x="11848" y="4919"/>
                    <a:pt x="11472" y="3876"/>
                  </a:cubicBezTo>
                  <a:cubicBezTo>
                    <a:pt x="10972" y="2291"/>
                    <a:pt x="9762" y="914"/>
                    <a:pt x="8177" y="372"/>
                  </a:cubicBezTo>
                  <a:cubicBezTo>
                    <a:pt x="7533" y="121"/>
                    <a:pt x="6875" y="0"/>
                    <a:pt x="6227"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77"/>
            <p:cNvSpPr/>
            <p:nvPr/>
          </p:nvSpPr>
          <p:spPr>
            <a:xfrm>
              <a:off x="3220748" y="2197562"/>
              <a:ext cx="60401" cy="130695"/>
            </a:xfrm>
            <a:custGeom>
              <a:avLst/>
              <a:gdLst/>
              <a:ahLst/>
              <a:cxnLst/>
              <a:rect l="l" t="t" r="r" b="b"/>
              <a:pathLst>
                <a:path w="3297" h="7135" extrusionOk="0">
                  <a:moveTo>
                    <a:pt x="1544" y="1"/>
                  </a:moveTo>
                  <a:cubicBezTo>
                    <a:pt x="710" y="1"/>
                    <a:pt x="1" y="710"/>
                    <a:pt x="1" y="1586"/>
                  </a:cubicBezTo>
                  <a:lnTo>
                    <a:pt x="1" y="5549"/>
                  </a:lnTo>
                  <a:cubicBezTo>
                    <a:pt x="1" y="6425"/>
                    <a:pt x="710" y="7134"/>
                    <a:pt x="1544" y="7134"/>
                  </a:cubicBezTo>
                  <a:cubicBezTo>
                    <a:pt x="2420" y="7134"/>
                    <a:pt x="3296" y="6425"/>
                    <a:pt x="3296" y="5549"/>
                  </a:cubicBezTo>
                  <a:lnTo>
                    <a:pt x="3296" y="1586"/>
                  </a:lnTo>
                  <a:cubicBezTo>
                    <a:pt x="3296" y="710"/>
                    <a:pt x="2420" y="1"/>
                    <a:pt x="1544"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77"/>
            <p:cNvSpPr/>
            <p:nvPr/>
          </p:nvSpPr>
          <p:spPr>
            <a:xfrm>
              <a:off x="3589877" y="2197562"/>
              <a:ext cx="60383" cy="130695"/>
            </a:xfrm>
            <a:custGeom>
              <a:avLst/>
              <a:gdLst/>
              <a:ahLst/>
              <a:cxnLst/>
              <a:rect l="l" t="t" r="r" b="b"/>
              <a:pathLst>
                <a:path w="3296" h="7135" extrusionOk="0">
                  <a:moveTo>
                    <a:pt x="1752" y="1"/>
                  </a:moveTo>
                  <a:cubicBezTo>
                    <a:pt x="709" y="1"/>
                    <a:pt x="0" y="710"/>
                    <a:pt x="0" y="1586"/>
                  </a:cubicBezTo>
                  <a:lnTo>
                    <a:pt x="0" y="5549"/>
                  </a:lnTo>
                  <a:cubicBezTo>
                    <a:pt x="0" y="6425"/>
                    <a:pt x="709" y="7134"/>
                    <a:pt x="1752" y="7134"/>
                  </a:cubicBezTo>
                  <a:cubicBezTo>
                    <a:pt x="2628" y="7134"/>
                    <a:pt x="3296" y="6425"/>
                    <a:pt x="3296" y="5549"/>
                  </a:cubicBezTo>
                  <a:lnTo>
                    <a:pt x="3296" y="1586"/>
                  </a:lnTo>
                  <a:cubicBezTo>
                    <a:pt x="3296" y="710"/>
                    <a:pt x="2628" y="1"/>
                    <a:pt x="175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77"/>
            <p:cNvSpPr/>
            <p:nvPr/>
          </p:nvSpPr>
          <p:spPr>
            <a:xfrm>
              <a:off x="3185592" y="2436734"/>
              <a:ext cx="499825" cy="38229"/>
            </a:xfrm>
            <a:custGeom>
              <a:avLst/>
              <a:gdLst/>
              <a:ahLst/>
              <a:cxnLst/>
              <a:rect l="l" t="t" r="r" b="b"/>
              <a:pathLst>
                <a:path w="27283" h="2087" extrusionOk="0">
                  <a:moveTo>
                    <a:pt x="877" y="1"/>
                  </a:moveTo>
                  <a:cubicBezTo>
                    <a:pt x="334" y="1"/>
                    <a:pt x="1" y="501"/>
                    <a:pt x="1" y="1044"/>
                  </a:cubicBezTo>
                  <a:cubicBezTo>
                    <a:pt x="1" y="1544"/>
                    <a:pt x="334" y="2086"/>
                    <a:pt x="877" y="2086"/>
                  </a:cubicBezTo>
                  <a:lnTo>
                    <a:pt x="26406" y="2086"/>
                  </a:lnTo>
                  <a:cubicBezTo>
                    <a:pt x="26949" y="2086"/>
                    <a:pt x="27282" y="1544"/>
                    <a:pt x="27282" y="1044"/>
                  </a:cubicBezTo>
                  <a:cubicBezTo>
                    <a:pt x="27282" y="501"/>
                    <a:pt x="26949" y="1"/>
                    <a:pt x="26406"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77"/>
            <p:cNvSpPr/>
            <p:nvPr/>
          </p:nvSpPr>
          <p:spPr>
            <a:xfrm>
              <a:off x="3138216" y="2344285"/>
              <a:ext cx="175029" cy="73362"/>
            </a:xfrm>
            <a:custGeom>
              <a:avLst/>
              <a:gdLst/>
              <a:ahLst/>
              <a:cxnLst/>
              <a:rect l="l" t="t" r="r" b="b"/>
              <a:pathLst>
                <a:path w="9554" h="4005" extrusionOk="0">
                  <a:moveTo>
                    <a:pt x="4839" y="0"/>
                  </a:moveTo>
                  <a:cubicBezTo>
                    <a:pt x="2253" y="0"/>
                    <a:pt x="0" y="1043"/>
                    <a:pt x="0" y="2086"/>
                  </a:cubicBezTo>
                  <a:cubicBezTo>
                    <a:pt x="0" y="3129"/>
                    <a:pt x="2253" y="4005"/>
                    <a:pt x="4839" y="4005"/>
                  </a:cubicBezTo>
                  <a:cubicBezTo>
                    <a:pt x="7467" y="4005"/>
                    <a:pt x="9553" y="3129"/>
                    <a:pt x="9553" y="2086"/>
                  </a:cubicBezTo>
                  <a:cubicBezTo>
                    <a:pt x="9553" y="1043"/>
                    <a:pt x="7467" y="0"/>
                    <a:pt x="4839"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77"/>
            <p:cNvSpPr/>
            <p:nvPr/>
          </p:nvSpPr>
          <p:spPr>
            <a:xfrm>
              <a:off x="3558532" y="2344285"/>
              <a:ext cx="175029" cy="73362"/>
            </a:xfrm>
            <a:custGeom>
              <a:avLst/>
              <a:gdLst/>
              <a:ahLst/>
              <a:cxnLst/>
              <a:rect l="l" t="t" r="r" b="b"/>
              <a:pathLst>
                <a:path w="9554" h="4005" extrusionOk="0">
                  <a:moveTo>
                    <a:pt x="4673" y="0"/>
                  </a:moveTo>
                  <a:cubicBezTo>
                    <a:pt x="2086" y="0"/>
                    <a:pt x="1" y="1043"/>
                    <a:pt x="1" y="2086"/>
                  </a:cubicBezTo>
                  <a:cubicBezTo>
                    <a:pt x="1" y="3129"/>
                    <a:pt x="2086" y="4005"/>
                    <a:pt x="4673" y="4005"/>
                  </a:cubicBezTo>
                  <a:cubicBezTo>
                    <a:pt x="7301" y="4005"/>
                    <a:pt x="9554" y="3129"/>
                    <a:pt x="9554" y="2086"/>
                  </a:cubicBezTo>
                  <a:cubicBezTo>
                    <a:pt x="9554" y="1043"/>
                    <a:pt x="7301" y="0"/>
                    <a:pt x="4673"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77"/>
            <p:cNvSpPr/>
            <p:nvPr/>
          </p:nvSpPr>
          <p:spPr>
            <a:xfrm>
              <a:off x="3679279" y="2328239"/>
              <a:ext cx="41293" cy="44328"/>
            </a:xfrm>
            <a:custGeom>
              <a:avLst/>
              <a:gdLst/>
              <a:ahLst/>
              <a:cxnLst/>
              <a:rect l="l" t="t" r="r" b="b"/>
              <a:pathLst>
                <a:path w="2254" h="2420" extrusionOk="0">
                  <a:moveTo>
                    <a:pt x="1044" y="0"/>
                  </a:moveTo>
                  <a:cubicBezTo>
                    <a:pt x="501" y="0"/>
                    <a:pt x="1" y="501"/>
                    <a:pt x="1" y="1210"/>
                  </a:cubicBezTo>
                  <a:cubicBezTo>
                    <a:pt x="1" y="1919"/>
                    <a:pt x="501" y="2420"/>
                    <a:pt x="1044" y="2420"/>
                  </a:cubicBezTo>
                  <a:cubicBezTo>
                    <a:pt x="1753" y="2420"/>
                    <a:pt x="2253" y="1919"/>
                    <a:pt x="2253" y="1210"/>
                  </a:cubicBezTo>
                  <a:cubicBezTo>
                    <a:pt x="2253" y="501"/>
                    <a:pt x="1753" y="0"/>
                    <a:pt x="10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77"/>
            <p:cNvSpPr/>
            <p:nvPr/>
          </p:nvSpPr>
          <p:spPr>
            <a:xfrm>
              <a:off x="3172603" y="2328239"/>
              <a:ext cx="45104" cy="44328"/>
            </a:xfrm>
            <a:custGeom>
              <a:avLst/>
              <a:gdLst/>
              <a:ahLst/>
              <a:cxnLst/>
              <a:rect l="l" t="t" r="r" b="b"/>
              <a:pathLst>
                <a:path w="2462" h="2420" extrusionOk="0">
                  <a:moveTo>
                    <a:pt x="1252" y="0"/>
                  </a:moveTo>
                  <a:cubicBezTo>
                    <a:pt x="543" y="0"/>
                    <a:pt x="0" y="501"/>
                    <a:pt x="0" y="1210"/>
                  </a:cubicBezTo>
                  <a:cubicBezTo>
                    <a:pt x="0" y="1919"/>
                    <a:pt x="543" y="2420"/>
                    <a:pt x="1252" y="2420"/>
                  </a:cubicBezTo>
                  <a:cubicBezTo>
                    <a:pt x="1919" y="2420"/>
                    <a:pt x="2462" y="1919"/>
                    <a:pt x="2462" y="1210"/>
                  </a:cubicBezTo>
                  <a:cubicBezTo>
                    <a:pt x="2462" y="501"/>
                    <a:pt x="1919" y="0"/>
                    <a:pt x="1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6" name="Google Shape;4046;p77"/>
          <p:cNvGrpSpPr/>
          <p:nvPr/>
        </p:nvGrpSpPr>
        <p:grpSpPr>
          <a:xfrm>
            <a:off x="4220360" y="2647950"/>
            <a:ext cx="671758" cy="618820"/>
            <a:chOff x="4220360" y="2026715"/>
            <a:chExt cx="671758" cy="618820"/>
          </a:xfrm>
        </p:grpSpPr>
        <p:sp>
          <p:nvSpPr>
            <p:cNvPr id="4047" name="Google Shape;4047;p77"/>
            <p:cNvSpPr/>
            <p:nvPr/>
          </p:nvSpPr>
          <p:spPr>
            <a:xfrm>
              <a:off x="4223420" y="2026715"/>
              <a:ext cx="668698" cy="617080"/>
            </a:xfrm>
            <a:custGeom>
              <a:avLst/>
              <a:gdLst/>
              <a:ahLst/>
              <a:cxnLst/>
              <a:rect l="l" t="t" r="r" b="b"/>
              <a:pathLst>
                <a:path w="36501" h="33688" extrusionOk="0">
                  <a:moveTo>
                    <a:pt x="19398" y="1"/>
                  </a:moveTo>
                  <a:cubicBezTo>
                    <a:pt x="14323" y="1"/>
                    <a:pt x="9322" y="2472"/>
                    <a:pt x="5924" y="6742"/>
                  </a:cubicBezTo>
                  <a:cubicBezTo>
                    <a:pt x="1043" y="12999"/>
                    <a:pt x="0" y="23052"/>
                    <a:pt x="5757" y="28976"/>
                  </a:cubicBezTo>
                  <a:cubicBezTo>
                    <a:pt x="8952" y="32298"/>
                    <a:pt x="13468" y="33688"/>
                    <a:pt x="17994" y="33688"/>
                  </a:cubicBezTo>
                  <a:cubicBezTo>
                    <a:pt x="19377" y="33688"/>
                    <a:pt x="20762" y="33558"/>
                    <a:pt x="22109" y="33314"/>
                  </a:cubicBezTo>
                  <a:cubicBezTo>
                    <a:pt x="27490" y="32104"/>
                    <a:pt x="32705" y="28809"/>
                    <a:pt x="34958" y="23219"/>
                  </a:cubicBezTo>
                  <a:cubicBezTo>
                    <a:pt x="36501" y="19590"/>
                    <a:pt x="36501" y="15585"/>
                    <a:pt x="35291" y="12123"/>
                  </a:cubicBezTo>
                  <a:cubicBezTo>
                    <a:pt x="33748" y="7242"/>
                    <a:pt x="30077" y="3071"/>
                    <a:pt x="25238" y="1152"/>
                  </a:cubicBezTo>
                  <a:cubicBezTo>
                    <a:pt x="23340" y="371"/>
                    <a:pt x="21363" y="1"/>
                    <a:pt x="19398"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77"/>
            <p:cNvSpPr/>
            <p:nvPr/>
          </p:nvSpPr>
          <p:spPr>
            <a:xfrm>
              <a:off x="4220360" y="2124219"/>
              <a:ext cx="659538" cy="521316"/>
            </a:xfrm>
            <a:custGeom>
              <a:avLst/>
              <a:gdLst/>
              <a:ahLst/>
              <a:cxnLst/>
              <a:rect l="l" t="t" r="r" b="b"/>
              <a:pathLst>
                <a:path w="36001" h="28460" extrusionOk="0">
                  <a:moveTo>
                    <a:pt x="7300" y="0"/>
                  </a:moveTo>
                  <a:lnTo>
                    <a:pt x="7300" y="0"/>
                  </a:lnTo>
                  <a:cubicBezTo>
                    <a:pt x="6800" y="543"/>
                    <a:pt x="6424" y="1043"/>
                    <a:pt x="6091" y="1585"/>
                  </a:cubicBezTo>
                  <a:cubicBezTo>
                    <a:pt x="1043" y="7843"/>
                    <a:pt x="0" y="17729"/>
                    <a:pt x="5924" y="23820"/>
                  </a:cubicBezTo>
                  <a:cubicBezTo>
                    <a:pt x="8913" y="27058"/>
                    <a:pt x="13250" y="28460"/>
                    <a:pt x="17633" y="28460"/>
                  </a:cubicBezTo>
                  <a:cubicBezTo>
                    <a:pt x="19123" y="28460"/>
                    <a:pt x="20618" y="28298"/>
                    <a:pt x="22068" y="27991"/>
                  </a:cubicBezTo>
                  <a:cubicBezTo>
                    <a:pt x="27491" y="26948"/>
                    <a:pt x="32705" y="23486"/>
                    <a:pt x="34958" y="18105"/>
                  </a:cubicBezTo>
                  <a:cubicBezTo>
                    <a:pt x="35625" y="16686"/>
                    <a:pt x="36001" y="15477"/>
                    <a:pt x="36001" y="14100"/>
                  </a:cubicBezTo>
                  <a:lnTo>
                    <a:pt x="36001" y="14100"/>
                  </a:lnTo>
                  <a:cubicBezTo>
                    <a:pt x="33539" y="16519"/>
                    <a:pt x="30411" y="17896"/>
                    <a:pt x="27115" y="18605"/>
                  </a:cubicBezTo>
                  <a:cubicBezTo>
                    <a:pt x="25724" y="18900"/>
                    <a:pt x="24292" y="19051"/>
                    <a:pt x="22859" y="19051"/>
                  </a:cubicBezTo>
                  <a:cubicBezTo>
                    <a:pt x="18407" y="19051"/>
                    <a:pt x="13961" y="17590"/>
                    <a:pt x="10804" y="14434"/>
                  </a:cubicBezTo>
                  <a:cubicBezTo>
                    <a:pt x="7134" y="10596"/>
                    <a:pt x="6258" y="5215"/>
                    <a:pt x="7300"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77"/>
            <p:cNvSpPr/>
            <p:nvPr/>
          </p:nvSpPr>
          <p:spPr>
            <a:xfrm>
              <a:off x="4459565" y="2060108"/>
              <a:ext cx="216286" cy="196986"/>
            </a:xfrm>
            <a:custGeom>
              <a:avLst/>
              <a:gdLst/>
              <a:ahLst/>
              <a:cxnLst/>
              <a:rect l="l" t="t" r="r" b="b"/>
              <a:pathLst>
                <a:path w="11806" h="10754" extrusionOk="0">
                  <a:moveTo>
                    <a:pt x="6200" y="0"/>
                  </a:moveTo>
                  <a:cubicBezTo>
                    <a:pt x="4570" y="0"/>
                    <a:pt x="3021" y="754"/>
                    <a:pt x="1919" y="2124"/>
                  </a:cubicBezTo>
                  <a:cubicBezTo>
                    <a:pt x="334" y="4209"/>
                    <a:pt x="0" y="7338"/>
                    <a:pt x="1919" y="9257"/>
                  </a:cubicBezTo>
                  <a:cubicBezTo>
                    <a:pt x="2973" y="10311"/>
                    <a:pt x="4344" y="10753"/>
                    <a:pt x="5790" y="10753"/>
                  </a:cubicBezTo>
                  <a:cubicBezTo>
                    <a:pt x="6233" y="10753"/>
                    <a:pt x="6683" y="10712"/>
                    <a:pt x="7133" y="10634"/>
                  </a:cubicBezTo>
                  <a:cubicBezTo>
                    <a:pt x="8844" y="10300"/>
                    <a:pt x="10596" y="9257"/>
                    <a:pt x="11305" y="7505"/>
                  </a:cubicBezTo>
                  <a:cubicBezTo>
                    <a:pt x="11806" y="6295"/>
                    <a:pt x="11639" y="4919"/>
                    <a:pt x="11305" y="3876"/>
                  </a:cubicBezTo>
                  <a:cubicBezTo>
                    <a:pt x="10763" y="2291"/>
                    <a:pt x="9720" y="914"/>
                    <a:pt x="8176" y="372"/>
                  </a:cubicBezTo>
                  <a:cubicBezTo>
                    <a:pt x="7520" y="121"/>
                    <a:pt x="6854" y="0"/>
                    <a:pt x="620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77"/>
            <p:cNvSpPr/>
            <p:nvPr/>
          </p:nvSpPr>
          <p:spPr>
            <a:xfrm>
              <a:off x="4309762" y="2207509"/>
              <a:ext cx="152862" cy="104703"/>
            </a:xfrm>
            <a:custGeom>
              <a:avLst/>
              <a:gdLst/>
              <a:ahLst/>
              <a:cxnLst/>
              <a:rect l="l" t="t" r="r" b="b"/>
              <a:pathLst>
                <a:path w="8344" h="5716" extrusionOk="0">
                  <a:moveTo>
                    <a:pt x="4172" y="0"/>
                  </a:moveTo>
                  <a:cubicBezTo>
                    <a:pt x="3130" y="0"/>
                    <a:pt x="2087" y="334"/>
                    <a:pt x="1378" y="1043"/>
                  </a:cubicBezTo>
                  <a:cubicBezTo>
                    <a:pt x="1" y="2420"/>
                    <a:pt x="1" y="4339"/>
                    <a:pt x="1" y="4505"/>
                  </a:cubicBezTo>
                  <a:cubicBezTo>
                    <a:pt x="1" y="5215"/>
                    <a:pt x="501" y="5715"/>
                    <a:pt x="1211" y="5715"/>
                  </a:cubicBezTo>
                  <a:cubicBezTo>
                    <a:pt x="1753" y="5548"/>
                    <a:pt x="2254" y="5215"/>
                    <a:pt x="2254" y="4505"/>
                  </a:cubicBezTo>
                  <a:cubicBezTo>
                    <a:pt x="2254" y="4505"/>
                    <a:pt x="2254" y="3296"/>
                    <a:pt x="2963" y="2587"/>
                  </a:cubicBezTo>
                  <a:cubicBezTo>
                    <a:pt x="3296" y="2420"/>
                    <a:pt x="3630" y="2253"/>
                    <a:pt x="4172" y="2253"/>
                  </a:cubicBezTo>
                  <a:cubicBezTo>
                    <a:pt x="4673" y="2253"/>
                    <a:pt x="5215" y="2420"/>
                    <a:pt x="5382" y="2587"/>
                  </a:cubicBezTo>
                  <a:cubicBezTo>
                    <a:pt x="5924" y="3129"/>
                    <a:pt x="6091" y="4172"/>
                    <a:pt x="6091" y="4505"/>
                  </a:cubicBezTo>
                  <a:cubicBezTo>
                    <a:pt x="6091" y="5006"/>
                    <a:pt x="6592" y="5548"/>
                    <a:pt x="7134" y="5548"/>
                  </a:cubicBezTo>
                  <a:cubicBezTo>
                    <a:pt x="7802" y="5548"/>
                    <a:pt x="8344" y="5215"/>
                    <a:pt x="8344" y="4505"/>
                  </a:cubicBezTo>
                  <a:cubicBezTo>
                    <a:pt x="8344" y="4339"/>
                    <a:pt x="8344" y="2420"/>
                    <a:pt x="7134" y="1043"/>
                  </a:cubicBezTo>
                  <a:cubicBezTo>
                    <a:pt x="6258" y="334"/>
                    <a:pt x="5382" y="0"/>
                    <a:pt x="4172"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77"/>
            <p:cNvSpPr/>
            <p:nvPr/>
          </p:nvSpPr>
          <p:spPr>
            <a:xfrm>
              <a:off x="4681951" y="2207509"/>
              <a:ext cx="149803" cy="104703"/>
            </a:xfrm>
            <a:custGeom>
              <a:avLst/>
              <a:gdLst/>
              <a:ahLst/>
              <a:cxnLst/>
              <a:rect l="l" t="t" r="r" b="b"/>
              <a:pathLst>
                <a:path w="8177" h="5716" extrusionOk="0">
                  <a:moveTo>
                    <a:pt x="4172" y="0"/>
                  </a:moveTo>
                  <a:cubicBezTo>
                    <a:pt x="2962" y="0"/>
                    <a:pt x="1919" y="334"/>
                    <a:pt x="1252" y="1043"/>
                  </a:cubicBezTo>
                  <a:cubicBezTo>
                    <a:pt x="0" y="2420"/>
                    <a:pt x="0" y="4339"/>
                    <a:pt x="0" y="4505"/>
                  </a:cubicBezTo>
                  <a:cubicBezTo>
                    <a:pt x="0" y="5215"/>
                    <a:pt x="543" y="5715"/>
                    <a:pt x="1043" y="5715"/>
                  </a:cubicBezTo>
                  <a:cubicBezTo>
                    <a:pt x="1752" y="5548"/>
                    <a:pt x="2295" y="5215"/>
                    <a:pt x="2295" y="4505"/>
                  </a:cubicBezTo>
                  <a:cubicBezTo>
                    <a:pt x="2295" y="4505"/>
                    <a:pt x="2295" y="3296"/>
                    <a:pt x="2795" y="2587"/>
                  </a:cubicBezTo>
                  <a:cubicBezTo>
                    <a:pt x="3129" y="2420"/>
                    <a:pt x="3504" y="2253"/>
                    <a:pt x="4172" y="2253"/>
                  </a:cubicBezTo>
                  <a:cubicBezTo>
                    <a:pt x="4714" y="2253"/>
                    <a:pt x="5048" y="2420"/>
                    <a:pt x="5423" y="2587"/>
                  </a:cubicBezTo>
                  <a:cubicBezTo>
                    <a:pt x="5924" y="3129"/>
                    <a:pt x="5924" y="4172"/>
                    <a:pt x="5924" y="4505"/>
                  </a:cubicBezTo>
                  <a:cubicBezTo>
                    <a:pt x="5924" y="5006"/>
                    <a:pt x="6466" y="5548"/>
                    <a:pt x="7134" y="5548"/>
                  </a:cubicBezTo>
                  <a:cubicBezTo>
                    <a:pt x="7676" y="5548"/>
                    <a:pt x="8176" y="5215"/>
                    <a:pt x="8176" y="4505"/>
                  </a:cubicBezTo>
                  <a:cubicBezTo>
                    <a:pt x="8176" y="4339"/>
                    <a:pt x="8176" y="2420"/>
                    <a:pt x="6967" y="1043"/>
                  </a:cubicBezTo>
                  <a:cubicBezTo>
                    <a:pt x="6258" y="334"/>
                    <a:pt x="5215" y="0"/>
                    <a:pt x="4172"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77"/>
            <p:cNvSpPr/>
            <p:nvPr/>
          </p:nvSpPr>
          <p:spPr>
            <a:xfrm>
              <a:off x="4446557" y="2414899"/>
              <a:ext cx="251460" cy="120419"/>
            </a:xfrm>
            <a:custGeom>
              <a:avLst/>
              <a:gdLst/>
              <a:ahLst/>
              <a:cxnLst/>
              <a:rect l="l" t="t" r="r" b="b"/>
              <a:pathLst>
                <a:path w="13726" h="6574" extrusionOk="0">
                  <a:moveTo>
                    <a:pt x="12306" y="1"/>
                  </a:moveTo>
                  <a:cubicBezTo>
                    <a:pt x="11835" y="1"/>
                    <a:pt x="11427" y="332"/>
                    <a:pt x="11306" y="817"/>
                  </a:cubicBezTo>
                  <a:cubicBezTo>
                    <a:pt x="11306" y="817"/>
                    <a:pt x="10096" y="4321"/>
                    <a:pt x="6801" y="4321"/>
                  </a:cubicBezTo>
                  <a:cubicBezTo>
                    <a:pt x="3672" y="4321"/>
                    <a:pt x="2420" y="984"/>
                    <a:pt x="2254" y="817"/>
                  </a:cubicBezTo>
                  <a:cubicBezTo>
                    <a:pt x="2119" y="413"/>
                    <a:pt x="1631" y="91"/>
                    <a:pt x="1185" y="91"/>
                  </a:cubicBezTo>
                  <a:cubicBezTo>
                    <a:pt x="1078" y="91"/>
                    <a:pt x="974" y="109"/>
                    <a:pt x="877" y="150"/>
                  </a:cubicBezTo>
                  <a:cubicBezTo>
                    <a:pt x="335" y="317"/>
                    <a:pt x="1" y="984"/>
                    <a:pt x="168" y="1526"/>
                  </a:cubicBezTo>
                  <a:cubicBezTo>
                    <a:pt x="168" y="1693"/>
                    <a:pt x="1920" y="6574"/>
                    <a:pt x="6801" y="6574"/>
                  </a:cubicBezTo>
                  <a:cubicBezTo>
                    <a:pt x="11640" y="6574"/>
                    <a:pt x="13392" y="1693"/>
                    <a:pt x="13558" y="1526"/>
                  </a:cubicBezTo>
                  <a:cubicBezTo>
                    <a:pt x="13725" y="817"/>
                    <a:pt x="13392" y="317"/>
                    <a:pt x="12849" y="150"/>
                  </a:cubicBezTo>
                  <a:cubicBezTo>
                    <a:pt x="12667" y="47"/>
                    <a:pt x="12482" y="1"/>
                    <a:pt x="12306"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77"/>
            <p:cNvSpPr/>
            <p:nvPr/>
          </p:nvSpPr>
          <p:spPr>
            <a:xfrm>
              <a:off x="4274606" y="2363391"/>
              <a:ext cx="175029" cy="73362"/>
            </a:xfrm>
            <a:custGeom>
              <a:avLst/>
              <a:gdLst/>
              <a:ahLst/>
              <a:cxnLst/>
              <a:rect l="l" t="t" r="r" b="b"/>
              <a:pathLst>
                <a:path w="9554" h="4005" extrusionOk="0">
                  <a:moveTo>
                    <a:pt x="4882" y="0"/>
                  </a:moveTo>
                  <a:cubicBezTo>
                    <a:pt x="2087" y="0"/>
                    <a:pt x="1" y="876"/>
                    <a:pt x="1" y="2086"/>
                  </a:cubicBezTo>
                  <a:cubicBezTo>
                    <a:pt x="1" y="3129"/>
                    <a:pt x="2087" y="4005"/>
                    <a:pt x="4882" y="4005"/>
                  </a:cubicBezTo>
                  <a:cubicBezTo>
                    <a:pt x="7468" y="4005"/>
                    <a:pt x="9554" y="3129"/>
                    <a:pt x="9554" y="2086"/>
                  </a:cubicBezTo>
                  <a:cubicBezTo>
                    <a:pt x="9554" y="876"/>
                    <a:pt x="7468" y="0"/>
                    <a:pt x="488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77"/>
            <p:cNvSpPr/>
            <p:nvPr/>
          </p:nvSpPr>
          <p:spPr>
            <a:xfrm>
              <a:off x="4691880" y="2363391"/>
              <a:ext cx="175029" cy="73362"/>
            </a:xfrm>
            <a:custGeom>
              <a:avLst/>
              <a:gdLst/>
              <a:ahLst/>
              <a:cxnLst/>
              <a:rect l="l" t="t" r="r" b="b"/>
              <a:pathLst>
                <a:path w="9554" h="4005" extrusionOk="0">
                  <a:moveTo>
                    <a:pt x="4881" y="0"/>
                  </a:moveTo>
                  <a:cubicBezTo>
                    <a:pt x="2253" y="0"/>
                    <a:pt x="1" y="876"/>
                    <a:pt x="1" y="2086"/>
                  </a:cubicBezTo>
                  <a:cubicBezTo>
                    <a:pt x="1" y="3129"/>
                    <a:pt x="2253" y="4005"/>
                    <a:pt x="4881" y="4005"/>
                  </a:cubicBezTo>
                  <a:cubicBezTo>
                    <a:pt x="7468" y="4005"/>
                    <a:pt x="9553" y="3129"/>
                    <a:pt x="9553" y="2086"/>
                  </a:cubicBezTo>
                  <a:cubicBezTo>
                    <a:pt x="9553" y="876"/>
                    <a:pt x="7468" y="0"/>
                    <a:pt x="4881"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77"/>
            <p:cNvSpPr/>
            <p:nvPr/>
          </p:nvSpPr>
          <p:spPr>
            <a:xfrm>
              <a:off x="4812628" y="2347344"/>
              <a:ext cx="45104" cy="41269"/>
            </a:xfrm>
            <a:custGeom>
              <a:avLst/>
              <a:gdLst/>
              <a:ahLst/>
              <a:cxnLst/>
              <a:rect l="l" t="t" r="r" b="b"/>
              <a:pathLst>
                <a:path w="2462" h="2253" extrusionOk="0">
                  <a:moveTo>
                    <a:pt x="1210" y="0"/>
                  </a:moveTo>
                  <a:cubicBezTo>
                    <a:pt x="543" y="0"/>
                    <a:pt x="1" y="501"/>
                    <a:pt x="1" y="1210"/>
                  </a:cubicBezTo>
                  <a:cubicBezTo>
                    <a:pt x="1" y="1752"/>
                    <a:pt x="543" y="2253"/>
                    <a:pt x="1210" y="2253"/>
                  </a:cubicBezTo>
                  <a:cubicBezTo>
                    <a:pt x="1919" y="2253"/>
                    <a:pt x="2462" y="1752"/>
                    <a:pt x="2462" y="1210"/>
                  </a:cubicBezTo>
                  <a:cubicBezTo>
                    <a:pt x="2462" y="501"/>
                    <a:pt x="1919" y="0"/>
                    <a:pt x="1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77"/>
            <p:cNvSpPr/>
            <p:nvPr/>
          </p:nvSpPr>
          <p:spPr>
            <a:xfrm>
              <a:off x="4309762" y="2347344"/>
              <a:ext cx="44353" cy="41269"/>
            </a:xfrm>
            <a:custGeom>
              <a:avLst/>
              <a:gdLst/>
              <a:ahLst/>
              <a:cxnLst/>
              <a:rect l="l" t="t" r="r" b="b"/>
              <a:pathLst>
                <a:path w="2421" h="2253" extrusionOk="0">
                  <a:moveTo>
                    <a:pt x="1211" y="0"/>
                  </a:moveTo>
                  <a:cubicBezTo>
                    <a:pt x="501" y="0"/>
                    <a:pt x="1" y="501"/>
                    <a:pt x="1" y="1210"/>
                  </a:cubicBezTo>
                  <a:cubicBezTo>
                    <a:pt x="1" y="1752"/>
                    <a:pt x="501" y="2253"/>
                    <a:pt x="1211" y="2253"/>
                  </a:cubicBezTo>
                  <a:cubicBezTo>
                    <a:pt x="1920" y="2253"/>
                    <a:pt x="2420" y="1752"/>
                    <a:pt x="2420" y="1210"/>
                  </a:cubicBezTo>
                  <a:cubicBezTo>
                    <a:pt x="2420" y="501"/>
                    <a:pt x="1920" y="0"/>
                    <a:pt x="1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7" name="Google Shape;4057;p77"/>
          <p:cNvGrpSpPr/>
          <p:nvPr/>
        </p:nvGrpSpPr>
        <p:grpSpPr>
          <a:xfrm>
            <a:off x="1943734" y="2647950"/>
            <a:ext cx="671776" cy="618820"/>
            <a:chOff x="1943734" y="2026715"/>
            <a:chExt cx="671776" cy="618820"/>
          </a:xfrm>
        </p:grpSpPr>
        <p:sp>
          <p:nvSpPr>
            <p:cNvPr id="4058" name="Google Shape;4058;p77"/>
            <p:cNvSpPr/>
            <p:nvPr/>
          </p:nvSpPr>
          <p:spPr>
            <a:xfrm>
              <a:off x="1946793" y="2026715"/>
              <a:ext cx="668717" cy="617080"/>
            </a:xfrm>
            <a:custGeom>
              <a:avLst/>
              <a:gdLst/>
              <a:ahLst/>
              <a:cxnLst/>
              <a:rect l="l" t="t" r="r" b="b"/>
              <a:pathLst>
                <a:path w="36502" h="33688" extrusionOk="0">
                  <a:moveTo>
                    <a:pt x="19375" y="1"/>
                  </a:moveTo>
                  <a:cubicBezTo>
                    <a:pt x="14307" y="1"/>
                    <a:pt x="9291" y="2472"/>
                    <a:pt x="5924" y="6742"/>
                  </a:cubicBezTo>
                  <a:cubicBezTo>
                    <a:pt x="1043" y="12999"/>
                    <a:pt x="0" y="23052"/>
                    <a:pt x="5757" y="28976"/>
                  </a:cubicBezTo>
                  <a:cubicBezTo>
                    <a:pt x="8952" y="32298"/>
                    <a:pt x="13468" y="33688"/>
                    <a:pt x="17975" y="33688"/>
                  </a:cubicBezTo>
                  <a:cubicBezTo>
                    <a:pt x="19353" y="33688"/>
                    <a:pt x="20730" y="33558"/>
                    <a:pt x="22068" y="33314"/>
                  </a:cubicBezTo>
                  <a:cubicBezTo>
                    <a:pt x="27490" y="32104"/>
                    <a:pt x="32705" y="28809"/>
                    <a:pt x="34958" y="23219"/>
                  </a:cubicBezTo>
                  <a:cubicBezTo>
                    <a:pt x="36501" y="19590"/>
                    <a:pt x="36501" y="15585"/>
                    <a:pt x="35291" y="12123"/>
                  </a:cubicBezTo>
                  <a:cubicBezTo>
                    <a:pt x="33748" y="7242"/>
                    <a:pt x="30077" y="3071"/>
                    <a:pt x="25196" y="1152"/>
                  </a:cubicBezTo>
                  <a:cubicBezTo>
                    <a:pt x="23310" y="371"/>
                    <a:pt x="21338" y="1"/>
                    <a:pt x="19375"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77"/>
            <p:cNvSpPr/>
            <p:nvPr/>
          </p:nvSpPr>
          <p:spPr>
            <a:xfrm>
              <a:off x="1946793" y="2026715"/>
              <a:ext cx="668717" cy="617080"/>
            </a:xfrm>
            <a:custGeom>
              <a:avLst/>
              <a:gdLst/>
              <a:ahLst/>
              <a:cxnLst/>
              <a:rect l="l" t="t" r="r" b="b"/>
              <a:pathLst>
                <a:path w="36502" h="33688" extrusionOk="0">
                  <a:moveTo>
                    <a:pt x="19375" y="1"/>
                  </a:moveTo>
                  <a:cubicBezTo>
                    <a:pt x="14307" y="1"/>
                    <a:pt x="9291" y="2472"/>
                    <a:pt x="5924" y="6742"/>
                  </a:cubicBezTo>
                  <a:cubicBezTo>
                    <a:pt x="1043" y="12999"/>
                    <a:pt x="0" y="23052"/>
                    <a:pt x="5757" y="28976"/>
                  </a:cubicBezTo>
                  <a:cubicBezTo>
                    <a:pt x="8952" y="32298"/>
                    <a:pt x="13468" y="33688"/>
                    <a:pt x="17975" y="33688"/>
                  </a:cubicBezTo>
                  <a:cubicBezTo>
                    <a:pt x="19353" y="33688"/>
                    <a:pt x="20730" y="33558"/>
                    <a:pt x="22068" y="33314"/>
                  </a:cubicBezTo>
                  <a:cubicBezTo>
                    <a:pt x="27490" y="32104"/>
                    <a:pt x="32705" y="28809"/>
                    <a:pt x="34958" y="23219"/>
                  </a:cubicBezTo>
                  <a:cubicBezTo>
                    <a:pt x="36501" y="19590"/>
                    <a:pt x="36501" y="15585"/>
                    <a:pt x="35291" y="12123"/>
                  </a:cubicBezTo>
                  <a:cubicBezTo>
                    <a:pt x="33748" y="7242"/>
                    <a:pt x="30077" y="3071"/>
                    <a:pt x="25196" y="1152"/>
                  </a:cubicBezTo>
                  <a:cubicBezTo>
                    <a:pt x="23310" y="371"/>
                    <a:pt x="21338" y="1"/>
                    <a:pt x="19375"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77"/>
            <p:cNvSpPr/>
            <p:nvPr/>
          </p:nvSpPr>
          <p:spPr>
            <a:xfrm>
              <a:off x="1943734" y="2124219"/>
              <a:ext cx="659538" cy="521316"/>
            </a:xfrm>
            <a:custGeom>
              <a:avLst/>
              <a:gdLst/>
              <a:ahLst/>
              <a:cxnLst/>
              <a:rect l="l" t="t" r="r" b="b"/>
              <a:pathLst>
                <a:path w="36001" h="28460" extrusionOk="0">
                  <a:moveTo>
                    <a:pt x="7300" y="0"/>
                  </a:moveTo>
                  <a:cubicBezTo>
                    <a:pt x="6800" y="543"/>
                    <a:pt x="6424" y="1043"/>
                    <a:pt x="6091" y="1585"/>
                  </a:cubicBezTo>
                  <a:cubicBezTo>
                    <a:pt x="1043" y="7843"/>
                    <a:pt x="0" y="17729"/>
                    <a:pt x="5924" y="23820"/>
                  </a:cubicBezTo>
                  <a:cubicBezTo>
                    <a:pt x="9037" y="27058"/>
                    <a:pt x="13313" y="28460"/>
                    <a:pt x="17657" y="28460"/>
                  </a:cubicBezTo>
                  <a:cubicBezTo>
                    <a:pt x="19134" y="28460"/>
                    <a:pt x="20618" y="28298"/>
                    <a:pt x="22068" y="27991"/>
                  </a:cubicBezTo>
                  <a:cubicBezTo>
                    <a:pt x="27449" y="26948"/>
                    <a:pt x="32663" y="23486"/>
                    <a:pt x="34958" y="18105"/>
                  </a:cubicBezTo>
                  <a:cubicBezTo>
                    <a:pt x="35625" y="16686"/>
                    <a:pt x="36001" y="15477"/>
                    <a:pt x="36001" y="14100"/>
                  </a:cubicBezTo>
                  <a:lnTo>
                    <a:pt x="36001" y="14100"/>
                  </a:lnTo>
                  <a:cubicBezTo>
                    <a:pt x="33539" y="16519"/>
                    <a:pt x="30411" y="17896"/>
                    <a:pt x="27115" y="18605"/>
                  </a:cubicBezTo>
                  <a:cubicBezTo>
                    <a:pt x="25724" y="18900"/>
                    <a:pt x="24289" y="19051"/>
                    <a:pt x="22853" y="19051"/>
                  </a:cubicBezTo>
                  <a:cubicBezTo>
                    <a:pt x="18389" y="19051"/>
                    <a:pt x="13919" y="17590"/>
                    <a:pt x="10763" y="14434"/>
                  </a:cubicBezTo>
                  <a:cubicBezTo>
                    <a:pt x="7134" y="10596"/>
                    <a:pt x="6258" y="5215"/>
                    <a:pt x="7300"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77"/>
            <p:cNvSpPr/>
            <p:nvPr/>
          </p:nvSpPr>
          <p:spPr>
            <a:xfrm>
              <a:off x="2182938" y="2060108"/>
              <a:ext cx="216286" cy="196986"/>
            </a:xfrm>
            <a:custGeom>
              <a:avLst/>
              <a:gdLst/>
              <a:ahLst/>
              <a:cxnLst/>
              <a:rect l="l" t="t" r="r" b="b"/>
              <a:pathLst>
                <a:path w="11806" h="10754" extrusionOk="0">
                  <a:moveTo>
                    <a:pt x="6184" y="0"/>
                  </a:moveTo>
                  <a:cubicBezTo>
                    <a:pt x="4566" y="0"/>
                    <a:pt x="3009" y="754"/>
                    <a:pt x="1877" y="2124"/>
                  </a:cubicBezTo>
                  <a:cubicBezTo>
                    <a:pt x="334" y="4209"/>
                    <a:pt x="0" y="7338"/>
                    <a:pt x="1877" y="9257"/>
                  </a:cubicBezTo>
                  <a:cubicBezTo>
                    <a:pt x="2963" y="10311"/>
                    <a:pt x="4342" y="10753"/>
                    <a:pt x="5771" y="10753"/>
                  </a:cubicBezTo>
                  <a:cubicBezTo>
                    <a:pt x="6209" y="10753"/>
                    <a:pt x="6651" y="10712"/>
                    <a:pt x="7092" y="10634"/>
                  </a:cubicBezTo>
                  <a:cubicBezTo>
                    <a:pt x="8844" y="10300"/>
                    <a:pt x="10596" y="9257"/>
                    <a:pt x="11263" y="7505"/>
                  </a:cubicBezTo>
                  <a:cubicBezTo>
                    <a:pt x="11806" y="6295"/>
                    <a:pt x="11806" y="4919"/>
                    <a:pt x="11263" y="3876"/>
                  </a:cubicBezTo>
                  <a:cubicBezTo>
                    <a:pt x="10763" y="2291"/>
                    <a:pt x="9720" y="914"/>
                    <a:pt x="8135" y="372"/>
                  </a:cubicBezTo>
                  <a:cubicBezTo>
                    <a:pt x="7490" y="121"/>
                    <a:pt x="6832" y="0"/>
                    <a:pt x="618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77"/>
            <p:cNvSpPr/>
            <p:nvPr/>
          </p:nvSpPr>
          <p:spPr>
            <a:xfrm>
              <a:off x="2026265" y="2216667"/>
              <a:ext cx="159732" cy="57334"/>
            </a:xfrm>
            <a:custGeom>
              <a:avLst/>
              <a:gdLst/>
              <a:ahLst/>
              <a:cxnLst/>
              <a:rect l="l" t="t" r="r" b="b"/>
              <a:pathLst>
                <a:path w="8719" h="3130" extrusionOk="0">
                  <a:moveTo>
                    <a:pt x="1586" y="1"/>
                  </a:moveTo>
                  <a:cubicBezTo>
                    <a:pt x="710" y="1"/>
                    <a:pt x="0" y="710"/>
                    <a:pt x="0" y="1586"/>
                  </a:cubicBezTo>
                  <a:cubicBezTo>
                    <a:pt x="0" y="2420"/>
                    <a:pt x="710" y="3129"/>
                    <a:pt x="1586" y="3129"/>
                  </a:cubicBezTo>
                  <a:lnTo>
                    <a:pt x="7134" y="3129"/>
                  </a:lnTo>
                  <a:cubicBezTo>
                    <a:pt x="8010" y="3129"/>
                    <a:pt x="8719" y="2420"/>
                    <a:pt x="8719" y="1586"/>
                  </a:cubicBezTo>
                  <a:cubicBezTo>
                    <a:pt x="8719" y="710"/>
                    <a:pt x="8010" y="1"/>
                    <a:pt x="7134"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77"/>
            <p:cNvSpPr/>
            <p:nvPr/>
          </p:nvSpPr>
          <p:spPr>
            <a:xfrm>
              <a:off x="2396146" y="2216667"/>
              <a:ext cx="162040" cy="57334"/>
            </a:xfrm>
            <a:custGeom>
              <a:avLst/>
              <a:gdLst/>
              <a:ahLst/>
              <a:cxnLst/>
              <a:rect l="l" t="t" r="r" b="b"/>
              <a:pathLst>
                <a:path w="8845" h="3130" extrusionOk="0">
                  <a:moveTo>
                    <a:pt x="1544" y="1"/>
                  </a:moveTo>
                  <a:cubicBezTo>
                    <a:pt x="668" y="1"/>
                    <a:pt x="1" y="710"/>
                    <a:pt x="1" y="1586"/>
                  </a:cubicBezTo>
                  <a:cubicBezTo>
                    <a:pt x="1" y="2420"/>
                    <a:pt x="668" y="3129"/>
                    <a:pt x="1544" y="3129"/>
                  </a:cubicBezTo>
                  <a:lnTo>
                    <a:pt x="7134" y="3129"/>
                  </a:lnTo>
                  <a:cubicBezTo>
                    <a:pt x="7968" y="3129"/>
                    <a:pt x="8844" y="2420"/>
                    <a:pt x="8844" y="1586"/>
                  </a:cubicBezTo>
                  <a:cubicBezTo>
                    <a:pt x="8844" y="710"/>
                    <a:pt x="7968" y="1"/>
                    <a:pt x="7134"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77"/>
            <p:cNvSpPr/>
            <p:nvPr/>
          </p:nvSpPr>
          <p:spPr>
            <a:xfrm>
              <a:off x="2039254" y="2420688"/>
              <a:ext cx="502884" cy="35170"/>
            </a:xfrm>
            <a:custGeom>
              <a:avLst/>
              <a:gdLst/>
              <a:ahLst/>
              <a:cxnLst/>
              <a:rect l="l" t="t" r="r" b="b"/>
              <a:pathLst>
                <a:path w="27450" h="1920" extrusionOk="0">
                  <a:moveTo>
                    <a:pt x="1044" y="1"/>
                  </a:moveTo>
                  <a:cubicBezTo>
                    <a:pt x="543" y="1"/>
                    <a:pt x="1" y="334"/>
                    <a:pt x="1" y="877"/>
                  </a:cubicBezTo>
                  <a:cubicBezTo>
                    <a:pt x="1" y="1544"/>
                    <a:pt x="543" y="1920"/>
                    <a:pt x="1044" y="1920"/>
                  </a:cubicBezTo>
                  <a:lnTo>
                    <a:pt x="26406" y="1920"/>
                  </a:lnTo>
                  <a:cubicBezTo>
                    <a:pt x="26949" y="1920"/>
                    <a:pt x="27449" y="1544"/>
                    <a:pt x="27449" y="877"/>
                  </a:cubicBezTo>
                  <a:cubicBezTo>
                    <a:pt x="27449" y="334"/>
                    <a:pt x="26949" y="1"/>
                    <a:pt x="26406"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77"/>
            <p:cNvSpPr/>
            <p:nvPr/>
          </p:nvSpPr>
          <p:spPr>
            <a:xfrm>
              <a:off x="1994938" y="2318293"/>
              <a:ext cx="175011" cy="73380"/>
            </a:xfrm>
            <a:custGeom>
              <a:avLst/>
              <a:gdLst/>
              <a:ahLst/>
              <a:cxnLst/>
              <a:rect l="l" t="t" r="r" b="b"/>
              <a:pathLst>
                <a:path w="9553" h="4006" extrusionOk="0">
                  <a:moveTo>
                    <a:pt x="4672" y="1"/>
                  </a:moveTo>
                  <a:cubicBezTo>
                    <a:pt x="2086" y="1"/>
                    <a:pt x="0" y="877"/>
                    <a:pt x="0" y="1920"/>
                  </a:cubicBezTo>
                  <a:cubicBezTo>
                    <a:pt x="0" y="2963"/>
                    <a:pt x="2086" y="4005"/>
                    <a:pt x="4672" y="4005"/>
                  </a:cubicBezTo>
                  <a:cubicBezTo>
                    <a:pt x="7467" y="4005"/>
                    <a:pt x="9553" y="2963"/>
                    <a:pt x="9553" y="1920"/>
                  </a:cubicBezTo>
                  <a:cubicBezTo>
                    <a:pt x="9553" y="877"/>
                    <a:pt x="7467" y="1"/>
                    <a:pt x="4672"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77"/>
            <p:cNvSpPr/>
            <p:nvPr/>
          </p:nvSpPr>
          <p:spPr>
            <a:xfrm>
              <a:off x="2412195" y="2318293"/>
              <a:ext cx="175029" cy="73380"/>
            </a:xfrm>
            <a:custGeom>
              <a:avLst/>
              <a:gdLst/>
              <a:ahLst/>
              <a:cxnLst/>
              <a:rect l="l" t="t" r="r" b="b"/>
              <a:pathLst>
                <a:path w="9554" h="4006" extrusionOk="0">
                  <a:moveTo>
                    <a:pt x="4840" y="1"/>
                  </a:moveTo>
                  <a:cubicBezTo>
                    <a:pt x="2253" y="1"/>
                    <a:pt x="1" y="877"/>
                    <a:pt x="1" y="1920"/>
                  </a:cubicBezTo>
                  <a:cubicBezTo>
                    <a:pt x="1" y="2963"/>
                    <a:pt x="2253" y="4005"/>
                    <a:pt x="4840" y="4005"/>
                  </a:cubicBezTo>
                  <a:cubicBezTo>
                    <a:pt x="7468" y="4005"/>
                    <a:pt x="9554" y="2963"/>
                    <a:pt x="9554" y="1920"/>
                  </a:cubicBezTo>
                  <a:cubicBezTo>
                    <a:pt x="9554" y="877"/>
                    <a:pt x="7468" y="1"/>
                    <a:pt x="4840"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77"/>
            <p:cNvSpPr/>
            <p:nvPr/>
          </p:nvSpPr>
          <p:spPr>
            <a:xfrm>
              <a:off x="2532942" y="2299188"/>
              <a:ext cx="44353" cy="45116"/>
            </a:xfrm>
            <a:custGeom>
              <a:avLst/>
              <a:gdLst/>
              <a:ahLst/>
              <a:cxnLst/>
              <a:rect l="l" t="t" r="r" b="b"/>
              <a:pathLst>
                <a:path w="2421" h="2463" extrusionOk="0">
                  <a:moveTo>
                    <a:pt x="1210" y="1"/>
                  </a:moveTo>
                  <a:cubicBezTo>
                    <a:pt x="501" y="1"/>
                    <a:pt x="1" y="543"/>
                    <a:pt x="1" y="1252"/>
                  </a:cubicBezTo>
                  <a:cubicBezTo>
                    <a:pt x="1" y="1920"/>
                    <a:pt x="501" y="2462"/>
                    <a:pt x="1210" y="2462"/>
                  </a:cubicBezTo>
                  <a:cubicBezTo>
                    <a:pt x="1920" y="2462"/>
                    <a:pt x="2420" y="1920"/>
                    <a:pt x="2420" y="1252"/>
                  </a:cubicBezTo>
                  <a:cubicBezTo>
                    <a:pt x="2420" y="543"/>
                    <a:pt x="1920" y="1"/>
                    <a:pt x="1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77"/>
            <p:cNvSpPr/>
            <p:nvPr/>
          </p:nvSpPr>
          <p:spPr>
            <a:xfrm>
              <a:off x="2030094" y="2299188"/>
              <a:ext cx="44334" cy="45116"/>
            </a:xfrm>
            <a:custGeom>
              <a:avLst/>
              <a:gdLst/>
              <a:ahLst/>
              <a:cxnLst/>
              <a:rect l="l" t="t" r="r" b="b"/>
              <a:pathLst>
                <a:path w="2420" h="2463" extrusionOk="0">
                  <a:moveTo>
                    <a:pt x="1210" y="1"/>
                  </a:moveTo>
                  <a:cubicBezTo>
                    <a:pt x="501" y="1"/>
                    <a:pt x="0" y="543"/>
                    <a:pt x="0" y="1252"/>
                  </a:cubicBezTo>
                  <a:cubicBezTo>
                    <a:pt x="0" y="1920"/>
                    <a:pt x="501" y="2462"/>
                    <a:pt x="1210" y="2462"/>
                  </a:cubicBezTo>
                  <a:cubicBezTo>
                    <a:pt x="1710" y="2462"/>
                    <a:pt x="2420" y="1920"/>
                    <a:pt x="2420" y="1252"/>
                  </a:cubicBezTo>
                  <a:cubicBezTo>
                    <a:pt x="2420" y="543"/>
                    <a:pt x="1710" y="1"/>
                    <a:pt x="1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9" name="Google Shape;4069;p77"/>
          <p:cNvGrpSpPr/>
          <p:nvPr/>
        </p:nvGrpSpPr>
        <p:grpSpPr>
          <a:xfrm>
            <a:off x="1943734" y="3676441"/>
            <a:ext cx="671776" cy="618399"/>
            <a:chOff x="1943734" y="3055206"/>
            <a:chExt cx="671776" cy="618399"/>
          </a:xfrm>
        </p:grpSpPr>
        <p:sp>
          <p:nvSpPr>
            <p:cNvPr id="4070" name="Google Shape;4070;p77"/>
            <p:cNvSpPr/>
            <p:nvPr/>
          </p:nvSpPr>
          <p:spPr>
            <a:xfrm>
              <a:off x="1946793" y="3055206"/>
              <a:ext cx="668717" cy="615779"/>
            </a:xfrm>
            <a:custGeom>
              <a:avLst/>
              <a:gdLst/>
              <a:ahLst/>
              <a:cxnLst/>
              <a:rect l="l" t="t" r="r" b="b"/>
              <a:pathLst>
                <a:path w="36502" h="33617" extrusionOk="0">
                  <a:moveTo>
                    <a:pt x="19368" y="0"/>
                  </a:moveTo>
                  <a:cubicBezTo>
                    <a:pt x="14302" y="0"/>
                    <a:pt x="9290" y="2462"/>
                    <a:pt x="5924" y="6700"/>
                  </a:cubicBezTo>
                  <a:cubicBezTo>
                    <a:pt x="1043" y="12957"/>
                    <a:pt x="0" y="22886"/>
                    <a:pt x="5757" y="28976"/>
                  </a:cubicBezTo>
                  <a:cubicBezTo>
                    <a:pt x="8870" y="32214"/>
                    <a:pt x="13239" y="33616"/>
                    <a:pt x="17631" y="33616"/>
                  </a:cubicBezTo>
                  <a:cubicBezTo>
                    <a:pt x="19123" y="33616"/>
                    <a:pt x="20618" y="33454"/>
                    <a:pt x="22068" y="33148"/>
                  </a:cubicBezTo>
                  <a:cubicBezTo>
                    <a:pt x="27490" y="32105"/>
                    <a:pt x="32705" y="28601"/>
                    <a:pt x="34958" y="23219"/>
                  </a:cubicBezTo>
                  <a:cubicBezTo>
                    <a:pt x="36501" y="19590"/>
                    <a:pt x="36501" y="15586"/>
                    <a:pt x="35291" y="12123"/>
                  </a:cubicBezTo>
                  <a:cubicBezTo>
                    <a:pt x="33748" y="7243"/>
                    <a:pt x="30077" y="3071"/>
                    <a:pt x="25196" y="1152"/>
                  </a:cubicBezTo>
                  <a:cubicBezTo>
                    <a:pt x="23307" y="371"/>
                    <a:pt x="21334" y="0"/>
                    <a:pt x="19368"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77"/>
            <p:cNvSpPr/>
            <p:nvPr/>
          </p:nvSpPr>
          <p:spPr>
            <a:xfrm>
              <a:off x="1943734" y="3152710"/>
              <a:ext cx="659538" cy="520895"/>
            </a:xfrm>
            <a:custGeom>
              <a:avLst/>
              <a:gdLst/>
              <a:ahLst/>
              <a:cxnLst/>
              <a:rect l="l" t="t" r="r" b="b"/>
              <a:pathLst>
                <a:path w="36001" h="28437" extrusionOk="0">
                  <a:moveTo>
                    <a:pt x="7300" y="1"/>
                  </a:moveTo>
                  <a:lnTo>
                    <a:pt x="7300" y="1"/>
                  </a:lnTo>
                  <a:cubicBezTo>
                    <a:pt x="6800" y="543"/>
                    <a:pt x="6424" y="877"/>
                    <a:pt x="6091" y="1377"/>
                  </a:cubicBezTo>
                  <a:cubicBezTo>
                    <a:pt x="1043" y="7634"/>
                    <a:pt x="0" y="17730"/>
                    <a:pt x="5924" y="23820"/>
                  </a:cubicBezTo>
                  <a:cubicBezTo>
                    <a:pt x="9080" y="26976"/>
                    <a:pt x="13431" y="28437"/>
                    <a:pt x="17837" y="28437"/>
                  </a:cubicBezTo>
                  <a:cubicBezTo>
                    <a:pt x="19254" y="28437"/>
                    <a:pt x="20677" y="28286"/>
                    <a:pt x="22068" y="27991"/>
                  </a:cubicBezTo>
                  <a:cubicBezTo>
                    <a:pt x="27449" y="26782"/>
                    <a:pt x="32663" y="23486"/>
                    <a:pt x="34958" y="18063"/>
                  </a:cubicBezTo>
                  <a:cubicBezTo>
                    <a:pt x="35625" y="16687"/>
                    <a:pt x="36001" y="15477"/>
                    <a:pt x="36001" y="14100"/>
                  </a:cubicBezTo>
                  <a:lnTo>
                    <a:pt x="36001" y="14100"/>
                  </a:lnTo>
                  <a:cubicBezTo>
                    <a:pt x="33539" y="16353"/>
                    <a:pt x="30411" y="17896"/>
                    <a:pt x="27115" y="18606"/>
                  </a:cubicBezTo>
                  <a:cubicBezTo>
                    <a:pt x="25777" y="18850"/>
                    <a:pt x="24398" y="18980"/>
                    <a:pt x="23017" y="18980"/>
                  </a:cubicBezTo>
                  <a:cubicBezTo>
                    <a:pt x="18499" y="18980"/>
                    <a:pt x="13958" y="17590"/>
                    <a:pt x="10763" y="14267"/>
                  </a:cubicBezTo>
                  <a:cubicBezTo>
                    <a:pt x="7134" y="10429"/>
                    <a:pt x="6258" y="5048"/>
                    <a:pt x="730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77"/>
            <p:cNvSpPr/>
            <p:nvPr/>
          </p:nvSpPr>
          <p:spPr>
            <a:xfrm>
              <a:off x="2182938" y="3086108"/>
              <a:ext cx="216286" cy="199478"/>
            </a:xfrm>
            <a:custGeom>
              <a:avLst/>
              <a:gdLst/>
              <a:ahLst/>
              <a:cxnLst/>
              <a:rect l="l" t="t" r="r" b="b"/>
              <a:pathLst>
                <a:path w="11806" h="10890" extrusionOk="0">
                  <a:moveTo>
                    <a:pt x="6333" y="1"/>
                  </a:moveTo>
                  <a:cubicBezTo>
                    <a:pt x="4662" y="1"/>
                    <a:pt x="3044" y="848"/>
                    <a:pt x="1877" y="2260"/>
                  </a:cubicBezTo>
                  <a:cubicBezTo>
                    <a:pt x="334" y="4179"/>
                    <a:pt x="0" y="7474"/>
                    <a:pt x="1877" y="9393"/>
                  </a:cubicBezTo>
                  <a:cubicBezTo>
                    <a:pt x="2963" y="10447"/>
                    <a:pt x="4342" y="10890"/>
                    <a:pt x="5771" y="10890"/>
                  </a:cubicBezTo>
                  <a:cubicBezTo>
                    <a:pt x="6209" y="10890"/>
                    <a:pt x="6651" y="10848"/>
                    <a:pt x="7092" y="10770"/>
                  </a:cubicBezTo>
                  <a:cubicBezTo>
                    <a:pt x="8844" y="10436"/>
                    <a:pt x="10596" y="9185"/>
                    <a:pt x="11263" y="7474"/>
                  </a:cubicBezTo>
                  <a:cubicBezTo>
                    <a:pt x="11806" y="6265"/>
                    <a:pt x="11806" y="5013"/>
                    <a:pt x="11263" y="3970"/>
                  </a:cubicBezTo>
                  <a:cubicBezTo>
                    <a:pt x="10763" y="2427"/>
                    <a:pt x="9720" y="1050"/>
                    <a:pt x="8135" y="341"/>
                  </a:cubicBezTo>
                  <a:cubicBezTo>
                    <a:pt x="7540" y="110"/>
                    <a:pt x="6933" y="1"/>
                    <a:pt x="633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77"/>
            <p:cNvSpPr/>
            <p:nvPr/>
          </p:nvSpPr>
          <p:spPr>
            <a:xfrm>
              <a:off x="2049184" y="3187898"/>
              <a:ext cx="152880" cy="161982"/>
            </a:xfrm>
            <a:custGeom>
              <a:avLst/>
              <a:gdLst/>
              <a:ahLst/>
              <a:cxnLst/>
              <a:rect l="l" t="t" r="r" b="b"/>
              <a:pathLst>
                <a:path w="8345" h="8843" extrusionOk="0">
                  <a:moveTo>
                    <a:pt x="1525" y="0"/>
                  </a:moveTo>
                  <a:cubicBezTo>
                    <a:pt x="1027" y="0"/>
                    <a:pt x="559" y="232"/>
                    <a:pt x="335" y="708"/>
                  </a:cubicBezTo>
                  <a:cubicBezTo>
                    <a:pt x="1" y="1375"/>
                    <a:pt x="168" y="2251"/>
                    <a:pt x="835" y="2585"/>
                  </a:cubicBezTo>
                  <a:lnTo>
                    <a:pt x="3964" y="4337"/>
                  </a:lnTo>
                  <a:lnTo>
                    <a:pt x="835" y="6256"/>
                  </a:lnTo>
                  <a:cubicBezTo>
                    <a:pt x="168" y="6590"/>
                    <a:pt x="1" y="7466"/>
                    <a:pt x="335" y="8175"/>
                  </a:cubicBezTo>
                  <a:cubicBezTo>
                    <a:pt x="668" y="8508"/>
                    <a:pt x="1044" y="8842"/>
                    <a:pt x="1544" y="8842"/>
                  </a:cubicBezTo>
                  <a:cubicBezTo>
                    <a:pt x="1711" y="8842"/>
                    <a:pt x="2087" y="8675"/>
                    <a:pt x="2254" y="8675"/>
                  </a:cubicBezTo>
                  <a:lnTo>
                    <a:pt x="7468" y="5547"/>
                  </a:lnTo>
                  <a:cubicBezTo>
                    <a:pt x="7969" y="5380"/>
                    <a:pt x="8344" y="4879"/>
                    <a:pt x="8344" y="4337"/>
                  </a:cubicBezTo>
                  <a:cubicBezTo>
                    <a:pt x="8344" y="3836"/>
                    <a:pt x="7969" y="3461"/>
                    <a:pt x="7468" y="3127"/>
                  </a:cubicBezTo>
                  <a:lnTo>
                    <a:pt x="2254" y="165"/>
                  </a:lnTo>
                  <a:cubicBezTo>
                    <a:pt x="2020" y="56"/>
                    <a:pt x="1769" y="0"/>
                    <a:pt x="1525"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77"/>
            <p:cNvSpPr/>
            <p:nvPr/>
          </p:nvSpPr>
          <p:spPr>
            <a:xfrm>
              <a:off x="2389276" y="3187898"/>
              <a:ext cx="149803" cy="161982"/>
            </a:xfrm>
            <a:custGeom>
              <a:avLst/>
              <a:gdLst/>
              <a:ahLst/>
              <a:cxnLst/>
              <a:rect l="l" t="t" r="r" b="b"/>
              <a:pathLst>
                <a:path w="8177" h="8843" extrusionOk="0">
                  <a:moveTo>
                    <a:pt x="6607" y="0"/>
                  </a:moveTo>
                  <a:cubicBezTo>
                    <a:pt x="6386" y="0"/>
                    <a:pt x="6157" y="56"/>
                    <a:pt x="5924" y="165"/>
                  </a:cubicBezTo>
                  <a:lnTo>
                    <a:pt x="709" y="3127"/>
                  </a:lnTo>
                  <a:cubicBezTo>
                    <a:pt x="376" y="3461"/>
                    <a:pt x="0" y="3836"/>
                    <a:pt x="0" y="4337"/>
                  </a:cubicBezTo>
                  <a:cubicBezTo>
                    <a:pt x="0" y="4879"/>
                    <a:pt x="376" y="5380"/>
                    <a:pt x="709" y="5547"/>
                  </a:cubicBezTo>
                  <a:lnTo>
                    <a:pt x="5924" y="8508"/>
                  </a:lnTo>
                  <a:cubicBezTo>
                    <a:pt x="6091" y="8675"/>
                    <a:pt x="6466" y="8842"/>
                    <a:pt x="6633" y="8842"/>
                  </a:cubicBezTo>
                  <a:cubicBezTo>
                    <a:pt x="7134" y="8842"/>
                    <a:pt x="7509" y="8508"/>
                    <a:pt x="7843" y="8175"/>
                  </a:cubicBezTo>
                  <a:cubicBezTo>
                    <a:pt x="8176" y="7466"/>
                    <a:pt x="8010" y="6590"/>
                    <a:pt x="7300" y="6256"/>
                  </a:cubicBezTo>
                  <a:lnTo>
                    <a:pt x="4172" y="4337"/>
                  </a:lnTo>
                  <a:lnTo>
                    <a:pt x="7300" y="2585"/>
                  </a:lnTo>
                  <a:cubicBezTo>
                    <a:pt x="8010" y="2251"/>
                    <a:pt x="8176" y="1375"/>
                    <a:pt x="7843" y="708"/>
                  </a:cubicBezTo>
                  <a:cubicBezTo>
                    <a:pt x="7479" y="232"/>
                    <a:pt x="7058" y="0"/>
                    <a:pt x="6607"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77"/>
            <p:cNvSpPr/>
            <p:nvPr/>
          </p:nvSpPr>
          <p:spPr>
            <a:xfrm>
              <a:off x="2077470" y="3407158"/>
              <a:ext cx="445561" cy="165828"/>
            </a:xfrm>
            <a:custGeom>
              <a:avLst/>
              <a:gdLst/>
              <a:ahLst/>
              <a:cxnLst/>
              <a:rect l="l" t="t" r="r" b="b"/>
              <a:pathLst>
                <a:path w="24321" h="9053" extrusionOk="0">
                  <a:moveTo>
                    <a:pt x="710" y="1"/>
                  </a:moveTo>
                  <a:cubicBezTo>
                    <a:pt x="334" y="1"/>
                    <a:pt x="0" y="543"/>
                    <a:pt x="167" y="1044"/>
                  </a:cubicBezTo>
                  <a:cubicBezTo>
                    <a:pt x="710" y="2629"/>
                    <a:pt x="2420" y="5757"/>
                    <a:pt x="5924" y="7676"/>
                  </a:cubicBezTo>
                  <a:cubicBezTo>
                    <a:pt x="7634" y="8552"/>
                    <a:pt x="9553" y="9053"/>
                    <a:pt x="12014" y="9053"/>
                  </a:cubicBezTo>
                  <a:cubicBezTo>
                    <a:pt x="14434" y="9053"/>
                    <a:pt x="16520" y="8552"/>
                    <a:pt x="18063" y="7676"/>
                  </a:cubicBezTo>
                  <a:cubicBezTo>
                    <a:pt x="21734" y="5924"/>
                    <a:pt x="23486" y="2462"/>
                    <a:pt x="24154" y="877"/>
                  </a:cubicBezTo>
                  <a:cubicBezTo>
                    <a:pt x="24320" y="543"/>
                    <a:pt x="23987" y="1"/>
                    <a:pt x="23486"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77"/>
            <p:cNvSpPr/>
            <p:nvPr/>
          </p:nvSpPr>
          <p:spPr>
            <a:xfrm>
              <a:off x="2189039" y="3521771"/>
              <a:ext cx="223174" cy="51216"/>
            </a:xfrm>
            <a:custGeom>
              <a:avLst/>
              <a:gdLst/>
              <a:ahLst/>
              <a:cxnLst/>
              <a:rect l="l" t="t" r="r" b="b"/>
              <a:pathLst>
                <a:path w="12182" h="2796" extrusionOk="0">
                  <a:moveTo>
                    <a:pt x="5924" y="1"/>
                  </a:moveTo>
                  <a:cubicBezTo>
                    <a:pt x="3630" y="1"/>
                    <a:pt x="1544" y="543"/>
                    <a:pt x="1" y="1419"/>
                  </a:cubicBezTo>
                  <a:cubicBezTo>
                    <a:pt x="1544" y="2295"/>
                    <a:pt x="3630" y="2796"/>
                    <a:pt x="6091" y="2796"/>
                  </a:cubicBezTo>
                  <a:cubicBezTo>
                    <a:pt x="8511" y="2796"/>
                    <a:pt x="10430" y="2295"/>
                    <a:pt x="12182" y="1419"/>
                  </a:cubicBezTo>
                  <a:cubicBezTo>
                    <a:pt x="10597" y="543"/>
                    <a:pt x="8344" y="1"/>
                    <a:pt x="5924"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77"/>
            <p:cNvSpPr/>
            <p:nvPr/>
          </p:nvSpPr>
          <p:spPr>
            <a:xfrm>
              <a:off x="2096578" y="3404099"/>
              <a:ext cx="407345" cy="45116"/>
            </a:xfrm>
            <a:custGeom>
              <a:avLst/>
              <a:gdLst/>
              <a:ahLst/>
              <a:cxnLst/>
              <a:rect l="l" t="t" r="r" b="b"/>
              <a:pathLst>
                <a:path w="22235" h="2463" extrusionOk="0">
                  <a:moveTo>
                    <a:pt x="709" y="1"/>
                  </a:moveTo>
                  <a:cubicBezTo>
                    <a:pt x="334" y="1"/>
                    <a:pt x="0" y="1"/>
                    <a:pt x="167" y="168"/>
                  </a:cubicBezTo>
                  <a:cubicBezTo>
                    <a:pt x="1043" y="877"/>
                    <a:pt x="3838" y="2462"/>
                    <a:pt x="10971" y="2462"/>
                  </a:cubicBezTo>
                  <a:cubicBezTo>
                    <a:pt x="18272" y="2462"/>
                    <a:pt x="21192" y="877"/>
                    <a:pt x="22068" y="168"/>
                  </a:cubicBezTo>
                  <a:cubicBezTo>
                    <a:pt x="22235" y="1"/>
                    <a:pt x="21901" y="1"/>
                    <a:pt x="214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77"/>
            <p:cNvSpPr/>
            <p:nvPr/>
          </p:nvSpPr>
          <p:spPr>
            <a:xfrm>
              <a:off x="1994938" y="3385012"/>
              <a:ext cx="175011" cy="73362"/>
            </a:xfrm>
            <a:custGeom>
              <a:avLst/>
              <a:gdLst/>
              <a:ahLst/>
              <a:cxnLst/>
              <a:rect l="l" t="t" r="r" b="b"/>
              <a:pathLst>
                <a:path w="9553" h="4005" extrusionOk="0">
                  <a:moveTo>
                    <a:pt x="4672" y="0"/>
                  </a:moveTo>
                  <a:cubicBezTo>
                    <a:pt x="2086" y="0"/>
                    <a:pt x="0" y="876"/>
                    <a:pt x="0" y="2086"/>
                  </a:cubicBezTo>
                  <a:cubicBezTo>
                    <a:pt x="0" y="3129"/>
                    <a:pt x="2086" y="4005"/>
                    <a:pt x="4672" y="4005"/>
                  </a:cubicBezTo>
                  <a:cubicBezTo>
                    <a:pt x="7467" y="4005"/>
                    <a:pt x="9553" y="3129"/>
                    <a:pt x="9553" y="2086"/>
                  </a:cubicBezTo>
                  <a:cubicBezTo>
                    <a:pt x="9553" y="876"/>
                    <a:pt x="7467" y="0"/>
                    <a:pt x="467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77"/>
            <p:cNvSpPr/>
            <p:nvPr/>
          </p:nvSpPr>
          <p:spPr>
            <a:xfrm>
              <a:off x="2412195" y="3385012"/>
              <a:ext cx="175029" cy="73362"/>
            </a:xfrm>
            <a:custGeom>
              <a:avLst/>
              <a:gdLst/>
              <a:ahLst/>
              <a:cxnLst/>
              <a:rect l="l" t="t" r="r" b="b"/>
              <a:pathLst>
                <a:path w="9554" h="4005" extrusionOk="0">
                  <a:moveTo>
                    <a:pt x="4840" y="0"/>
                  </a:moveTo>
                  <a:cubicBezTo>
                    <a:pt x="2253" y="0"/>
                    <a:pt x="1" y="876"/>
                    <a:pt x="1" y="2086"/>
                  </a:cubicBezTo>
                  <a:cubicBezTo>
                    <a:pt x="1" y="3129"/>
                    <a:pt x="2253" y="4005"/>
                    <a:pt x="4840" y="4005"/>
                  </a:cubicBezTo>
                  <a:cubicBezTo>
                    <a:pt x="7468" y="4005"/>
                    <a:pt x="9554" y="3129"/>
                    <a:pt x="9554" y="2086"/>
                  </a:cubicBezTo>
                  <a:cubicBezTo>
                    <a:pt x="9554" y="876"/>
                    <a:pt x="7468" y="0"/>
                    <a:pt x="4840"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77"/>
            <p:cNvSpPr/>
            <p:nvPr/>
          </p:nvSpPr>
          <p:spPr>
            <a:xfrm>
              <a:off x="2532942" y="3368948"/>
              <a:ext cx="44353" cy="42057"/>
            </a:xfrm>
            <a:custGeom>
              <a:avLst/>
              <a:gdLst/>
              <a:ahLst/>
              <a:cxnLst/>
              <a:rect l="l" t="t" r="r" b="b"/>
              <a:pathLst>
                <a:path w="2421" h="2296" extrusionOk="0">
                  <a:moveTo>
                    <a:pt x="1210" y="1"/>
                  </a:moveTo>
                  <a:cubicBezTo>
                    <a:pt x="501" y="1"/>
                    <a:pt x="1" y="543"/>
                    <a:pt x="1" y="1044"/>
                  </a:cubicBezTo>
                  <a:cubicBezTo>
                    <a:pt x="1" y="1753"/>
                    <a:pt x="501" y="2295"/>
                    <a:pt x="1210" y="2295"/>
                  </a:cubicBezTo>
                  <a:cubicBezTo>
                    <a:pt x="1920" y="2295"/>
                    <a:pt x="2420" y="1753"/>
                    <a:pt x="2420" y="1044"/>
                  </a:cubicBezTo>
                  <a:cubicBezTo>
                    <a:pt x="2420" y="543"/>
                    <a:pt x="1920" y="1"/>
                    <a:pt x="1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77"/>
            <p:cNvSpPr/>
            <p:nvPr/>
          </p:nvSpPr>
          <p:spPr>
            <a:xfrm>
              <a:off x="2030094" y="3368948"/>
              <a:ext cx="44334" cy="42057"/>
            </a:xfrm>
            <a:custGeom>
              <a:avLst/>
              <a:gdLst/>
              <a:ahLst/>
              <a:cxnLst/>
              <a:rect l="l" t="t" r="r" b="b"/>
              <a:pathLst>
                <a:path w="2420" h="2296" extrusionOk="0">
                  <a:moveTo>
                    <a:pt x="1210" y="1"/>
                  </a:moveTo>
                  <a:cubicBezTo>
                    <a:pt x="501" y="1"/>
                    <a:pt x="0" y="543"/>
                    <a:pt x="0" y="1044"/>
                  </a:cubicBezTo>
                  <a:cubicBezTo>
                    <a:pt x="0" y="1753"/>
                    <a:pt x="501" y="2295"/>
                    <a:pt x="1210" y="2295"/>
                  </a:cubicBezTo>
                  <a:cubicBezTo>
                    <a:pt x="1710" y="2295"/>
                    <a:pt x="2420" y="1753"/>
                    <a:pt x="2420" y="1044"/>
                  </a:cubicBezTo>
                  <a:cubicBezTo>
                    <a:pt x="2420" y="543"/>
                    <a:pt x="1710" y="1"/>
                    <a:pt x="1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2087;p41">
            <a:extLst>
              <a:ext uri="{FF2B5EF4-FFF2-40B4-BE49-F238E27FC236}">
                <a16:creationId xmlns:a16="http://schemas.microsoft.com/office/drawing/2014/main" id="{717703D8-53E9-4499-B54C-DADA1EA3B403}"/>
              </a:ext>
            </a:extLst>
          </p:cNvPr>
          <p:cNvGrpSpPr/>
          <p:nvPr/>
        </p:nvGrpSpPr>
        <p:grpSpPr>
          <a:xfrm>
            <a:off x="6152580" y="466270"/>
            <a:ext cx="737333" cy="691995"/>
            <a:chOff x="3351975" y="1713450"/>
            <a:chExt cx="451825" cy="424042"/>
          </a:xfrm>
        </p:grpSpPr>
        <p:sp>
          <p:nvSpPr>
            <p:cNvPr id="140" name="Google Shape;2088;p41">
              <a:extLst>
                <a:ext uri="{FF2B5EF4-FFF2-40B4-BE49-F238E27FC236}">
                  <a16:creationId xmlns:a16="http://schemas.microsoft.com/office/drawing/2014/main" id="{0F98556B-416B-4149-BB17-997BD51DE1EC}"/>
                </a:ext>
              </a:extLst>
            </p:cNvPr>
            <p:cNvSpPr/>
            <p:nvPr/>
          </p:nvSpPr>
          <p:spPr>
            <a:xfrm>
              <a:off x="3351975" y="1993593"/>
              <a:ext cx="451825" cy="143900"/>
            </a:xfrm>
            <a:custGeom>
              <a:avLst/>
              <a:gdLst/>
              <a:ahLst/>
              <a:cxnLst/>
              <a:rect l="l" t="t" r="r" b="b"/>
              <a:pathLst>
                <a:path w="18073" h="5756" extrusionOk="0">
                  <a:moveTo>
                    <a:pt x="9046" y="1"/>
                  </a:moveTo>
                  <a:cubicBezTo>
                    <a:pt x="4064" y="1"/>
                    <a:pt x="1" y="1306"/>
                    <a:pt x="1" y="2832"/>
                  </a:cubicBezTo>
                  <a:cubicBezTo>
                    <a:pt x="1" y="4450"/>
                    <a:pt x="4064" y="5755"/>
                    <a:pt x="9046" y="5755"/>
                  </a:cubicBezTo>
                  <a:cubicBezTo>
                    <a:pt x="14028" y="5755"/>
                    <a:pt x="18073" y="4450"/>
                    <a:pt x="18073" y="2832"/>
                  </a:cubicBezTo>
                  <a:cubicBezTo>
                    <a:pt x="18073"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89;p41">
              <a:extLst>
                <a:ext uri="{FF2B5EF4-FFF2-40B4-BE49-F238E27FC236}">
                  <a16:creationId xmlns:a16="http://schemas.microsoft.com/office/drawing/2014/main" id="{FD52C7C1-EFDF-4A24-9D40-AA70D5F45DA5}"/>
                </a:ext>
              </a:extLst>
            </p:cNvPr>
            <p:cNvSpPr/>
            <p:nvPr/>
          </p:nvSpPr>
          <p:spPr>
            <a:xfrm>
              <a:off x="3371300" y="1713450"/>
              <a:ext cx="402175" cy="370200"/>
            </a:xfrm>
            <a:custGeom>
              <a:avLst/>
              <a:gdLst/>
              <a:ahLst/>
              <a:cxnLst/>
              <a:rect l="l" t="t" r="r" b="b"/>
              <a:pathLst>
                <a:path w="16087" h="14808" extrusionOk="0">
                  <a:moveTo>
                    <a:pt x="8563" y="0"/>
                  </a:moveTo>
                  <a:cubicBezTo>
                    <a:pt x="6297" y="0"/>
                    <a:pt x="4091" y="1080"/>
                    <a:pt x="2592" y="2963"/>
                  </a:cubicBezTo>
                  <a:cubicBezTo>
                    <a:pt x="460" y="5721"/>
                    <a:pt x="0" y="10078"/>
                    <a:pt x="2592" y="12762"/>
                  </a:cubicBezTo>
                  <a:cubicBezTo>
                    <a:pt x="3910" y="14189"/>
                    <a:pt x="5821" y="14807"/>
                    <a:pt x="7760" y="14807"/>
                  </a:cubicBezTo>
                  <a:cubicBezTo>
                    <a:pt x="8420" y="14807"/>
                    <a:pt x="9082" y="14736"/>
                    <a:pt x="9725" y="14600"/>
                  </a:cubicBezTo>
                  <a:cubicBezTo>
                    <a:pt x="12097" y="14141"/>
                    <a:pt x="14395" y="12615"/>
                    <a:pt x="15388" y="10243"/>
                  </a:cubicBezTo>
                  <a:cubicBezTo>
                    <a:pt x="16086" y="8625"/>
                    <a:pt x="16086" y="6861"/>
                    <a:pt x="15553" y="5335"/>
                  </a:cubicBezTo>
                  <a:cubicBezTo>
                    <a:pt x="14855" y="3184"/>
                    <a:pt x="13255" y="1345"/>
                    <a:pt x="11178" y="500"/>
                  </a:cubicBezTo>
                  <a:cubicBezTo>
                    <a:pt x="10322" y="161"/>
                    <a:pt x="9438" y="0"/>
                    <a:pt x="856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90;p41">
              <a:extLst>
                <a:ext uri="{FF2B5EF4-FFF2-40B4-BE49-F238E27FC236}">
                  <a16:creationId xmlns:a16="http://schemas.microsoft.com/office/drawing/2014/main" id="{168819A1-DC96-46B7-860F-ECD9D47D2C26}"/>
                </a:ext>
              </a:extLst>
            </p:cNvPr>
            <p:cNvSpPr/>
            <p:nvPr/>
          </p:nvSpPr>
          <p:spPr>
            <a:xfrm>
              <a:off x="3369450" y="1771900"/>
              <a:ext cx="398050" cy="313325"/>
            </a:xfrm>
            <a:custGeom>
              <a:avLst/>
              <a:gdLst/>
              <a:ahLst/>
              <a:cxnLst/>
              <a:rect l="l" t="t" r="r" b="b"/>
              <a:pathLst>
                <a:path w="15922" h="12533" extrusionOk="0">
                  <a:moveTo>
                    <a:pt x="3218" y="0"/>
                  </a:moveTo>
                  <a:lnTo>
                    <a:pt x="3218" y="0"/>
                  </a:lnTo>
                  <a:cubicBezTo>
                    <a:pt x="2979" y="239"/>
                    <a:pt x="2832" y="460"/>
                    <a:pt x="2666" y="625"/>
                  </a:cubicBezTo>
                  <a:cubicBezTo>
                    <a:pt x="460" y="3456"/>
                    <a:pt x="0" y="7813"/>
                    <a:pt x="2593" y="10498"/>
                  </a:cubicBezTo>
                  <a:cubicBezTo>
                    <a:pt x="3984" y="11889"/>
                    <a:pt x="5901" y="12532"/>
                    <a:pt x="7851" y="12532"/>
                  </a:cubicBezTo>
                  <a:cubicBezTo>
                    <a:pt x="8478" y="12532"/>
                    <a:pt x="9108" y="12466"/>
                    <a:pt x="9726" y="12336"/>
                  </a:cubicBezTo>
                  <a:cubicBezTo>
                    <a:pt x="12097" y="11876"/>
                    <a:pt x="14469" y="10350"/>
                    <a:pt x="15462" y="7979"/>
                  </a:cubicBezTo>
                  <a:cubicBezTo>
                    <a:pt x="15701" y="7354"/>
                    <a:pt x="15848" y="6821"/>
                    <a:pt x="15921" y="6214"/>
                  </a:cubicBezTo>
                  <a:lnTo>
                    <a:pt x="15921" y="6214"/>
                  </a:lnTo>
                  <a:cubicBezTo>
                    <a:pt x="14782" y="7207"/>
                    <a:pt x="13403" y="7905"/>
                    <a:pt x="11950" y="8199"/>
                  </a:cubicBezTo>
                  <a:cubicBezTo>
                    <a:pt x="11351" y="8308"/>
                    <a:pt x="10736" y="8365"/>
                    <a:pt x="10122" y="8365"/>
                  </a:cubicBezTo>
                  <a:cubicBezTo>
                    <a:pt x="8136" y="8365"/>
                    <a:pt x="6165" y="7765"/>
                    <a:pt x="4817" y="6361"/>
                  </a:cubicBezTo>
                  <a:cubicBezTo>
                    <a:pt x="3126" y="4596"/>
                    <a:pt x="2758" y="2225"/>
                    <a:pt x="3218"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91;p41">
              <a:extLst>
                <a:ext uri="{FF2B5EF4-FFF2-40B4-BE49-F238E27FC236}">
                  <a16:creationId xmlns:a16="http://schemas.microsoft.com/office/drawing/2014/main" id="{44B98982-9140-4380-B32A-14D83202402D}"/>
                </a:ext>
              </a:extLst>
            </p:cNvPr>
            <p:cNvSpPr/>
            <p:nvPr/>
          </p:nvSpPr>
          <p:spPr>
            <a:xfrm>
              <a:off x="3512850" y="1731825"/>
              <a:ext cx="130100" cy="120200"/>
            </a:xfrm>
            <a:custGeom>
              <a:avLst/>
              <a:gdLst/>
              <a:ahLst/>
              <a:cxnLst/>
              <a:rect l="l" t="t" r="r" b="b"/>
              <a:pathLst>
                <a:path w="5204" h="4808" extrusionOk="0">
                  <a:moveTo>
                    <a:pt x="2807" y="1"/>
                  </a:moveTo>
                  <a:cubicBezTo>
                    <a:pt x="2066" y="1"/>
                    <a:pt x="1347" y="374"/>
                    <a:pt x="846" y="996"/>
                  </a:cubicBezTo>
                  <a:cubicBezTo>
                    <a:pt x="148" y="1842"/>
                    <a:pt x="0" y="3294"/>
                    <a:pt x="846" y="4140"/>
                  </a:cubicBezTo>
                  <a:cubicBezTo>
                    <a:pt x="1307" y="4601"/>
                    <a:pt x="1906" y="4807"/>
                    <a:pt x="2538" y="4807"/>
                  </a:cubicBezTo>
                  <a:cubicBezTo>
                    <a:pt x="2738" y="4807"/>
                    <a:pt x="2941" y="4787"/>
                    <a:pt x="3144" y="4747"/>
                  </a:cubicBezTo>
                  <a:cubicBezTo>
                    <a:pt x="3916" y="4600"/>
                    <a:pt x="4670" y="4067"/>
                    <a:pt x="4983" y="3294"/>
                  </a:cubicBezTo>
                  <a:cubicBezTo>
                    <a:pt x="5203" y="2761"/>
                    <a:pt x="5203" y="2228"/>
                    <a:pt x="4983" y="1768"/>
                  </a:cubicBezTo>
                  <a:cubicBezTo>
                    <a:pt x="4836" y="1070"/>
                    <a:pt x="4284" y="463"/>
                    <a:pt x="3604" y="151"/>
                  </a:cubicBezTo>
                  <a:cubicBezTo>
                    <a:pt x="3342" y="49"/>
                    <a:pt x="3073" y="1"/>
                    <a:pt x="280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92;p41">
              <a:extLst>
                <a:ext uri="{FF2B5EF4-FFF2-40B4-BE49-F238E27FC236}">
                  <a16:creationId xmlns:a16="http://schemas.microsoft.com/office/drawing/2014/main" id="{180931D5-A69F-41BB-ACAB-B955CD599690}"/>
                </a:ext>
              </a:extLst>
            </p:cNvPr>
            <p:cNvSpPr/>
            <p:nvPr/>
          </p:nvSpPr>
          <p:spPr>
            <a:xfrm>
              <a:off x="3479550" y="1835025"/>
              <a:ext cx="73775" cy="80100"/>
            </a:xfrm>
            <a:custGeom>
              <a:avLst/>
              <a:gdLst/>
              <a:ahLst/>
              <a:cxnLst/>
              <a:rect l="l" t="t" r="r" b="b"/>
              <a:pathLst>
                <a:path w="2951" h="3204" extrusionOk="0">
                  <a:moveTo>
                    <a:pt x="665" y="0"/>
                  </a:moveTo>
                  <a:cubicBezTo>
                    <a:pt x="396" y="0"/>
                    <a:pt x="249" y="454"/>
                    <a:pt x="487" y="692"/>
                  </a:cubicBezTo>
                  <a:cubicBezTo>
                    <a:pt x="799" y="858"/>
                    <a:pt x="1020" y="1152"/>
                    <a:pt x="1332" y="1391"/>
                  </a:cubicBezTo>
                  <a:lnTo>
                    <a:pt x="652" y="1391"/>
                  </a:lnTo>
                  <a:cubicBezTo>
                    <a:pt x="193" y="1391"/>
                    <a:pt x="193" y="2071"/>
                    <a:pt x="652" y="2071"/>
                  </a:cubicBezTo>
                  <a:lnTo>
                    <a:pt x="1185" y="2071"/>
                  </a:lnTo>
                  <a:cubicBezTo>
                    <a:pt x="873" y="2237"/>
                    <a:pt x="560" y="2384"/>
                    <a:pt x="266" y="2531"/>
                  </a:cubicBezTo>
                  <a:cubicBezTo>
                    <a:pt x="0" y="2734"/>
                    <a:pt x="187" y="3203"/>
                    <a:pt x="486" y="3203"/>
                  </a:cubicBezTo>
                  <a:cubicBezTo>
                    <a:pt x="538" y="3203"/>
                    <a:pt x="595" y="3189"/>
                    <a:pt x="652" y="3156"/>
                  </a:cubicBezTo>
                  <a:cubicBezTo>
                    <a:pt x="1332" y="2770"/>
                    <a:pt x="2031" y="2457"/>
                    <a:pt x="2711" y="2071"/>
                  </a:cubicBezTo>
                  <a:cubicBezTo>
                    <a:pt x="2950" y="1924"/>
                    <a:pt x="2950" y="1538"/>
                    <a:pt x="2638" y="1464"/>
                  </a:cubicBezTo>
                  <a:cubicBezTo>
                    <a:pt x="2638" y="1464"/>
                    <a:pt x="1185" y="325"/>
                    <a:pt x="873" y="86"/>
                  </a:cubicBezTo>
                  <a:cubicBezTo>
                    <a:pt x="799" y="26"/>
                    <a:pt x="728" y="0"/>
                    <a:pt x="665"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93;p41">
              <a:extLst>
                <a:ext uri="{FF2B5EF4-FFF2-40B4-BE49-F238E27FC236}">
                  <a16:creationId xmlns:a16="http://schemas.microsoft.com/office/drawing/2014/main" id="{E50D0517-5BCF-4502-8281-16503D37D0B5}"/>
                </a:ext>
              </a:extLst>
            </p:cNvPr>
            <p:cNvSpPr/>
            <p:nvPr/>
          </p:nvSpPr>
          <p:spPr>
            <a:xfrm>
              <a:off x="3606600" y="1835025"/>
              <a:ext cx="75350" cy="80100"/>
            </a:xfrm>
            <a:custGeom>
              <a:avLst/>
              <a:gdLst/>
              <a:ahLst/>
              <a:cxnLst/>
              <a:rect l="l" t="t" r="r" b="b"/>
              <a:pathLst>
                <a:path w="3014" h="3204" extrusionOk="0">
                  <a:moveTo>
                    <a:pt x="2360" y="0"/>
                  </a:moveTo>
                  <a:cubicBezTo>
                    <a:pt x="2296" y="0"/>
                    <a:pt x="2226" y="26"/>
                    <a:pt x="2152" y="86"/>
                  </a:cubicBezTo>
                  <a:cubicBezTo>
                    <a:pt x="1839" y="325"/>
                    <a:pt x="387" y="1464"/>
                    <a:pt x="387" y="1464"/>
                  </a:cubicBezTo>
                  <a:cubicBezTo>
                    <a:pt x="74" y="1538"/>
                    <a:pt x="1" y="1924"/>
                    <a:pt x="313" y="2071"/>
                  </a:cubicBezTo>
                  <a:cubicBezTo>
                    <a:pt x="920" y="2457"/>
                    <a:pt x="1692" y="2770"/>
                    <a:pt x="2372" y="3156"/>
                  </a:cubicBezTo>
                  <a:cubicBezTo>
                    <a:pt x="2430" y="3189"/>
                    <a:pt x="2486" y="3203"/>
                    <a:pt x="2539" y="3203"/>
                  </a:cubicBezTo>
                  <a:cubicBezTo>
                    <a:pt x="2836" y="3203"/>
                    <a:pt x="3013" y="2734"/>
                    <a:pt x="2685" y="2531"/>
                  </a:cubicBezTo>
                  <a:cubicBezTo>
                    <a:pt x="2464" y="2384"/>
                    <a:pt x="2152" y="2237"/>
                    <a:pt x="1839" y="2071"/>
                  </a:cubicBezTo>
                  <a:lnTo>
                    <a:pt x="2372" y="2071"/>
                  </a:lnTo>
                  <a:cubicBezTo>
                    <a:pt x="2759" y="2071"/>
                    <a:pt x="2759" y="1391"/>
                    <a:pt x="2372" y="1391"/>
                  </a:cubicBezTo>
                  <a:lnTo>
                    <a:pt x="1692" y="1391"/>
                  </a:lnTo>
                  <a:cubicBezTo>
                    <a:pt x="1913" y="1152"/>
                    <a:pt x="2225" y="858"/>
                    <a:pt x="2464" y="692"/>
                  </a:cubicBezTo>
                  <a:cubicBezTo>
                    <a:pt x="2762" y="454"/>
                    <a:pt x="2626" y="0"/>
                    <a:pt x="2360"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94;p41">
              <a:extLst>
                <a:ext uri="{FF2B5EF4-FFF2-40B4-BE49-F238E27FC236}">
                  <a16:creationId xmlns:a16="http://schemas.microsoft.com/office/drawing/2014/main" id="{E56C5ACB-4B1F-4A3C-8C1B-1BFEC3340CFA}"/>
                </a:ext>
              </a:extLst>
            </p:cNvPr>
            <p:cNvSpPr/>
            <p:nvPr/>
          </p:nvSpPr>
          <p:spPr>
            <a:xfrm>
              <a:off x="3420925" y="1906100"/>
              <a:ext cx="109425" cy="44150"/>
            </a:xfrm>
            <a:custGeom>
              <a:avLst/>
              <a:gdLst/>
              <a:ahLst/>
              <a:cxnLst/>
              <a:rect l="l" t="t" r="r" b="b"/>
              <a:pathLst>
                <a:path w="4377" h="1766" extrusionOk="0">
                  <a:moveTo>
                    <a:pt x="2152" y="0"/>
                  </a:moveTo>
                  <a:cubicBezTo>
                    <a:pt x="993" y="0"/>
                    <a:pt x="1" y="386"/>
                    <a:pt x="1" y="919"/>
                  </a:cubicBezTo>
                  <a:cubicBezTo>
                    <a:pt x="1" y="1379"/>
                    <a:pt x="993" y="1765"/>
                    <a:pt x="2152" y="1765"/>
                  </a:cubicBezTo>
                  <a:cubicBezTo>
                    <a:pt x="3365" y="1765"/>
                    <a:pt x="4376" y="1379"/>
                    <a:pt x="4376" y="919"/>
                  </a:cubicBezTo>
                  <a:cubicBezTo>
                    <a:pt x="4376" y="386"/>
                    <a:pt x="3365"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95;p41">
              <a:extLst>
                <a:ext uri="{FF2B5EF4-FFF2-40B4-BE49-F238E27FC236}">
                  <a16:creationId xmlns:a16="http://schemas.microsoft.com/office/drawing/2014/main" id="{CE3B0910-33C8-4F64-840E-184C835068BA}"/>
                </a:ext>
              </a:extLst>
            </p:cNvPr>
            <p:cNvSpPr/>
            <p:nvPr/>
          </p:nvSpPr>
          <p:spPr>
            <a:xfrm>
              <a:off x="3631425" y="1906100"/>
              <a:ext cx="107575" cy="44150"/>
            </a:xfrm>
            <a:custGeom>
              <a:avLst/>
              <a:gdLst/>
              <a:ahLst/>
              <a:cxnLst/>
              <a:rect l="l" t="t" r="r" b="b"/>
              <a:pathLst>
                <a:path w="4303" h="1766" extrusionOk="0">
                  <a:moveTo>
                    <a:pt x="2152" y="0"/>
                  </a:moveTo>
                  <a:cubicBezTo>
                    <a:pt x="1012" y="0"/>
                    <a:pt x="1" y="386"/>
                    <a:pt x="1" y="919"/>
                  </a:cubicBezTo>
                  <a:cubicBezTo>
                    <a:pt x="1" y="1379"/>
                    <a:pt x="1012" y="1765"/>
                    <a:pt x="2152" y="1765"/>
                  </a:cubicBezTo>
                  <a:cubicBezTo>
                    <a:pt x="3383" y="1765"/>
                    <a:pt x="4303" y="1379"/>
                    <a:pt x="4303" y="919"/>
                  </a:cubicBezTo>
                  <a:cubicBezTo>
                    <a:pt x="4303" y="386"/>
                    <a:pt x="3383"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96;p41">
              <a:extLst>
                <a:ext uri="{FF2B5EF4-FFF2-40B4-BE49-F238E27FC236}">
                  <a16:creationId xmlns:a16="http://schemas.microsoft.com/office/drawing/2014/main" id="{D9C4DE11-9826-429D-BB02-8A49EEA66F5B}"/>
                </a:ext>
              </a:extLst>
            </p:cNvPr>
            <p:cNvSpPr/>
            <p:nvPr/>
          </p:nvSpPr>
          <p:spPr>
            <a:xfrm>
              <a:off x="3535825" y="1915750"/>
              <a:ext cx="88275" cy="51500"/>
            </a:xfrm>
            <a:custGeom>
              <a:avLst/>
              <a:gdLst/>
              <a:ahLst/>
              <a:cxnLst/>
              <a:rect l="l" t="t" r="r" b="b"/>
              <a:pathLst>
                <a:path w="3531" h="2060" extrusionOk="0">
                  <a:moveTo>
                    <a:pt x="387" y="0"/>
                  </a:moveTo>
                  <a:cubicBezTo>
                    <a:pt x="148" y="0"/>
                    <a:pt x="1" y="147"/>
                    <a:pt x="1" y="386"/>
                  </a:cubicBezTo>
                  <a:cubicBezTo>
                    <a:pt x="1" y="1306"/>
                    <a:pt x="846" y="2059"/>
                    <a:pt x="1766" y="2059"/>
                  </a:cubicBezTo>
                  <a:cubicBezTo>
                    <a:pt x="2758" y="2059"/>
                    <a:pt x="3530" y="1306"/>
                    <a:pt x="3530" y="386"/>
                  </a:cubicBezTo>
                  <a:cubicBezTo>
                    <a:pt x="3530" y="147"/>
                    <a:pt x="3365" y="0"/>
                    <a:pt x="3218" y="0"/>
                  </a:cubicBezTo>
                  <a:cubicBezTo>
                    <a:pt x="2997" y="0"/>
                    <a:pt x="2832" y="147"/>
                    <a:pt x="2832" y="386"/>
                  </a:cubicBezTo>
                  <a:cubicBezTo>
                    <a:pt x="2832" y="920"/>
                    <a:pt x="2372" y="1379"/>
                    <a:pt x="1766" y="1379"/>
                  </a:cubicBezTo>
                  <a:cubicBezTo>
                    <a:pt x="1232" y="1379"/>
                    <a:pt x="773" y="920"/>
                    <a:pt x="773" y="386"/>
                  </a:cubicBezTo>
                  <a:cubicBezTo>
                    <a:pt x="773" y="147"/>
                    <a:pt x="607" y="0"/>
                    <a:pt x="387"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97;p41">
              <a:extLst>
                <a:ext uri="{FF2B5EF4-FFF2-40B4-BE49-F238E27FC236}">
                  <a16:creationId xmlns:a16="http://schemas.microsoft.com/office/drawing/2014/main" id="{36D1494C-8AD2-4ACC-967C-4769287EFD02}"/>
                </a:ext>
              </a:extLst>
            </p:cNvPr>
            <p:cNvSpPr/>
            <p:nvPr/>
          </p:nvSpPr>
          <p:spPr>
            <a:xfrm>
              <a:off x="3702675" y="1898275"/>
              <a:ext cx="24825" cy="25300"/>
            </a:xfrm>
            <a:custGeom>
              <a:avLst/>
              <a:gdLst/>
              <a:ahLst/>
              <a:cxnLst/>
              <a:rect l="l" t="t" r="r" b="b"/>
              <a:pathLst>
                <a:path w="993" h="1012" extrusionOk="0">
                  <a:moveTo>
                    <a:pt x="460" y="1"/>
                  </a:moveTo>
                  <a:cubicBezTo>
                    <a:pt x="221" y="1"/>
                    <a:pt x="0" y="240"/>
                    <a:pt x="0" y="460"/>
                  </a:cubicBezTo>
                  <a:cubicBezTo>
                    <a:pt x="0" y="773"/>
                    <a:pt x="221" y="1012"/>
                    <a:pt x="460" y="1012"/>
                  </a:cubicBezTo>
                  <a:cubicBezTo>
                    <a:pt x="754" y="1012"/>
                    <a:pt x="993" y="773"/>
                    <a:pt x="993" y="460"/>
                  </a:cubicBezTo>
                  <a:cubicBezTo>
                    <a:pt x="993" y="240"/>
                    <a:pt x="754" y="1"/>
                    <a:pt x="4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98;p41">
              <a:extLst>
                <a:ext uri="{FF2B5EF4-FFF2-40B4-BE49-F238E27FC236}">
                  <a16:creationId xmlns:a16="http://schemas.microsoft.com/office/drawing/2014/main" id="{3207C04F-A6B8-4EC6-9D64-4B169FD095D7}"/>
                </a:ext>
              </a:extLst>
            </p:cNvPr>
            <p:cNvSpPr/>
            <p:nvPr/>
          </p:nvSpPr>
          <p:spPr>
            <a:xfrm>
              <a:off x="3430575" y="1898275"/>
              <a:ext cx="24850" cy="25300"/>
            </a:xfrm>
            <a:custGeom>
              <a:avLst/>
              <a:gdLst/>
              <a:ahLst/>
              <a:cxnLst/>
              <a:rect l="l" t="t" r="r" b="b"/>
              <a:pathLst>
                <a:path w="994" h="1012" extrusionOk="0">
                  <a:moveTo>
                    <a:pt x="534" y="1"/>
                  </a:moveTo>
                  <a:cubicBezTo>
                    <a:pt x="221" y="1"/>
                    <a:pt x="1" y="240"/>
                    <a:pt x="1" y="460"/>
                  </a:cubicBezTo>
                  <a:cubicBezTo>
                    <a:pt x="1" y="773"/>
                    <a:pt x="221" y="1012"/>
                    <a:pt x="534" y="1012"/>
                  </a:cubicBezTo>
                  <a:cubicBezTo>
                    <a:pt x="773" y="1012"/>
                    <a:pt x="993" y="773"/>
                    <a:pt x="993" y="460"/>
                  </a:cubicBezTo>
                  <a:cubicBezTo>
                    <a:pt x="993" y="240"/>
                    <a:pt x="773"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2099;p41">
            <a:extLst>
              <a:ext uri="{FF2B5EF4-FFF2-40B4-BE49-F238E27FC236}">
                <a16:creationId xmlns:a16="http://schemas.microsoft.com/office/drawing/2014/main" id="{54CE229B-0529-4E7C-8B93-A2BA9423F583}"/>
              </a:ext>
            </a:extLst>
          </p:cNvPr>
          <p:cNvGrpSpPr/>
          <p:nvPr/>
        </p:nvGrpSpPr>
        <p:grpSpPr>
          <a:xfrm>
            <a:off x="2234605" y="480390"/>
            <a:ext cx="737333" cy="691995"/>
            <a:chOff x="4067363" y="1713450"/>
            <a:chExt cx="451825" cy="424042"/>
          </a:xfrm>
        </p:grpSpPr>
        <p:sp>
          <p:nvSpPr>
            <p:cNvPr id="152" name="Google Shape;2100;p41">
              <a:extLst>
                <a:ext uri="{FF2B5EF4-FFF2-40B4-BE49-F238E27FC236}">
                  <a16:creationId xmlns:a16="http://schemas.microsoft.com/office/drawing/2014/main" id="{6CDE8501-81AE-4195-85BE-3E716B04ED91}"/>
                </a:ext>
              </a:extLst>
            </p:cNvPr>
            <p:cNvSpPr/>
            <p:nvPr/>
          </p:nvSpPr>
          <p:spPr>
            <a:xfrm>
              <a:off x="4067363" y="1993593"/>
              <a:ext cx="451825" cy="143900"/>
            </a:xfrm>
            <a:custGeom>
              <a:avLst/>
              <a:gdLst/>
              <a:ahLst/>
              <a:cxnLst/>
              <a:rect l="l" t="t" r="r" b="b"/>
              <a:pathLst>
                <a:path w="18073" h="5756" extrusionOk="0">
                  <a:moveTo>
                    <a:pt x="9027" y="1"/>
                  </a:moveTo>
                  <a:cubicBezTo>
                    <a:pt x="4063" y="1"/>
                    <a:pt x="0" y="1306"/>
                    <a:pt x="0" y="2832"/>
                  </a:cubicBezTo>
                  <a:cubicBezTo>
                    <a:pt x="0" y="4450"/>
                    <a:pt x="4063" y="5755"/>
                    <a:pt x="9027" y="5755"/>
                  </a:cubicBezTo>
                  <a:cubicBezTo>
                    <a:pt x="14083" y="5755"/>
                    <a:pt x="18072" y="4450"/>
                    <a:pt x="18072" y="2832"/>
                  </a:cubicBezTo>
                  <a:cubicBezTo>
                    <a:pt x="18072" y="1306"/>
                    <a:pt x="14083" y="1"/>
                    <a:pt x="9027"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01;p41">
              <a:extLst>
                <a:ext uri="{FF2B5EF4-FFF2-40B4-BE49-F238E27FC236}">
                  <a16:creationId xmlns:a16="http://schemas.microsoft.com/office/drawing/2014/main" id="{7473F9F3-8D41-4EF6-B242-3E5F30E11A65}"/>
                </a:ext>
              </a:extLst>
            </p:cNvPr>
            <p:cNvSpPr/>
            <p:nvPr/>
          </p:nvSpPr>
          <p:spPr>
            <a:xfrm>
              <a:off x="4089200" y="1713450"/>
              <a:ext cx="402175" cy="370200"/>
            </a:xfrm>
            <a:custGeom>
              <a:avLst/>
              <a:gdLst/>
              <a:ahLst/>
              <a:cxnLst/>
              <a:rect l="l" t="t" r="r" b="b"/>
              <a:pathLst>
                <a:path w="16087" h="14808" extrusionOk="0">
                  <a:moveTo>
                    <a:pt x="8596" y="0"/>
                  </a:moveTo>
                  <a:cubicBezTo>
                    <a:pt x="6351" y="0"/>
                    <a:pt x="4183" y="1080"/>
                    <a:pt x="2685" y="2963"/>
                  </a:cubicBezTo>
                  <a:cubicBezTo>
                    <a:pt x="460" y="5721"/>
                    <a:pt x="1" y="10078"/>
                    <a:pt x="2611" y="12762"/>
                  </a:cubicBezTo>
                  <a:cubicBezTo>
                    <a:pt x="3983" y="14189"/>
                    <a:pt x="5909" y="14807"/>
                    <a:pt x="7813" y="14807"/>
                  </a:cubicBezTo>
                  <a:cubicBezTo>
                    <a:pt x="8461" y="14807"/>
                    <a:pt x="9106" y="14736"/>
                    <a:pt x="9726" y="14600"/>
                  </a:cubicBezTo>
                  <a:cubicBezTo>
                    <a:pt x="12189" y="14141"/>
                    <a:pt x="14488" y="12615"/>
                    <a:pt x="15480" y="10243"/>
                  </a:cubicBezTo>
                  <a:cubicBezTo>
                    <a:pt x="16087" y="8625"/>
                    <a:pt x="16087" y="6861"/>
                    <a:pt x="15627" y="5335"/>
                  </a:cubicBezTo>
                  <a:cubicBezTo>
                    <a:pt x="14947" y="3184"/>
                    <a:pt x="13256" y="1345"/>
                    <a:pt x="11197" y="500"/>
                  </a:cubicBezTo>
                  <a:cubicBezTo>
                    <a:pt x="10341" y="161"/>
                    <a:pt x="9463" y="0"/>
                    <a:pt x="8596"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02;p41">
              <a:extLst>
                <a:ext uri="{FF2B5EF4-FFF2-40B4-BE49-F238E27FC236}">
                  <a16:creationId xmlns:a16="http://schemas.microsoft.com/office/drawing/2014/main" id="{0B2BF831-95A4-4679-AF2B-739E24D037A6}"/>
                </a:ext>
              </a:extLst>
            </p:cNvPr>
            <p:cNvSpPr/>
            <p:nvPr/>
          </p:nvSpPr>
          <p:spPr>
            <a:xfrm>
              <a:off x="4087375" y="1771900"/>
              <a:ext cx="398500" cy="313325"/>
            </a:xfrm>
            <a:custGeom>
              <a:avLst/>
              <a:gdLst/>
              <a:ahLst/>
              <a:cxnLst/>
              <a:rect l="l" t="t" r="r" b="b"/>
              <a:pathLst>
                <a:path w="15940" h="12533" extrusionOk="0">
                  <a:moveTo>
                    <a:pt x="3217" y="0"/>
                  </a:moveTo>
                  <a:cubicBezTo>
                    <a:pt x="3070" y="239"/>
                    <a:pt x="2831" y="460"/>
                    <a:pt x="2684" y="625"/>
                  </a:cubicBezTo>
                  <a:cubicBezTo>
                    <a:pt x="533" y="3456"/>
                    <a:pt x="0" y="7813"/>
                    <a:pt x="2611" y="10498"/>
                  </a:cubicBezTo>
                  <a:cubicBezTo>
                    <a:pt x="4002" y="11889"/>
                    <a:pt x="5961" y="12532"/>
                    <a:pt x="7923" y="12532"/>
                  </a:cubicBezTo>
                  <a:cubicBezTo>
                    <a:pt x="8555" y="12532"/>
                    <a:pt x="9186" y="12466"/>
                    <a:pt x="9799" y="12336"/>
                  </a:cubicBezTo>
                  <a:cubicBezTo>
                    <a:pt x="12189" y="11876"/>
                    <a:pt x="14487" y="10350"/>
                    <a:pt x="15480" y="7979"/>
                  </a:cubicBezTo>
                  <a:cubicBezTo>
                    <a:pt x="15700" y="7354"/>
                    <a:pt x="15866" y="6821"/>
                    <a:pt x="15939" y="6214"/>
                  </a:cubicBezTo>
                  <a:lnTo>
                    <a:pt x="15939" y="6214"/>
                  </a:lnTo>
                  <a:cubicBezTo>
                    <a:pt x="14781" y="7207"/>
                    <a:pt x="13402" y="7905"/>
                    <a:pt x="11950" y="8199"/>
                  </a:cubicBezTo>
                  <a:cubicBezTo>
                    <a:pt x="11373" y="8308"/>
                    <a:pt x="10774" y="8365"/>
                    <a:pt x="10172" y="8365"/>
                  </a:cubicBezTo>
                  <a:cubicBezTo>
                    <a:pt x="8223" y="8365"/>
                    <a:pt x="6240" y="7765"/>
                    <a:pt x="4835" y="6361"/>
                  </a:cubicBezTo>
                  <a:cubicBezTo>
                    <a:pt x="3217" y="4596"/>
                    <a:pt x="2758" y="2225"/>
                    <a:pt x="3217"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03;p41">
              <a:extLst>
                <a:ext uri="{FF2B5EF4-FFF2-40B4-BE49-F238E27FC236}">
                  <a16:creationId xmlns:a16="http://schemas.microsoft.com/office/drawing/2014/main" id="{229F7DEB-AEFA-4965-A829-22DB4B2B3CF9}"/>
                </a:ext>
              </a:extLst>
            </p:cNvPr>
            <p:cNvSpPr/>
            <p:nvPr/>
          </p:nvSpPr>
          <p:spPr>
            <a:xfrm>
              <a:off x="4233050" y="1731825"/>
              <a:ext cx="128275" cy="120200"/>
            </a:xfrm>
            <a:custGeom>
              <a:avLst/>
              <a:gdLst/>
              <a:ahLst/>
              <a:cxnLst/>
              <a:rect l="l" t="t" r="r" b="b"/>
              <a:pathLst>
                <a:path w="5131" h="4808" extrusionOk="0">
                  <a:moveTo>
                    <a:pt x="2752" y="1"/>
                  </a:moveTo>
                  <a:cubicBezTo>
                    <a:pt x="2028" y="1"/>
                    <a:pt x="1293" y="374"/>
                    <a:pt x="847" y="996"/>
                  </a:cubicBezTo>
                  <a:cubicBezTo>
                    <a:pt x="148" y="1842"/>
                    <a:pt x="1" y="3294"/>
                    <a:pt x="755" y="4140"/>
                  </a:cubicBezTo>
                  <a:cubicBezTo>
                    <a:pt x="1230" y="4601"/>
                    <a:pt x="1874" y="4807"/>
                    <a:pt x="2487" y="4807"/>
                  </a:cubicBezTo>
                  <a:cubicBezTo>
                    <a:pt x="2681" y="4807"/>
                    <a:pt x="2872" y="4787"/>
                    <a:pt x="3053" y="4747"/>
                  </a:cubicBezTo>
                  <a:cubicBezTo>
                    <a:pt x="3825" y="4600"/>
                    <a:pt x="4597" y="4067"/>
                    <a:pt x="4891" y="3294"/>
                  </a:cubicBezTo>
                  <a:cubicBezTo>
                    <a:pt x="5130" y="2761"/>
                    <a:pt x="5130" y="2228"/>
                    <a:pt x="4983" y="1768"/>
                  </a:cubicBezTo>
                  <a:cubicBezTo>
                    <a:pt x="4744" y="1070"/>
                    <a:pt x="4211" y="463"/>
                    <a:pt x="3512" y="151"/>
                  </a:cubicBezTo>
                  <a:cubicBezTo>
                    <a:pt x="3270" y="49"/>
                    <a:pt x="3011" y="1"/>
                    <a:pt x="2752"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104;p41">
              <a:extLst>
                <a:ext uri="{FF2B5EF4-FFF2-40B4-BE49-F238E27FC236}">
                  <a16:creationId xmlns:a16="http://schemas.microsoft.com/office/drawing/2014/main" id="{FD070D64-E76F-4072-8CE9-201115E2084C}"/>
                </a:ext>
              </a:extLst>
            </p:cNvPr>
            <p:cNvSpPr/>
            <p:nvPr/>
          </p:nvSpPr>
          <p:spPr>
            <a:xfrm>
              <a:off x="4346125" y="1848650"/>
              <a:ext cx="72650" cy="72625"/>
            </a:xfrm>
            <a:custGeom>
              <a:avLst/>
              <a:gdLst/>
              <a:ahLst/>
              <a:cxnLst/>
              <a:rect l="l" t="t" r="r" b="b"/>
              <a:pathLst>
                <a:path w="2906" h="2905" extrusionOk="0">
                  <a:moveTo>
                    <a:pt x="1453" y="0"/>
                  </a:moveTo>
                  <a:cubicBezTo>
                    <a:pt x="681" y="0"/>
                    <a:pt x="1" y="699"/>
                    <a:pt x="1" y="1453"/>
                  </a:cubicBezTo>
                  <a:cubicBezTo>
                    <a:pt x="1" y="2298"/>
                    <a:pt x="681" y="2905"/>
                    <a:pt x="1453" y="2905"/>
                  </a:cubicBezTo>
                  <a:cubicBezTo>
                    <a:pt x="2207" y="2905"/>
                    <a:pt x="2905" y="2298"/>
                    <a:pt x="2905" y="1453"/>
                  </a:cubicBezTo>
                  <a:cubicBezTo>
                    <a:pt x="2905" y="699"/>
                    <a:pt x="2207"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105;p41">
              <a:extLst>
                <a:ext uri="{FF2B5EF4-FFF2-40B4-BE49-F238E27FC236}">
                  <a16:creationId xmlns:a16="http://schemas.microsoft.com/office/drawing/2014/main" id="{62D2C49E-5A72-4735-92A5-E487EB3DD984}"/>
                </a:ext>
              </a:extLst>
            </p:cNvPr>
            <p:cNvSpPr/>
            <p:nvPr/>
          </p:nvSpPr>
          <p:spPr>
            <a:xfrm>
              <a:off x="4181125" y="1848650"/>
              <a:ext cx="70800" cy="72625"/>
            </a:xfrm>
            <a:custGeom>
              <a:avLst/>
              <a:gdLst/>
              <a:ahLst/>
              <a:cxnLst/>
              <a:rect l="l" t="t" r="r" b="b"/>
              <a:pathLst>
                <a:path w="2832" h="2905" extrusionOk="0">
                  <a:moveTo>
                    <a:pt x="1453" y="0"/>
                  </a:moveTo>
                  <a:cubicBezTo>
                    <a:pt x="626" y="0"/>
                    <a:pt x="0" y="699"/>
                    <a:pt x="0" y="1453"/>
                  </a:cubicBezTo>
                  <a:cubicBezTo>
                    <a:pt x="0" y="2298"/>
                    <a:pt x="626" y="2905"/>
                    <a:pt x="1453" y="2905"/>
                  </a:cubicBezTo>
                  <a:cubicBezTo>
                    <a:pt x="2225" y="2905"/>
                    <a:pt x="2832" y="2298"/>
                    <a:pt x="2832" y="1453"/>
                  </a:cubicBezTo>
                  <a:cubicBezTo>
                    <a:pt x="2832" y="699"/>
                    <a:pt x="2225"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06;p41">
              <a:extLst>
                <a:ext uri="{FF2B5EF4-FFF2-40B4-BE49-F238E27FC236}">
                  <a16:creationId xmlns:a16="http://schemas.microsoft.com/office/drawing/2014/main" id="{F6E97F31-D343-4E26-AFAA-26A5A2C404CC}"/>
                </a:ext>
              </a:extLst>
            </p:cNvPr>
            <p:cNvSpPr/>
            <p:nvPr/>
          </p:nvSpPr>
          <p:spPr>
            <a:xfrm>
              <a:off x="4135175"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07;p41">
              <a:extLst>
                <a:ext uri="{FF2B5EF4-FFF2-40B4-BE49-F238E27FC236}">
                  <a16:creationId xmlns:a16="http://schemas.microsoft.com/office/drawing/2014/main" id="{EC8ED611-E91A-4CA4-9D7A-6424935D4191}"/>
                </a:ext>
              </a:extLst>
            </p:cNvPr>
            <p:cNvSpPr/>
            <p:nvPr/>
          </p:nvSpPr>
          <p:spPr>
            <a:xfrm>
              <a:off x="4351650"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08;p41">
              <a:extLst>
                <a:ext uri="{FF2B5EF4-FFF2-40B4-BE49-F238E27FC236}">
                  <a16:creationId xmlns:a16="http://schemas.microsoft.com/office/drawing/2014/main" id="{7EAB59B4-BE6E-4388-B501-AF3A8916E764}"/>
                </a:ext>
              </a:extLst>
            </p:cNvPr>
            <p:cNvSpPr/>
            <p:nvPr/>
          </p:nvSpPr>
          <p:spPr>
            <a:xfrm>
              <a:off x="4256050" y="1917575"/>
              <a:ext cx="84125" cy="51975"/>
            </a:xfrm>
            <a:custGeom>
              <a:avLst/>
              <a:gdLst/>
              <a:ahLst/>
              <a:cxnLst/>
              <a:rect l="l" t="t" r="r" b="b"/>
              <a:pathLst>
                <a:path w="3365" h="2079" extrusionOk="0">
                  <a:moveTo>
                    <a:pt x="294" y="1"/>
                  </a:moveTo>
                  <a:cubicBezTo>
                    <a:pt x="147" y="1"/>
                    <a:pt x="0" y="148"/>
                    <a:pt x="0" y="313"/>
                  </a:cubicBezTo>
                  <a:cubicBezTo>
                    <a:pt x="0" y="773"/>
                    <a:pt x="74" y="1067"/>
                    <a:pt x="294" y="1380"/>
                  </a:cubicBezTo>
                  <a:cubicBezTo>
                    <a:pt x="607" y="1839"/>
                    <a:pt x="1140" y="2078"/>
                    <a:pt x="1673" y="2078"/>
                  </a:cubicBezTo>
                  <a:cubicBezTo>
                    <a:pt x="2133" y="2078"/>
                    <a:pt x="2592" y="1839"/>
                    <a:pt x="2905" y="1527"/>
                  </a:cubicBezTo>
                  <a:cubicBezTo>
                    <a:pt x="3217" y="1233"/>
                    <a:pt x="3365" y="847"/>
                    <a:pt x="3365" y="387"/>
                  </a:cubicBezTo>
                  <a:cubicBezTo>
                    <a:pt x="3365" y="148"/>
                    <a:pt x="3217" y="1"/>
                    <a:pt x="305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09;p41">
              <a:extLst>
                <a:ext uri="{FF2B5EF4-FFF2-40B4-BE49-F238E27FC236}">
                  <a16:creationId xmlns:a16="http://schemas.microsoft.com/office/drawing/2014/main" id="{05CC377D-6ED7-4761-B4D8-A460F70C933F}"/>
                </a:ext>
              </a:extLst>
            </p:cNvPr>
            <p:cNvSpPr/>
            <p:nvPr/>
          </p:nvSpPr>
          <p:spPr>
            <a:xfrm>
              <a:off x="4263400" y="1938725"/>
              <a:ext cx="65275" cy="30825"/>
            </a:xfrm>
            <a:custGeom>
              <a:avLst/>
              <a:gdLst/>
              <a:ahLst/>
              <a:cxnLst/>
              <a:rect l="l" t="t" r="r" b="b"/>
              <a:pathLst>
                <a:path w="2611" h="1233" extrusionOk="0">
                  <a:moveTo>
                    <a:pt x="1379" y="1"/>
                  </a:moveTo>
                  <a:cubicBezTo>
                    <a:pt x="846" y="1"/>
                    <a:pt x="386" y="221"/>
                    <a:pt x="0" y="534"/>
                  </a:cubicBezTo>
                  <a:cubicBezTo>
                    <a:pt x="313" y="993"/>
                    <a:pt x="846" y="1232"/>
                    <a:pt x="1379" y="1232"/>
                  </a:cubicBezTo>
                  <a:cubicBezTo>
                    <a:pt x="1839" y="1232"/>
                    <a:pt x="2298" y="993"/>
                    <a:pt x="2611" y="681"/>
                  </a:cubicBezTo>
                  <a:cubicBezTo>
                    <a:pt x="2390" y="313"/>
                    <a:pt x="1931" y="1"/>
                    <a:pt x="1379"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10;p41">
              <a:extLst>
                <a:ext uri="{FF2B5EF4-FFF2-40B4-BE49-F238E27FC236}">
                  <a16:creationId xmlns:a16="http://schemas.microsoft.com/office/drawing/2014/main" id="{1A85C117-04EB-4287-99B5-EA92AC9E52D1}"/>
                </a:ext>
              </a:extLst>
            </p:cNvPr>
            <p:cNvSpPr/>
            <p:nvPr/>
          </p:nvSpPr>
          <p:spPr>
            <a:xfrm>
              <a:off x="4428400" y="1896450"/>
              <a:ext cx="26675" cy="28975"/>
            </a:xfrm>
            <a:custGeom>
              <a:avLst/>
              <a:gdLst/>
              <a:ahLst/>
              <a:cxnLst/>
              <a:rect l="l" t="t" r="r" b="b"/>
              <a:pathLst>
                <a:path w="1067" h="1159" extrusionOk="0">
                  <a:moveTo>
                    <a:pt x="533" y="0"/>
                  </a:moveTo>
                  <a:cubicBezTo>
                    <a:pt x="221" y="0"/>
                    <a:pt x="0" y="239"/>
                    <a:pt x="0" y="533"/>
                  </a:cubicBezTo>
                  <a:cubicBezTo>
                    <a:pt x="0" y="846"/>
                    <a:pt x="221" y="1158"/>
                    <a:pt x="533" y="1158"/>
                  </a:cubicBezTo>
                  <a:cubicBezTo>
                    <a:pt x="846" y="1158"/>
                    <a:pt x="1067" y="846"/>
                    <a:pt x="1067" y="533"/>
                  </a:cubicBezTo>
                  <a:cubicBezTo>
                    <a:pt x="1067"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11;p41">
              <a:extLst>
                <a:ext uri="{FF2B5EF4-FFF2-40B4-BE49-F238E27FC236}">
                  <a16:creationId xmlns:a16="http://schemas.microsoft.com/office/drawing/2014/main" id="{2A95034D-AC00-43F0-A806-0E5E767490C7}"/>
                </a:ext>
              </a:extLst>
            </p:cNvPr>
            <p:cNvSpPr/>
            <p:nvPr/>
          </p:nvSpPr>
          <p:spPr>
            <a:xfrm>
              <a:off x="4158150" y="1896450"/>
              <a:ext cx="27125" cy="28975"/>
            </a:xfrm>
            <a:custGeom>
              <a:avLst/>
              <a:gdLst/>
              <a:ahLst/>
              <a:cxnLst/>
              <a:rect l="l" t="t" r="r" b="b"/>
              <a:pathLst>
                <a:path w="1085" h="1159" extrusionOk="0">
                  <a:moveTo>
                    <a:pt x="533" y="0"/>
                  </a:moveTo>
                  <a:cubicBezTo>
                    <a:pt x="239" y="0"/>
                    <a:pt x="0" y="239"/>
                    <a:pt x="0" y="533"/>
                  </a:cubicBezTo>
                  <a:cubicBezTo>
                    <a:pt x="0" y="846"/>
                    <a:pt x="239" y="1158"/>
                    <a:pt x="533" y="1158"/>
                  </a:cubicBezTo>
                  <a:cubicBezTo>
                    <a:pt x="846" y="1158"/>
                    <a:pt x="1085" y="846"/>
                    <a:pt x="1085" y="533"/>
                  </a:cubicBezTo>
                  <a:cubicBezTo>
                    <a:pt x="1085"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withEffect" p14:presetBounceEnd="80000">
                                      <p:stCondLst>
                                        <p:cond delay="0"/>
                                      </p:stCondLst>
                                      <p:childTnLst>
                                        <p:set>
                                          <p:cBhvr>
                                            <p:cTn id="6" dur="1" fill="hold">
                                              <p:stCondLst>
                                                <p:cond delay="0"/>
                                              </p:stCondLst>
                                            </p:cTn>
                                            <p:tgtEl>
                                              <p:spTgt spid="3959"/>
                                            </p:tgtEl>
                                            <p:attrNameLst>
                                              <p:attrName>style.visibility</p:attrName>
                                            </p:attrNameLst>
                                          </p:cBhvr>
                                          <p:to>
                                            <p:strVal val="visible"/>
                                          </p:to>
                                        </p:set>
                                        <p:anim calcmode="lin" valueType="num" p14:bounceEnd="80000">
                                          <p:cBhvr additive="base">
                                            <p:cTn id="7" dur="2000" fill="hold"/>
                                            <p:tgtEl>
                                              <p:spTgt spid="395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3959"/>
                                            </p:tgtEl>
                                            <p:attrNameLst>
                                              <p:attrName>ppt_y</p:attrName>
                                            </p:attrNameLst>
                                          </p:cBhvr>
                                          <p:tavLst>
                                            <p:tav tm="0">
                                              <p:val>
                                                <p:strVal val="1+#ppt_h/2"/>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2000" fill="hold"/>
                                            <p:tgtEl>
                                              <p:spTgt spid="3959"/>
                                            </p:tgtEl>
                                            <p:attrNameLst>
                                              <p:attrName>r</p:attrName>
                                            </p:attrNameLst>
                                          </p:cBhvr>
                                        </p:animRot>
                                      </p:childTnLst>
                                    </p:cTn>
                                  </p:par>
                                  <p:par>
                                    <p:cTn id="11" presetID="2" presetClass="entr" presetSubtype="4" accel="40000" fill="hold" nodeType="withEffect" p14:presetBounceEnd="80000">
                                      <p:stCondLst>
                                        <p:cond delay="600"/>
                                      </p:stCondLst>
                                      <p:childTnLst>
                                        <p:set>
                                          <p:cBhvr>
                                            <p:cTn id="12" dur="1" fill="hold">
                                              <p:stCondLst>
                                                <p:cond delay="0"/>
                                              </p:stCondLst>
                                            </p:cTn>
                                            <p:tgtEl>
                                              <p:spTgt spid="3972"/>
                                            </p:tgtEl>
                                            <p:attrNameLst>
                                              <p:attrName>style.visibility</p:attrName>
                                            </p:attrNameLst>
                                          </p:cBhvr>
                                          <p:to>
                                            <p:strVal val="visible"/>
                                          </p:to>
                                        </p:set>
                                        <p:anim calcmode="lin" valueType="num" p14:bounceEnd="80000">
                                          <p:cBhvr additive="base">
                                            <p:cTn id="13" dur="2000" fill="hold"/>
                                            <p:tgtEl>
                                              <p:spTgt spid="3972"/>
                                            </p:tgtEl>
                                            <p:attrNameLst>
                                              <p:attrName>ppt_x</p:attrName>
                                            </p:attrNameLst>
                                          </p:cBhvr>
                                          <p:tavLst>
                                            <p:tav tm="0">
                                              <p:val>
                                                <p:strVal val="#ppt_x"/>
                                              </p:val>
                                            </p:tav>
                                            <p:tav tm="100000">
                                              <p:val>
                                                <p:strVal val="#ppt_x"/>
                                              </p:val>
                                            </p:tav>
                                          </p:tavLst>
                                        </p:anim>
                                        <p:anim calcmode="lin" valueType="num" p14:bounceEnd="80000">
                                          <p:cBhvr additive="base">
                                            <p:cTn id="14" dur="2000" fill="hold"/>
                                            <p:tgtEl>
                                              <p:spTgt spid="3972"/>
                                            </p:tgtEl>
                                            <p:attrNameLst>
                                              <p:attrName>ppt_y</p:attrName>
                                            </p:attrNameLst>
                                          </p:cBhvr>
                                          <p:tavLst>
                                            <p:tav tm="0">
                                              <p:val>
                                                <p:strVal val="1+#ppt_h/2"/>
                                              </p:val>
                                            </p:tav>
                                            <p:tav tm="100000">
                                              <p:val>
                                                <p:strVal val="#ppt_y"/>
                                              </p:val>
                                            </p:tav>
                                          </p:tavLst>
                                        </p:anim>
                                      </p:childTnLst>
                                    </p:cTn>
                                  </p:par>
                                  <p:par>
                                    <p:cTn id="15" presetID="8" presetClass="emph" presetSubtype="0" repeatCount="indefinite" fill="hold" nodeType="withEffect">
                                      <p:stCondLst>
                                        <p:cond delay="600"/>
                                      </p:stCondLst>
                                      <p:childTnLst>
                                        <p:animRot by="21600000">
                                          <p:cBhvr>
                                            <p:cTn id="16" dur="2000" fill="hold"/>
                                            <p:tgtEl>
                                              <p:spTgt spid="3972"/>
                                            </p:tgtEl>
                                            <p:attrNameLst>
                                              <p:attrName>r</p:attrName>
                                            </p:attrNameLst>
                                          </p:cBhvr>
                                        </p:animRot>
                                      </p:childTnLst>
                                    </p:cTn>
                                  </p:par>
                                  <p:par>
                                    <p:cTn id="17" presetID="2" presetClass="entr" presetSubtype="4" accel="40000" fill="hold" nodeType="withEffect" p14:presetBounceEnd="80000">
                                      <p:stCondLst>
                                        <p:cond delay="300"/>
                                      </p:stCondLst>
                                      <p:childTnLst>
                                        <p:set>
                                          <p:cBhvr>
                                            <p:cTn id="18" dur="1" fill="hold">
                                              <p:stCondLst>
                                                <p:cond delay="0"/>
                                              </p:stCondLst>
                                            </p:cTn>
                                            <p:tgtEl>
                                              <p:spTgt spid="3988"/>
                                            </p:tgtEl>
                                            <p:attrNameLst>
                                              <p:attrName>style.visibility</p:attrName>
                                            </p:attrNameLst>
                                          </p:cBhvr>
                                          <p:to>
                                            <p:strVal val="visible"/>
                                          </p:to>
                                        </p:set>
                                        <p:anim calcmode="lin" valueType="num" p14:bounceEnd="80000">
                                          <p:cBhvr additive="base">
                                            <p:cTn id="19" dur="2000" fill="hold"/>
                                            <p:tgtEl>
                                              <p:spTgt spid="3988"/>
                                            </p:tgtEl>
                                            <p:attrNameLst>
                                              <p:attrName>ppt_x</p:attrName>
                                            </p:attrNameLst>
                                          </p:cBhvr>
                                          <p:tavLst>
                                            <p:tav tm="0">
                                              <p:val>
                                                <p:strVal val="#ppt_x"/>
                                              </p:val>
                                            </p:tav>
                                            <p:tav tm="100000">
                                              <p:val>
                                                <p:strVal val="#ppt_x"/>
                                              </p:val>
                                            </p:tav>
                                          </p:tavLst>
                                        </p:anim>
                                        <p:anim calcmode="lin" valueType="num" p14:bounceEnd="80000">
                                          <p:cBhvr additive="base">
                                            <p:cTn id="20" dur="2000" fill="hold"/>
                                            <p:tgtEl>
                                              <p:spTgt spid="3988"/>
                                            </p:tgtEl>
                                            <p:attrNameLst>
                                              <p:attrName>ppt_y</p:attrName>
                                            </p:attrNameLst>
                                          </p:cBhvr>
                                          <p:tavLst>
                                            <p:tav tm="0">
                                              <p:val>
                                                <p:strVal val="1+#ppt_h/2"/>
                                              </p:val>
                                            </p:tav>
                                            <p:tav tm="100000">
                                              <p:val>
                                                <p:strVal val="#ppt_y"/>
                                              </p:val>
                                            </p:tav>
                                          </p:tavLst>
                                        </p:anim>
                                      </p:childTnLst>
                                    </p:cTn>
                                  </p:par>
                                  <p:par>
                                    <p:cTn id="21" presetID="8" presetClass="emph" presetSubtype="0" repeatCount="indefinite" fill="hold" nodeType="withEffect">
                                      <p:stCondLst>
                                        <p:cond delay="300"/>
                                      </p:stCondLst>
                                      <p:childTnLst>
                                        <p:animRot by="21600000">
                                          <p:cBhvr>
                                            <p:cTn id="22" dur="2000" fill="hold"/>
                                            <p:tgtEl>
                                              <p:spTgt spid="3988"/>
                                            </p:tgtEl>
                                            <p:attrNameLst>
                                              <p:attrName>r</p:attrName>
                                            </p:attrNameLst>
                                          </p:cBhvr>
                                        </p:animRot>
                                      </p:childTnLst>
                                    </p:cTn>
                                  </p:par>
                                  <p:par>
                                    <p:cTn id="23" presetID="2" presetClass="entr" presetSubtype="4" accel="40000" fill="hold" nodeType="withEffect" p14:presetBounceEnd="80000">
                                      <p:stCondLst>
                                        <p:cond delay="300"/>
                                      </p:stCondLst>
                                      <p:childTnLst>
                                        <p:set>
                                          <p:cBhvr>
                                            <p:cTn id="24" dur="1" fill="hold">
                                              <p:stCondLst>
                                                <p:cond delay="0"/>
                                              </p:stCondLst>
                                            </p:cTn>
                                            <p:tgtEl>
                                              <p:spTgt spid="4000"/>
                                            </p:tgtEl>
                                            <p:attrNameLst>
                                              <p:attrName>style.visibility</p:attrName>
                                            </p:attrNameLst>
                                          </p:cBhvr>
                                          <p:to>
                                            <p:strVal val="visible"/>
                                          </p:to>
                                        </p:set>
                                        <p:anim calcmode="lin" valueType="num" p14:bounceEnd="80000">
                                          <p:cBhvr additive="base">
                                            <p:cTn id="25" dur="2000" fill="hold"/>
                                            <p:tgtEl>
                                              <p:spTgt spid="4000"/>
                                            </p:tgtEl>
                                            <p:attrNameLst>
                                              <p:attrName>ppt_x</p:attrName>
                                            </p:attrNameLst>
                                          </p:cBhvr>
                                          <p:tavLst>
                                            <p:tav tm="0">
                                              <p:val>
                                                <p:strVal val="#ppt_x"/>
                                              </p:val>
                                            </p:tav>
                                            <p:tav tm="100000">
                                              <p:val>
                                                <p:strVal val="#ppt_x"/>
                                              </p:val>
                                            </p:tav>
                                          </p:tavLst>
                                        </p:anim>
                                        <p:anim calcmode="lin" valueType="num" p14:bounceEnd="80000">
                                          <p:cBhvr additive="base">
                                            <p:cTn id="26" dur="2000" fill="hold"/>
                                            <p:tgtEl>
                                              <p:spTgt spid="4000"/>
                                            </p:tgtEl>
                                            <p:attrNameLst>
                                              <p:attrName>ppt_y</p:attrName>
                                            </p:attrNameLst>
                                          </p:cBhvr>
                                          <p:tavLst>
                                            <p:tav tm="0">
                                              <p:val>
                                                <p:strVal val="1+#ppt_h/2"/>
                                              </p:val>
                                            </p:tav>
                                            <p:tav tm="100000">
                                              <p:val>
                                                <p:strVal val="#ppt_y"/>
                                              </p:val>
                                            </p:tav>
                                          </p:tavLst>
                                        </p:anim>
                                      </p:childTnLst>
                                    </p:cTn>
                                  </p:par>
                                  <p:par>
                                    <p:cTn id="27" presetID="8" presetClass="emph" presetSubtype="0" repeatCount="indefinite" fill="hold" nodeType="withEffect">
                                      <p:stCondLst>
                                        <p:cond delay="300"/>
                                      </p:stCondLst>
                                      <p:childTnLst>
                                        <p:animRot by="21600000">
                                          <p:cBhvr>
                                            <p:cTn id="28" dur="2000" fill="hold"/>
                                            <p:tgtEl>
                                              <p:spTgt spid="4000"/>
                                            </p:tgtEl>
                                            <p:attrNameLst>
                                              <p:attrName>r</p:attrName>
                                            </p:attrNameLst>
                                          </p:cBhvr>
                                        </p:animRot>
                                      </p:childTnLst>
                                    </p:cTn>
                                  </p:par>
                                  <p:par>
                                    <p:cTn id="29" presetID="2" presetClass="entr" presetSubtype="4" accel="40000" fill="hold" nodeType="withEffect" p14:presetBounceEnd="80000">
                                      <p:stCondLst>
                                        <p:cond delay="300"/>
                                      </p:stCondLst>
                                      <p:childTnLst>
                                        <p:set>
                                          <p:cBhvr>
                                            <p:cTn id="30" dur="1" fill="hold">
                                              <p:stCondLst>
                                                <p:cond delay="0"/>
                                              </p:stCondLst>
                                            </p:cTn>
                                            <p:tgtEl>
                                              <p:spTgt spid="4011"/>
                                            </p:tgtEl>
                                            <p:attrNameLst>
                                              <p:attrName>style.visibility</p:attrName>
                                            </p:attrNameLst>
                                          </p:cBhvr>
                                          <p:to>
                                            <p:strVal val="visible"/>
                                          </p:to>
                                        </p:set>
                                        <p:anim calcmode="lin" valueType="num" p14:bounceEnd="80000">
                                          <p:cBhvr additive="base">
                                            <p:cTn id="31" dur="2000" fill="hold"/>
                                            <p:tgtEl>
                                              <p:spTgt spid="4011"/>
                                            </p:tgtEl>
                                            <p:attrNameLst>
                                              <p:attrName>ppt_x</p:attrName>
                                            </p:attrNameLst>
                                          </p:cBhvr>
                                          <p:tavLst>
                                            <p:tav tm="0">
                                              <p:val>
                                                <p:strVal val="#ppt_x"/>
                                              </p:val>
                                            </p:tav>
                                            <p:tav tm="100000">
                                              <p:val>
                                                <p:strVal val="#ppt_x"/>
                                              </p:val>
                                            </p:tav>
                                          </p:tavLst>
                                        </p:anim>
                                        <p:anim calcmode="lin" valueType="num" p14:bounceEnd="80000">
                                          <p:cBhvr additive="base">
                                            <p:cTn id="32" dur="2000" fill="hold"/>
                                            <p:tgtEl>
                                              <p:spTgt spid="4011"/>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300"/>
                                      </p:stCondLst>
                                      <p:childTnLst>
                                        <p:animRot by="21600000">
                                          <p:cBhvr>
                                            <p:cTn id="34" dur="2000" fill="hold"/>
                                            <p:tgtEl>
                                              <p:spTgt spid="4011"/>
                                            </p:tgtEl>
                                            <p:attrNameLst>
                                              <p:attrName>r</p:attrName>
                                            </p:attrNameLst>
                                          </p:cBhvr>
                                        </p:animRot>
                                      </p:childTnLst>
                                    </p:cTn>
                                  </p:par>
                                  <p:par>
                                    <p:cTn id="35" presetID="2" presetClass="entr" presetSubtype="4" accel="40000" fill="hold" nodeType="withEffect" p14:presetBounceEnd="80000">
                                      <p:stCondLst>
                                        <p:cond delay="1100"/>
                                      </p:stCondLst>
                                      <p:childTnLst>
                                        <p:set>
                                          <p:cBhvr>
                                            <p:cTn id="36" dur="1" fill="hold">
                                              <p:stCondLst>
                                                <p:cond delay="0"/>
                                              </p:stCondLst>
                                            </p:cTn>
                                            <p:tgtEl>
                                              <p:spTgt spid="4022"/>
                                            </p:tgtEl>
                                            <p:attrNameLst>
                                              <p:attrName>style.visibility</p:attrName>
                                            </p:attrNameLst>
                                          </p:cBhvr>
                                          <p:to>
                                            <p:strVal val="visible"/>
                                          </p:to>
                                        </p:set>
                                        <p:anim calcmode="lin" valueType="num" p14:bounceEnd="80000">
                                          <p:cBhvr additive="base">
                                            <p:cTn id="37" dur="2000" fill="hold"/>
                                            <p:tgtEl>
                                              <p:spTgt spid="4022"/>
                                            </p:tgtEl>
                                            <p:attrNameLst>
                                              <p:attrName>ppt_x</p:attrName>
                                            </p:attrNameLst>
                                          </p:cBhvr>
                                          <p:tavLst>
                                            <p:tav tm="0">
                                              <p:val>
                                                <p:strVal val="#ppt_x"/>
                                              </p:val>
                                            </p:tav>
                                            <p:tav tm="100000">
                                              <p:val>
                                                <p:strVal val="#ppt_x"/>
                                              </p:val>
                                            </p:tav>
                                          </p:tavLst>
                                        </p:anim>
                                        <p:anim calcmode="lin" valueType="num" p14:bounceEnd="80000">
                                          <p:cBhvr additive="base">
                                            <p:cTn id="38" dur="2000" fill="hold"/>
                                            <p:tgtEl>
                                              <p:spTgt spid="4022"/>
                                            </p:tgtEl>
                                            <p:attrNameLst>
                                              <p:attrName>ppt_y</p:attrName>
                                            </p:attrNameLst>
                                          </p:cBhvr>
                                          <p:tavLst>
                                            <p:tav tm="0">
                                              <p:val>
                                                <p:strVal val="1+#ppt_h/2"/>
                                              </p:val>
                                            </p:tav>
                                            <p:tav tm="100000">
                                              <p:val>
                                                <p:strVal val="#ppt_y"/>
                                              </p:val>
                                            </p:tav>
                                          </p:tavLst>
                                        </p:anim>
                                      </p:childTnLst>
                                    </p:cTn>
                                  </p:par>
                                  <p:par>
                                    <p:cTn id="39" presetID="8" presetClass="emph" presetSubtype="0" repeatCount="indefinite" fill="hold" nodeType="withEffect">
                                      <p:stCondLst>
                                        <p:cond delay="1100"/>
                                      </p:stCondLst>
                                      <p:childTnLst>
                                        <p:animRot by="21600000">
                                          <p:cBhvr>
                                            <p:cTn id="40" dur="2000" fill="hold"/>
                                            <p:tgtEl>
                                              <p:spTgt spid="4022"/>
                                            </p:tgtEl>
                                            <p:attrNameLst>
                                              <p:attrName>r</p:attrName>
                                            </p:attrNameLst>
                                          </p:cBhvr>
                                        </p:animRot>
                                      </p:childTnLst>
                                    </p:cTn>
                                  </p:par>
                                  <p:par>
                                    <p:cTn id="41" presetID="2" presetClass="entr" presetSubtype="4" accel="40000" fill="hold" nodeType="withEffect" p14:presetBounceEnd="80000">
                                      <p:stCondLst>
                                        <p:cond delay="600"/>
                                      </p:stCondLst>
                                      <p:childTnLst>
                                        <p:set>
                                          <p:cBhvr>
                                            <p:cTn id="42" dur="1" fill="hold">
                                              <p:stCondLst>
                                                <p:cond delay="0"/>
                                              </p:stCondLst>
                                            </p:cTn>
                                            <p:tgtEl>
                                              <p:spTgt spid="4035"/>
                                            </p:tgtEl>
                                            <p:attrNameLst>
                                              <p:attrName>style.visibility</p:attrName>
                                            </p:attrNameLst>
                                          </p:cBhvr>
                                          <p:to>
                                            <p:strVal val="visible"/>
                                          </p:to>
                                        </p:set>
                                        <p:anim calcmode="lin" valueType="num" p14:bounceEnd="80000">
                                          <p:cBhvr additive="base">
                                            <p:cTn id="43" dur="2000" fill="hold"/>
                                            <p:tgtEl>
                                              <p:spTgt spid="4035"/>
                                            </p:tgtEl>
                                            <p:attrNameLst>
                                              <p:attrName>ppt_x</p:attrName>
                                            </p:attrNameLst>
                                          </p:cBhvr>
                                          <p:tavLst>
                                            <p:tav tm="0">
                                              <p:val>
                                                <p:strVal val="#ppt_x"/>
                                              </p:val>
                                            </p:tav>
                                            <p:tav tm="100000">
                                              <p:val>
                                                <p:strVal val="#ppt_x"/>
                                              </p:val>
                                            </p:tav>
                                          </p:tavLst>
                                        </p:anim>
                                        <p:anim calcmode="lin" valueType="num" p14:bounceEnd="80000">
                                          <p:cBhvr additive="base">
                                            <p:cTn id="44" dur="2000" fill="hold"/>
                                            <p:tgtEl>
                                              <p:spTgt spid="4035"/>
                                            </p:tgtEl>
                                            <p:attrNameLst>
                                              <p:attrName>ppt_y</p:attrName>
                                            </p:attrNameLst>
                                          </p:cBhvr>
                                          <p:tavLst>
                                            <p:tav tm="0">
                                              <p:val>
                                                <p:strVal val="1+#ppt_h/2"/>
                                              </p:val>
                                            </p:tav>
                                            <p:tav tm="100000">
                                              <p:val>
                                                <p:strVal val="#ppt_y"/>
                                              </p:val>
                                            </p:tav>
                                          </p:tavLst>
                                        </p:anim>
                                      </p:childTnLst>
                                    </p:cTn>
                                  </p:par>
                                  <p:par>
                                    <p:cTn id="45" presetID="8" presetClass="emph" presetSubtype="0" repeatCount="indefinite" fill="hold" nodeType="withEffect">
                                      <p:stCondLst>
                                        <p:cond delay="600"/>
                                      </p:stCondLst>
                                      <p:childTnLst>
                                        <p:animRot by="21600000">
                                          <p:cBhvr>
                                            <p:cTn id="46" dur="2000" fill="hold"/>
                                            <p:tgtEl>
                                              <p:spTgt spid="4035"/>
                                            </p:tgtEl>
                                            <p:attrNameLst>
                                              <p:attrName>r</p:attrName>
                                            </p:attrNameLst>
                                          </p:cBhvr>
                                        </p:animRot>
                                      </p:childTnLst>
                                    </p:cTn>
                                  </p:par>
                                  <p:par>
                                    <p:cTn id="47" presetID="2" presetClass="entr" presetSubtype="4" accel="40000" fill="hold" nodeType="withEffect" p14:presetBounceEnd="80000">
                                      <p:stCondLst>
                                        <p:cond delay="0"/>
                                      </p:stCondLst>
                                      <p:childTnLst>
                                        <p:set>
                                          <p:cBhvr>
                                            <p:cTn id="48" dur="1" fill="hold">
                                              <p:stCondLst>
                                                <p:cond delay="0"/>
                                              </p:stCondLst>
                                            </p:cTn>
                                            <p:tgtEl>
                                              <p:spTgt spid="4046"/>
                                            </p:tgtEl>
                                            <p:attrNameLst>
                                              <p:attrName>style.visibility</p:attrName>
                                            </p:attrNameLst>
                                          </p:cBhvr>
                                          <p:to>
                                            <p:strVal val="visible"/>
                                          </p:to>
                                        </p:set>
                                        <p:anim calcmode="lin" valueType="num" p14:bounceEnd="80000">
                                          <p:cBhvr additive="base">
                                            <p:cTn id="49" dur="2000" fill="hold"/>
                                            <p:tgtEl>
                                              <p:spTgt spid="4046"/>
                                            </p:tgtEl>
                                            <p:attrNameLst>
                                              <p:attrName>ppt_x</p:attrName>
                                            </p:attrNameLst>
                                          </p:cBhvr>
                                          <p:tavLst>
                                            <p:tav tm="0">
                                              <p:val>
                                                <p:strVal val="#ppt_x"/>
                                              </p:val>
                                            </p:tav>
                                            <p:tav tm="100000">
                                              <p:val>
                                                <p:strVal val="#ppt_x"/>
                                              </p:val>
                                            </p:tav>
                                          </p:tavLst>
                                        </p:anim>
                                        <p:anim calcmode="lin" valueType="num" p14:bounceEnd="80000">
                                          <p:cBhvr additive="base">
                                            <p:cTn id="50" dur="2000" fill="hold"/>
                                            <p:tgtEl>
                                              <p:spTgt spid="4046"/>
                                            </p:tgtEl>
                                            <p:attrNameLst>
                                              <p:attrName>ppt_y</p:attrName>
                                            </p:attrNameLst>
                                          </p:cBhvr>
                                          <p:tavLst>
                                            <p:tav tm="0">
                                              <p:val>
                                                <p:strVal val="1+#ppt_h/2"/>
                                              </p:val>
                                            </p:tav>
                                            <p:tav tm="100000">
                                              <p:val>
                                                <p:strVal val="#ppt_y"/>
                                              </p:val>
                                            </p:tav>
                                          </p:tavLst>
                                        </p:anim>
                                      </p:childTnLst>
                                    </p:cTn>
                                  </p:par>
                                  <p:par>
                                    <p:cTn id="51" presetID="8" presetClass="emph" presetSubtype="0" repeatCount="indefinite" fill="hold" nodeType="withEffect">
                                      <p:stCondLst>
                                        <p:cond delay="0"/>
                                      </p:stCondLst>
                                      <p:childTnLst>
                                        <p:animRot by="21600000">
                                          <p:cBhvr>
                                            <p:cTn id="52" dur="2000" fill="hold"/>
                                            <p:tgtEl>
                                              <p:spTgt spid="4046"/>
                                            </p:tgtEl>
                                            <p:attrNameLst>
                                              <p:attrName>r</p:attrName>
                                            </p:attrNameLst>
                                          </p:cBhvr>
                                        </p:animRot>
                                      </p:childTnLst>
                                    </p:cTn>
                                  </p:par>
                                  <p:par>
                                    <p:cTn id="53" presetID="2" presetClass="entr" presetSubtype="4" accel="40000" fill="hold" nodeType="withEffect" p14:presetBounceEnd="80000">
                                      <p:stCondLst>
                                        <p:cond delay="600"/>
                                      </p:stCondLst>
                                      <p:childTnLst>
                                        <p:set>
                                          <p:cBhvr>
                                            <p:cTn id="54" dur="1" fill="hold">
                                              <p:stCondLst>
                                                <p:cond delay="0"/>
                                              </p:stCondLst>
                                            </p:cTn>
                                            <p:tgtEl>
                                              <p:spTgt spid="4057"/>
                                            </p:tgtEl>
                                            <p:attrNameLst>
                                              <p:attrName>style.visibility</p:attrName>
                                            </p:attrNameLst>
                                          </p:cBhvr>
                                          <p:to>
                                            <p:strVal val="visible"/>
                                          </p:to>
                                        </p:set>
                                        <p:anim calcmode="lin" valueType="num" p14:bounceEnd="80000">
                                          <p:cBhvr additive="base">
                                            <p:cTn id="55" dur="2000" fill="hold"/>
                                            <p:tgtEl>
                                              <p:spTgt spid="4057"/>
                                            </p:tgtEl>
                                            <p:attrNameLst>
                                              <p:attrName>ppt_x</p:attrName>
                                            </p:attrNameLst>
                                          </p:cBhvr>
                                          <p:tavLst>
                                            <p:tav tm="0">
                                              <p:val>
                                                <p:strVal val="#ppt_x"/>
                                              </p:val>
                                            </p:tav>
                                            <p:tav tm="100000">
                                              <p:val>
                                                <p:strVal val="#ppt_x"/>
                                              </p:val>
                                            </p:tav>
                                          </p:tavLst>
                                        </p:anim>
                                        <p:anim calcmode="lin" valueType="num" p14:bounceEnd="80000">
                                          <p:cBhvr additive="base">
                                            <p:cTn id="56" dur="2000" fill="hold"/>
                                            <p:tgtEl>
                                              <p:spTgt spid="4057"/>
                                            </p:tgtEl>
                                            <p:attrNameLst>
                                              <p:attrName>ppt_y</p:attrName>
                                            </p:attrNameLst>
                                          </p:cBhvr>
                                          <p:tavLst>
                                            <p:tav tm="0">
                                              <p:val>
                                                <p:strVal val="1+#ppt_h/2"/>
                                              </p:val>
                                            </p:tav>
                                            <p:tav tm="100000">
                                              <p:val>
                                                <p:strVal val="#ppt_y"/>
                                              </p:val>
                                            </p:tav>
                                          </p:tavLst>
                                        </p:anim>
                                      </p:childTnLst>
                                    </p:cTn>
                                  </p:par>
                                  <p:par>
                                    <p:cTn id="57" presetID="8" presetClass="emph" presetSubtype="0" repeatCount="indefinite" fill="hold" nodeType="withEffect">
                                      <p:stCondLst>
                                        <p:cond delay="600"/>
                                      </p:stCondLst>
                                      <p:childTnLst>
                                        <p:animRot by="21600000">
                                          <p:cBhvr>
                                            <p:cTn id="58" dur="2000" fill="hold"/>
                                            <p:tgtEl>
                                              <p:spTgt spid="4057"/>
                                            </p:tgtEl>
                                            <p:attrNameLst>
                                              <p:attrName>r</p:attrName>
                                            </p:attrNameLst>
                                          </p:cBhvr>
                                        </p:animRot>
                                      </p:childTnLst>
                                    </p:cTn>
                                  </p:par>
                                  <p:par>
                                    <p:cTn id="59" presetID="2" presetClass="entr" presetSubtype="4" accel="40000" fill="hold" nodeType="withEffect" p14:presetBounceEnd="80000">
                                      <p:stCondLst>
                                        <p:cond delay="1100"/>
                                      </p:stCondLst>
                                      <p:childTnLst>
                                        <p:set>
                                          <p:cBhvr>
                                            <p:cTn id="60" dur="1" fill="hold">
                                              <p:stCondLst>
                                                <p:cond delay="0"/>
                                              </p:stCondLst>
                                            </p:cTn>
                                            <p:tgtEl>
                                              <p:spTgt spid="4069"/>
                                            </p:tgtEl>
                                            <p:attrNameLst>
                                              <p:attrName>style.visibility</p:attrName>
                                            </p:attrNameLst>
                                          </p:cBhvr>
                                          <p:to>
                                            <p:strVal val="visible"/>
                                          </p:to>
                                        </p:set>
                                        <p:anim calcmode="lin" valueType="num" p14:bounceEnd="80000">
                                          <p:cBhvr additive="base">
                                            <p:cTn id="61" dur="2000" fill="hold"/>
                                            <p:tgtEl>
                                              <p:spTgt spid="4069"/>
                                            </p:tgtEl>
                                            <p:attrNameLst>
                                              <p:attrName>ppt_x</p:attrName>
                                            </p:attrNameLst>
                                          </p:cBhvr>
                                          <p:tavLst>
                                            <p:tav tm="0">
                                              <p:val>
                                                <p:strVal val="#ppt_x"/>
                                              </p:val>
                                            </p:tav>
                                            <p:tav tm="100000">
                                              <p:val>
                                                <p:strVal val="#ppt_x"/>
                                              </p:val>
                                            </p:tav>
                                          </p:tavLst>
                                        </p:anim>
                                        <p:anim calcmode="lin" valueType="num" p14:bounceEnd="80000">
                                          <p:cBhvr additive="base">
                                            <p:cTn id="62" dur="2000" fill="hold"/>
                                            <p:tgtEl>
                                              <p:spTgt spid="4069"/>
                                            </p:tgtEl>
                                            <p:attrNameLst>
                                              <p:attrName>ppt_y</p:attrName>
                                            </p:attrNameLst>
                                          </p:cBhvr>
                                          <p:tavLst>
                                            <p:tav tm="0">
                                              <p:val>
                                                <p:strVal val="1+#ppt_h/2"/>
                                              </p:val>
                                            </p:tav>
                                            <p:tav tm="100000">
                                              <p:val>
                                                <p:strVal val="#ppt_y"/>
                                              </p:val>
                                            </p:tav>
                                          </p:tavLst>
                                        </p:anim>
                                      </p:childTnLst>
                                    </p:cTn>
                                  </p:par>
                                  <p:par>
                                    <p:cTn id="63" presetID="8" presetClass="emph" presetSubtype="0" repeatCount="indefinite" fill="hold" nodeType="withEffect">
                                      <p:stCondLst>
                                        <p:cond delay="1100"/>
                                      </p:stCondLst>
                                      <p:childTnLst>
                                        <p:animRot by="21600000">
                                          <p:cBhvr>
                                            <p:cTn id="64" dur="2000" fill="hold"/>
                                            <p:tgtEl>
                                              <p:spTgt spid="406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withEffect">
                                      <p:stCondLst>
                                        <p:cond delay="0"/>
                                      </p:stCondLst>
                                      <p:childTnLst>
                                        <p:set>
                                          <p:cBhvr>
                                            <p:cTn id="6" dur="1" fill="hold">
                                              <p:stCondLst>
                                                <p:cond delay="0"/>
                                              </p:stCondLst>
                                            </p:cTn>
                                            <p:tgtEl>
                                              <p:spTgt spid="3959"/>
                                            </p:tgtEl>
                                            <p:attrNameLst>
                                              <p:attrName>style.visibility</p:attrName>
                                            </p:attrNameLst>
                                          </p:cBhvr>
                                          <p:to>
                                            <p:strVal val="visible"/>
                                          </p:to>
                                        </p:set>
                                        <p:anim calcmode="lin" valueType="num">
                                          <p:cBhvr additive="base">
                                            <p:cTn id="7" dur="2000" fill="hold"/>
                                            <p:tgtEl>
                                              <p:spTgt spid="3959"/>
                                            </p:tgtEl>
                                            <p:attrNameLst>
                                              <p:attrName>ppt_x</p:attrName>
                                            </p:attrNameLst>
                                          </p:cBhvr>
                                          <p:tavLst>
                                            <p:tav tm="0">
                                              <p:val>
                                                <p:strVal val="#ppt_x"/>
                                              </p:val>
                                            </p:tav>
                                            <p:tav tm="100000">
                                              <p:val>
                                                <p:strVal val="#ppt_x"/>
                                              </p:val>
                                            </p:tav>
                                          </p:tavLst>
                                        </p:anim>
                                        <p:anim calcmode="lin" valueType="num">
                                          <p:cBhvr additive="base">
                                            <p:cTn id="8" dur="2000" fill="hold"/>
                                            <p:tgtEl>
                                              <p:spTgt spid="3959"/>
                                            </p:tgtEl>
                                            <p:attrNameLst>
                                              <p:attrName>ppt_y</p:attrName>
                                            </p:attrNameLst>
                                          </p:cBhvr>
                                          <p:tavLst>
                                            <p:tav tm="0">
                                              <p:val>
                                                <p:strVal val="1+#ppt_h/2"/>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2000" fill="hold"/>
                                            <p:tgtEl>
                                              <p:spTgt spid="3959"/>
                                            </p:tgtEl>
                                            <p:attrNameLst>
                                              <p:attrName>r</p:attrName>
                                            </p:attrNameLst>
                                          </p:cBhvr>
                                        </p:animRot>
                                      </p:childTnLst>
                                    </p:cTn>
                                  </p:par>
                                  <p:par>
                                    <p:cTn id="11" presetID="2" presetClass="entr" presetSubtype="4" accel="40000" fill="hold" nodeType="withEffect">
                                      <p:stCondLst>
                                        <p:cond delay="600"/>
                                      </p:stCondLst>
                                      <p:childTnLst>
                                        <p:set>
                                          <p:cBhvr>
                                            <p:cTn id="12" dur="1" fill="hold">
                                              <p:stCondLst>
                                                <p:cond delay="0"/>
                                              </p:stCondLst>
                                            </p:cTn>
                                            <p:tgtEl>
                                              <p:spTgt spid="3972"/>
                                            </p:tgtEl>
                                            <p:attrNameLst>
                                              <p:attrName>style.visibility</p:attrName>
                                            </p:attrNameLst>
                                          </p:cBhvr>
                                          <p:to>
                                            <p:strVal val="visible"/>
                                          </p:to>
                                        </p:set>
                                        <p:anim calcmode="lin" valueType="num">
                                          <p:cBhvr additive="base">
                                            <p:cTn id="13" dur="2000" fill="hold"/>
                                            <p:tgtEl>
                                              <p:spTgt spid="3972"/>
                                            </p:tgtEl>
                                            <p:attrNameLst>
                                              <p:attrName>ppt_x</p:attrName>
                                            </p:attrNameLst>
                                          </p:cBhvr>
                                          <p:tavLst>
                                            <p:tav tm="0">
                                              <p:val>
                                                <p:strVal val="#ppt_x"/>
                                              </p:val>
                                            </p:tav>
                                            <p:tav tm="100000">
                                              <p:val>
                                                <p:strVal val="#ppt_x"/>
                                              </p:val>
                                            </p:tav>
                                          </p:tavLst>
                                        </p:anim>
                                        <p:anim calcmode="lin" valueType="num">
                                          <p:cBhvr additive="base">
                                            <p:cTn id="14" dur="2000" fill="hold"/>
                                            <p:tgtEl>
                                              <p:spTgt spid="3972"/>
                                            </p:tgtEl>
                                            <p:attrNameLst>
                                              <p:attrName>ppt_y</p:attrName>
                                            </p:attrNameLst>
                                          </p:cBhvr>
                                          <p:tavLst>
                                            <p:tav tm="0">
                                              <p:val>
                                                <p:strVal val="1+#ppt_h/2"/>
                                              </p:val>
                                            </p:tav>
                                            <p:tav tm="100000">
                                              <p:val>
                                                <p:strVal val="#ppt_y"/>
                                              </p:val>
                                            </p:tav>
                                          </p:tavLst>
                                        </p:anim>
                                      </p:childTnLst>
                                    </p:cTn>
                                  </p:par>
                                  <p:par>
                                    <p:cTn id="15" presetID="8" presetClass="emph" presetSubtype="0" repeatCount="indefinite" fill="hold" nodeType="withEffect">
                                      <p:stCondLst>
                                        <p:cond delay="600"/>
                                      </p:stCondLst>
                                      <p:childTnLst>
                                        <p:animRot by="21600000">
                                          <p:cBhvr>
                                            <p:cTn id="16" dur="2000" fill="hold"/>
                                            <p:tgtEl>
                                              <p:spTgt spid="3972"/>
                                            </p:tgtEl>
                                            <p:attrNameLst>
                                              <p:attrName>r</p:attrName>
                                            </p:attrNameLst>
                                          </p:cBhvr>
                                        </p:animRot>
                                      </p:childTnLst>
                                    </p:cTn>
                                  </p:par>
                                  <p:par>
                                    <p:cTn id="17" presetID="2" presetClass="entr" presetSubtype="4" accel="40000" fill="hold" nodeType="withEffect">
                                      <p:stCondLst>
                                        <p:cond delay="300"/>
                                      </p:stCondLst>
                                      <p:childTnLst>
                                        <p:set>
                                          <p:cBhvr>
                                            <p:cTn id="18" dur="1" fill="hold">
                                              <p:stCondLst>
                                                <p:cond delay="0"/>
                                              </p:stCondLst>
                                            </p:cTn>
                                            <p:tgtEl>
                                              <p:spTgt spid="3988"/>
                                            </p:tgtEl>
                                            <p:attrNameLst>
                                              <p:attrName>style.visibility</p:attrName>
                                            </p:attrNameLst>
                                          </p:cBhvr>
                                          <p:to>
                                            <p:strVal val="visible"/>
                                          </p:to>
                                        </p:set>
                                        <p:anim calcmode="lin" valueType="num">
                                          <p:cBhvr additive="base">
                                            <p:cTn id="19" dur="2000" fill="hold"/>
                                            <p:tgtEl>
                                              <p:spTgt spid="3988"/>
                                            </p:tgtEl>
                                            <p:attrNameLst>
                                              <p:attrName>ppt_x</p:attrName>
                                            </p:attrNameLst>
                                          </p:cBhvr>
                                          <p:tavLst>
                                            <p:tav tm="0">
                                              <p:val>
                                                <p:strVal val="#ppt_x"/>
                                              </p:val>
                                            </p:tav>
                                            <p:tav tm="100000">
                                              <p:val>
                                                <p:strVal val="#ppt_x"/>
                                              </p:val>
                                            </p:tav>
                                          </p:tavLst>
                                        </p:anim>
                                        <p:anim calcmode="lin" valueType="num">
                                          <p:cBhvr additive="base">
                                            <p:cTn id="20" dur="2000" fill="hold"/>
                                            <p:tgtEl>
                                              <p:spTgt spid="3988"/>
                                            </p:tgtEl>
                                            <p:attrNameLst>
                                              <p:attrName>ppt_y</p:attrName>
                                            </p:attrNameLst>
                                          </p:cBhvr>
                                          <p:tavLst>
                                            <p:tav tm="0">
                                              <p:val>
                                                <p:strVal val="1+#ppt_h/2"/>
                                              </p:val>
                                            </p:tav>
                                            <p:tav tm="100000">
                                              <p:val>
                                                <p:strVal val="#ppt_y"/>
                                              </p:val>
                                            </p:tav>
                                          </p:tavLst>
                                        </p:anim>
                                      </p:childTnLst>
                                    </p:cTn>
                                  </p:par>
                                  <p:par>
                                    <p:cTn id="21" presetID="8" presetClass="emph" presetSubtype="0" repeatCount="indefinite" fill="hold" nodeType="withEffect">
                                      <p:stCondLst>
                                        <p:cond delay="300"/>
                                      </p:stCondLst>
                                      <p:childTnLst>
                                        <p:animRot by="21600000">
                                          <p:cBhvr>
                                            <p:cTn id="22" dur="2000" fill="hold"/>
                                            <p:tgtEl>
                                              <p:spTgt spid="3988"/>
                                            </p:tgtEl>
                                            <p:attrNameLst>
                                              <p:attrName>r</p:attrName>
                                            </p:attrNameLst>
                                          </p:cBhvr>
                                        </p:animRot>
                                      </p:childTnLst>
                                    </p:cTn>
                                  </p:par>
                                  <p:par>
                                    <p:cTn id="23" presetID="2" presetClass="entr" presetSubtype="4" accel="40000" fill="hold" nodeType="withEffect">
                                      <p:stCondLst>
                                        <p:cond delay="300"/>
                                      </p:stCondLst>
                                      <p:childTnLst>
                                        <p:set>
                                          <p:cBhvr>
                                            <p:cTn id="24" dur="1" fill="hold">
                                              <p:stCondLst>
                                                <p:cond delay="0"/>
                                              </p:stCondLst>
                                            </p:cTn>
                                            <p:tgtEl>
                                              <p:spTgt spid="4000"/>
                                            </p:tgtEl>
                                            <p:attrNameLst>
                                              <p:attrName>style.visibility</p:attrName>
                                            </p:attrNameLst>
                                          </p:cBhvr>
                                          <p:to>
                                            <p:strVal val="visible"/>
                                          </p:to>
                                        </p:set>
                                        <p:anim calcmode="lin" valueType="num">
                                          <p:cBhvr additive="base">
                                            <p:cTn id="25" dur="2000" fill="hold"/>
                                            <p:tgtEl>
                                              <p:spTgt spid="4000"/>
                                            </p:tgtEl>
                                            <p:attrNameLst>
                                              <p:attrName>ppt_x</p:attrName>
                                            </p:attrNameLst>
                                          </p:cBhvr>
                                          <p:tavLst>
                                            <p:tav tm="0">
                                              <p:val>
                                                <p:strVal val="#ppt_x"/>
                                              </p:val>
                                            </p:tav>
                                            <p:tav tm="100000">
                                              <p:val>
                                                <p:strVal val="#ppt_x"/>
                                              </p:val>
                                            </p:tav>
                                          </p:tavLst>
                                        </p:anim>
                                        <p:anim calcmode="lin" valueType="num">
                                          <p:cBhvr additive="base">
                                            <p:cTn id="26" dur="2000" fill="hold"/>
                                            <p:tgtEl>
                                              <p:spTgt spid="4000"/>
                                            </p:tgtEl>
                                            <p:attrNameLst>
                                              <p:attrName>ppt_y</p:attrName>
                                            </p:attrNameLst>
                                          </p:cBhvr>
                                          <p:tavLst>
                                            <p:tav tm="0">
                                              <p:val>
                                                <p:strVal val="1+#ppt_h/2"/>
                                              </p:val>
                                            </p:tav>
                                            <p:tav tm="100000">
                                              <p:val>
                                                <p:strVal val="#ppt_y"/>
                                              </p:val>
                                            </p:tav>
                                          </p:tavLst>
                                        </p:anim>
                                      </p:childTnLst>
                                    </p:cTn>
                                  </p:par>
                                  <p:par>
                                    <p:cTn id="27" presetID="8" presetClass="emph" presetSubtype="0" repeatCount="indefinite" fill="hold" nodeType="withEffect">
                                      <p:stCondLst>
                                        <p:cond delay="300"/>
                                      </p:stCondLst>
                                      <p:childTnLst>
                                        <p:animRot by="21600000">
                                          <p:cBhvr>
                                            <p:cTn id="28" dur="2000" fill="hold"/>
                                            <p:tgtEl>
                                              <p:spTgt spid="4000"/>
                                            </p:tgtEl>
                                            <p:attrNameLst>
                                              <p:attrName>r</p:attrName>
                                            </p:attrNameLst>
                                          </p:cBhvr>
                                        </p:animRot>
                                      </p:childTnLst>
                                    </p:cTn>
                                  </p:par>
                                  <p:par>
                                    <p:cTn id="29" presetID="2" presetClass="entr" presetSubtype="4" accel="40000" fill="hold" nodeType="withEffect">
                                      <p:stCondLst>
                                        <p:cond delay="300"/>
                                      </p:stCondLst>
                                      <p:childTnLst>
                                        <p:set>
                                          <p:cBhvr>
                                            <p:cTn id="30" dur="1" fill="hold">
                                              <p:stCondLst>
                                                <p:cond delay="0"/>
                                              </p:stCondLst>
                                            </p:cTn>
                                            <p:tgtEl>
                                              <p:spTgt spid="4011"/>
                                            </p:tgtEl>
                                            <p:attrNameLst>
                                              <p:attrName>style.visibility</p:attrName>
                                            </p:attrNameLst>
                                          </p:cBhvr>
                                          <p:to>
                                            <p:strVal val="visible"/>
                                          </p:to>
                                        </p:set>
                                        <p:anim calcmode="lin" valueType="num">
                                          <p:cBhvr additive="base">
                                            <p:cTn id="31" dur="2000" fill="hold"/>
                                            <p:tgtEl>
                                              <p:spTgt spid="4011"/>
                                            </p:tgtEl>
                                            <p:attrNameLst>
                                              <p:attrName>ppt_x</p:attrName>
                                            </p:attrNameLst>
                                          </p:cBhvr>
                                          <p:tavLst>
                                            <p:tav tm="0">
                                              <p:val>
                                                <p:strVal val="#ppt_x"/>
                                              </p:val>
                                            </p:tav>
                                            <p:tav tm="100000">
                                              <p:val>
                                                <p:strVal val="#ppt_x"/>
                                              </p:val>
                                            </p:tav>
                                          </p:tavLst>
                                        </p:anim>
                                        <p:anim calcmode="lin" valueType="num">
                                          <p:cBhvr additive="base">
                                            <p:cTn id="32" dur="2000" fill="hold"/>
                                            <p:tgtEl>
                                              <p:spTgt spid="4011"/>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300"/>
                                      </p:stCondLst>
                                      <p:childTnLst>
                                        <p:animRot by="21600000">
                                          <p:cBhvr>
                                            <p:cTn id="34" dur="2000" fill="hold"/>
                                            <p:tgtEl>
                                              <p:spTgt spid="4011"/>
                                            </p:tgtEl>
                                            <p:attrNameLst>
                                              <p:attrName>r</p:attrName>
                                            </p:attrNameLst>
                                          </p:cBhvr>
                                        </p:animRot>
                                      </p:childTnLst>
                                    </p:cTn>
                                  </p:par>
                                  <p:par>
                                    <p:cTn id="35" presetID="2" presetClass="entr" presetSubtype="4" accel="40000" fill="hold" nodeType="withEffect">
                                      <p:stCondLst>
                                        <p:cond delay="1100"/>
                                      </p:stCondLst>
                                      <p:childTnLst>
                                        <p:set>
                                          <p:cBhvr>
                                            <p:cTn id="36" dur="1" fill="hold">
                                              <p:stCondLst>
                                                <p:cond delay="0"/>
                                              </p:stCondLst>
                                            </p:cTn>
                                            <p:tgtEl>
                                              <p:spTgt spid="4022"/>
                                            </p:tgtEl>
                                            <p:attrNameLst>
                                              <p:attrName>style.visibility</p:attrName>
                                            </p:attrNameLst>
                                          </p:cBhvr>
                                          <p:to>
                                            <p:strVal val="visible"/>
                                          </p:to>
                                        </p:set>
                                        <p:anim calcmode="lin" valueType="num">
                                          <p:cBhvr additive="base">
                                            <p:cTn id="37" dur="2000" fill="hold"/>
                                            <p:tgtEl>
                                              <p:spTgt spid="4022"/>
                                            </p:tgtEl>
                                            <p:attrNameLst>
                                              <p:attrName>ppt_x</p:attrName>
                                            </p:attrNameLst>
                                          </p:cBhvr>
                                          <p:tavLst>
                                            <p:tav tm="0">
                                              <p:val>
                                                <p:strVal val="#ppt_x"/>
                                              </p:val>
                                            </p:tav>
                                            <p:tav tm="100000">
                                              <p:val>
                                                <p:strVal val="#ppt_x"/>
                                              </p:val>
                                            </p:tav>
                                          </p:tavLst>
                                        </p:anim>
                                        <p:anim calcmode="lin" valueType="num">
                                          <p:cBhvr additive="base">
                                            <p:cTn id="38" dur="2000" fill="hold"/>
                                            <p:tgtEl>
                                              <p:spTgt spid="4022"/>
                                            </p:tgtEl>
                                            <p:attrNameLst>
                                              <p:attrName>ppt_y</p:attrName>
                                            </p:attrNameLst>
                                          </p:cBhvr>
                                          <p:tavLst>
                                            <p:tav tm="0">
                                              <p:val>
                                                <p:strVal val="1+#ppt_h/2"/>
                                              </p:val>
                                            </p:tav>
                                            <p:tav tm="100000">
                                              <p:val>
                                                <p:strVal val="#ppt_y"/>
                                              </p:val>
                                            </p:tav>
                                          </p:tavLst>
                                        </p:anim>
                                      </p:childTnLst>
                                    </p:cTn>
                                  </p:par>
                                  <p:par>
                                    <p:cTn id="39" presetID="8" presetClass="emph" presetSubtype="0" repeatCount="indefinite" fill="hold" nodeType="withEffect">
                                      <p:stCondLst>
                                        <p:cond delay="1100"/>
                                      </p:stCondLst>
                                      <p:childTnLst>
                                        <p:animRot by="21600000">
                                          <p:cBhvr>
                                            <p:cTn id="40" dur="2000" fill="hold"/>
                                            <p:tgtEl>
                                              <p:spTgt spid="4022"/>
                                            </p:tgtEl>
                                            <p:attrNameLst>
                                              <p:attrName>r</p:attrName>
                                            </p:attrNameLst>
                                          </p:cBhvr>
                                        </p:animRot>
                                      </p:childTnLst>
                                    </p:cTn>
                                  </p:par>
                                  <p:par>
                                    <p:cTn id="41" presetID="2" presetClass="entr" presetSubtype="4" accel="40000" fill="hold" nodeType="withEffect">
                                      <p:stCondLst>
                                        <p:cond delay="600"/>
                                      </p:stCondLst>
                                      <p:childTnLst>
                                        <p:set>
                                          <p:cBhvr>
                                            <p:cTn id="42" dur="1" fill="hold">
                                              <p:stCondLst>
                                                <p:cond delay="0"/>
                                              </p:stCondLst>
                                            </p:cTn>
                                            <p:tgtEl>
                                              <p:spTgt spid="4035"/>
                                            </p:tgtEl>
                                            <p:attrNameLst>
                                              <p:attrName>style.visibility</p:attrName>
                                            </p:attrNameLst>
                                          </p:cBhvr>
                                          <p:to>
                                            <p:strVal val="visible"/>
                                          </p:to>
                                        </p:set>
                                        <p:anim calcmode="lin" valueType="num">
                                          <p:cBhvr additive="base">
                                            <p:cTn id="43" dur="2000" fill="hold"/>
                                            <p:tgtEl>
                                              <p:spTgt spid="4035"/>
                                            </p:tgtEl>
                                            <p:attrNameLst>
                                              <p:attrName>ppt_x</p:attrName>
                                            </p:attrNameLst>
                                          </p:cBhvr>
                                          <p:tavLst>
                                            <p:tav tm="0">
                                              <p:val>
                                                <p:strVal val="#ppt_x"/>
                                              </p:val>
                                            </p:tav>
                                            <p:tav tm="100000">
                                              <p:val>
                                                <p:strVal val="#ppt_x"/>
                                              </p:val>
                                            </p:tav>
                                          </p:tavLst>
                                        </p:anim>
                                        <p:anim calcmode="lin" valueType="num">
                                          <p:cBhvr additive="base">
                                            <p:cTn id="44" dur="2000" fill="hold"/>
                                            <p:tgtEl>
                                              <p:spTgt spid="4035"/>
                                            </p:tgtEl>
                                            <p:attrNameLst>
                                              <p:attrName>ppt_y</p:attrName>
                                            </p:attrNameLst>
                                          </p:cBhvr>
                                          <p:tavLst>
                                            <p:tav tm="0">
                                              <p:val>
                                                <p:strVal val="1+#ppt_h/2"/>
                                              </p:val>
                                            </p:tav>
                                            <p:tav tm="100000">
                                              <p:val>
                                                <p:strVal val="#ppt_y"/>
                                              </p:val>
                                            </p:tav>
                                          </p:tavLst>
                                        </p:anim>
                                      </p:childTnLst>
                                    </p:cTn>
                                  </p:par>
                                  <p:par>
                                    <p:cTn id="45" presetID="8" presetClass="emph" presetSubtype="0" repeatCount="indefinite" fill="hold" nodeType="withEffect">
                                      <p:stCondLst>
                                        <p:cond delay="600"/>
                                      </p:stCondLst>
                                      <p:childTnLst>
                                        <p:animRot by="21600000">
                                          <p:cBhvr>
                                            <p:cTn id="46" dur="2000" fill="hold"/>
                                            <p:tgtEl>
                                              <p:spTgt spid="4035"/>
                                            </p:tgtEl>
                                            <p:attrNameLst>
                                              <p:attrName>r</p:attrName>
                                            </p:attrNameLst>
                                          </p:cBhvr>
                                        </p:animRot>
                                      </p:childTnLst>
                                    </p:cTn>
                                  </p:par>
                                  <p:par>
                                    <p:cTn id="47" presetID="2" presetClass="entr" presetSubtype="4" accel="40000" fill="hold" nodeType="withEffect">
                                      <p:stCondLst>
                                        <p:cond delay="0"/>
                                      </p:stCondLst>
                                      <p:childTnLst>
                                        <p:set>
                                          <p:cBhvr>
                                            <p:cTn id="48" dur="1" fill="hold">
                                              <p:stCondLst>
                                                <p:cond delay="0"/>
                                              </p:stCondLst>
                                            </p:cTn>
                                            <p:tgtEl>
                                              <p:spTgt spid="4046"/>
                                            </p:tgtEl>
                                            <p:attrNameLst>
                                              <p:attrName>style.visibility</p:attrName>
                                            </p:attrNameLst>
                                          </p:cBhvr>
                                          <p:to>
                                            <p:strVal val="visible"/>
                                          </p:to>
                                        </p:set>
                                        <p:anim calcmode="lin" valueType="num">
                                          <p:cBhvr additive="base">
                                            <p:cTn id="49" dur="2000" fill="hold"/>
                                            <p:tgtEl>
                                              <p:spTgt spid="4046"/>
                                            </p:tgtEl>
                                            <p:attrNameLst>
                                              <p:attrName>ppt_x</p:attrName>
                                            </p:attrNameLst>
                                          </p:cBhvr>
                                          <p:tavLst>
                                            <p:tav tm="0">
                                              <p:val>
                                                <p:strVal val="#ppt_x"/>
                                              </p:val>
                                            </p:tav>
                                            <p:tav tm="100000">
                                              <p:val>
                                                <p:strVal val="#ppt_x"/>
                                              </p:val>
                                            </p:tav>
                                          </p:tavLst>
                                        </p:anim>
                                        <p:anim calcmode="lin" valueType="num">
                                          <p:cBhvr additive="base">
                                            <p:cTn id="50" dur="2000" fill="hold"/>
                                            <p:tgtEl>
                                              <p:spTgt spid="4046"/>
                                            </p:tgtEl>
                                            <p:attrNameLst>
                                              <p:attrName>ppt_y</p:attrName>
                                            </p:attrNameLst>
                                          </p:cBhvr>
                                          <p:tavLst>
                                            <p:tav tm="0">
                                              <p:val>
                                                <p:strVal val="1+#ppt_h/2"/>
                                              </p:val>
                                            </p:tav>
                                            <p:tav tm="100000">
                                              <p:val>
                                                <p:strVal val="#ppt_y"/>
                                              </p:val>
                                            </p:tav>
                                          </p:tavLst>
                                        </p:anim>
                                      </p:childTnLst>
                                    </p:cTn>
                                  </p:par>
                                  <p:par>
                                    <p:cTn id="51" presetID="8" presetClass="emph" presetSubtype="0" repeatCount="indefinite" fill="hold" nodeType="withEffect">
                                      <p:stCondLst>
                                        <p:cond delay="0"/>
                                      </p:stCondLst>
                                      <p:childTnLst>
                                        <p:animRot by="21600000">
                                          <p:cBhvr>
                                            <p:cTn id="52" dur="2000" fill="hold"/>
                                            <p:tgtEl>
                                              <p:spTgt spid="4046"/>
                                            </p:tgtEl>
                                            <p:attrNameLst>
                                              <p:attrName>r</p:attrName>
                                            </p:attrNameLst>
                                          </p:cBhvr>
                                        </p:animRot>
                                      </p:childTnLst>
                                    </p:cTn>
                                  </p:par>
                                  <p:par>
                                    <p:cTn id="53" presetID="2" presetClass="entr" presetSubtype="4" accel="40000" fill="hold" nodeType="withEffect">
                                      <p:stCondLst>
                                        <p:cond delay="600"/>
                                      </p:stCondLst>
                                      <p:childTnLst>
                                        <p:set>
                                          <p:cBhvr>
                                            <p:cTn id="54" dur="1" fill="hold">
                                              <p:stCondLst>
                                                <p:cond delay="0"/>
                                              </p:stCondLst>
                                            </p:cTn>
                                            <p:tgtEl>
                                              <p:spTgt spid="4057"/>
                                            </p:tgtEl>
                                            <p:attrNameLst>
                                              <p:attrName>style.visibility</p:attrName>
                                            </p:attrNameLst>
                                          </p:cBhvr>
                                          <p:to>
                                            <p:strVal val="visible"/>
                                          </p:to>
                                        </p:set>
                                        <p:anim calcmode="lin" valueType="num">
                                          <p:cBhvr additive="base">
                                            <p:cTn id="55" dur="2000" fill="hold"/>
                                            <p:tgtEl>
                                              <p:spTgt spid="4057"/>
                                            </p:tgtEl>
                                            <p:attrNameLst>
                                              <p:attrName>ppt_x</p:attrName>
                                            </p:attrNameLst>
                                          </p:cBhvr>
                                          <p:tavLst>
                                            <p:tav tm="0">
                                              <p:val>
                                                <p:strVal val="#ppt_x"/>
                                              </p:val>
                                            </p:tav>
                                            <p:tav tm="100000">
                                              <p:val>
                                                <p:strVal val="#ppt_x"/>
                                              </p:val>
                                            </p:tav>
                                          </p:tavLst>
                                        </p:anim>
                                        <p:anim calcmode="lin" valueType="num">
                                          <p:cBhvr additive="base">
                                            <p:cTn id="56" dur="2000" fill="hold"/>
                                            <p:tgtEl>
                                              <p:spTgt spid="4057"/>
                                            </p:tgtEl>
                                            <p:attrNameLst>
                                              <p:attrName>ppt_y</p:attrName>
                                            </p:attrNameLst>
                                          </p:cBhvr>
                                          <p:tavLst>
                                            <p:tav tm="0">
                                              <p:val>
                                                <p:strVal val="1+#ppt_h/2"/>
                                              </p:val>
                                            </p:tav>
                                            <p:tav tm="100000">
                                              <p:val>
                                                <p:strVal val="#ppt_y"/>
                                              </p:val>
                                            </p:tav>
                                          </p:tavLst>
                                        </p:anim>
                                      </p:childTnLst>
                                    </p:cTn>
                                  </p:par>
                                  <p:par>
                                    <p:cTn id="57" presetID="8" presetClass="emph" presetSubtype="0" repeatCount="indefinite" fill="hold" nodeType="withEffect">
                                      <p:stCondLst>
                                        <p:cond delay="600"/>
                                      </p:stCondLst>
                                      <p:childTnLst>
                                        <p:animRot by="21600000">
                                          <p:cBhvr>
                                            <p:cTn id="58" dur="2000" fill="hold"/>
                                            <p:tgtEl>
                                              <p:spTgt spid="4057"/>
                                            </p:tgtEl>
                                            <p:attrNameLst>
                                              <p:attrName>r</p:attrName>
                                            </p:attrNameLst>
                                          </p:cBhvr>
                                        </p:animRot>
                                      </p:childTnLst>
                                    </p:cTn>
                                  </p:par>
                                  <p:par>
                                    <p:cTn id="59" presetID="2" presetClass="entr" presetSubtype="4" accel="40000" fill="hold" nodeType="withEffect">
                                      <p:stCondLst>
                                        <p:cond delay="1100"/>
                                      </p:stCondLst>
                                      <p:childTnLst>
                                        <p:set>
                                          <p:cBhvr>
                                            <p:cTn id="60" dur="1" fill="hold">
                                              <p:stCondLst>
                                                <p:cond delay="0"/>
                                              </p:stCondLst>
                                            </p:cTn>
                                            <p:tgtEl>
                                              <p:spTgt spid="4069"/>
                                            </p:tgtEl>
                                            <p:attrNameLst>
                                              <p:attrName>style.visibility</p:attrName>
                                            </p:attrNameLst>
                                          </p:cBhvr>
                                          <p:to>
                                            <p:strVal val="visible"/>
                                          </p:to>
                                        </p:set>
                                        <p:anim calcmode="lin" valueType="num">
                                          <p:cBhvr additive="base">
                                            <p:cTn id="61" dur="2000" fill="hold"/>
                                            <p:tgtEl>
                                              <p:spTgt spid="4069"/>
                                            </p:tgtEl>
                                            <p:attrNameLst>
                                              <p:attrName>ppt_x</p:attrName>
                                            </p:attrNameLst>
                                          </p:cBhvr>
                                          <p:tavLst>
                                            <p:tav tm="0">
                                              <p:val>
                                                <p:strVal val="#ppt_x"/>
                                              </p:val>
                                            </p:tav>
                                            <p:tav tm="100000">
                                              <p:val>
                                                <p:strVal val="#ppt_x"/>
                                              </p:val>
                                            </p:tav>
                                          </p:tavLst>
                                        </p:anim>
                                        <p:anim calcmode="lin" valueType="num">
                                          <p:cBhvr additive="base">
                                            <p:cTn id="62" dur="2000" fill="hold"/>
                                            <p:tgtEl>
                                              <p:spTgt spid="4069"/>
                                            </p:tgtEl>
                                            <p:attrNameLst>
                                              <p:attrName>ppt_y</p:attrName>
                                            </p:attrNameLst>
                                          </p:cBhvr>
                                          <p:tavLst>
                                            <p:tav tm="0">
                                              <p:val>
                                                <p:strVal val="1+#ppt_h/2"/>
                                              </p:val>
                                            </p:tav>
                                            <p:tav tm="100000">
                                              <p:val>
                                                <p:strVal val="#ppt_y"/>
                                              </p:val>
                                            </p:tav>
                                          </p:tavLst>
                                        </p:anim>
                                      </p:childTnLst>
                                    </p:cTn>
                                  </p:par>
                                  <p:par>
                                    <p:cTn id="63" presetID="8" presetClass="emph" presetSubtype="0" repeatCount="indefinite" fill="hold" nodeType="withEffect">
                                      <p:stCondLst>
                                        <p:cond delay="1100"/>
                                      </p:stCondLst>
                                      <p:childTnLst>
                                        <p:animRot by="21600000">
                                          <p:cBhvr>
                                            <p:cTn id="64" dur="2000" fill="hold"/>
                                            <p:tgtEl>
                                              <p:spTgt spid="406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3FEC34-CB1D-4C88-9755-188F68C39E3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632" b="96109" l="10663" r="94538">
                        <a14:foregroundMark x1="21066" y1="6485" x2="41873" y2="8171"/>
                        <a14:foregroundMark x1="41873" y1="8171" x2="73463" y2="6629"/>
                        <a14:foregroundMark x1="20416" y1="9598" x2="47464" y2="74968"/>
                        <a14:foregroundMark x1="47464" y1="74968" x2="47464" y2="74968"/>
                        <a14:foregroundMark x1="12224" y1="7393" x2="26658" y2="49027"/>
                        <a14:foregroundMark x1="14434" y1="3632" x2="21586" y2="4929"/>
                        <a14:foregroundMark x1="81144" y1="10246" x2="87126" y2="73930"/>
                        <a14:foregroundMark x1="87126" y1="73930" x2="86866" y2="73930"/>
                        <a14:foregroundMark x1="92068" y1="10246" x2="78023" y2="88067"/>
                        <a14:foregroundMark x1="94928" y1="11025" x2="87126" y2="51492"/>
                        <a14:foregroundMark x1="86216" y1="90532" x2="48626" y2="94398"/>
                        <a14:foregroundMark x1="18205" y1="44099" x2="12614" y2="84955"/>
                        <a14:foregroundMark x1="11704" y1="11414" x2="14694" y2="84176"/>
                        <a14:foregroundMark x1="16385" y1="26978" x2="10663" y2="69001"/>
                        <a14:foregroundMark x1="10663" y1="69001" x2="10663" y2="69001"/>
                        <a14:foregroundMark x1="11053" y1="40078" x2="11053" y2="42153"/>
                        <a14:backgroundMark x1="26008" y1="94293" x2="31599" y2="95460"/>
                        <a14:backgroundMark x1="31860" y1="96628" x2="36931" y2="96757"/>
                        <a14:backgroundMark x1="23147" y1="94812" x2="35891" y2="95201"/>
                        <a14:backgroundMark x1="38101" y1="94553" x2="43823" y2="96109"/>
                        <a14:backgroundMark x1="42263" y1="95460" x2="47204" y2="96368"/>
                        <a14:backgroundMark x1="76203" y1="5188" x2="79974" y2="5577"/>
                        <a14:backgroundMark x1="74382" y1="5188" x2="76593" y2="5188"/>
                      </a14:backgroundRemoval>
                    </a14:imgEffect>
                  </a14:imgLayer>
                </a14:imgProps>
              </a:ext>
            </a:extLst>
          </a:blip>
          <a:srcRect l="6410" t="1689" r="3087"/>
          <a:stretch/>
        </p:blipFill>
        <p:spPr>
          <a:xfrm rot="309397">
            <a:off x="5405330" y="629079"/>
            <a:ext cx="3280896" cy="38150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Google Shape;2073;p41">
            <a:extLst>
              <a:ext uri="{FF2B5EF4-FFF2-40B4-BE49-F238E27FC236}">
                <a16:creationId xmlns:a16="http://schemas.microsoft.com/office/drawing/2014/main" id="{ADB9A21F-C2B6-49E0-A369-87BC1C0E6800}"/>
              </a:ext>
            </a:extLst>
          </p:cNvPr>
          <p:cNvSpPr txBox="1">
            <a:spLocks/>
          </p:cNvSpPr>
          <p:nvPr/>
        </p:nvSpPr>
        <p:spPr>
          <a:xfrm>
            <a:off x="1285972" y="160890"/>
            <a:ext cx="3394145" cy="8574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Fredoka One"/>
              <a:buNone/>
              <a:defRPr sz="3000" b="0" i="0" u="none" strike="noStrike" cap="none">
                <a:solidFill>
                  <a:schemeClr val="accent2"/>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r>
              <a:rPr lang="en-US" sz="4000">
                <a:solidFill>
                  <a:srgbClr val="0070C0"/>
                </a:solidFill>
                <a:latin typeface="#9Slide05 Lobster" panose="02000506000000020003" pitchFamily="2" charset="0"/>
              </a:rPr>
              <a:t>1. </a:t>
            </a:r>
            <a:r>
              <a:rPr lang="en-US" sz="4000">
                <a:solidFill>
                  <a:srgbClr val="FF0066"/>
                </a:solidFill>
                <a:latin typeface="#9Slide05 Lobster" panose="02000506000000020003" pitchFamily="2" charset="0"/>
              </a:rPr>
              <a:t>Mô tả dự án</a:t>
            </a:r>
          </a:p>
        </p:txBody>
      </p:sp>
      <p:grpSp>
        <p:nvGrpSpPr>
          <p:cNvPr id="5" name="Google Shape;2075;p41">
            <a:extLst>
              <a:ext uri="{FF2B5EF4-FFF2-40B4-BE49-F238E27FC236}">
                <a16:creationId xmlns:a16="http://schemas.microsoft.com/office/drawing/2014/main" id="{F147D8ED-5879-4DE5-ABD7-F955A4F5F4FE}"/>
              </a:ext>
            </a:extLst>
          </p:cNvPr>
          <p:cNvGrpSpPr/>
          <p:nvPr/>
        </p:nvGrpSpPr>
        <p:grpSpPr>
          <a:xfrm>
            <a:off x="5466160" y="4390609"/>
            <a:ext cx="738068" cy="691999"/>
            <a:chOff x="2689225" y="1713449"/>
            <a:chExt cx="452275" cy="424044"/>
          </a:xfrm>
        </p:grpSpPr>
        <p:sp>
          <p:nvSpPr>
            <p:cNvPr id="6" name="Google Shape;2076;p41">
              <a:extLst>
                <a:ext uri="{FF2B5EF4-FFF2-40B4-BE49-F238E27FC236}">
                  <a16:creationId xmlns:a16="http://schemas.microsoft.com/office/drawing/2014/main" id="{1AD3BCA7-33D6-479B-80F7-E23E88B07A97}"/>
                </a:ext>
              </a:extLst>
            </p:cNvPr>
            <p:cNvSpPr/>
            <p:nvPr/>
          </p:nvSpPr>
          <p:spPr>
            <a:xfrm>
              <a:off x="2689225" y="1993593"/>
              <a:ext cx="452275" cy="143900"/>
            </a:xfrm>
            <a:custGeom>
              <a:avLst/>
              <a:gdLst/>
              <a:ahLst/>
              <a:cxnLst/>
              <a:rect l="l" t="t" r="r" b="b"/>
              <a:pathLst>
                <a:path w="18091" h="5756" extrusionOk="0">
                  <a:moveTo>
                    <a:pt x="9046" y="1"/>
                  </a:moveTo>
                  <a:cubicBezTo>
                    <a:pt x="4063" y="1"/>
                    <a:pt x="0" y="1306"/>
                    <a:pt x="0" y="2832"/>
                  </a:cubicBezTo>
                  <a:cubicBezTo>
                    <a:pt x="0" y="4450"/>
                    <a:pt x="4063" y="5755"/>
                    <a:pt x="9046" y="5755"/>
                  </a:cubicBezTo>
                  <a:cubicBezTo>
                    <a:pt x="14028" y="5755"/>
                    <a:pt x="18091" y="4450"/>
                    <a:pt x="18091" y="2832"/>
                  </a:cubicBezTo>
                  <a:cubicBezTo>
                    <a:pt x="18091"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077;p41">
              <a:extLst>
                <a:ext uri="{FF2B5EF4-FFF2-40B4-BE49-F238E27FC236}">
                  <a16:creationId xmlns:a16="http://schemas.microsoft.com/office/drawing/2014/main" id="{B35160D0-7C3C-48B6-A6BD-378359ABB14E}"/>
                </a:ext>
              </a:extLst>
            </p:cNvPr>
            <p:cNvSpPr/>
            <p:nvPr/>
          </p:nvSpPr>
          <p:spPr>
            <a:xfrm>
              <a:off x="2720024" y="1713449"/>
              <a:ext cx="402175" cy="370200"/>
            </a:xfrm>
            <a:custGeom>
              <a:avLst/>
              <a:gdLst/>
              <a:ahLst/>
              <a:cxnLst/>
              <a:rect l="l" t="t" r="r" b="b"/>
              <a:pathLst>
                <a:path w="16087" h="14808" extrusionOk="0">
                  <a:moveTo>
                    <a:pt x="8585" y="0"/>
                  </a:moveTo>
                  <a:cubicBezTo>
                    <a:pt x="6344" y="0"/>
                    <a:pt x="4170" y="1080"/>
                    <a:pt x="2684" y="2963"/>
                  </a:cubicBezTo>
                  <a:cubicBezTo>
                    <a:pt x="460" y="5721"/>
                    <a:pt x="0" y="10078"/>
                    <a:pt x="2611" y="12762"/>
                  </a:cubicBezTo>
                  <a:cubicBezTo>
                    <a:pt x="3983" y="14189"/>
                    <a:pt x="5908" y="14807"/>
                    <a:pt x="7813" y="14807"/>
                  </a:cubicBezTo>
                  <a:cubicBezTo>
                    <a:pt x="8460" y="14807"/>
                    <a:pt x="9105" y="14736"/>
                    <a:pt x="9726" y="14600"/>
                  </a:cubicBezTo>
                  <a:cubicBezTo>
                    <a:pt x="12189" y="14141"/>
                    <a:pt x="14487" y="12615"/>
                    <a:pt x="15480" y="10243"/>
                  </a:cubicBezTo>
                  <a:cubicBezTo>
                    <a:pt x="16087" y="8625"/>
                    <a:pt x="16087" y="6861"/>
                    <a:pt x="15627" y="5335"/>
                  </a:cubicBezTo>
                  <a:cubicBezTo>
                    <a:pt x="14947" y="3184"/>
                    <a:pt x="13255" y="1345"/>
                    <a:pt x="11178" y="500"/>
                  </a:cubicBezTo>
                  <a:cubicBezTo>
                    <a:pt x="10328" y="161"/>
                    <a:pt x="9451" y="0"/>
                    <a:pt x="8585"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78;p41">
              <a:extLst>
                <a:ext uri="{FF2B5EF4-FFF2-40B4-BE49-F238E27FC236}">
                  <a16:creationId xmlns:a16="http://schemas.microsoft.com/office/drawing/2014/main" id="{D0F4B6C3-5032-4312-8753-433F202F674C}"/>
                </a:ext>
              </a:extLst>
            </p:cNvPr>
            <p:cNvSpPr/>
            <p:nvPr/>
          </p:nvSpPr>
          <p:spPr>
            <a:xfrm>
              <a:off x="2718175" y="1771900"/>
              <a:ext cx="398525" cy="313325"/>
            </a:xfrm>
            <a:custGeom>
              <a:avLst/>
              <a:gdLst/>
              <a:ahLst/>
              <a:cxnLst/>
              <a:rect l="l" t="t" r="r" b="b"/>
              <a:pathLst>
                <a:path w="15941" h="12533" extrusionOk="0">
                  <a:moveTo>
                    <a:pt x="3218" y="0"/>
                  </a:moveTo>
                  <a:lnTo>
                    <a:pt x="3218" y="0"/>
                  </a:lnTo>
                  <a:cubicBezTo>
                    <a:pt x="3071" y="239"/>
                    <a:pt x="2832" y="460"/>
                    <a:pt x="2685" y="625"/>
                  </a:cubicBezTo>
                  <a:cubicBezTo>
                    <a:pt x="534" y="3456"/>
                    <a:pt x="1" y="7813"/>
                    <a:pt x="2611" y="10498"/>
                  </a:cubicBezTo>
                  <a:cubicBezTo>
                    <a:pt x="4002" y="11889"/>
                    <a:pt x="5962" y="12532"/>
                    <a:pt x="7924" y="12532"/>
                  </a:cubicBezTo>
                  <a:cubicBezTo>
                    <a:pt x="8555" y="12532"/>
                    <a:pt x="9187" y="12466"/>
                    <a:pt x="9800" y="12336"/>
                  </a:cubicBezTo>
                  <a:cubicBezTo>
                    <a:pt x="12171" y="11876"/>
                    <a:pt x="14469" y="10350"/>
                    <a:pt x="15480" y="7979"/>
                  </a:cubicBezTo>
                  <a:cubicBezTo>
                    <a:pt x="15701" y="7354"/>
                    <a:pt x="15848" y="6821"/>
                    <a:pt x="15940" y="6214"/>
                  </a:cubicBezTo>
                  <a:lnTo>
                    <a:pt x="15940" y="6214"/>
                  </a:lnTo>
                  <a:cubicBezTo>
                    <a:pt x="14855" y="7207"/>
                    <a:pt x="13403" y="7905"/>
                    <a:pt x="11951" y="8199"/>
                  </a:cubicBezTo>
                  <a:cubicBezTo>
                    <a:pt x="11373" y="8308"/>
                    <a:pt x="10774" y="8365"/>
                    <a:pt x="10170" y="8365"/>
                  </a:cubicBezTo>
                  <a:cubicBezTo>
                    <a:pt x="8216" y="8365"/>
                    <a:pt x="6222" y="7765"/>
                    <a:pt x="4817" y="6361"/>
                  </a:cubicBezTo>
                  <a:cubicBezTo>
                    <a:pt x="3218" y="4596"/>
                    <a:pt x="2758" y="2225"/>
                    <a:pt x="3218"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79;p41">
              <a:extLst>
                <a:ext uri="{FF2B5EF4-FFF2-40B4-BE49-F238E27FC236}">
                  <a16:creationId xmlns:a16="http://schemas.microsoft.com/office/drawing/2014/main" id="{5CCBDA02-D511-4DDF-902D-62C3275E9626}"/>
                </a:ext>
              </a:extLst>
            </p:cNvPr>
            <p:cNvSpPr/>
            <p:nvPr/>
          </p:nvSpPr>
          <p:spPr>
            <a:xfrm>
              <a:off x="2863875" y="1731825"/>
              <a:ext cx="128250" cy="120200"/>
            </a:xfrm>
            <a:custGeom>
              <a:avLst/>
              <a:gdLst/>
              <a:ahLst/>
              <a:cxnLst/>
              <a:rect l="l" t="t" r="r" b="b"/>
              <a:pathLst>
                <a:path w="5130" h="4808" extrusionOk="0">
                  <a:moveTo>
                    <a:pt x="2751" y="1"/>
                  </a:moveTo>
                  <a:cubicBezTo>
                    <a:pt x="2027" y="1"/>
                    <a:pt x="1288" y="374"/>
                    <a:pt x="828" y="996"/>
                  </a:cubicBezTo>
                  <a:cubicBezTo>
                    <a:pt x="148" y="1842"/>
                    <a:pt x="1" y="3294"/>
                    <a:pt x="754" y="4140"/>
                  </a:cubicBezTo>
                  <a:cubicBezTo>
                    <a:pt x="1229" y="4601"/>
                    <a:pt x="1874" y="4807"/>
                    <a:pt x="2487" y="4807"/>
                  </a:cubicBezTo>
                  <a:cubicBezTo>
                    <a:pt x="2680" y="4807"/>
                    <a:pt x="2871" y="4787"/>
                    <a:pt x="3052" y="4747"/>
                  </a:cubicBezTo>
                  <a:cubicBezTo>
                    <a:pt x="3825" y="4600"/>
                    <a:pt x="4597" y="4067"/>
                    <a:pt x="4891" y="3294"/>
                  </a:cubicBezTo>
                  <a:cubicBezTo>
                    <a:pt x="5130" y="2761"/>
                    <a:pt x="5130" y="2228"/>
                    <a:pt x="4964" y="1768"/>
                  </a:cubicBezTo>
                  <a:cubicBezTo>
                    <a:pt x="4744" y="1070"/>
                    <a:pt x="4211" y="463"/>
                    <a:pt x="3512" y="151"/>
                  </a:cubicBezTo>
                  <a:cubicBezTo>
                    <a:pt x="3269" y="49"/>
                    <a:pt x="3011" y="1"/>
                    <a:pt x="2751"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80;p41">
              <a:extLst>
                <a:ext uri="{FF2B5EF4-FFF2-40B4-BE49-F238E27FC236}">
                  <a16:creationId xmlns:a16="http://schemas.microsoft.com/office/drawing/2014/main" id="{89F7C6A9-E716-4D3C-AA39-AC14003767F7}"/>
                </a:ext>
              </a:extLst>
            </p:cNvPr>
            <p:cNvSpPr/>
            <p:nvPr/>
          </p:nvSpPr>
          <p:spPr>
            <a:xfrm>
              <a:off x="2974650" y="1850475"/>
              <a:ext cx="68950" cy="68975"/>
            </a:xfrm>
            <a:custGeom>
              <a:avLst/>
              <a:gdLst/>
              <a:ahLst/>
              <a:cxnLst/>
              <a:rect l="l" t="t" r="r" b="b"/>
              <a:pathLst>
                <a:path w="2758" h="2759" extrusionOk="0">
                  <a:moveTo>
                    <a:pt x="1379" y="1"/>
                  </a:moveTo>
                  <a:cubicBezTo>
                    <a:pt x="625" y="1"/>
                    <a:pt x="0" y="626"/>
                    <a:pt x="0" y="1380"/>
                  </a:cubicBezTo>
                  <a:cubicBezTo>
                    <a:pt x="0" y="2152"/>
                    <a:pt x="625" y="2758"/>
                    <a:pt x="1379" y="2758"/>
                  </a:cubicBezTo>
                  <a:cubicBezTo>
                    <a:pt x="2151" y="2758"/>
                    <a:pt x="2758" y="2152"/>
                    <a:pt x="2758" y="1380"/>
                  </a:cubicBezTo>
                  <a:cubicBezTo>
                    <a:pt x="2758" y="626"/>
                    <a:pt x="2151"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1;p41">
              <a:extLst>
                <a:ext uri="{FF2B5EF4-FFF2-40B4-BE49-F238E27FC236}">
                  <a16:creationId xmlns:a16="http://schemas.microsoft.com/office/drawing/2014/main" id="{315D9088-085D-47AB-BBE6-83C5DBFD7409}"/>
                </a:ext>
              </a:extLst>
            </p:cNvPr>
            <p:cNvSpPr/>
            <p:nvPr/>
          </p:nvSpPr>
          <p:spPr>
            <a:xfrm>
              <a:off x="2817925" y="1850475"/>
              <a:ext cx="68950" cy="68975"/>
            </a:xfrm>
            <a:custGeom>
              <a:avLst/>
              <a:gdLst/>
              <a:ahLst/>
              <a:cxnLst/>
              <a:rect l="l" t="t" r="r" b="b"/>
              <a:pathLst>
                <a:path w="2758" h="2759" extrusionOk="0">
                  <a:moveTo>
                    <a:pt x="1379" y="1"/>
                  </a:moveTo>
                  <a:cubicBezTo>
                    <a:pt x="607" y="1"/>
                    <a:pt x="0" y="626"/>
                    <a:pt x="0" y="1380"/>
                  </a:cubicBezTo>
                  <a:cubicBezTo>
                    <a:pt x="0" y="2152"/>
                    <a:pt x="607" y="2758"/>
                    <a:pt x="1379" y="2758"/>
                  </a:cubicBezTo>
                  <a:cubicBezTo>
                    <a:pt x="2133" y="2758"/>
                    <a:pt x="2758" y="2152"/>
                    <a:pt x="2758" y="1380"/>
                  </a:cubicBezTo>
                  <a:cubicBezTo>
                    <a:pt x="2758" y="626"/>
                    <a:pt x="2133"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82;p41">
              <a:extLst>
                <a:ext uri="{FF2B5EF4-FFF2-40B4-BE49-F238E27FC236}">
                  <a16:creationId xmlns:a16="http://schemas.microsoft.com/office/drawing/2014/main" id="{55892BAA-ACD3-45BC-BDBB-5BEC561C6FA9}"/>
                </a:ext>
              </a:extLst>
            </p:cNvPr>
            <p:cNvSpPr/>
            <p:nvPr/>
          </p:nvSpPr>
          <p:spPr>
            <a:xfrm>
              <a:off x="2775625" y="1906100"/>
              <a:ext cx="105275" cy="44150"/>
            </a:xfrm>
            <a:custGeom>
              <a:avLst/>
              <a:gdLst/>
              <a:ahLst/>
              <a:cxnLst/>
              <a:rect l="l" t="t" r="r" b="b"/>
              <a:pathLst>
                <a:path w="4211" h="1766" extrusionOk="0">
                  <a:moveTo>
                    <a:pt x="2060" y="0"/>
                  </a:moveTo>
                  <a:cubicBezTo>
                    <a:pt x="920" y="0"/>
                    <a:pt x="1" y="460"/>
                    <a:pt x="1" y="919"/>
                  </a:cubicBezTo>
                  <a:cubicBezTo>
                    <a:pt x="1" y="1379"/>
                    <a:pt x="920" y="1765"/>
                    <a:pt x="2060" y="1765"/>
                  </a:cubicBezTo>
                  <a:cubicBezTo>
                    <a:pt x="3218" y="1765"/>
                    <a:pt x="4211" y="1379"/>
                    <a:pt x="4211" y="919"/>
                  </a:cubicBezTo>
                  <a:cubicBezTo>
                    <a:pt x="4211" y="460"/>
                    <a:pt x="3218" y="0"/>
                    <a:pt x="2060"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83;p41">
              <a:extLst>
                <a:ext uri="{FF2B5EF4-FFF2-40B4-BE49-F238E27FC236}">
                  <a16:creationId xmlns:a16="http://schemas.microsoft.com/office/drawing/2014/main" id="{943643BF-3CC0-4E34-914D-62931A53B7FA}"/>
                </a:ext>
              </a:extLst>
            </p:cNvPr>
            <p:cNvSpPr/>
            <p:nvPr/>
          </p:nvSpPr>
          <p:spPr>
            <a:xfrm>
              <a:off x="2980625" y="1906100"/>
              <a:ext cx="105275" cy="44150"/>
            </a:xfrm>
            <a:custGeom>
              <a:avLst/>
              <a:gdLst/>
              <a:ahLst/>
              <a:cxnLst/>
              <a:rect l="l" t="t" r="r" b="b"/>
              <a:pathLst>
                <a:path w="4211" h="1766" extrusionOk="0">
                  <a:moveTo>
                    <a:pt x="2059" y="0"/>
                  </a:moveTo>
                  <a:cubicBezTo>
                    <a:pt x="919" y="0"/>
                    <a:pt x="0" y="460"/>
                    <a:pt x="0" y="919"/>
                  </a:cubicBezTo>
                  <a:cubicBezTo>
                    <a:pt x="0" y="1379"/>
                    <a:pt x="919" y="1765"/>
                    <a:pt x="2059" y="1765"/>
                  </a:cubicBezTo>
                  <a:cubicBezTo>
                    <a:pt x="3291" y="1765"/>
                    <a:pt x="4210" y="1379"/>
                    <a:pt x="4210" y="919"/>
                  </a:cubicBezTo>
                  <a:cubicBezTo>
                    <a:pt x="4210" y="460"/>
                    <a:pt x="3291" y="0"/>
                    <a:pt x="2059"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84;p41">
              <a:extLst>
                <a:ext uri="{FF2B5EF4-FFF2-40B4-BE49-F238E27FC236}">
                  <a16:creationId xmlns:a16="http://schemas.microsoft.com/office/drawing/2014/main" id="{79F98158-C225-45D7-842E-CD9F4A585DFE}"/>
                </a:ext>
              </a:extLst>
            </p:cNvPr>
            <p:cNvSpPr/>
            <p:nvPr/>
          </p:nvSpPr>
          <p:spPr>
            <a:xfrm>
              <a:off x="3053225" y="1896450"/>
              <a:ext cx="24850" cy="27125"/>
            </a:xfrm>
            <a:custGeom>
              <a:avLst/>
              <a:gdLst/>
              <a:ahLst/>
              <a:cxnLst/>
              <a:rect l="l" t="t" r="r" b="b"/>
              <a:pathLst>
                <a:path w="994" h="1085" extrusionOk="0">
                  <a:moveTo>
                    <a:pt x="534" y="0"/>
                  </a:moveTo>
                  <a:cubicBezTo>
                    <a:pt x="240" y="0"/>
                    <a:pt x="1" y="239"/>
                    <a:pt x="1" y="533"/>
                  </a:cubicBezTo>
                  <a:cubicBezTo>
                    <a:pt x="1" y="846"/>
                    <a:pt x="240" y="1085"/>
                    <a:pt x="534" y="1085"/>
                  </a:cubicBezTo>
                  <a:cubicBezTo>
                    <a:pt x="773" y="1085"/>
                    <a:pt x="994" y="846"/>
                    <a:pt x="994" y="533"/>
                  </a:cubicBezTo>
                  <a:cubicBezTo>
                    <a:pt x="994" y="239"/>
                    <a:pt x="773" y="0"/>
                    <a:pt x="5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85;p41">
              <a:extLst>
                <a:ext uri="{FF2B5EF4-FFF2-40B4-BE49-F238E27FC236}">
                  <a16:creationId xmlns:a16="http://schemas.microsoft.com/office/drawing/2014/main" id="{A82E1084-8746-4D33-88BF-DC70C0108F80}"/>
                </a:ext>
              </a:extLst>
            </p:cNvPr>
            <p:cNvSpPr/>
            <p:nvPr/>
          </p:nvSpPr>
          <p:spPr>
            <a:xfrm>
              <a:off x="2796775" y="1896450"/>
              <a:ext cx="24850" cy="27125"/>
            </a:xfrm>
            <a:custGeom>
              <a:avLst/>
              <a:gdLst/>
              <a:ahLst/>
              <a:cxnLst/>
              <a:rect l="l" t="t" r="r" b="b"/>
              <a:pathLst>
                <a:path w="994" h="1085" extrusionOk="0">
                  <a:moveTo>
                    <a:pt x="460" y="0"/>
                  </a:moveTo>
                  <a:cubicBezTo>
                    <a:pt x="221" y="0"/>
                    <a:pt x="0" y="239"/>
                    <a:pt x="0" y="533"/>
                  </a:cubicBezTo>
                  <a:cubicBezTo>
                    <a:pt x="0" y="846"/>
                    <a:pt x="221" y="1085"/>
                    <a:pt x="460" y="1085"/>
                  </a:cubicBezTo>
                  <a:cubicBezTo>
                    <a:pt x="754" y="1085"/>
                    <a:pt x="993" y="846"/>
                    <a:pt x="993" y="533"/>
                  </a:cubicBezTo>
                  <a:cubicBezTo>
                    <a:pt x="993" y="239"/>
                    <a:pt x="754" y="0"/>
                    <a:pt x="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86;p41">
              <a:extLst>
                <a:ext uri="{FF2B5EF4-FFF2-40B4-BE49-F238E27FC236}">
                  <a16:creationId xmlns:a16="http://schemas.microsoft.com/office/drawing/2014/main" id="{B55CB5C4-B715-49C9-86CB-4894CC86916E}"/>
                </a:ext>
              </a:extLst>
            </p:cNvPr>
            <p:cNvSpPr/>
            <p:nvPr/>
          </p:nvSpPr>
          <p:spPr>
            <a:xfrm>
              <a:off x="2886850" y="1913900"/>
              <a:ext cx="82300" cy="51500"/>
            </a:xfrm>
            <a:custGeom>
              <a:avLst/>
              <a:gdLst/>
              <a:ahLst/>
              <a:cxnLst/>
              <a:rect l="l" t="t" r="r" b="b"/>
              <a:pathLst>
                <a:path w="3292" h="2060" extrusionOk="0">
                  <a:moveTo>
                    <a:pt x="295" y="1"/>
                  </a:moveTo>
                  <a:cubicBezTo>
                    <a:pt x="148" y="1"/>
                    <a:pt x="1" y="148"/>
                    <a:pt x="1" y="295"/>
                  </a:cubicBezTo>
                  <a:cubicBezTo>
                    <a:pt x="1" y="1214"/>
                    <a:pt x="681" y="1986"/>
                    <a:pt x="1600" y="2060"/>
                  </a:cubicBezTo>
                  <a:cubicBezTo>
                    <a:pt x="2519" y="2060"/>
                    <a:pt x="3292" y="1306"/>
                    <a:pt x="3292" y="387"/>
                  </a:cubicBezTo>
                  <a:cubicBezTo>
                    <a:pt x="3292" y="221"/>
                    <a:pt x="3218" y="74"/>
                    <a:pt x="2979" y="74"/>
                  </a:cubicBezTo>
                  <a:cubicBezTo>
                    <a:pt x="2832" y="74"/>
                    <a:pt x="2667" y="221"/>
                    <a:pt x="2667" y="387"/>
                  </a:cubicBezTo>
                  <a:cubicBezTo>
                    <a:pt x="2593" y="920"/>
                    <a:pt x="2133" y="1380"/>
                    <a:pt x="1600" y="1380"/>
                  </a:cubicBezTo>
                  <a:cubicBezTo>
                    <a:pt x="1067" y="1380"/>
                    <a:pt x="607" y="920"/>
                    <a:pt x="681" y="295"/>
                  </a:cubicBezTo>
                  <a:cubicBezTo>
                    <a:pt x="681" y="148"/>
                    <a:pt x="534" y="1"/>
                    <a:pt x="295"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116;p41">
            <a:extLst>
              <a:ext uri="{FF2B5EF4-FFF2-40B4-BE49-F238E27FC236}">
                <a16:creationId xmlns:a16="http://schemas.microsoft.com/office/drawing/2014/main" id="{642321D7-5E31-44F9-97C9-870FA7B549EC}"/>
              </a:ext>
            </a:extLst>
          </p:cNvPr>
          <p:cNvGrpSpPr/>
          <p:nvPr/>
        </p:nvGrpSpPr>
        <p:grpSpPr>
          <a:xfrm>
            <a:off x="551855" y="1108125"/>
            <a:ext cx="206929" cy="203212"/>
            <a:chOff x="1971300" y="3409475"/>
            <a:chExt cx="101600" cy="99775"/>
          </a:xfrm>
        </p:grpSpPr>
        <p:sp>
          <p:nvSpPr>
            <p:cNvPr id="47" name="Google Shape;2117;p41">
              <a:extLst>
                <a:ext uri="{FF2B5EF4-FFF2-40B4-BE49-F238E27FC236}">
                  <a16:creationId xmlns:a16="http://schemas.microsoft.com/office/drawing/2014/main" id="{798C7237-A78C-40A3-86F3-75F535DFF01D}"/>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8;p41">
              <a:extLst>
                <a:ext uri="{FF2B5EF4-FFF2-40B4-BE49-F238E27FC236}">
                  <a16:creationId xmlns:a16="http://schemas.microsoft.com/office/drawing/2014/main" id="{37EE7BFE-15F0-4B2F-9809-E70C46C45190}"/>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19;p41">
              <a:extLst>
                <a:ext uri="{FF2B5EF4-FFF2-40B4-BE49-F238E27FC236}">
                  <a16:creationId xmlns:a16="http://schemas.microsoft.com/office/drawing/2014/main" id="{B4A8E7AD-8DC3-47CB-89FD-09B080189AE8}"/>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2120;p41">
            <a:extLst>
              <a:ext uri="{FF2B5EF4-FFF2-40B4-BE49-F238E27FC236}">
                <a16:creationId xmlns:a16="http://schemas.microsoft.com/office/drawing/2014/main" id="{BF43B0AD-F138-4DDD-99CA-574889A6D4D9}"/>
              </a:ext>
            </a:extLst>
          </p:cNvPr>
          <p:cNvGrpSpPr/>
          <p:nvPr/>
        </p:nvGrpSpPr>
        <p:grpSpPr>
          <a:xfrm>
            <a:off x="4406451" y="4676545"/>
            <a:ext cx="206929" cy="203161"/>
            <a:chOff x="1655100" y="3332725"/>
            <a:chExt cx="101600" cy="99750"/>
          </a:xfrm>
        </p:grpSpPr>
        <p:sp>
          <p:nvSpPr>
            <p:cNvPr id="51" name="Google Shape;2121;p41">
              <a:extLst>
                <a:ext uri="{FF2B5EF4-FFF2-40B4-BE49-F238E27FC236}">
                  <a16:creationId xmlns:a16="http://schemas.microsoft.com/office/drawing/2014/main" id="{CE72C4C5-FEE0-49AE-A517-CF456E901C11}"/>
                </a:ext>
              </a:extLst>
            </p:cNvPr>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22;p41">
              <a:extLst>
                <a:ext uri="{FF2B5EF4-FFF2-40B4-BE49-F238E27FC236}">
                  <a16:creationId xmlns:a16="http://schemas.microsoft.com/office/drawing/2014/main" id="{AB056423-B918-4A66-9027-45309CA8E82C}"/>
                </a:ext>
              </a:extLst>
            </p:cNvPr>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23;p41">
              <a:extLst>
                <a:ext uri="{FF2B5EF4-FFF2-40B4-BE49-F238E27FC236}">
                  <a16:creationId xmlns:a16="http://schemas.microsoft.com/office/drawing/2014/main" id="{6FB5CF3F-3537-455D-8445-22D99F1BA4FB}"/>
                </a:ext>
              </a:extLst>
            </p:cNvPr>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2124;p41">
            <a:extLst>
              <a:ext uri="{FF2B5EF4-FFF2-40B4-BE49-F238E27FC236}">
                <a16:creationId xmlns:a16="http://schemas.microsoft.com/office/drawing/2014/main" id="{5E7CE06B-964C-48E9-BD2E-DC0C4081C9C6}"/>
              </a:ext>
            </a:extLst>
          </p:cNvPr>
          <p:cNvGrpSpPr/>
          <p:nvPr/>
        </p:nvGrpSpPr>
        <p:grpSpPr>
          <a:xfrm>
            <a:off x="6954001" y="462710"/>
            <a:ext cx="206929" cy="203212"/>
            <a:chOff x="1971300" y="3409475"/>
            <a:chExt cx="101600" cy="99775"/>
          </a:xfrm>
        </p:grpSpPr>
        <p:sp>
          <p:nvSpPr>
            <p:cNvPr id="55" name="Google Shape;2125;p41">
              <a:extLst>
                <a:ext uri="{FF2B5EF4-FFF2-40B4-BE49-F238E27FC236}">
                  <a16:creationId xmlns:a16="http://schemas.microsoft.com/office/drawing/2014/main" id="{8B11EAD6-0778-43F6-9ABE-1EC80C62B3D6}"/>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6;p41">
              <a:extLst>
                <a:ext uri="{FF2B5EF4-FFF2-40B4-BE49-F238E27FC236}">
                  <a16:creationId xmlns:a16="http://schemas.microsoft.com/office/drawing/2014/main" id="{E172630A-87C2-4FB0-9924-582249E1E1AA}"/>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7;p41">
              <a:extLst>
                <a:ext uri="{FF2B5EF4-FFF2-40B4-BE49-F238E27FC236}">
                  <a16:creationId xmlns:a16="http://schemas.microsoft.com/office/drawing/2014/main" id="{59D65C94-E628-4D8A-980E-AE97A163F29B}"/>
                </a:ext>
              </a:extLst>
            </p:cNvPr>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2128;p41">
            <a:extLst>
              <a:ext uri="{FF2B5EF4-FFF2-40B4-BE49-F238E27FC236}">
                <a16:creationId xmlns:a16="http://schemas.microsoft.com/office/drawing/2014/main" id="{1A43E2DE-7551-4C28-8869-AA3821554C6D}"/>
              </a:ext>
            </a:extLst>
          </p:cNvPr>
          <p:cNvGrpSpPr/>
          <p:nvPr/>
        </p:nvGrpSpPr>
        <p:grpSpPr>
          <a:xfrm>
            <a:off x="7121621" y="3718590"/>
            <a:ext cx="206929" cy="203161"/>
            <a:chOff x="1655100" y="3332725"/>
            <a:chExt cx="101600" cy="99750"/>
          </a:xfrm>
        </p:grpSpPr>
        <p:sp>
          <p:nvSpPr>
            <p:cNvPr id="59" name="Google Shape;2129;p41">
              <a:extLst>
                <a:ext uri="{FF2B5EF4-FFF2-40B4-BE49-F238E27FC236}">
                  <a16:creationId xmlns:a16="http://schemas.microsoft.com/office/drawing/2014/main" id="{D2C9CDC7-830F-4D10-9AFF-8A0597D0DE59}"/>
                </a:ext>
              </a:extLst>
            </p:cNvPr>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30;p41">
              <a:extLst>
                <a:ext uri="{FF2B5EF4-FFF2-40B4-BE49-F238E27FC236}">
                  <a16:creationId xmlns:a16="http://schemas.microsoft.com/office/drawing/2014/main" id="{391158ED-4E79-441B-A6E1-0AAB610FF08A}"/>
                </a:ext>
              </a:extLst>
            </p:cNvPr>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31;p41">
              <a:extLst>
                <a:ext uri="{FF2B5EF4-FFF2-40B4-BE49-F238E27FC236}">
                  <a16:creationId xmlns:a16="http://schemas.microsoft.com/office/drawing/2014/main" id="{252A4A9D-BD6D-4D47-AD1D-2580E5F2CB87}"/>
                </a:ext>
              </a:extLst>
            </p:cNvPr>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2132;p41">
            <a:extLst>
              <a:ext uri="{FF2B5EF4-FFF2-40B4-BE49-F238E27FC236}">
                <a16:creationId xmlns:a16="http://schemas.microsoft.com/office/drawing/2014/main" id="{A2290C4F-D4CD-43A9-8923-75C4EF243F62}"/>
              </a:ext>
            </a:extLst>
          </p:cNvPr>
          <p:cNvGrpSpPr/>
          <p:nvPr/>
        </p:nvGrpSpPr>
        <p:grpSpPr>
          <a:xfrm>
            <a:off x="6509613" y="700693"/>
            <a:ext cx="132029" cy="132029"/>
            <a:chOff x="1806775" y="3580000"/>
            <a:chExt cx="64825" cy="64825"/>
          </a:xfrm>
        </p:grpSpPr>
        <p:sp>
          <p:nvSpPr>
            <p:cNvPr id="63" name="Google Shape;2133;p41">
              <a:extLst>
                <a:ext uri="{FF2B5EF4-FFF2-40B4-BE49-F238E27FC236}">
                  <a16:creationId xmlns:a16="http://schemas.microsoft.com/office/drawing/2014/main" id="{140B66C0-8EBC-4605-B6B6-C3C0045E28D5}"/>
                </a:ext>
              </a:extLst>
            </p:cNvPr>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34;p41">
              <a:extLst>
                <a:ext uri="{FF2B5EF4-FFF2-40B4-BE49-F238E27FC236}">
                  <a16:creationId xmlns:a16="http://schemas.microsoft.com/office/drawing/2014/main" id="{F57E6BA7-AB03-4DC7-869C-FE6134E1E1B2}"/>
                </a:ext>
              </a:extLst>
            </p:cNvPr>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35;p41">
              <a:extLst>
                <a:ext uri="{FF2B5EF4-FFF2-40B4-BE49-F238E27FC236}">
                  <a16:creationId xmlns:a16="http://schemas.microsoft.com/office/drawing/2014/main" id="{60FA059C-100A-4DC5-B622-CB34714BD7E2}"/>
                </a:ext>
              </a:extLst>
            </p:cNvPr>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116;p41">
            <a:extLst>
              <a:ext uri="{FF2B5EF4-FFF2-40B4-BE49-F238E27FC236}">
                <a16:creationId xmlns:a16="http://schemas.microsoft.com/office/drawing/2014/main" id="{26BB50F2-08E4-4F94-BF95-126BB395AEF7}"/>
              </a:ext>
            </a:extLst>
          </p:cNvPr>
          <p:cNvGrpSpPr/>
          <p:nvPr/>
        </p:nvGrpSpPr>
        <p:grpSpPr>
          <a:xfrm>
            <a:off x="8405591" y="1581150"/>
            <a:ext cx="427029" cy="419359"/>
            <a:chOff x="1971300" y="3409475"/>
            <a:chExt cx="101600" cy="99775"/>
          </a:xfrm>
        </p:grpSpPr>
        <p:sp>
          <p:nvSpPr>
            <p:cNvPr id="69" name="Google Shape;2117;p41">
              <a:extLst>
                <a:ext uri="{FF2B5EF4-FFF2-40B4-BE49-F238E27FC236}">
                  <a16:creationId xmlns:a16="http://schemas.microsoft.com/office/drawing/2014/main" id="{28113DE7-A2E4-4EB5-8C0B-6A995060633C}"/>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18;p41">
              <a:extLst>
                <a:ext uri="{FF2B5EF4-FFF2-40B4-BE49-F238E27FC236}">
                  <a16:creationId xmlns:a16="http://schemas.microsoft.com/office/drawing/2014/main" id="{529BB747-4BAA-4F16-87CF-6DCE959F0BB0}"/>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19;p41">
              <a:extLst>
                <a:ext uri="{FF2B5EF4-FFF2-40B4-BE49-F238E27FC236}">
                  <a16:creationId xmlns:a16="http://schemas.microsoft.com/office/drawing/2014/main" id="{D79C8DF8-8B2E-42C9-9C87-680F887720E3}"/>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2128;p41">
            <a:extLst>
              <a:ext uri="{FF2B5EF4-FFF2-40B4-BE49-F238E27FC236}">
                <a16:creationId xmlns:a16="http://schemas.microsoft.com/office/drawing/2014/main" id="{783F7750-6790-4E71-B555-C7A59922D9CB}"/>
              </a:ext>
            </a:extLst>
          </p:cNvPr>
          <p:cNvGrpSpPr/>
          <p:nvPr/>
        </p:nvGrpSpPr>
        <p:grpSpPr>
          <a:xfrm>
            <a:off x="8559200" y="3155036"/>
            <a:ext cx="342740" cy="336498"/>
            <a:chOff x="1655100" y="3332725"/>
            <a:chExt cx="101600" cy="99750"/>
          </a:xfrm>
        </p:grpSpPr>
        <p:sp>
          <p:nvSpPr>
            <p:cNvPr id="73" name="Google Shape;2129;p41">
              <a:extLst>
                <a:ext uri="{FF2B5EF4-FFF2-40B4-BE49-F238E27FC236}">
                  <a16:creationId xmlns:a16="http://schemas.microsoft.com/office/drawing/2014/main" id="{C46EE352-3DD4-4640-8D2D-2EAE5A0E0344}"/>
                </a:ext>
              </a:extLst>
            </p:cNvPr>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30;p41">
              <a:extLst>
                <a:ext uri="{FF2B5EF4-FFF2-40B4-BE49-F238E27FC236}">
                  <a16:creationId xmlns:a16="http://schemas.microsoft.com/office/drawing/2014/main" id="{537A5367-A374-41A3-9A21-9615D573912C}"/>
                </a:ext>
              </a:extLst>
            </p:cNvPr>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31;p41">
              <a:extLst>
                <a:ext uri="{FF2B5EF4-FFF2-40B4-BE49-F238E27FC236}">
                  <a16:creationId xmlns:a16="http://schemas.microsoft.com/office/drawing/2014/main" id="{202E7BAB-C684-44AF-A66F-78461B621B8E}"/>
                </a:ext>
              </a:extLst>
            </p:cNvPr>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Rectangle 87">
            <a:extLst>
              <a:ext uri="{FF2B5EF4-FFF2-40B4-BE49-F238E27FC236}">
                <a16:creationId xmlns:a16="http://schemas.microsoft.com/office/drawing/2014/main" id="{F7A21110-3A32-4C50-BF03-4D72B1E4039F}"/>
              </a:ext>
            </a:extLst>
          </p:cNvPr>
          <p:cNvSpPr/>
          <p:nvPr/>
        </p:nvSpPr>
        <p:spPr>
          <a:xfrm>
            <a:off x="0" y="2700003"/>
            <a:ext cx="1524000" cy="2443497"/>
          </a:xfrm>
          <a:prstGeom prst="rect">
            <a:avLst/>
          </a:prstGeom>
          <a:solidFill>
            <a:srgbClr val="F2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oogle Shape;2116;p41">
            <a:extLst>
              <a:ext uri="{FF2B5EF4-FFF2-40B4-BE49-F238E27FC236}">
                <a16:creationId xmlns:a16="http://schemas.microsoft.com/office/drawing/2014/main" id="{0D04986F-2A02-40B0-AB51-FE2B449FD326}"/>
              </a:ext>
            </a:extLst>
          </p:cNvPr>
          <p:cNvGrpSpPr/>
          <p:nvPr/>
        </p:nvGrpSpPr>
        <p:grpSpPr>
          <a:xfrm rot="13563827">
            <a:off x="5367127" y="136518"/>
            <a:ext cx="196348" cy="192821"/>
            <a:chOff x="1971300" y="3409475"/>
            <a:chExt cx="101600" cy="99775"/>
          </a:xfrm>
        </p:grpSpPr>
        <p:sp>
          <p:nvSpPr>
            <p:cNvPr id="77" name="Google Shape;2117;p41">
              <a:extLst>
                <a:ext uri="{FF2B5EF4-FFF2-40B4-BE49-F238E27FC236}">
                  <a16:creationId xmlns:a16="http://schemas.microsoft.com/office/drawing/2014/main" id="{B92BAA57-A4F9-4C8F-A005-0C09649219FC}"/>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18;p41">
              <a:extLst>
                <a:ext uri="{FF2B5EF4-FFF2-40B4-BE49-F238E27FC236}">
                  <a16:creationId xmlns:a16="http://schemas.microsoft.com/office/drawing/2014/main" id="{68672246-F1B6-4CCE-B519-F1E86986F261}"/>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19;p41">
              <a:extLst>
                <a:ext uri="{FF2B5EF4-FFF2-40B4-BE49-F238E27FC236}">
                  <a16:creationId xmlns:a16="http://schemas.microsoft.com/office/drawing/2014/main" id="{BA37D708-FD8B-4CB0-AE38-E8F90BDCB7D3}"/>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TextBox 84">
            <a:extLst>
              <a:ext uri="{FF2B5EF4-FFF2-40B4-BE49-F238E27FC236}">
                <a16:creationId xmlns:a16="http://schemas.microsoft.com/office/drawing/2014/main" id="{DA8392FD-1BBC-48A1-AFCE-24706A296866}"/>
              </a:ext>
            </a:extLst>
          </p:cNvPr>
          <p:cNvSpPr txBox="1"/>
          <p:nvPr/>
        </p:nvSpPr>
        <p:spPr>
          <a:xfrm>
            <a:off x="320593" y="909388"/>
            <a:ext cx="4695555" cy="3970318"/>
          </a:xfrm>
          <a:prstGeom prst="rect">
            <a:avLst/>
          </a:prstGeom>
          <a:noFill/>
        </p:spPr>
        <p:txBody>
          <a:bodyPr wrap="square" rtlCol="0">
            <a:spAutoFit/>
          </a:bodyPr>
          <a:lstStyle/>
          <a:p>
            <a:pPr algn="just"/>
            <a:r>
              <a:rPr lang="en-US" sz="2800">
                <a:latin typeface="Calibri" panose="020F0502020204030204" pitchFamily="34" charset="0"/>
                <a:ea typeface="Calibri" panose="020F0502020204030204" pitchFamily="34" charset="0"/>
                <a:cs typeface="Calibri" panose="020F0502020204030204" pitchFamily="34" charset="0"/>
              </a:rPr>
              <a:t>	Hoa có tác dụng làm đẹp không gian và tạo góc thiên nhiên trong lớp học. Việc trồng hoa trang trí lớp học có thể là hoạt động thường xuyên hoặc theo chủ đề như: chào mừng ngày 20 tháng 11, ngày 08 tháng 3, ngày 20 tháng 10 và các dịp lễ, tết trong năm. </a:t>
            </a:r>
          </a:p>
        </p:txBody>
      </p:sp>
      <p:sp>
        <p:nvSpPr>
          <p:cNvPr id="87" name="TextBox 86">
            <a:extLst>
              <a:ext uri="{FF2B5EF4-FFF2-40B4-BE49-F238E27FC236}">
                <a16:creationId xmlns:a16="http://schemas.microsoft.com/office/drawing/2014/main" id="{D08262F8-C973-4A8B-8C7D-FF40AFA6E10D}"/>
              </a:ext>
            </a:extLst>
          </p:cNvPr>
          <p:cNvSpPr txBox="1"/>
          <p:nvPr/>
        </p:nvSpPr>
        <p:spPr>
          <a:xfrm>
            <a:off x="44036" y="1367206"/>
            <a:ext cx="5209759" cy="2554545"/>
          </a:xfrm>
          <a:prstGeom prst="rect">
            <a:avLst/>
          </a:prstGeom>
          <a:noFill/>
        </p:spPr>
        <p:txBody>
          <a:bodyPr wrap="square">
            <a:spAutoFit/>
          </a:bodyPr>
          <a:lstStyle/>
          <a:p>
            <a:pPr algn="just"/>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Thông qua dự án này, em hãy cùng các bạn chọn một loại hoa và trồng trong chậu theo chủ đề phù hợp để trang trí, làm đẹp lớp học.</a:t>
            </a:r>
            <a:endParaRPr lang="en-US" sz="1600"/>
          </a:p>
        </p:txBody>
      </p:sp>
    </p:spTree>
    <p:extLst>
      <p:ext uri="{BB962C8B-B14F-4D97-AF65-F5344CB8AC3E}">
        <p14:creationId xmlns:p14="http://schemas.microsoft.com/office/powerpoint/2010/main" val="32788482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000"/>
                                            <p:tgtEl>
                                              <p:spTgt spid="46"/>
                                            </p:tgtEl>
                                          </p:cBhvr>
                                        </p:animEffect>
                                        <p:anim calcmode="lin" valueType="num">
                                          <p:cBhvr>
                                            <p:cTn id="8" dur="2000" fill="hold"/>
                                            <p:tgtEl>
                                              <p:spTgt spid="46"/>
                                            </p:tgtEl>
                                            <p:attrNameLst>
                                              <p:attrName>ppt_w</p:attrName>
                                            </p:attrNameLst>
                                          </p:cBhvr>
                                          <p:tavLst>
                                            <p:tav tm="0" fmla="#ppt_w*sin(2.5*pi*$)">
                                              <p:val>
                                                <p:fltVal val="0"/>
                                              </p:val>
                                            </p:tav>
                                            <p:tav tm="100000">
                                              <p:val>
                                                <p:fltVal val="1"/>
                                              </p:val>
                                            </p:tav>
                                          </p:tavLst>
                                        </p:anim>
                                        <p:anim calcmode="lin" valueType="num">
                                          <p:cBhvr>
                                            <p:cTn id="9" dur="2000" fill="hold"/>
                                            <p:tgtEl>
                                              <p:spTgt spid="4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2000"/>
                                            <p:tgtEl>
                                              <p:spTgt spid="50"/>
                                            </p:tgtEl>
                                          </p:cBhvr>
                                        </p:animEffect>
                                        <p:anim calcmode="lin" valueType="num">
                                          <p:cBhvr>
                                            <p:cTn id="13" dur="2000" fill="hold"/>
                                            <p:tgtEl>
                                              <p:spTgt spid="50"/>
                                            </p:tgtEl>
                                            <p:attrNameLst>
                                              <p:attrName>ppt_w</p:attrName>
                                            </p:attrNameLst>
                                          </p:cBhvr>
                                          <p:tavLst>
                                            <p:tav tm="0" fmla="#ppt_w*sin(2.5*pi*$)">
                                              <p:val>
                                                <p:fltVal val="0"/>
                                              </p:val>
                                            </p:tav>
                                            <p:tav tm="100000">
                                              <p:val>
                                                <p:fltVal val="1"/>
                                              </p:val>
                                            </p:tav>
                                          </p:tavLst>
                                        </p:anim>
                                        <p:anim calcmode="lin" valueType="num">
                                          <p:cBhvr>
                                            <p:cTn id="14" dur="2000" fill="hold"/>
                                            <p:tgtEl>
                                              <p:spTgt spid="50"/>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2000"/>
                                            <p:tgtEl>
                                              <p:spTgt spid="76"/>
                                            </p:tgtEl>
                                          </p:cBhvr>
                                        </p:animEffect>
                                        <p:anim calcmode="lin" valueType="num">
                                          <p:cBhvr>
                                            <p:cTn id="18" dur="2000" fill="hold"/>
                                            <p:tgtEl>
                                              <p:spTgt spid="76"/>
                                            </p:tgtEl>
                                            <p:attrNameLst>
                                              <p:attrName>ppt_w</p:attrName>
                                            </p:attrNameLst>
                                          </p:cBhvr>
                                          <p:tavLst>
                                            <p:tav tm="0" fmla="#ppt_w*sin(2.5*pi*$)">
                                              <p:val>
                                                <p:fltVal val="0"/>
                                              </p:val>
                                            </p:tav>
                                            <p:tav tm="100000">
                                              <p:val>
                                                <p:fltVal val="1"/>
                                              </p:val>
                                            </p:tav>
                                          </p:tavLst>
                                        </p:anim>
                                        <p:anim calcmode="lin" valueType="num">
                                          <p:cBhvr>
                                            <p:cTn id="19" dur="2000" fill="hold"/>
                                            <p:tgtEl>
                                              <p:spTgt spid="7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2000"/>
                                            <p:tgtEl>
                                              <p:spTgt spid="54"/>
                                            </p:tgtEl>
                                          </p:cBhvr>
                                        </p:animEffect>
                                        <p:anim calcmode="lin" valueType="num">
                                          <p:cBhvr>
                                            <p:cTn id="23" dur="2000" fill="hold"/>
                                            <p:tgtEl>
                                              <p:spTgt spid="54"/>
                                            </p:tgtEl>
                                            <p:attrNameLst>
                                              <p:attrName>ppt_w</p:attrName>
                                            </p:attrNameLst>
                                          </p:cBhvr>
                                          <p:tavLst>
                                            <p:tav tm="0" fmla="#ppt_w*sin(2.5*pi*$)">
                                              <p:val>
                                                <p:fltVal val="0"/>
                                              </p:val>
                                            </p:tav>
                                            <p:tav tm="100000">
                                              <p:val>
                                                <p:fltVal val="1"/>
                                              </p:val>
                                            </p:tav>
                                          </p:tavLst>
                                        </p:anim>
                                        <p:anim calcmode="lin" valueType="num">
                                          <p:cBhvr>
                                            <p:cTn id="24" dur="2000" fill="hold"/>
                                            <p:tgtEl>
                                              <p:spTgt spid="54"/>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2000"/>
                                            <p:tgtEl>
                                              <p:spTgt spid="68"/>
                                            </p:tgtEl>
                                          </p:cBhvr>
                                        </p:animEffect>
                                        <p:anim calcmode="lin" valueType="num">
                                          <p:cBhvr>
                                            <p:cTn id="28" dur="2000" fill="hold"/>
                                            <p:tgtEl>
                                              <p:spTgt spid="68"/>
                                            </p:tgtEl>
                                            <p:attrNameLst>
                                              <p:attrName>ppt_w</p:attrName>
                                            </p:attrNameLst>
                                          </p:cBhvr>
                                          <p:tavLst>
                                            <p:tav tm="0" fmla="#ppt_w*sin(2.5*pi*$)">
                                              <p:val>
                                                <p:fltVal val="0"/>
                                              </p:val>
                                            </p:tav>
                                            <p:tav tm="100000">
                                              <p:val>
                                                <p:fltVal val="1"/>
                                              </p:val>
                                            </p:tav>
                                          </p:tavLst>
                                        </p:anim>
                                        <p:anim calcmode="lin" valueType="num">
                                          <p:cBhvr>
                                            <p:cTn id="29" dur="2000" fill="hold"/>
                                            <p:tgtEl>
                                              <p:spTgt spid="68"/>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2000"/>
                                            <p:tgtEl>
                                              <p:spTgt spid="72"/>
                                            </p:tgtEl>
                                          </p:cBhvr>
                                        </p:animEffect>
                                        <p:anim calcmode="lin" valueType="num">
                                          <p:cBhvr>
                                            <p:cTn id="33" dur="2000" fill="hold"/>
                                            <p:tgtEl>
                                              <p:spTgt spid="72"/>
                                            </p:tgtEl>
                                            <p:attrNameLst>
                                              <p:attrName>ppt_w</p:attrName>
                                            </p:attrNameLst>
                                          </p:cBhvr>
                                          <p:tavLst>
                                            <p:tav tm="0" fmla="#ppt_w*sin(2.5*pi*$)">
                                              <p:val>
                                                <p:fltVal val="0"/>
                                              </p:val>
                                            </p:tav>
                                            <p:tav tm="100000">
                                              <p:val>
                                                <p:fltVal val="1"/>
                                              </p:val>
                                            </p:tav>
                                          </p:tavLst>
                                        </p:anim>
                                        <p:anim calcmode="lin" valueType="num">
                                          <p:cBhvr>
                                            <p:cTn id="34" dur="2000" fill="hold"/>
                                            <p:tgtEl>
                                              <p:spTgt spid="72"/>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2000"/>
                                            <p:tgtEl>
                                              <p:spTgt spid="58"/>
                                            </p:tgtEl>
                                          </p:cBhvr>
                                        </p:animEffect>
                                        <p:anim calcmode="lin" valueType="num">
                                          <p:cBhvr>
                                            <p:cTn id="38" dur="2000" fill="hold"/>
                                            <p:tgtEl>
                                              <p:spTgt spid="58"/>
                                            </p:tgtEl>
                                            <p:attrNameLst>
                                              <p:attrName>ppt_w</p:attrName>
                                            </p:attrNameLst>
                                          </p:cBhvr>
                                          <p:tavLst>
                                            <p:tav tm="0" fmla="#ppt_w*sin(2.5*pi*$)">
                                              <p:val>
                                                <p:fltVal val="0"/>
                                              </p:val>
                                            </p:tav>
                                            <p:tav tm="100000">
                                              <p:val>
                                                <p:fltVal val="1"/>
                                              </p:val>
                                            </p:tav>
                                          </p:tavLst>
                                        </p:anim>
                                        <p:anim calcmode="lin" valueType="num">
                                          <p:cBhvr>
                                            <p:cTn id="39" dur="2000" fill="hold"/>
                                            <p:tgtEl>
                                              <p:spTgt spid="58"/>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2000"/>
                                            <p:tgtEl>
                                              <p:spTgt spid="62"/>
                                            </p:tgtEl>
                                          </p:cBhvr>
                                        </p:animEffect>
                                        <p:anim calcmode="lin" valueType="num">
                                          <p:cBhvr>
                                            <p:cTn id="43" dur="2000" fill="hold"/>
                                            <p:tgtEl>
                                              <p:spTgt spid="62"/>
                                            </p:tgtEl>
                                            <p:attrNameLst>
                                              <p:attrName>ppt_w</p:attrName>
                                            </p:attrNameLst>
                                          </p:cBhvr>
                                          <p:tavLst>
                                            <p:tav tm="0" fmla="#ppt_w*sin(2.5*pi*$)">
                                              <p:val>
                                                <p:fltVal val="0"/>
                                              </p:val>
                                            </p:tav>
                                            <p:tav tm="100000">
                                              <p:val>
                                                <p:fltVal val="1"/>
                                              </p:val>
                                            </p:tav>
                                          </p:tavLst>
                                        </p:anim>
                                        <p:anim calcmode="lin" valueType="num">
                                          <p:cBhvr>
                                            <p:cTn id="44" dur="2000" fill="hold"/>
                                            <p:tgtEl>
                                              <p:spTgt spid="62"/>
                                            </p:tgtEl>
                                            <p:attrNameLst>
                                              <p:attrName>ppt_h</p:attrName>
                                            </p:attrNameLst>
                                          </p:cBhvr>
                                          <p:tavLst>
                                            <p:tav tm="0">
                                              <p:val>
                                                <p:strVal val="#ppt_h"/>
                                              </p:val>
                                            </p:tav>
                                            <p:tav tm="100000">
                                              <p:val>
                                                <p:strVal val="#ppt_h"/>
                                              </p:val>
                                            </p:tav>
                                          </p:tavLst>
                                        </p:anim>
                                      </p:childTnLst>
                                    </p:cTn>
                                  </p:par>
                                </p:childTnLst>
                              </p:cTn>
                            </p:par>
                            <p:par>
                              <p:cTn id="45" fill="hold">
                                <p:stCondLst>
                                  <p:cond delay="2000"/>
                                </p:stCondLst>
                                <p:childTnLst>
                                  <p:par>
                                    <p:cTn id="46" presetID="2" presetClass="entr" presetSubtype="1" accel="32000" fill="hold" grpId="0" nodeType="afterEffect" p14:presetBounceEnd="63000">
                                      <p:stCondLst>
                                        <p:cond delay="0"/>
                                      </p:stCondLst>
                                      <p:iterate type="lt">
                                        <p:tmPct val="10000"/>
                                      </p:iterate>
                                      <p:childTnLst>
                                        <p:set>
                                          <p:cBhvr>
                                            <p:cTn id="47" dur="1" fill="hold">
                                              <p:stCondLst>
                                                <p:cond delay="0"/>
                                              </p:stCondLst>
                                            </p:cTn>
                                            <p:tgtEl>
                                              <p:spTgt spid="4"/>
                                            </p:tgtEl>
                                            <p:attrNameLst>
                                              <p:attrName>style.visibility</p:attrName>
                                            </p:attrNameLst>
                                          </p:cBhvr>
                                          <p:to>
                                            <p:strVal val="visible"/>
                                          </p:to>
                                        </p:set>
                                        <p:anim calcmode="lin" valueType="num" p14:bounceEnd="63000">
                                          <p:cBhvr additive="base">
                                            <p:cTn id="48" dur="1000" fill="hold"/>
                                            <p:tgtEl>
                                              <p:spTgt spid="4"/>
                                            </p:tgtEl>
                                            <p:attrNameLst>
                                              <p:attrName>ppt_x</p:attrName>
                                            </p:attrNameLst>
                                          </p:cBhvr>
                                          <p:tavLst>
                                            <p:tav tm="0">
                                              <p:val>
                                                <p:strVal val="#ppt_x"/>
                                              </p:val>
                                            </p:tav>
                                            <p:tav tm="100000">
                                              <p:val>
                                                <p:strVal val="#ppt_x"/>
                                              </p:val>
                                            </p:tav>
                                          </p:tavLst>
                                        </p:anim>
                                        <p:anim calcmode="lin" valueType="num" p14:bounceEnd="63000">
                                          <p:cBhvr additive="base">
                                            <p:cTn id="49" dur="1000" fill="hold"/>
                                            <p:tgtEl>
                                              <p:spTgt spid="4"/>
                                            </p:tgtEl>
                                            <p:attrNameLst>
                                              <p:attrName>ppt_y</p:attrName>
                                            </p:attrNameLst>
                                          </p:cBhvr>
                                          <p:tavLst>
                                            <p:tav tm="0">
                                              <p:val>
                                                <p:strVal val="0-#ppt_h/2"/>
                                              </p:val>
                                            </p:tav>
                                            <p:tav tm="100000">
                                              <p:val>
                                                <p:strVal val="#ppt_y"/>
                                              </p:val>
                                            </p:tav>
                                          </p:tavLst>
                                        </p:anim>
                                      </p:childTnLst>
                                    </p:cTn>
                                  </p:par>
                                  <p:par>
                                    <p:cTn id="50" presetID="2" presetClass="entr" presetSubtype="4" accel="47000" fill="hold" nodeType="withEffect" p14:presetBounceEnd="49000">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14:bounceEnd="49000">
                                          <p:cBhvr additive="base">
                                            <p:cTn id="52" dur="1500" fill="hold"/>
                                            <p:tgtEl>
                                              <p:spTgt spid="5"/>
                                            </p:tgtEl>
                                            <p:attrNameLst>
                                              <p:attrName>ppt_x</p:attrName>
                                            </p:attrNameLst>
                                          </p:cBhvr>
                                          <p:tavLst>
                                            <p:tav tm="0">
                                              <p:val>
                                                <p:strVal val="#ppt_x"/>
                                              </p:val>
                                            </p:tav>
                                            <p:tav tm="100000">
                                              <p:val>
                                                <p:strVal val="#ppt_x"/>
                                              </p:val>
                                            </p:tav>
                                          </p:tavLst>
                                        </p:anim>
                                        <p:anim calcmode="lin" valueType="num" p14:bounceEnd="49000">
                                          <p:cBhvr additive="base">
                                            <p:cTn id="53" dur="1500" fill="hold"/>
                                            <p:tgtEl>
                                              <p:spTgt spid="5"/>
                                            </p:tgtEl>
                                            <p:attrNameLst>
                                              <p:attrName>ppt_y</p:attrName>
                                            </p:attrNameLst>
                                          </p:cBhvr>
                                          <p:tavLst>
                                            <p:tav tm="0">
                                              <p:val>
                                                <p:strVal val="1+#ppt_h/2"/>
                                              </p:val>
                                            </p:tav>
                                            <p:tav tm="100000">
                                              <p:val>
                                                <p:strVal val="#ppt_y"/>
                                              </p:val>
                                            </p:tav>
                                          </p:tavLst>
                                        </p:anim>
                                      </p:childTnLst>
                                    </p:cTn>
                                  </p:par>
                                  <p:par>
                                    <p:cTn id="54" presetID="32" presetClass="emph" presetSubtype="0" repeatCount="indefinite" fill="hold" nodeType="withEffect">
                                      <p:stCondLst>
                                        <p:cond delay="0"/>
                                      </p:stCondLst>
                                      <p:childTnLst>
                                        <p:animRot by="120000">
                                          <p:cBhvr>
                                            <p:cTn id="55" dur="150" fill="hold">
                                              <p:stCondLst>
                                                <p:cond delay="0"/>
                                              </p:stCondLst>
                                            </p:cTn>
                                            <p:tgtEl>
                                              <p:spTgt spid="5"/>
                                            </p:tgtEl>
                                            <p:attrNameLst>
                                              <p:attrName>r</p:attrName>
                                            </p:attrNameLst>
                                          </p:cBhvr>
                                        </p:animRot>
                                        <p:animRot by="-240000">
                                          <p:cBhvr>
                                            <p:cTn id="56" dur="300" fill="hold">
                                              <p:stCondLst>
                                                <p:cond delay="300"/>
                                              </p:stCondLst>
                                            </p:cTn>
                                            <p:tgtEl>
                                              <p:spTgt spid="5"/>
                                            </p:tgtEl>
                                            <p:attrNameLst>
                                              <p:attrName>r</p:attrName>
                                            </p:attrNameLst>
                                          </p:cBhvr>
                                        </p:animRot>
                                        <p:animRot by="240000">
                                          <p:cBhvr>
                                            <p:cTn id="57" dur="300" fill="hold">
                                              <p:stCondLst>
                                                <p:cond delay="600"/>
                                              </p:stCondLst>
                                            </p:cTn>
                                            <p:tgtEl>
                                              <p:spTgt spid="5"/>
                                            </p:tgtEl>
                                            <p:attrNameLst>
                                              <p:attrName>r</p:attrName>
                                            </p:attrNameLst>
                                          </p:cBhvr>
                                        </p:animRot>
                                        <p:animRot by="-240000">
                                          <p:cBhvr>
                                            <p:cTn id="58" dur="300" fill="hold">
                                              <p:stCondLst>
                                                <p:cond delay="900"/>
                                              </p:stCondLst>
                                            </p:cTn>
                                            <p:tgtEl>
                                              <p:spTgt spid="5"/>
                                            </p:tgtEl>
                                            <p:attrNameLst>
                                              <p:attrName>r</p:attrName>
                                            </p:attrNameLst>
                                          </p:cBhvr>
                                        </p:animRot>
                                        <p:animRot by="120000">
                                          <p:cBhvr>
                                            <p:cTn id="59" dur="300" fill="hold">
                                              <p:stCondLst>
                                                <p:cond delay="1200"/>
                                              </p:stCondLst>
                                            </p:cTn>
                                            <p:tgtEl>
                                              <p:spTgt spid="5"/>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5"/>
                                            </p:tgtEl>
                                            <p:attrNameLst>
                                              <p:attrName>style.visibility</p:attrName>
                                            </p:attrNameLst>
                                          </p:cBhvr>
                                          <p:to>
                                            <p:strVal val="visible"/>
                                          </p:to>
                                        </p:set>
                                        <p:animEffect transition="in" filter="fade">
                                          <p:cBhvr>
                                            <p:cTn id="64" dur="500"/>
                                            <p:tgtEl>
                                              <p:spTgt spid="8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85"/>
                                            </p:tgtEl>
                                          </p:cBhvr>
                                        </p:animEffect>
                                        <p:set>
                                          <p:cBhvr>
                                            <p:cTn id="69" dur="1" fill="hold">
                                              <p:stCondLst>
                                                <p:cond delay="499"/>
                                              </p:stCondLst>
                                            </p:cTn>
                                            <p:tgtEl>
                                              <p:spTgt spid="85"/>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87"/>
                                            </p:tgtEl>
                                            <p:attrNameLst>
                                              <p:attrName>style.visibility</p:attrName>
                                            </p:attrNameLst>
                                          </p:cBhvr>
                                          <p:to>
                                            <p:strVal val="visible"/>
                                          </p:to>
                                        </p:set>
                                        <p:animEffect transition="in" filter="fade">
                                          <p:cBhvr>
                                            <p:cTn id="7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5" grpId="0"/>
          <p:bldP spid="85" grpId="1"/>
          <p:bldP spid="8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000"/>
                                            <p:tgtEl>
                                              <p:spTgt spid="46"/>
                                            </p:tgtEl>
                                          </p:cBhvr>
                                        </p:animEffect>
                                        <p:anim calcmode="lin" valueType="num">
                                          <p:cBhvr>
                                            <p:cTn id="8" dur="2000" fill="hold"/>
                                            <p:tgtEl>
                                              <p:spTgt spid="46"/>
                                            </p:tgtEl>
                                            <p:attrNameLst>
                                              <p:attrName>ppt_w</p:attrName>
                                            </p:attrNameLst>
                                          </p:cBhvr>
                                          <p:tavLst>
                                            <p:tav tm="0" fmla="#ppt_w*sin(2.5*pi*$)">
                                              <p:val>
                                                <p:fltVal val="0"/>
                                              </p:val>
                                            </p:tav>
                                            <p:tav tm="100000">
                                              <p:val>
                                                <p:fltVal val="1"/>
                                              </p:val>
                                            </p:tav>
                                          </p:tavLst>
                                        </p:anim>
                                        <p:anim calcmode="lin" valueType="num">
                                          <p:cBhvr>
                                            <p:cTn id="9" dur="2000" fill="hold"/>
                                            <p:tgtEl>
                                              <p:spTgt spid="4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2000"/>
                                            <p:tgtEl>
                                              <p:spTgt spid="50"/>
                                            </p:tgtEl>
                                          </p:cBhvr>
                                        </p:animEffect>
                                        <p:anim calcmode="lin" valueType="num">
                                          <p:cBhvr>
                                            <p:cTn id="13" dur="2000" fill="hold"/>
                                            <p:tgtEl>
                                              <p:spTgt spid="50"/>
                                            </p:tgtEl>
                                            <p:attrNameLst>
                                              <p:attrName>ppt_w</p:attrName>
                                            </p:attrNameLst>
                                          </p:cBhvr>
                                          <p:tavLst>
                                            <p:tav tm="0" fmla="#ppt_w*sin(2.5*pi*$)">
                                              <p:val>
                                                <p:fltVal val="0"/>
                                              </p:val>
                                            </p:tav>
                                            <p:tav tm="100000">
                                              <p:val>
                                                <p:fltVal val="1"/>
                                              </p:val>
                                            </p:tav>
                                          </p:tavLst>
                                        </p:anim>
                                        <p:anim calcmode="lin" valueType="num">
                                          <p:cBhvr>
                                            <p:cTn id="14" dur="2000" fill="hold"/>
                                            <p:tgtEl>
                                              <p:spTgt spid="50"/>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2000"/>
                                            <p:tgtEl>
                                              <p:spTgt spid="76"/>
                                            </p:tgtEl>
                                          </p:cBhvr>
                                        </p:animEffect>
                                        <p:anim calcmode="lin" valueType="num">
                                          <p:cBhvr>
                                            <p:cTn id="18" dur="2000" fill="hold"/>
                                            <p:tgtEl>
                                              <p:spTgt spid="76"/>
                                            </p:tgtEl>
                                            <p:attrNameLst>
                                              <p:attrName>ppt_w</p:attrName>
                                            </p:attrNameLst>
                                          </p:cBhvr>
                                          <p:tavLst>
                                            <p:tav tm="0" fmla="#ppt_w*sin(2.5*pi*$)">
                                              <p:val>
                                                <p:fltVal val="0"/>
                                              </p:val>
                                            </p:tav>
                                            <p:tav tm="100000">
                                              <p:val>
                                                <p:fltVal val="1"/>
                                              </p:val>
                                            </p:tav>
                                          </p:tavLst>
                                        </p:anim>
                                        <p:anim calcmode="lin" valueType="num">
                                          <p:cBhvr>
                                            <p:cTn id="19" dur="2000" fill="hold"/>
                                            <p:tgtEl>
                                              <p:spTgt spid="7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2000"/>
                                            <p:tgtEl>
                                              <p:spTgt spid="54"/>
                                            </p:tgtEl>
                                          </p:cBhvr>
                                        </p:animEffect>
                                        <p:anim calcmode="lin" valueType="num">
                                          <p:cBhvr>
                                            <p:cTn id="23" dur="2000" fill="hold"/>
                                            <p:tgtEl>
                                              <p:spTgt spid="54"/>
                                            </p:tgtEl>
                                            <p:attrNameLst>
                                              <p:attrName>ppt_w</p:attrName>
                                            </p:attrNameLst>
                                          </p:cBhvr>
                                          <p:tavLst>
                                            <p:tav tm="0" fmla="#ppt_w*sin(2.5*pi*$)">
                                              <p:val>
                                                <p:fltVal val="0"/>
                                              </p:val>
                                            </p:tav>
                                            <p:tav tm="100000">
                                              <p:val>
                                                <p:fltVal val="1"/>
                                              </p:val>
                                            </p:tav>
                                          </p:tavLst>
                                        </p:anim>
                                        <p:anim calcmode="lin" valueType="num">
                                          <p:cBhvr>
                                            <p:cTn id="24" dur="2000" fill="hold"/>
                                            <p:tgtEl>
                                              <p:spTgt spid="54"/>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2000"/>
                                            <p:tgtEl>
                                              <p:spTgt spid="68"/>
                                            </p:tgtEl>
                                          </p:cBhvr>
                                        </p:animEffect>
                                        <p:anim calcmode="lin" valueType="num">
                                          <p:cBhvr>
                                            <p:cTn id="28" dur="2000" fill="hold"/>
                                            <p:tgtEl>
                                              <p:spTgt spid="68"/>
                                            </p:tgtEl>
                                            <p:attrNameLst>
                                              <p:attrName>ppt_w</p:attrName>
                                            </p:attrNameLst>
                                          </p:cBhvr>
                                          <p:tavLst>
                                            <p:tav tm="0" fmla="#ppt_w*sin(2.5*pi*$)">
                                              <p:val>
                                                <p:fltVal val="0"/>
                                              </p:val>
                                            </p:tav>
                                            <p:tav tm="100000">
                                              <p:val>
                                                <p:fltVal val="1"/>
                                              </p:val>
                                            </p:tav>
                                          </p:tavLst>
                                        </p:anim>
                                        <p:anim calcmode="lin" valueType="num">
                                          <p:cBhvr>
                                            <p:cTn id="29" dur="2000" fill="hold"/>
                                            <p:tgtEl>
                                              <p:spTgt spid="68"/>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2000"/>
                                            <p:tgtEl>
                                              <p:spTgt spid="72"/>
                                            </p:tgtEl>
                                          </p:cBhvr>
                                        </p:animEffect>
                                        <p:anim calcmode="lin" valueType="num">
                                          <p:cBhvr>
                                            <p:cTn id="33" dur="2000" fill="hold"/>
                                            <p:tgtEl>
                                              <p:spTgt spid="72"/>
                                            </p:tgtEl>
                                            <p:attrNameLst>
                                              <p:attrName>ppt_w</p:attrName>
                                            </p:attrNameLst>
                                          </p:cBhvr>
                                          <p:tavLst>
                                            <p:tav tm="0" fmla="#ppt_w*sin(2.5*pi*$)">
                                              <p:val>
                                                <p:fltVal val="0"/>
                                              </p:val>
                                            </p:tav>
                                            <p:tav tm="100000">
                                              <p:val>
                                                <p:fltVal val="1"/>
                                              </p:val>
                                            </p:tav>
                                          </p:tavLst>
                                        </p:anim>
                                        <p:anim calcmode="lin" valueType="num">
                                          <p:cBhvr>
                                            <p:cTn id="34" dur="2000" fill="hold"/>
                                            <p:tgtEl>
                                              <p:spTgt spid="72"/>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2000"/>
                                            <p:tgtEl>
                                              <p:spTgt spid="58"/>
                                            </p:tgtEl>
                                          </p:cBhvr>
                                        </p:animEffect>
                                        <p:anim calcmode="lin" valueType="num">
                                          <p:cBhvr>
                                            <p:cTn id="38" dur="2000" fill="hold"/>
                                            <p:tgtEl>
                                              <p:spTgt spid="58"/>
                                            </p:tgtEl>
                                            <p:attrNameLst>
                                              <p:attrName>ppt_w</p:attrName>
                                            </p:attrNameLst>
                                          </p:cBhvr>
                                          <p:tavLst>
                                            <p:tav tm="0" fmla="#ppt_w*sin(2.5*pi*$)">
                                              <p:val>
                                                <p:fltVal val="0"/>
                                              </p:val>
                                            </p:tav>
                                            <p:tav tm="100000">
                                              <p:val>
                                                <p:fltVal val="1"/>
                                              </p:val>
                                            </p:tav>
                                          </p:tavLst>
                                        </p:anim>
                                        <p:anim calcmode="lin" valueType="num">
                                          <p:cBhvr>
                                            <p:cTn id="39" dur="2000" fill="hold"/>
                                            <p:tgtEl>
                                              <p:spTgt spid="58"/>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2000"/>
                                            <p:tgtEl>
                                              <p:spTgt spid="62"/>
                                            </p:tgtEl>
                                          </p:cBhvr>
                                        </p:animEffect>
                                        <p:anim calcmode="lin" valueType="num">
                                          <p:cBhvr>
                                            <p:cTn id="43" dur="2000" fill="hold"/>
                                            <p:tgtEl>
                                              <p:spTgt spid="62"/>
                                            </p:tgtEl>
                                            <p:attrNameLst>
                                              <p:attrName>ppt_w</p:attrName>
                                            </p:attrNameLst>
                                          </p:cBhvr>
                                          <p:tavLst>
                                            <p:tav tm="0" fmla="#ppt_w*sin(2.5*pi*$)">
                                              <p:val>
                                                <p:fltVal val="0"/>
                                              </p:val>
                                            </p:tav>
                                            <p:tav tm="100000">
                                              <p:val>
                                                <p:fltVal val="1"/>
                                              </p:val>
                                            </p:tav>
                                          </p:tavLst>
                                        </p:anim>
                                        <p:anim calcmode="lin" valueType="num">
                                          <p:cBhvr>
                                            <p:cTn id="44" dur="2000" fill="hold"/>
                                            <p:tgtEl>
                                              <p:spTgt spid="62"/>
                                            </p:tgtEl>
                                            <p:attrNameLst>
                                              <p:attrName>ppt_h</p:attrName>
                                            </p:attrNameLst>
                                          </p:cBhvr>
                                          <p:tavLst>
                                            <p:tav tm="0">
                                              <p:val>
                                                <p:strVal val="#ppt_h"/>
                                              </p:val>
                                            </p:tav>
                                            <p:tav tm="100000">
                                              <p:val>
                                                <p:strVal val="#ppt_h"/>
                                              </p:val>
                                            </p:tav>
                                          </p:tavLst>
                                        </p:anim>
                                      </p:childTnLst>
                                    </p:cTn>
                                  </p:par>
                                </p:childTnLst>
                              </p:cTn>
                            </p:par>
                            <p:par>
                              <p:cTn id="45" fill="hold">
                                <p:stCondLst>
                                  <p:cond delay="2000"/>
                                </p:stCondLst>
                                <p:childTnLst>
                                  <p:par>
                                    <p:cTn id="46" presetID="2" presetClass="entr" presetSubtype="1" accel="32000" fill="hold" grpId="0" nodeType="afterEffect">
                                      <p:stCondLst>
                                        <p:cond delay="0"/>
                                      </p:stCondLst>
                                      <p:iterate type="lt">
                                        <p:tmPct val="10000"/>
                                      </p:iterate>
                                      <p:childTnLst>
                                        <p:set>
                                          <p:cBhvr>
                                            <p:cTn id="47" dur="1" fill="hold">
                                              <p:stCondLst>
                                                <p:cond delay="0"/>
                                              </p:stCondLst>
                                            </p:cTn>
                                            <p:tgtEl>
                                              <p:spTgt spid="4"/>
                                            </p:tgtEl>
                                            <p:attrNameLst>
                                              <p:attrName>style.visibility</p:attrName>
                                            </p:attrNameLst>
                                          </p:cBhvr>
                                          <p:to>
                                            <p:strVal val="visible"/>
                                          </p:to>
                                        </p:set>
                                        <p:anim calcmode="lin" valueType="num">
                                          <p:cBhvr additive="base">
                                            <p:cTn id="48" dur="1000" fill="hold"/>
                                            <p:tgtEl>
                                              <p:spTgt spid="4"/>
                                            </p:tgtEl>
                                            <p:attrNameLst>
                                              <p:attrName>ppt_x</p:attrName>
                                            </p:attrNameLst>
                                          </p:cBhvr>
                                          <p:tavLst>
                                            <p:tav tm="0">
                                              <p:val>
                                                <p:strVal val="#ppt_x"/>
                                              </p:val>
                                            </p:tav>
                                            <p:tav tm="100000">
                                              <p:val>
                                                <p:strVal val="#ppt_x"/>
                                              </p:val>
                                            </p:tav>
                                          </p:tavLst>
                                        </p:anim>
                                        <p:anim calcmode="lin" valueType="num">
                                          <p:cBhvr additive="base">
                                            <p:cTn id="49" dur="1000" fill="hold"/>
                                            <p:tgtEl>
                                              <p:spTgt spid="4"/>
                                            </p:tgtEl>
                                            <p:attrNameLst>
                                              <p:attrName>ppt_y</p:attrName>
                                            </p:attrNameLst>
                                          </p:cBhvr>
                                          <p:tavLst>
                                            <p:tav tm="0">
                                              <p:val>
                                                <p:strVal val="0-#ppt_h/2"/>
                                              </p:val>
                                            </p:tav>
                                            <p:tav tm="100000">
                                              <p:val>
                                                <p:strVal val="#ppt_y"/>
                                              </p:val>
                                            </p:tav>
                                          </p:tavLst>
                                        </p:anim>
                                      </p:childTnLst>
                                    </p:cTn>
                                  </p:par>
                                  <p:par>
                                    <p:cTn id="50" presetID="2" presetClass="entr" presetSubtype="4" accel="4700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1500" fill="hold"/>
                                            <p:tgtEl>
                                              <p:spTgt spid="5"/>
                                            </p:tgtEl>
                                            <p:attrNameLst>
                                              <p:attrName>ppt_x</p:attrName>
                                            </p:attrNameLst>
                                          </p:cBhvr>
                                          <p:tavLst>
                                            <p:tav tm="0">
                                              <p:val>
                                                <p:strVal val="#ppt_x"/>
                                              </p:val>
                                            </p:tav>
                                            <p:tav tm="100000">
                                              <p:val>
                                                <p:strVal val="#ppt_x"/>
                                              </p:val>
                                            </p:tav>
                                          </p:tavLst>
                                        </p:anim>
                                        <p:anim calcmode="lin" valueType="num">
                                          <p:cBhvr additive="base">
                                            <p:cTn id="53" dur="1500" fill="hold"/>
                                            <p:tgtEl>
                                              <p:spTgt spid="5"/>
                                            </p:tgtEl>
                                            <p:attrNameLst>
                                              <p:attrName>ppt_y</p:attrName>
                                            </p:attrNameLst>
                                          </p:cBhvr>
                                          <p:tavLst>
                                            <p:tav tm="0">
                                              <p:val>
                                                <p:strVal val="1+#ppt_h/2"/>
                                              </p:val>
                                            </p:tav>
                                            <p:tav tm="100000">
                                              <p:val>
                                                <p:strVal val="#ppt_y"/>
                                              </p:val>
                                            </p:tav>
                                          </p:tavLst>
                                        </p:anim>
                                      </p:childTnLst>
                                    </p:cTn>
                                  </p:par>
                                  <p:par>
                                    <p:cTn id="54" presetID="32" presetClass="emph" presetSubtype="0" repeatCount="indefinite" fill="hold" nodeType="withEffect">
                                      <p:stCondLst>
                                        <p:cond delay="0"/>
                                      </p:stCondLst>
                                      <p:childTnLst>
                                        <p:animRot by="120000">
                                          <p:cBhvr>
                                            <p:cTn id="55" dur="150" fill="hold">
                                              <p:stCondLst>
                                                <p:cond delay="0"/>
                                              </p:stCondLst>
                                            </p:cTn>
                                            <p:tgtEl>
                                              <p:spTgt spid="5"/>
                                            </p:tgtEl>
                                            <p:attrNameLst>
                                              <p:attrName>r</p:attrName>
                                            </p:attrNameLst>
                                          </p:cBhvr>
                                        </p:animRot>
                                        <p:animRot by="-240000">
                                          <p:cBhvr>
                                            <p:cTn id="56" dur="300" fill="hold">
                                              <p:stCondLst>
                                                <p:cond delay="300"/>
                                              </p:stCondLst>
                                            </p:cTn>
                                            <p:tgtEl>
                                              <p:spTgt spid="5"/>
                                            </p:tgtEl>
                                            <p:attrNameLst>
                                              <p:attrName>r</p:attrName>
                                            </p:attrNameLst>
                                          </p:cBhvr>
                                        </p:animRot>
                                        <p:animRot by="240000">
                                          <p:cBhvr>
                                            <p:cTn id="57" dur="300" fill="hold">
                                              <p:stCondLst>
                                                <p:cond delay="600"/>
                                              </p:stCondLst>
                                            </p:cTn>
                                            <p:tgtEl>
                                              <p:spTgt spid="5"/>
                                            </p:tgtEl>
                                            <p:attrNameLst>
                                              <p:attrName>r</p:attrName>
                                            </p:attrNameLst>
                                          </p:cBhvr>
                                        </p:animRot>
                                        <p:animRot by="-240000">
                                          <p:cBhvr>
                                            <p:cTn id="58" dur="300" fill="hold">
                                              <p:stCondLst>
                                                <p:cond delay="900"/>
                                              </p:stCondLst>
                                            </p:cTn>
                                            <p:tgtEl>
                                              <p:spTgt spid="5"/>
                                            </p:tgtEl>
                                            <p:attrNameLst>
                                              <p:attrName>r</p:attrName>
                                            </p:attrNameLst>
                                          </p:cBhvr>
                                        </p:animRot>
                                        <p:animRot by="120000">
                                          <p:cBhvr>
                                            <p:cTn id="59" dur="300" fill="hold">
                                              <p:stCondLst>
                                                <p:cond delay="1200"/>
                                              </p:stCondLst>
                                            </p:cTn>
                                            <p:tgtEl>
                                              <p:spTgt spid="5"/>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5"/>
                                            </p:tgtEl>
                                            <p:attrNameLst>
                                              <p:attrName>style.visibility</p:attrName>
                                            </p:attrNameLst>
                                          </p:cBhvr>
                                          <p:to>
                                            <p:strVal val="visible"/>
                                          </p:to>
                                        </p:set>
                                        <p:animEffect transition="in" filter="fade">
                                          <p:cBhvr>
                                            <p:cTn id="64" dur="500"/>
                                            <p:tgtEl>
                                              <p:spTgt spid="8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85"/>
                                            </p:tgtEl>
                                          </p:cBhvr>
                                        </p:animEffect>
                                        <p:set>
                                          <p:cBhvr>
                                            <p:cTn id="69" dur="1" fill="hold">
                                              <p:stCondLst>
                                                <p:cond delay="499"/>
                                              </p:stCondLst>
                                            </p:cTn>
                                            <p:tgtEl>
                                              <p:spTgt spid="85"/>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87"/>
                                            </p:tgtEl>
                                            <p:attrNameLst>
                                              <p:attrName>style.visibility</p:attrName>
                                            </p:attrNameLst>
                                          </p:cBhvr>
                                          <p:to>
                                            <p:strVal val="visible"/>
                                          </p:to>
                                        </p:set>
                                        <p:animEffect transition="in" filter="fade">
                                          <p:cBhvr>
                                            <p:cTn id="7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5" grpId="0"/>
          <p:bldP spid="85" grpId="1"/>
          <p:bldP spid="8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grpSp>
        <p:nvGrpSpPr>
          <p:cNvPr id="2075" name="Google Shape;2075;p41"/>
          <p:cNvGrpSpPr/>
          <p:nvPr/>
        </p:nvGrpSpPr>
        <p:grpSpPr>
          <a:xfrm>
            <a:off x="3429000" y="3894034"/>
            <a:ext cx="738068" cy="691999"/>
            <a:chOff x="2689225" y="1713449"/>
            <a:chExt cx="452275" cy="424044"/>
          </a:xfrm>
        </p:grpSpPr>
        <p:sp>
          <p:nvSpPr>
            <p:cNvPr id="2076" name="Google Shape;2076;p41"/>
            <p:cNvSpPr/>
            <p:nvPr/>
          </p:nvSpPr>
          <p:spPr>
            <a:xfrm>
              <a:off x="2689225" y="1993593"/>
              <a:ext cx="452275" cy="143900"/>
            </a:xfrm>
            <a:custGeom>
              <a:avLst/>
              <a:gdLst/>
              <a:ahLst/>
              <a:cxnLst/>
              <a:rect l="l" t="t" r="r" b="b"/>
              <a:pathLst>
                <a:path w="18091" h="5756" extrusionOk="0">
                  <a:moveTo>
                    <a:pt x="9046" y="1"/>
                  </a:moveTo>
                  <a:cubicBezTo>
                    <a:pt x="4063" y="1"/>
                    <a:pt x="0" y="1306"/>
                    <a:pt x="0" y="2832"/>
                  </a:cubicBezTo>
                  <a:cubicBezTo>
                    <a:pt x="0" y="4450"/>
                    <a:pt x="4063" y="5755"/>
                    <a:pt x="9046" y="5755"/>
                  </a:cubicBezTo>
                  <a:cubicBezTo>
                    <a:pt x="14028" y="5755"/>
                    <a:pt x="18091" y="4450"/>
                    <a:pt x="18091" y="2832"/>
                  </a:cubicBezTo>
                  <a:cubicBezTo>
                    <a:pt x="18091"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1"/>
            <p:cNvSpPr/>
            <p:nvPr/>
          </p:nvSpPr>
          <p:spPr>
            <a:xfrm>
              <a:off x="2720024" y="1713449"/>
              <a:ext cx="402175" cy="370200"/>
            </a:xfrm>
            <a:custGeom>
              <a:avLst/>
              <a:gdLst/>
              <a:ahLst/>
              <a:cxnLst/>
              <a:rect l="l" t="t" r="r" b="b"/>
              <a:pathLst>
                <a:path w="16087" h="14808" extrusionOk="0">
                  <a:moveTo>
                    <a:pt x="8585" y="0"/>
                  </a:moveTo>
                  <a:cubicBezTo>
                    <a:pt x="6344" y="0"/>
                    <a:pt x="4170" y="1080"/>
                    <a:pt x="2684" y="2963"/>
                  </a:cubicBezTo>
                  <a:cubicBezTo>
                    <a:pt x="460" y="5721"/>
                    <a:pt x="0" y="10078"/>
                    <a:pt x="2611" y="12762"/>
                  </a:cubicBezTo>
                  <a:cubicBezTo>
                    <a:pt x="3983" y="14189"/>
                    <a:pt x="5908" y="14807"/>
                    <a:pt x="7813" y="14807"/>
                  </a:cubicBezTo>
                  <a:cubicBezTo>
                    <a:pt x="8460" y="14807"/>
                    <a:pt x="9105" y="14736"/>
                    <a:pt x="9726" y="14600"/>
                  </a:cubicBezTo>
                  <a:cubicBezTo>
                    <a:pt x="12189" y="14141"/>
                    <a:pt x="14487" y="12615"/>
                    <a:pt x="15480" y="10243"/>
                  </a:cubicBezTo>
                  <a:cubicBezTo>
                    <a:pt x="16087" y="8625"/>
                    <a:pt x="16087" y="6861"/>
                    <a:pt x="15627" y="5335"/>
                  </a:cubicBezTo>
                  <a:cubicBezTo>
                    <a:pt x="14947" y="3184"/>
                    <a:pt x="13255" y="1345"/>
                    <a:pt x="11178" y="500"/>
                  </a:cubicBezTo>
                  <a:cubicBezTo>
                    <a:pt x="10328" y="161"/>
                    <a:pt x="9451" y="0"/>
                    <a:pt x="8585"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1"/>
            <p:cNvSpPr/>
            <p:nvPr/>
          </p:nvSpPr>
          <p:spPr>
            <a:xfrm>
              <a:off x="2718175" y="1771900"/>
              <a:ext cx="398525" cy="313325"/>
            </a:xfrm>
            <a:custGeom>
              <a:avLst/>
              <a:gdLst/>
              <a:ahLst/>
              <a:cxnLst/>
              <a:rect l="l" t="t" r="r" b="b"/>
              <a:pathLst>
                <a:path w="15941" h="12533" extrusionOk="0">
                  <a:moveTo>
                    <a:pt x="3218" y="0"/>
                  </a:moveTo>
                  <a:lnTo>
                    <a:pt x="3218" y="0"/>
                  </a:lnTo>
                  <a:cubicBezTo>
                    <a:pt x="3071" y="239"/>
                    <a:pt x="2832" y="460"/>
                    <a:pt x="2685" y="625"/>
                  </a:cubicBezTo>
                  <a:cubicBezTo>
                    <a:pt x="534" y="3456"/>
                    <a:pt x="1" y="7813"/>
                    <a:pt x="2611" y="10498"/>
                  </a:cubicBezTo>
                  <a:cubicBezTo>
                    <a:pt x="4002" y="11889"/>
                    <a:pt x="5962" y="12532"/>
                    <a:pt x="7924" y="12532"/>
                  </a:cubicBezTo>
                  <a:cubicBezTo>
                    <a:pt x="8555" y="12532"/>
                    <a:pt x="9187" y="12466"/>
                    <a:pt x="9800" y="12336"/>
                  </a:cubicBezTo>
                  <a:cubicBezTo>
                    <a:pt x="12171" y="11876"/>
                    <a:pt x="14469" y="10350"/>
                    <a:pt x="15480" y="7979"/>
                  </a:cubicBezTo>
                  <a:cubicBezTo>
                    <a:pt x="15701" y="7354"/>
                    <a:pt x="15848" y="6821"/>
                    <a:pt x="15940" y="6214"/>
                  </a:cubicBezTo>
                  <a:lnTo>
                    <a:pt x="15940" y="6214"/>
                  </a:lnTo>
                  <a:cubicBezTo>
                    <a:pt x="14855" y="7207"/>
                    <a:pt x="13403" y="7905"/>
                    <a:pt x="11951" y="8199"/>
                  </a:cubicBezTo>
                  <a:cubicBezTo>
                    <a:pt x="11373" y="8308"/>
                    <a:pt x="10774" y="8365"/>
                    <a:pt x="10170" y="8365"/>
                  </a:cubicBezTo>
                  <a:cubicBezTo>
                    <a:pt x="8216" y="8365"/>
                    <a:pt x="6222" y="7765"/>
                    <a:pt x="4817" y="6361"/>
                  </a:cubicBezTo>
                  <a:cubicBezTo>
                    <a:pt x="3218" y="4596"/>
                    <a:pt x="2758" y="2225"/>
                    <a:pt x="3218"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1"/>
            <p:cNvSpPr/>
            <p:nvPr/>
          </p:nvSpPr>
          <p:spPr>
            <a:xfrm>
              <a:off x="2863875" y="1731825"/>
              <a:ext cx="128250" cy="120200"/>
            </a:xfrm>
            <a:custGeom>
              <a:avLst/>
              <a:gdLst/>
              <a:ahLst/>
              <a:cxnLst/>
              <a:rect l="l" t="t" r="r" b="b"/>
              <a:pathLst>
                <a:path w="5130" h="4808" extrusionOk="0">
                  <a:moveTo>
                    <a:pt x="2751" y="1"/>
                  </a:moveTo>
                  <a:cubicBezTo>
                    <a:pt x="2027" y="1"/>
                    <a:pt x="1288" y="374"/>
                    <a:pt x="828" y="996"/>
                  </a:cubicBezTo>
                  <a:cubicBezTo>
                    <a:pt x="148" y="1842"/>
                    <a:pt x="1" y="3294"/>
                    <a:pt x="754" y="4140"/>
                  </a:cubicBezTo>
                  <a:cubicBezTo>
                    <a:pt x="1229" y="4601"/>
                    <a:pt x="1874" y="4807"/>
                    <a:pt x="2487" y="4807"/>
                  </a:cubicBezTo>
                  <a:cubicBezTo>
                    <a:pt x="2680" y="4807"/>
                    <a:pt x="2871" y="4787"/>
                    <a:pt x="3052" y="4747"/>
                  </a:cubicBezTo>
                  <a:cubicBezTo>
                    <a:pt x="3825" y="4600"/>
                    <a:pt x="4597" y="4067"/>
                    <a:pt x="4891" y="3294"/>
                  </a:cubicBezTo>
                  <a:cubicBezTo>
                    <a:pt x="5130" y="2761"/>
                    <a:pt x="5130" y="2228"/>
                    <a:pt x="4964" y="1768"/>
                  </a:cubicBezTo>
                  <a:cubicBezTo>
                    <a:pt x="4744" y="1070"/>
                    <a:pt x="4211" y="463"/>
                    <a:pt x="3512" y="151"/>
                  </a:cubicBezTo>
                  <a:cubicBezTo>
                    <a:pt x="3269" y="49"/>
                    <a:pt x="3011" y="1"/>
                    <a:pt x="2751"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1"/>
            <p:cNvSpPr/>
            <p:nvPr/>
          </p:nvSpPr>
          <p:spPr>
            <a:xfrm>
              <a:off x="2974650" y="1850475"/>
              <a:ext cx="68950" cy="68975"/>
            </a:xfrm>
            <a:custGeom>
              <a:avLst/>
              <a:gdLst/>
              <a:ahLst/>
              <a:cxnLst/>
              <a:rect l="l" t="t" r="r" b="b"/>
              <a:pathLst>
                <a:path w="2758" h="2759" extrusionOk="0">
                  <a:moveTo>
                    <a:pt x="1379" y="1"/>
                  </a:moveTo>
                  <a:cubicBezTo>
                    <a:pt x="625" y="1"/>
                    <a:pt x="0" y="626"/>
                    <a:pt x="0" y="1380"/>
                  </a:cubicBezTo>
                  <a:cubicBezTo>
                    <a:pt x="0" y="2152"/>
                    <a:pt x="625" y="2758"/>
                    <a:pt x="1379" y="2758"/>
                  </a:cubicBezTo>
                  <a:cubicBezTo>
                    <a:pt x="2151" y="2758"/>
                    <a:pt x="2758" y="2152"/>
                    <a:pt x="2758" y="1380"/>
                  </a:cubicBezTo>
                  <a:cubicBezTo>
                    <a:pt x="2758" y="626"/>
                    <a:pt x="2151"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1"/>
            <p:cNvSpPr/>
            <p:nvPr/>
          </p:nvSpPr>
          <p:spPr>
            <a:xfrm>
              <a:off x="2817925" y="1850475"/>
              <a:ext cx="68950" cy="68975"/>
            </a:xfrm>
            <a:custGeom>
              <a:avLst/>
              <a:gdLst/>
              <a:ahLst/>
              <a:cxnLst/>
              <a:rect l="l" t="t" r="r" b="b"/>
              <a:pathLst>
                <a:path w="2758" h="2759" extrusionOk="0">
                  <a:moveTo>
                    <a:pt x="1379" y="1"/>
                  </a:moveTo>
                  <a:cubicBezTo>
                    <a:pt x="607" y="1"/>
                    <a:pt x="0" y="626"/>
                    <a:pt x="0" y="1380"/>
                  </a:cubicBezTo>
                  <a:cubicBezTo>
                    <a:pt x="0" y="2152"/>
                    <a:pt x="607" y="2758"/>
                    <a:pt x="1379" y="2758"/>
                  </a:cubicBezTo>
                  <a:cubicBezTo>
                    <a:pt x="2133" y="2758"/>
                    <a:pt x="2758" y="2152"/>
                    <a:pt x="2758" y="1380"/>
                  </a:cubicBezTo>
                  <a:cubicBezTo>
                    <a:pt x="2758" y="626"/>
                    <a:pt x="2133"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1"/>
            <p:cNvSpPr/>
            <p:nvPr/>
          </p:nvSpPr>
          <p:spPr>
            <a:xfrm>
              <a:off x="2775625" y="1906100"/>
              <a:ext cx="105275" cy="44150"/>
            </a:xfrm>
            <a:custGeom>
              <a:avLst/>
              <a:gdLst/>
              <a:ahLst/>
              <a:cxnLst/>
              <a:rect l="l" t="t" r="r" b="b"/>
              <a:pathLst>
                <a:path w="4211" h="1766" extrusionOk="0">
                  <a:moveTo>
                    <a:pt x="2060" y="0"/>
                  </a:moveTo>
                  <a:cubicBezTo>
                    <a:pt x="920" y="0"/>
                    <a:pt x="1" y="460"/>
                    <a:pt x="1" y="919"/>
                  </a:cubicBezTo>
                  <a:cubicBezTo>
                    <a:pt x="1" y="1379"/>
                    <a:pt x="920" y="1765"/>
                    <a:pt x="2060" y="1765"/>
                  </a:cubicBezTo>
                  <a:cubicBezTo>
                    <a:pt x="3218" y="1765"/>
                    <a:pt x="4211" y="1379"/>
                    <a:pt x="4211" y="919"/>
                  </a:cubicBezTo>
                  <a:cubicBezTo>
                    <a:pt x="4211" y="460"/>
                    <a:pt x="3218" y="0"/>
                    <a:pt x="2060"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1"/>
            <p:cNvSpPr/>
            <p:nvPr/>
          </p:nvSpPr>
          <p:spPr>
            <a:xfrm>
              <a:off x="2980625" y="1906100"/>
              <a:ext cx="105275" cy="44150"/>
            </a:xfrm>
            <a:custGeom>
              <a:avLst/>
              <a:gdLst/>
              <a:ahLst/>
              <a:cxnLst/>
              <a:rect l="l" t="t" r="r" b="b"/>
              <a:pathLst>
                <a:path w="4211" h="1766" extrusionOk="0">
                  <a:moveTo>
                    <a:pt x="2059" y="0"/>
                  </a:moveTo>
                  <a:cubicBezTo>
                    <a:pt x="919" y="0"/>
                    <a:pt x="0" y="460"/>
                    <a:pt x="0" y="919"/>
                  </a:cubicBezTo>
                  <a:cubicBezTo>
                    <a:pt x="0" y="1379"/>
                    <a:pt x="919" y="1765"/>
                    <a:pt x="2059" y="1765"/>
                  </a:cubicBezTo>
                  <a:cubicBezTo>
                    <a:pt x="3291" y="1765"/>
                    <a:pt x="4210" y="1379"/>
                    <a:pt x="4210" y="919"/>
                  </a:cubicBezTo>
                  <a:cubicBezTo>
                    <a:pt x="4210" y="460"/>
                    <a:pt x="3291" y="0"/>
                    <a:pt x="2059"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1"/>
            <p:cNvSpPr/>
            <p:nvPr/>
          </p:nvSpPr>
          <p:spPr>
            <a:xfrm>
              <a:off x="3053225" y="1896450"/>
              <a:ext cx="24850" cy="27125"/>
            </a:xfrm>
            <a:custGeom>
              <a:avLst/>
              <a:gdLst/>
              <a:ahLst/>
              <a:cxnLst/>
              <a:rect l="l" t="t" r="r" b="b"/>
              <a:pathLst>
                <a:path w="994" h="1085" extrusionOk="0">
                  <a:moveTo>
                    <a:pt x="534" y="0"/>
                  </a:moveTo>
                  <a:cubicBezTo>
                    <a:pt x="240" y="0"/>
                    <a:pt x="1" y="239"/>
                    <a:pt x="1" y="533"/>
                  </a:cubicBezTo>
                  <a:cubicBezTo>
                    <a:pt x="1" y="846"/>
                    <a:pt x="240" y="1085"/>
                    <a:pt x="534" y="1085"/>
                  </a:cubicBezTo>
                  <a:cubicBezTo>
                    <a:pt x="773" y="1085"/>
                    <a:pt x="994" y="846"/>
                    <a:pt x="994" y="533"/>
                  </a:cubicBezTo>
                  <a:cubicBezTo>
                    <a:pt x="994" y="239"/>
                    <a:pt x="773" y="0"/>
                    <a:pt x="5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1"/>
            <p:cNvSpPr/>
            <p:nvPr/>
          </p:nvSpPr>
          <p:spPr>
            <a:xfrm>
              <a:off x="2796775" y="1896450"/>
              <a:ext cx="24850" cy="27125"/>
            </a:xfrm>
            <a:custGeom>
              <a:avLst/>
              <a:gdLst/>
              <a:ahLst/>
              <a:cxnLst/>
              <a:rect l="l" t="t" r="r" b="b"/>
              <a:pathLst>
                <a:path w="994" h="1085" extrusionOk="0">
                  <a:moveTo>
                    <a:pt x="460" y="0"/>
                  </a:moveTo>
                  <a:cubicBezTo>
                    <a:pt x="221" y="0"/>
                    <a:pt x="0" y="239"/>
                    <a:pt x="0" y="533"/>
                  </a:cubicBezTo>
                  <a:cubicBezTo>
                    <a:pt x="0" y="846"/>
                    <a:pt x="221" y="1085"/>
                    <a:pt x="460" y="1085"/>
                  </a:cubicBezTo>
                  <a:cubicBezTo>
                    <a:pt x="754" y="1085"/>
                    <a:pt x="993" y="846"/>
                    <a:pt x="993" y="533"/>
                  </a:cubicBezTo>
                  <a:cubicBezTo>
                    <a:pt x="993" y="239"/>
                    <a:pt x="754" y="0"/>
                    <a:pt x="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1"/>
            <p:cNvSpPr/>
            <p:nvPr/>
          </p:nvSpPr>
          <p:spPr>
            <a:xfrm>
              <a:off x="2886850" y="1913900"/>
              <a:ext cx="82300" cy="51500"/>
            </a:xfrm>
            <a:custGeom>
              <a:avLst/>
              <a:gdLst/>
              <a:ahLst/>
              <a:cxnLst/>
              <a:rect l="l" t="t" r="r" b="b"/>
              <a:pathLst>
                <a:path w="3292" h="2060" extrusionOk="0">
                  <a:moveTo>
                    <a:pt x="295" y="1"/>
                  </a:moveTo>
                  <a:cubicBezTo>
                    <a:pt x="148" y="1"/>
                    <a:pt x="1" y="148"/>
                    <a:pt x="1" y="295"/>
                  </a:cubicBezTo>
                  <a:cubicBezTo>
                    <a:pt x="1" y="1214"/>
                    <a:pt x="681" y="1986"/>
                    <a:pt x="1600" y="2060"/>
                  </a:cubicBezTo>
                  <a:cubicBezTo>
                    <a:pt x="2519" y="2060"/>
                    <a:pt x="3292" y="1306"/>
                    <a:pt x="3292" y="387"/>
                  </a:cubicBezTo>
                  <a:cubicBezTo>
                    <a:pt x="3292" y="221"/>
                    <a:pt x="3218" y="74"/>
                    <a:pt x="2979" y="74"/>
                  </a:cubicBezTo>
                  <a:cubicBezTo>
                    <a:pt x="2832" y="74"/>
                    <a:pt x="2667" y="221"/>
                    <a:pt x="2667" y="387"/>
                  </a:cubicBezTo>
                  <a:cubicBezTo>
                    <a:pt x="2593" y="920"/>
                    <a:pt x="2133" y="1380"/>
                    <a:pt x="1600" y="1380"/>
                  </a:cubicBezTo>
                  <a:cubicBezTo>
                    <a:pt x="1067" y="1380"/>
                    <a:pt x="607" y="920"/>
                    <a:pt x="681" y="295"/>
                  </a:cubicBezTo>
                  <a:cubicBezTo>
                    <a:pt x="681" y="148"/>
                    <a:pt x="534" y="1"/>
                    <a:pt x="295"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41"/>
          <p:cNvGrpSpPr/>
          <p:nvPr/>
        </p:nvGrpSpPr>
        <p:grpSpPr>
          <a:xfrm>
            <a:off x="4553848" y="3894032"/>
            <a:ext cx="737333" cy="691995"/>
            <a:chOff x="3351975" y="1713450"/>
            <a:chExt cx="451825" cy="424042"/>
          </a:xfrm>
        </p:grpSpPr>
        <p:sp>
          <p:nvSpPr>
            <p:cNvPr id="2088" name="Google Shape;2088;p41"/>
            <p:cNvSpPr/>
            <p:nvPr/>
          </p:nvSpPr>
          <p:spPr>
            <a:xfrm>
              <a:off x="3351975" y="1993593"/>
              <a:ext cx="451825" cy="143900"/>
            </a:xfrm>
            <a:custGeom>
              <a:avLst/>
              <a:gdLst/>
              <a:ahLst/>
              <a:cxnLst/>
              <a:rect l="l" t="t" r="r" b="b"/>
              <a:pathLst>
                <a:path w="18073" h="5756" extrusionOk="0">
                  <a:moveTo>
                    <a:pt x="9046" y="1"/>
                  </a:moveTo>
                  <a:cubicBezTo>
                    <a:pt x="4064" y="1"/>
                    <a:pt x="1" y="1306"/>
                    <a:pt x="1" y="2832"/>
                  </a:cubicBezTo>
                  <a:cubicBezTo>
                    <a:pt x="1" y="4450"/>
                    <a:pt x="4064" y="5755"/>
                    <a:pt x="9046" y="5755"/>
                  </a:cubicBezTo>
                  <a:cubicBezTo>
                    <a:pt x="14028" y="5755"/>
                    <a:pt x="18073" y="4450"/>
                    <a:pt x="18073" y="2832"/>
                  </a:cubicBezTo>
                  <a:cubicBezTo>
                    <a:pt x="18073"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1"/>
            <p:cNvSpPr/>
            <p:nvPr/>
          </p:nvSpPr>
          <p:spPr>
            <a:xfrm>
              <a:off x="3371300" y="1713450"/>
              <a:ext cx="402175" cy="370200"/>
            </a:xfrm>
            <a:custGeom>
              <a:avLst/>
              <a:gdLst/>
              <a:ahLst/>
              <a:cxnLst/>
              <a:rect l="l" t="t" r="r" b="b"/>
              <a:pathLst>
                <a:path w="16087" h="14808" extrusionOk="0">
                  <a:moveTo>
                    <a:pt x="8563" y="0"/>
                  </a:moveTo>
                  <a:cubicBezTo>
                    <a:pt x="6297" y="0"/>
                    <a:pt x="4091" y="1080"/>
                    <a:pt x="2592" y="2963"/>
                  </a:cubicBezTo>
                  <a:cubicBezTo>
                    <a:pt x="460" y="5721"/>
                    <a:pt x="0" y="10078"/>
                    <a:pt x="2592" y="12762"/>
                  </a:cubicBezTo>
                  <a:cubicBezTo>
                    <a:pt x="3910" y="14189"/>
                    <a:pt x="5821" y="14807"/>
                    <a:pt x="7760" y="14807"/>
                  </a:cubicBezTo>
                  <a:cubicBezTo>
                    <a:pt x="8420" y="14807"/>
                    <a:pt x="9082" y="14736"/>
                    <a:pt x="9725" y="14600"/>
                  </a:cubicBezTo>
                  <a:cubicBezTo>
                    <a:pt x="12097" y="14141"/>
                    <a:pt x="14395" y="12615"/>
                    <a:pt x="15388" y="10243"/>
                  </a:cubicBezTo>
                  <a:cubicBezTo>
                    <a:pt x="16086" y="8625"/>
                    <a:pt x="16086" y="6861"/>
                    <a:pt x="15553" y="5335"/>
                  </a:cubicBezTo>
                  <a:cubicBezTo>
                    <a:pt x="14855" y="3184"/>
                    <a:pt x="13255" y="1345"/>
                    <a:pt x="11178" y="500"/>
                  </a:cubicBezTo>
                  <a:cubicBezTo>
                    <a:pt x="10322" y="161"/>
                    <a:pt x="9438" y="0"/>
                    <a:pt x="856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1"/>
            <p:cNvSpPr/>
            <p:nvPr/>
          </p:nvSpPr>
          <p:spPr>
            <a:xfrm>
              <a:off x="3369450" y="1771900"/>
              <a:ext cx="398050" cy="313325"/>
            </a:xfrm>
            <a:custGeom>
              <a:avLst/>
              <a:gdLst/>
              <a:ahLst/>
              <a:cxnLst/>
              <a:rect l="l" t="t" r="r" b="b"/>
              <a:pathLst>
                <a:path w="15922" h="12533" extrusionOk="0">
                  <a:moveTo>
                    <a:pt x="3218" y="0"/>
                  </a:moveTo>
                  <a:lnTo>
                    <a:pt x="3218" y="0"/>
                  </a:lnTo>
                  <a:cubicBezTo>
                    <a:pt x="2979" y="239"/>
                    <a:pt x="2832" y="460"/>
                    <a:pt x="2666" y="625"/>
                  </a:cubicBezTo>
                  <a:cubicBezTo>
                    <a:pt x="460" y="3456"/>
                    <a:pt x="0" y="7813"/>
                    <a:pt x="2593" y="10498"/>
                  </a:cubicBezTo>
                  <a:cubicBezTo>
                    <a:pt x="3984" y="11889"/>
                    <a:pt x="5901" y="12532"/>
                    <a:pt x="7851" y="12532"/>
                  </a:cubicBezTo>
                  <a:cubicBezTo>
                    <a:pt x="8478" y="12532"/>
                    <a:pt x="9108" y="12466"/>
                    <a:pt x="9726" y="12336"/>
                  </a:cubicBezTo>
                  <a:cubicBezTo>
                    <a:pt x="12097" y="11876"/>
                    <a:pt x="14469" y="10350"/>
                    <a:pt x="15462" y="7979"/>
                  </a:cubicBezTo>
                  <a:cubicBezTo>
                    <a:pt x="15701" y="7354"/>
                    <a:pt x="15848" y="6821"/>
                    <a:pt x="15921" y="6214"/>
                  </a:cubicBezTo>
                  <a:lnTo>
                    <a:pt x="15921" y="6214"/>
                  </a:lnTo>
                  <a:cubicBezTo>
                    <a:pt x="14782" y="7207"/>
                    <a:pt x="13403" y="7905"/>
                    <a:pt x="11950" y="8199"/>
                  </a:cubicBezTo>
                  <a:cubicBezTo>
                    <a:pt x="11351" y="8308"/>
                    <a:pt x="10736" y="8365"/>
                    <a:pt x="10122" y="8365"/>
                  </a:cubicBezTo>
                  <a:cubicBezTo>
                    <a:pt x="8136" y="8365"/>
                    <a:pt x="6165" y="7765"/>
                    <a:pt x="4817" y="6361"/>
                  </a:cubicBezTo>
                  <a:cubicBezTo>
                    <a:pt x="3126" y="4596"/>
                    <a:pt x="2758" y="2225"/>
                    <a:pt x="3218"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1"/>
            <p:cNvSpPr/>
            <p:nvPr/>
          </p:nvSpPr>
          <p:spPr>
            <a:xfrm>
              <a:off x="3512850" y="1731825"/>
              <a:ext cx="130100" cy="120200"/>
            </a:xfrm>
            <a:custGeom>
              <a:avLst/>
              <a:gdLst/>
              <a:ahLst/>
              <a:cxnLst/>
              <a:rect l="l" t="t" r="r" b="b"/>
              <a:pathLst>
                <a:path w="5204" h="4808" extrusionOk="0">
                  <a:moveTo>
                    <a:pt x="2807" y="1"/>
                  </a:moveTo>
                  <a:cubicBezTo>
                    <a:pt x="2066" y="1"/>
                    <a:pt x="1347" y="374"/>
                    <a:pt x="846" y="996"/>
                  </a:cubicBezTo>
                  <a:cubicBezTo>
                    <a:pt x="148" y="1842"/>
                    <a:pt x="0" y="3294"/>
                    <a:pt x="846" y="4140"/>
                  </a:cubicBezTo>
                  <a:cubicBezTo>
                    <a:pt x="1307" y="4601"/>
                    <a:pt x="1906" y="4807"/>
                    <a:pt x="2538" y="4807"/>
                  </a:cubicBezTo>
                  <a:cubicBezTo>
                    <a:pt x="2738" y="4807"/>
                    <a:pt x="2941" y="4787"/>
                    <a:pt x="3144" y="4747"/>
                  </a:cubicBezTo>
                  <a:cubicBezTo>
                    <a:pt x="3916" y="4600"/>
                    <a:pt x="4670" y="4067"/>
                    <a:pt x="4983" y="3294"/>
                  </a:cubicBezTo>
                  <a:cubicBezTo>
                    <a:pt x="5203" y="2761"/>
                    <a:pt x="5203" y="2228"/>
                    <a:pt x="4983" y="1768"/>
                  </a:cubicBezTo>
                  <a:cubicBezTo>
                    <a:pt x="4836" y="1070"/>
                    <a:pt x="4284" y="463"/>
                    <a:pt x="3604" y="151"/>
                  </a:cubicBezTo>
                  <a:cubicBezTo>
                    <a:pt x="3342" y="49"/>
                    <a:pt x="3073" y="1"/>
                    <a:pt x="280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1"/>
            <p:cNvSpPr/>
            <p:nvPr/>
          </p:nvSpPr>
          <p:spPr>
            <a:xfrm>
              <a:off x="3479550" y="1835025"/>
              <a:ext cx="73775" cy="80100"/>
            </a:xfrm>
            <a:custGeom>
              <a:avLst/>
              <a:gdLst/>
              <a:ahLst/>
              <a:cxnLst/>
              <a:rect l="l" t="t" r="r" b="b"/>
              <a:pathLst>
                <a:path w="2951" h="3204" extrusionOk="0">
                  <a:moveTo>
                    <a:pt x="665" y="0"/>
                  </a:moveTo>
                  <a:cubicBezTo>
                    <a:pt x="396" y="0"/>
                    <a:pt x="249" y="454"/>
                    <a:pt x="487" y="692"/>
                  </a:cubicBezTo>
                  <a:cubicBezTo>
                    <a:pt x="799" y="858"/>
                    <a:pt x="1020" y="1152"/>
                    <a:pt x="1332" y="1391"/>
                  </a:cubicBezTo>
                  <a:lnTo>
                    <a:pt x="652" y="1391"/>
                  </a:lnTo>
                  <a:cubicBezTo>
                    <a:pt x="193" y="1391"/>
                    <a:pt x="193" y="2071"/>
                    <a:pt x="652" y="2071"/>
                  </a:cubicBezTo>
                  <a:lnTo>
                    <a:pt x="1185" y="2071"/>
                  </a:lnTo>
                  <a:cubicBezTo>
                    <a:pt x="873" y="2237"/>
                    <a:pt x="560" y="2384"/>
                    <a:pt x="266" y="2531"/>
                  </a:cubicBezTo>
                  <a:cubicBezTo>
                    <a:pt x="0" y="2734"/>
                    <a:pt x="187" y="3203"/>
                    <a:pt x="486" y="3203"/>
                  </a:cubicBezTo>
                  <a:cubicBezTo>
                    <a:pt x="538" y="3203"/>
                    <a:pt x="595" y="3189"/>
                    <a:pt x="652" y="3156"/>
                  </a:cubicBezTo>
                  <a:cubicBezTo>
                    <a:pt x="1332" y="2770"/>
                    <a:pt x="2031" y="2457"/>
                    <a:pt x="2711" y="2071"/>
                  </a:cubicBezTo>
                  <a:cubicBezTo>
                    <a:pt x="2950" y="1924"/>
                    <a:pt x="2950" y="1538"/>
                    <a:pt x="2638" y="1464"/>
                  </a:cubicBezTo>
                  <a:cubicBezTo>
                    <a:pt x="2638" y="1464"/>
                    <a:pt x="1185" y="325"/>
                    <a:pt x="873" y="86"/>
                  </a:cubicBezTo>
                  <a:cubicBezTo>
                    <a:pt x="799" y="26"/>
                    <a:pt x="728" y="0"/>
                    <a:pt x="665"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1"/>
            <p:cNvSpPr/>
            <p:nvPr/>
          </p:nvSpPr>
          <p:spPr>
            <a:xfrm>
              <a:off x="3606600" y="1835025"/>
              <a:ext cx="75350" cy="80100"/>
            </a:xfrm>
            <a:custGeom>
              <a:avLst/>
              <a:gdLst/>
              <a:ahLst/>
              <a:cxnLst/>
              <a:rect l="l" t="t" r="r" b="b"/>
              <a:pathLst>
                <a:path w="3014" h="3204" extrusionOk="0">
                  <a:moveTo>
                    <a:pt x="2360" y="0"/>
                  </a:moveTo>
                  <a:cubicBezTo>
                    <a:pt x="2296" y="0"/>
                    <a:pt x="2226" y="26"/>
                    <a:pt x="2152" y="86"/>
                  </a:cubicBezTo>
                  <a:cubicBezTo>
                    <a:pt x="1839" y="325"/>
                    <a:pt x="387" y="1464"/>
                    <a:pt x="387" y="1464"/>
                  </a:cubicBezTo>
                  <a:cubicBezTo>
                    <a:pt x="74" y="1538"/>
                    <a:pt x="1" y="1924"/>
                    <a:pt x="313" y="2071"/>
                  </a:cubicBezTo>
                  <a:cubicBezTo>
                    <a:pt x="920" y="2457"/>
                    <a:pt x="1692" y="2770"/>
                    <a:pt x="2372" y="3156"/>
                  </a:cubicBezTo>
                  <a:cubicBezTo>
                    <a:pt x="2430" y="3189"/>
                    <a:pt x="2486" y="3203"/>
                    <a:pt x="2539" y="3203"/>
                  </a:cubicBezTo>
                  <a:cubicBezTo>
                    <a:pt x="2836" y="3203"/>
                    <a:pt x="3013" y="2734"/>
                    <a:pt x="2685" y="2531"/>
                  </a:cubicBezTo>
                  <a:cubicBezTo>
                    <a:pt x="2464" y="2384"/>
                    <a:pt x="2152" y="2237"/>
                    <a:pt x="1839" y="2071"/>
                  </a:cubicBezTo>
                  <a:lnTo>
                    <a:pt x="2372" y="2071"/>
                  </a:lnTo>
                  <a:cubicBezTo>
                    <a:pt x="2759" y="2071"/>
                    <a:pt x="2759" y="1391"/>
                    <a:pt x="2372" y="1391"/>
                  </a:cubicBezTo>
                  <a:lnTo>
                    <a:pt x="1692" y="1391"/>
                  </a:lnTo>
                  <a:cubicBezTo>
                    <a:pt x="1913" y="1152"/>
                    <a:pt x="2225" y="858"/>
                    <a:pt x="2464" y="692"/>
                  </a:cubicBezTo>
                  <a:cubicBezTo>
                    <a:pt x="2762" y="454"/>
                    <a:pt x="2626" y="0"/>
                    <a:pt x="2360"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1"/>
            <p:cNvSpPr/>
            <p:nvPr/>
          </p:nvSpPr>
          <p:spPr>
            <a:xfrm>
              <a:off x="3420925" y="1906100"/>
              <a:ext cx="109425" cy="44150"/>
            </a:xfrm>
            <a:custGeom>
              <a:avLst/>
              <a:gdLst/>
              <a:ahLst/>
              <a:cxnLst/>
              <a:rect l="l" t="t" r="r" b="b"/>
              <a:pathLst>
                <a:path w="4377" h="1766" extrusionOk="0">
                  <a:moveTo>
                    <a:pt x="2152" y="0"/>
                  </a:moveTo>
                  <a:cubicBezTo>
                    <a:pt x="993" y="0"/>
                    <a:pt x="1" y="386"/>
                    <a:pt x="1" y="919"/>
                  </a:cubicBezTo>
                  <a:cubicBezTo>
                    <a:pt x="1" y="1379"/>
                    <a:pt x="993" y="1765"/>
                    <a:pt x="2152" y="1765"/>
                  </a:cubicBezTo>
                  <a:cubicBezTo>
                    <a:pt x="3365" y="1765"/>
                    <a:pt x="4376" y="1379"/>
                    <a:pt x="4376" y="919"/>
                  </a:cubicBezTo>
                  <a:cubicBezTo>
                    <a:pt x="4376" y="386"/>
                    <a:pt x="3365"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1"/>
            <p:cNvSpPr/>
            <p:nvPr/>
          </p:nvSpPr>
          <p:spPr>
            <a:xfrm>
              <a:off x="3631425" y="1906100"/>
              <a:ext cx="107575" cy="44150"/>
            </a:xfrm>
            <a:custGeom>
              <a:avLst/>
              <a:gdLst/>
              <a:ahLst/>
              <a:cxnLst/>
              <a:rect l="l" t="t" r="r" b="b"/>
              <a:pathLst>
                <a:path w="4303" h="1766" extrusionOk="0">
                  <a:moveTo>
                    <a:pt x="2152" y="0"/>
                  </a:moveTo>
                  <a:cubicBezTo>
                    <a:pt x="1012" y="0"/>
                    <a:pt x="1" y="386"/>
                    <a:pt x="1" y="919"/>
                  </a:cubicBezTo>
                  <a:cubicBezTo>
                    <a:pt x="1" y="1379"/>
                    <a:pt x="1012" y="1765"/>
                    <a:pt x="2152" y="1765"/>
                  </a:cubicBezTo>
                  <a:cubicBezTo>
                    <a:pt x="3383" y="1765"/>
                    <a:pt x="4303" y="1379"/>
                    <a:pt x="4303" y="919"/>
                  </a:cubicBezTo>
                  <a:cubicBezTo>
                    <a:pt x="4303" y="386"/>
                    <a:pt x="3383"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1"/>
            <p:cNvSpPr/>
            <p:nvPr/>
          </p:nvSpPr>
          <p:spPr>
            <a:xfrm>
              <a:off x="3535825" y="1915750"/>
              <a:ext cx="88275" cy="51500"/>
            </a:xfrm>
            <a:custGeom>
              <a:avLst/>
              <a:gdLst/>
              <a:ahLst/>
              <a:cxnLst/>
              <a:rect l="l" t="t" r="r" b="b"/>
              <a:pathLst>
                <a:path w="3531" h="2060" extrusionOk="0">
                  <a:moveTo>
                    <a:pt x="387" y="0"/>
                  </a:moveTo>
                  <a:cubicBezTo>
                    <a:pt x="148" y="0"/>
                    <a:pt x="1" y="147"/>
                    <a:pt x="1" y="386"/>
                  </a:cubicBezTo>
                  <a:cubicBezTo>
                    <a:pt x="1" y="1306"/>
                    <a:pt x="846" y="2059"/>
                    <a:pt x="1766" y="2059"/>
                  </a:cubicBezTo>
                  <a:cubicBezTo>
                    <a:pt x="2758" y="2059"/>
                    <a:pt x="3530" y="1306"/>
                    <a:pt x="3530" y="386"/>
                  </a:cubicBezTo>
                  <a:cubicBezTo>
                    <a:pt x="3530" y="147"/>
                    <a:pt x="3365" y="0"/>
                    <a:pt x="3218" y="0"/>
                  </a:cubicBezTo>
                  <a:cubicBezTo>
                    <a:pt x="2997" y="0"/>
                    <a:pt x="2832" y="147"/>
                    <a:pt x="2832" y="386"/>
                  </a:cubicBezTo>
                  <a:cubicBezTo>
                    <a:pt x="2832" y="920"/>
                    <a:pt x="2372" y="1379"/>
                    <a:pt x="1766" y="1379"/>
                  </a:cubicBezTo>
                  <a:cubicBezTo>
                    <a:pt x="1232" y="1379"/>
                    <a:pt x="773" y="920"/>
                    <a:pt x="773" y="386"/>
                  </a:cubicBezTo>
                  <a:cubicBezTo>
                    <a:pt x="773" y="147"/>
                    <a:pt x="607" y="0"/>
                    <a:pt x="387"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1"/>
            <p:cNvSpPr/>
            <p:nvPr/>
          </p:nvSpPr>
          <p:spPr>
            <a:xfrm>
              <a:off x="3702675" y="1898275"/>
              <a:ext cx="24825" cy="25300"/>
            </a:xfrm>
            <a:custGeom>
              <a:avLst/>
              <a:gdLst/>
              <a:ahLst/>
              <a:cxnLst/>
              <a:rect l="l" t="t" r="r" b="b"/>
              <a:pathLst>
                <a:path w="993" h="1012" extrusionOk="0">
                  <a:moveTo>
                    <a:pt x="460" y="1"/>
                  </a:moveTo>
                  <a:cubicBezTo>
                    <a:pt x="221" y="1"/>
                    <a:pt x="0" y="240"/>
                    <a:pt x="0" y="460"/>
                  </a:cubicBezTo>
                  <a:cubicBezTo>
                    <a:pt x="0" y="773"/>
                    <a:pt x="221" y="1012"/>
                    <a:pt x="460" y="1012"/>
                  </a:cubicBezTo>
                  <a:cubicBezTo>
                    <a:pt x="754" y="1012"/>
                    <a:pt x="993" y="773"/>
                    <a:pt x="993" y="460"/>
                  </a:cubicBezTo>
                  <a:cubicBezTo>
                    <a:pt x="993" y="240"/>
                    <a:pt x="754" y="1"/>
                    <a:pt x="4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1"/>
            <p:cNvSpPr/>
            <p:nvPr/>
          </p:nvSpPr>
          <p:spPr>
            <a:xfrm>
              <a:off x="3430575" y="1898275"/>
              <a:ext cx="24850" cy="25300"/>
            </a:xfrm>
            <a:custGeom>
              <a:avLst/>
              <a:gdLst/>
              <a:ahLst/>
              <a:cxnLst/>
              <a:rect l="l" t="t" r="r" b="b"/>
              <a:pathLst>
                <a:path w="994" h="1012" extrusionOk="0">
                  <a:moveTo>
                    <a:pt x="534" y="1"/>
                  </a:moveTo>
                  <a:cubicBezTo>
                    <a:pt x="221" y="1"/>
                    <a:pt x="1" y="240"/>
                    <a:pt x="1" y="460"/>
                  </a:cubicBezTo>
                  <a:cubicBezTo>
                    <a:pt x="1" y="773"/>
                    <a:pt x="221" y="1012"/>
                    <a:pt x="534" y="1012"/>
                  </a:cubicBezTo>
                  <a:cubicBezTo>
                    <a:pt x="773" y="1012"/>
                    <a:pt x="993" y="773"/>
                    <a:pt x="993" y="460"/>
                  </a:cubicBezTo>
                  <a:cubicBezTo>
                    <a:pt x="993" y="240"/>
                    <a:pt x="773"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9" name="Google Shape;2099;p41"/>
          <p:cNvGrpSpPr/>
          <p:nvPr/>
        </p:nvGrpSpPr>
        <p:grpSpPr>
          <a:xfrm>
            <a:off x="5677983" y="3894032"/>
            <a:ext cx="737333" cy="691995"/>
            <a:chOff x="4067363" y="1713450"/>
            <a:chExt cx="451825" cy="424042"/>
          </a:xfrm>
        </p:grpSpPr>
        <p:sp>
          <p:nvSpPr>
            <p:cNvPr id="2100" name="Google Shape;2100;p41"/>
            <p:cNvSpPr/>
            <p:nvPr/>
          </p:nvSpPr>
          <p:spPr>
            <a:xfrm>
              <a:off x="4067363" y="1993593"/>
              <a:ext cx="451825" cy="143900"/>
            </a:xfrm>
            <a:custGeom>
              <a:avLst/>
              <a:gdLst/>
              <a:ahLst/>
              <a:cxnLst/>
              <a:rect l="l" t="t" r="r" b="b"/>
              <a:pathLst>
                <a:path w="18073" h="5756" extrusionOk="0">
                  <a:moveTo>
                    <a:pt x="9027" y="1"/>
                  </a:moveTo>
                  <a:cubicBezTo>
                    <a:pt x="4063" y="1"/>
                    <a:pt x="0" y="1306"/>
                    <a:pt x="0" y="2832"/>
                  </a:cubicBezTo>
                  <a:cubicBezTo>
                    <a:pt x="0" y="4450"/>
                    <a:pt x="4063" y="5755"/>
                    <a:pt x="9027" y="5755"/>
                  </a:cubicBezTo>
                  <a:cubicBezTo>
                    <a:pt x="14083" y="5755"/>
                    <a:pt x="18072" y="4450"/>
                    <a:pt x="18072" y="2832"/>
                  </a:cubicBezTo>
                  <a:cubicBezTo>
                    <a:pt x="18072" y="1306"/>
                    <a:pt x="14083" y="1"/>
                    <a:pt x="9027"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1"/>
            <p:cNvSpPr/>
            <p:nvPr/>
          </p:nvSpPr>
          <p:spPr>
            <a:xfrm>
              <a:off x="4089200" y="1713450"/>
              <a:ext cx="402175" cy="370200"/>
            </a:xfrm>
            <a:custGeom>
              <a:avLst/>
              <a:gdLst/>
              <a:ahLst/>
              <a:cxnLst/>
              <a:rect l="l" t="t" r="r" b="b"/>
              <a:pathLst>
                <a:path w="16087" h="14808" extrusionOk="0">
                  <a:moveTo>
                    <a:pt x="8596" y="0"/>
                  </a:moveTo>
                  <a:cubicBezTo>
                    <a:pt x="6351" y="0"/>
                    <a:pt x="4183" y="1080"/>
                    <a:pt x="2685" y="2963"/>
                  </a:cubicBezTo>
                  <a:cubicBezTo>
                    <a:pt x="460" y="5721"/>
                    <a:pt x="1" y="10078"/>
                    <a:pt x="2611" y="12762"/>
                  </a:cubicBezTo>
                  <a:cubicBezTo>
                    <a:pt x="3983" y="14189"/>
                    <a:pt x="5909" y="14807"/>
                    <a:pt x="7813" y="14807"/>
                  </a:cubicBezTo>
                  <a:cubicBezTo>
                    <a:pt x="8461" y="14807"/>
                    <a:pt x="9106" y="14736"/>
                    <a:pt x="9726" y="14600"/>
                  </a:cubicBezTo>
                  <a:cubicBezTo>
                    <a:pt x="12189" y="14141"/>
                    <a:pt x="14488" y="12615"/>
                    <a:pt x="15480" y="10243"/>
                  </a:cubicBezTo>
                  <a:cubicBezTo>
                    <a:pt x="16087" y="8625"/>
                    <a:pt x="16087" y="6861"/>
                    <a:pt x="15627" y="5335"/>
                  </a:cubicBezTo>
                  <a:cubicBezTo>
                    <a:pt x="14947" y="3184"/>
                    <a:pt x="13256" y="1345"/>
                    <a:pt x="11197" y="500"/>
                  </a:cubicBezTo>
                  <a:cubicBezTo>
                    <a:pt x="10341" y="161"/>
                    <a:pt x="9463" y="0"/>
                    <a:pt x="8596"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1"/>
            <p:cNvSpPr/>
            <p:nvPr/>
          </p:nvSpPr>
          <p:spPr>
            <a:xfrm>
              <a:off x="4087375" y="1771900"/>
              <a:ext cx="398500" cy="313325"/>
            </a:xfrm>
            <a:custGeom>
              <a:avLst/>
              <a:gdLst/>
              <a:ahLst/>
              <a:cxnLst/>
              <a:rect l="l" t="t" r="r" b="b"/>
              <a:pathLst>
                <a:path w="15940" h="12533" extrusionOk="0">
                  <a:moveTo>
                    <a:pt x="3217" y="0"/>
                  </a:moveTo>
                  <a:cubicBezTo>
                    <a:pt x="3070" y="239"/>
                    <a:pt x="2831" y="460"/>
                    <a:pt x="2684" y="625"/>
                  </a:cubicBezTo>
                  <a:cubicBezTo>
                    <a:pt x="533" y="3456"/>
                    <a:pt x="0" y="7813"/>
                    <a:pt x="2611" y="10498"/>
                  </a:cubicBezTo>
                  <a:cubicBezTo>
                    <a:pt x="4002" y="11889"/>
                    <a:pt x="5961" y="12532"/>
                    <a:pt x="7923" y="12532"/>
                  </a:cubicBezTo>
                  <a:cubicBezTo>
                    <a:pt x="8555" y="12532"/>
                    <a:pt x="9186" y="12466"/>
                    <a:pt x="9799" y="12336"/>
                  </a:cubicBezTo>
                  <a:cubicBezTo>
                    <a:pt x="12189" y="11876"/>
                    <a:pt x="14487" y="10350"/>
                    <a:pt x="15480" y="7979"/>
                  </a:cubicBezTo>
                  <a:cubicBezTo>
                    <a:pt x="15700" y="7354"/>
                    <a:pt x="15866" y="6821"/>
                    <a:pt x="15939" y="6214"/>
                  </a:cubicBezTo>
                  <a:lnTo>
                    <a:pt x="15939" y="6214"/>
                  </a:lnTo>
                  <a:cubicBezTo>
                    <a:pt x="14781" y="7207"/>
                    <a:pt x="13402" y="7905"/>
                    <a:pt x="11950" y="8199"/>
                  </a:cubicBezTo>
                  <a:cubicBezTo>
                    <a:pt x="11373" y="8308"/>
                    <a:pt x="10774" y="8365"/>
                    <a:pt x="10172" y="8365"/>
                  </a:cubicBezTo>
                  <a:cubicBezTo>
                    <a:pt x="8223" y="8365"/>
                    <a:pt x="6240" y="7765"/>
                    <a:pt x="4835" y="6361"/>
                  </a:cubicBezTo>
                  <a:cubicBezTo>
                    <a:pt x="3217" y="4596"/>
                    <a:pt x="2758" y="2225"/>
                    <a:pt x="3217"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1"/>
            <p:cNvSpPr/>
            <p:nvPr/>
          </p:nvSpPr>
          <p:spPr>
            <a:xfrm>
              <a:off x="4233050" y="1731825"/>
              <a:ext cx="128275" cy="120200"/>
            </a:xfrm>
            <a:custGeom>
              <a:avLst/>
              <a:gdLst/>
              <a:ahLst/>
              <a:cxnLst/>
              <a:rect l="l" t="t" r="r" b="b"/>
              <a:pathLst>
                <a:path w="5131" h="4808" extrusionOk="0">
                  <a:moveTo>
                    <a:pt x="2752" y="1"/>
                  </a:moveTo>
                  <a:cubicBezTo>
                    <a:pt x="2028" y="1"/>
                    <a:pt x="1293" y="374"/>
                    <a:pt x="847" y="996"/>
                  </a:cubicBezTo>
                  <a:cubicBezTo>
                    <a:pt x="148" y="1842"/>
                    <a:pt x="1" y="3294"/>
                    <a:pt x="755" y="4140"/>
                  </a:cubicBezTo>
                  <a:cubicBezTo>
                    <a:pt x="1230" y="4601"/>
                    <a:pt x="1874" y="4807"/>
                    <a:pt x="2487" y="4807"/>
                  </a:cubicBezTo>
                  <a:cubicBezTo>
                    <a:pt x="2681" y="4807"/>
                    <a:pt x="2872" y="4787"/>
                    <a:pt x="3053" y="4747"/>
                  </a:cubicBezTo>
                  <a:cubicBezTo>
                    <a:pt x="3825" y="4600"/>
                    <a:pt x="4597" y="4067"/>
                    <a:pt x="4891" y="3294"/>
                  </a:cubicBezTo>
                  <a:cubicBezTo>
                    <a:pt x="5130" y="2761"/>
                    <a:pt x="5130" y="2228"/>
                    <a:pt x="4983" y="1768"/>
                  </a:cubicBezTo>
                  <a:cubicBezTo>
                    <a:pt x="4744" y="1070"/>
                    <a:pt x="4211" y="463"/>
                    <a:pt x="3512" y="151"/>
                  </a:cubicBezTo>
                  <a:cubicBezTo>
                    <a:pt x="3270" y="49"/>
                    <a:pt x="3011" y="1"/>
                    <a:pt x="2752"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1"/>
            <p:cNvSpPr/>
            <p:nvPr/>
          </p:nvSpPr>
          <p:spPr>
            <a:xfrm>
              <a:off x="4346125" y="1848650"/>
              <a:ext cx="72650" cy="72625"/>
            </a:xfrm>
            <a:custGeom>
              <a:avLst/>
              <a:gdLst/>
              <a:ahLst/>
              <a:cxnLst/>
              <a:rect l="l" t="t" r="r" b="b"/>
              <a:pathLst>
                <a:path w="2906" h="2905" extrusionOk="0">
                  <a:moveTo>
                    <a:pt x="1453" y="0"/>
                  </a:moveTo>
                  <a:cubicBezTo>
                    <a:pt x="681" y="0"/>
                    <a:pt x="1" y="699"/>
                    <a:pt x="1" y="1453"/>
                  </a:cubicBezTo>
                  <a:cubicBezTo>
                    <a:pt x="1" y="2298"/>
                    <a:pt x="681" y="2905"/>
                    <a:pt x="1453" y="2905"/>
                  </a:cubicBezTo>
                  <a:cubicBezTo>
                    <a:pt x="2207" y="2905"/>
                    <a:pt x="2905" y="2298"/>
                    <a:pt x="2905" y="1453"/>
                  </a:cubicBezTo>
                  <a:cubicBezTo>
                    <a:pt x="2905" y="699"/>
                    <a:pt x="2207"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1"/>
            <p:cNvSpPr/>
            <p:nvPr/>
          </p:nvSpPr>
          <p:spPr>
            <a:xfrm>
              <a:off x="4181125" y="1848650"/>
              <a:ext cx="70800" cy="72625"/>
            </a:xfrm>
            <a:custGeom>
              <a:avLst/>
              <a:gdLst/>
              <a:ahLst/>
              <a:cxnLst/>
              <a:rect l="l" t="t" r="r" b="b"/>
              <a:pathLst>
                <a:path w="2832" h="2905" extrusionOk="0">
                  <a:moveTo>
                    <a:pt x="1453" y="0"/>
                  </a:moveTo>
                  <a:cubicBezTo>
                    <a:pt x="626" y="0"/>
                    <a:pt x="0" y="699"/>
                    <a:pt x="0" y="1453"/>
                  </a:cubicBezTo>
                  <a:cubicBezTo>
                    <a:pt x="0" y="2298"/>
                    <a:pt x="626" y="2905"/>
                    <a:pt x="1453" y="2905"/>
                  </a:cubicBezTo>
                  <a:cubicBezTo>
                    <a:pt x="2225" y="2905"/>
                    <a:pt x="2832" y="2298"/>
                    <a:pt x="2832" y="1453"/>
                  </a:cubicBezTo>
                  <a:cubicBezTo>
                    <a:pt x="2832" y="699"/>
                    <a:pt x="2225"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1"/>
            <p:cNvSpPr/>
            <p:nvPr/>
          </p:nvSpPr>
          <p:spPr>
            <a:xfrm>
              <a:off x="4135175"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1"/>
            <p:cNvSpPr/>
            <p:nvPr/>
          </p:nvSpPr>
          <p:spPr>
            <a:xfrm>
              <a:off x="4351650"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1"/>
            <p:cNvSpPr/>
            <p:nvPr/>
          </p:nvSpPr>
          <p:spPr>
            <a:xfrm>
              <a:off x="4256050" y="1917575"/>
              <a:ext cx="84125" cy="51975"/>
            </a:xfrm>
            <a:custGeom>
              <a:avLst/>
              <a:gdLst/>
              <a:ahLst/>
              <a:cxnLst/>
              <a:rect l="l" t="t" r="r" b="b"/>
              <a:pathLst>
                <a:path w="3365" h="2079" extrusionOk="0">
                  <a:moveTo>
                    <a:pt x="294" y="1"/>
                  </a:moveTo>
                  <a:cubicBezTo>
                    <a:pt x="147" y="1"/>
                    <a:pt x="0" y="148"/>
                    <a:pt x="0" y="313"/>
                  </a:cubicBezTo>
                  <a:cubicBezTo>
                    <a:pt x="0" y="773"/>
                    <a:pt x="74" y="1067"/>
                    <a:pt x="294" y="1380"/>
                  </a:cubicBezTo>
                  <a:cubicBezTo>
                    <a:pt x="607" y="1839"/>
                    <a:pt x="1140" y="2078"/>
                    <a:pt x="1673" y="2078"/>
                  </a:cubicBezTo>
                  <a:cubicBezTo>
                    <a:pt x="2133" y="2078"/>
                    <a:pt x="2592" y="1839"/>
                    <a:pt x="2905" y="1527"/>
                  </a:cubicBezTo>
                  <a:cubicBezTo>
                    <a:pt x="3217" y="1233"/>
                    <a:pt x="3365" y="847"/>
                    <a:pt x="3365" y="387"/>
                  </a:cubicBezTo>
                  <a:cubicBezTo>
                    <a:pt x="3365" y="148"/>
                    <a:pt x="3217" y="1"/>
                    <a:pt x="305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1"/>
            <p:cNvSpPr/>
            <p:nvPr/>
          </p:nvSpPr>
          <p:spPr>
            <a:xfrm>
              <a:off x="4263400" y="1938725"/>
              <a:ext cx="65275" cy="30825"/>
            </a:xfrm>
            <a:custGeom>
              <a:avLst/>
              <a:gdLst/>
              <a:ahLst/>
              <a:cxnLst/>
              <a:rect l="l" t="t" r="r" b="b"/>
              <a:pathLst>
                <a:path w="2611" h="1233" extrusionOk="0">
                  <a:moveTo>
                    <a:pt x="1379" y="1"/>
                  </a:moveTo>
                  <a:cubicBezTo>
                    <a:pt x="846" y="1"/>
                    <a:pt x="386" y="221"/>
                    <a:pt x="0" y="534"/>
                  </a:cubicBezTo>
                  <a:cubicBezTo>
                    <a:pt x="313" y="993"/>
                    <a:pt x="846" y="1232"/>
                    <a:pt x="1379" y="1232"/>
                  </a:cubicBezTo>
                  <a:cubicBezTo>
                    <a:pt x="1839" y="1232"/>
                    <a:pt x="2298" y="993"/>
                    <a:pt x="2611" y="681"/>
                  </a:cubicBezTo>
                  <a:cubicBezTo>
                    <a:pt x="2390" y="313"/>
                    <a:pt x="1931" y="1"/>
                    <a:pt x="1379"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1"/>
            <p:cNvSpPr/>
            <p:nvPr/>
          </p:nvSpPr>
          <p:spPr>
            <a:xfrm>
              <a:off x="4428400" y="1896450"/>
              <a:ext cx="26675" cy="28975"/>
            </a:xfrm>
            <a:custGeom>
              <a:avLst/>
              <a:gdLst/>
              <a:ahLst/>
              <a:cxnLst/>
              <a:rect l="l" t="t" r="r" b="b"/>
              <a:pathLst>
                <a:path w="1067" h="1159" extrusionOk="0">
                  <a:moveTo>
                    <a:pt x="533" y="0"/>
                  </a:moveTo>
                  <a:cubicBezTo>
                    <a:pt x="221" y="0"/>
                    <a:pt x="0" y="239"/>
                    <a:pt x="0" y="533"/>
                  </a:cubicBezTo>
                  <a:cubicBezTo>
                    <a:pt x="0" y="846"/>
                    <a:pt x="221" y="1158"/>
                    <a:pt x="533" y="1158"/>
                  </a:cubicBezTo>
                  <a:cubicBezTo>
                    <a:pt x="846" y="1158"/>
                    <a:pt x="1067" y="846"/>
                    <a:pt x="1067" y="533"/>
                  </a:cubicBezTo>
                  <a:cubicBezTo>
                    <a:pt x="1067"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1"/>
            <p:cNvSpPr/>
            <p:nvPr/>
          </p:nvSpPr>
          <p:spPr>
            <a:xfrm>
              <a:off x="4158150" y="1896450"/>
              <a:ext cx="27125" cy="28975"/>
            </a:xfrm>
            <a:custGeom>
              <a:avLst/>
              <a:gdLst/>
              <a:ahLst/>
              <a:cxnLst/>
              <a:rect l="l" t="t" r="r" b="b"/>
              <a:pathLst>
                <a:path w="1085" h="1159" extrusionOk="0">
                  <a:moveTo>
                    <a:pt x="533" y="0"/>
                  </a:moveTo>
                  <a:cubicBezTo>
                    <a:pt x="239" y="0"/>
                    <a:pt x="0" y="239"/>
                    <a:pt x="0" y="533"/>
                  </a:cubicBezTo>
                  <a:cubicBezTo>
                    <a:pt x="0" y="846"/>
                    <a:pt x="239" y="1158"/>
                    <a:pt x="533" y="1158"/>
                  </a:cubicBezTo>
                  <a:cubicBezTo>
                    <a:pt x="846" y="1158"/>
                    <a:pt x="1085" y="846"/>
                    <a:pt x="1085" y="533"/>
                  </a:cubicBezTo>
                  <a:cubicBezTo>
                    <a:pt x="1085"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2" name="Google Shape;2112;p41"/>
          <p:cNvGrpSpPr/>
          <p:nvPr/>
        </p:nvGrpSpPr>
        <p:grpSpPr>
          <a:xfrm>
            <a:off x="1676400" y="1997839"/>
            <a:ext cx="132029" cy="132029"/>
            <a:chOff x="1806775" y="3580000"/>
            <a:chExt cx="64825" cy="64825"/>
          </a:xfrm>
        </p:grpSpPr>
        <p:sp>
          <p:nvSpPr>
            <p:cNvPr id="2113" name="Google Shape;211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6" name="Google Shape;2116;p41"/>
          <p:cNvGrpSpPr/>
          <p:nvPr/>
        </p:nvGrpSpPr>
        <p:grpSpPr>
          <a:xfrm>
            <a:off x="658535" y="1581145"/>
            <a:ext cx="206929" cy="203212"/>
            <a:chOff x="1971300" y="3409475"/>
            <a:chExt cx="101600" cy="99775"/>
          </a:xfrm>
        </p:grpSpPr>
        <p:sp>
          <p:nvSpPr>
            <p:cNvPr id="2117" name="Google Shape;2117;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1"/>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41"/>
          <p:cNvGrpSpPr/>
          <p:nvPr/>
        </p:nvGrpSpPr>
        <p:grpSpPr>
          <a:xfrm>
            <a:off x="1611165" y="541559"/>
            <a:ext cx="206929" cy="203161"/>
            <a:chOff x="1655100" y="3332725"/>
            <a:chExt cx="101600" cy="99750"/>
          </a:xfrm>
        </p:grpSpPr>
        <p:sp>
          <p:nvSpPr>
            <p:cNvPr id="2121" name="Google Shape;2121;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4" name="Google Shape;2124;p41"/>
          <p:cNvGrpSpPr/>
          <p:nvPr/>
        </p:nvGrpSpPr>
        <p:grpSpPr>
          <a:xfrm>
            <a:off x="6954001" y="462710"/>
            <a:ext cx="206929" cy="203212"/>
            <a:chOff x="1971300" y="3409475"/>
            <a:chExt cx="101600" cy="99775"/>
          </a:xfrm>
        </p:grpSpPr>
        <p:sp>
          <p:nvSpPr>
            <p:cNvPr id="2125" name="Google Shape;2125;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8" name="Google Shape;2128;p41"/>
          <p:cNvGrpSpPr/>
          <p:nvPr/>
        </p:nvGrpSpPr>
        <p:grpSpPr>
          <a:xfrm>
            <a:off x="7121621" y="3718590"/>
            <a:ext cx="206929" cy="203161"/>
            <a:chOff x="1655100" y="3332725"/>
            <a:chExt cx="101600" cy="99750"/>
          </a:xfrm>
        </p:grpSpPr>
        <p:sp>
          <p:nvSpPr>
            <p:cNvPr id="2129" name="Google Shape;2129;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41"/>
          <p:cNvGrpSpPr/>
          <p:nvPr/>
        </p:nvGrpSpPr>
        <p:grpSpPr>
          <a:xfrm>
            <a:off x="6509613" y="700693"/>
            <a:ext cx="132029" cy="132029"/>
            <a:chOff x="1806775" y="3580000"/>
            <a:chExt cx="64825" cy="64825"/>
          </a:xfrm>
        </p:grpSpPr>
        <p:sp>
          <p:nvSpPr>
            <p:cNvPr id="2133" name="Google Shape;213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id="{5D54324D-276A-4438-9CC7-560341CA0193}"/>
              </a:ext>
            </a:extLst>
          </p:cNvPr>
          <p:cNvSpPr/>
          <p:nvPr/>
        </p:nvSpPr>
        <p:spPr>
          <a:xfrm>
            <a:off x="0" y="2700003"/>
            <a:ext cx="1524000" cy="2443497"/>
          </a:xfrm>
          <a:prstGeom prst="rect">
            <a:avLst/>
          </a:prstGeom>
          <a:solidFill>
            <a:srgbClr val="F2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649E5A9-98B2-4DC8-9864-66BD28F77EC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57" b="93429" l="10000" r="90000">
                        <a14:foregroundMark x1="46143" y1="91857" x2="48286" y2="91000"/>
                        <a14:foregroundMark x1="41143" y1="90286" x2="46143" y2="90286"/>
                        <a14:foregroundMark x1="40571" y1="89000" x2="50429" y2="93429"/>
                        <a14:foregroundMark x1="50429" y1="93429" x2="52857" y2="93571"/>
                        <a14:foregroundMark x1="52857" y1="93429" x2="58571" y2="91286"/>
                        <a14:foregroundMark x1="40286" y1="26571" x2="43714" y2="31429"/>
                        <a14:foregroundMark x1="62571" y1="25000" x2="60286" y2="30143"/>
                        <a14:foregroundMark x1="48571" y1="9714" x2="48571" y2="9714"/>
                        <a14:foregroundMark x1="54143" y1="8429" x2="54143" y2="8429"/>
                        <a14:foregroundMark x1="49571" y1="8143" x2="49571" y2="8143"/>
                        <a14:foregroundMark x1="50571" y1="7857" x2="50571" y2="7857"/>
                        <a14:foregroundMark x1="59714" y1="89000" x2="59143" y2="90143"/>
                      </a14:backgroundRemoval>
                    </a14:imgEffect>
                  </a14:imgLayer>
                </a14:imgProps>
              </a:ext>
            </a:extLst>
          </a:blip>
          <a:stretch>
            <a:fillRect/>
          </a:stretch>
        </p:blipFill>
        <p:spPr>
          <a:xfrm>
            <a:off x="-283443" y="2256107"/>
            <a:ext cx="2969999" cy="2969999"/>
          </a:xfrm>
          <a:prstGeom prst="rect">
            <a:avLst/>
          </a:prstGeom>
        </p:spPr>
      </p:pic>
      <p:grpSp>
        <p:nvGrpSpPr>
          <p:cNvPr id="66" name="Google Shape;2116;p41">
            <a:extLst>
              <a:ext uri="{FF2B5EF4-FFF2-40B4-BE49-F238E27FC236}">
                <a16:creationId xmlns:a16="http://schemas.microsoft.com/office/drawing/2014/main" id="{A9418217-3D1B-4149-BA30-1C952DF74E86}"/>
              </a:ext>
            </a:extLst>
          </p:cNvPr>
          <p:cNvGrpSpPr/>
          <p:nvPr/>
        </p:nvGrpSpPr>
        <p:grpSpPr>
          <a:xfrm>
            <a:off x="8474518" y="1495408"/>
            <a:ext cx="427029" cy="419359"/>
            <a:chOff x="1971300" y="3409475"/>
            <a:chExt cx="101600" cy="99775"/>
          </a:xfrm>
        </p:grpSpPr>
        <p:sp>
          <p:nvSpPr>
            <p:cNvPr id="67" name="Google Shape;2117;p41">
              <a:extLst>
                <a:ext uri="{FF2B5EF4-FFF2-40B4-BE49-F238E27FC236}">
                  <a16:creationId xmlns:a16="http://schemas.microsoft.com/office/drawing/2014/main" id="{F6D1048B-FEF4-44D3-93B7-2470DFF44F54}"/>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18;p41">
              <a:extLst>
                <a:ext uri="{FF2B5EF4-FFF2-40B4-BE49-F238E27FC236}">
                  <a16:creationId xmlns:a16="http://schemas.microsoft.com/office/drawing/2014/main" id="{5083875B-71C8-4FEA-ACA2-50A0A4024A89}"/>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19;p41">
              <a:extLst>
                <a:ext uri="{FF2B5EF4-FFF2-40B4-BE49-F238E27FC236}">
                  <a16:creationId xmlns:a16="http://schemas.microsoft.com/office/drawing/2014/main" id="{E4E7FC2F-C758-4008-8772-80424E3DFDE5}"/>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2128;p41">
            <a:extLst>
              <a:ext uri="{FF2B5EF4-FFF2-40B4-BE49-F238E27FC236}">
                <a16:creationId xmlns:a16="http://schemas.microsoft.com/office/drawing/2014/main" id="{E95F91F9-E8BB-4A3A-8D36-FB917DCE1538}"/>
              </a:ext>
            </a:extLst>
          </p:cNvPr>
          <p:cNvGrpSpPr/>
          <p:nvPr/>
        </p:nvGrpSpPr>
        <p:grpSpPr>
          <a:xfrm>
            <a:off x="7980096" y="3194936"/>
            <a:ext cx="342740" cy="336498"/>
            <a:chOff x="1655100" y="3332725"/>
            <a:chExt cx="101600" cy="99750"/>
          </a:xfrm>
        </p:grpSpPr>
        <p:sp>
          <p:nvSpPr>
            <p:cNvPr id="71" name="Google Shape;2129;p41">
              <a:extLst>
                <a:ext uri="{FF2B5EF4-FFF2-40B4-BE49-F238E27FC236}">
                  <a16:creationId xmlns:a16="http://schemas.microsoft.com/office/drawing/2014/main" id="{5ECABD88-F6D9-4B71-8BFA-DA3F71C0049F}"/>
                </a:ext>
              </a:extLst>
            </p:cNvPr>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30;p41">
              <a:extLst>
                <a:ext uri="{FF2B5EF4-FFF2-40B4-BE49-F238E27FC236}">
                  <a16:creationId xmlns:a16="http://schemas.microsoft.com/office/drawing/2014/main" id="{8F6751BB-AB39-484F-8BA3-C88A8E0EAD55}"/>
                </a:ext>
              </a:extLst>
            </p:cNvPr>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31;p41">
              <a:extLst>
                <a:ext uri="{FF2B5EF4-FFF2-40B4-BE49-F238E27FC236}">
                  <a16:creationId xmlns:a16="http://schemas.microsoft.com/office/drawing/2014/main" id="{DF443F00-D5F9-40E1-A09D-AA30FE8C3997}"/>
                </a:ext>
              </a:extLst>
            </p:cNvPr>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116;p41">
            <a:extLst>
              <a:ext uri="{FF2B5EF4-FFF2-40B4-BE49-F238E27FC236}">
                <a16:creationId xmlns:a16="http://schemas.microsoft.com/office/drawing/2014/main" id="{C577819A-75C6-498F-B806-85006ACF201B}"/>
              </a:ext>
            </a:extLst>
          </p:cNvPr>
          <p:cNvGrpSpPr/>
          <p:nvPr/>
        </p:nvGrpSpPr>
        <p:grpSpPr>
          <a:xfrm rot="13563827">
            <a:off x="1910259" y="1390265"/>
            <a:ext cx="196348" cy="192821"/>
            <a:chOff x="1971300" y="3409475"/>
            <a:chExt cx="101600" cy="99775"/>
          </a:xfrm>
        </p:grpSpPr>
        <p:sp>
          <p:nvSpPr>
            <p:cNvPr id="75" name="Google Shape;2117;p41">
              <a:extLst>
                <a:ext uri="{FF2B5EF4-FFF2-40B4-BE49-F238E27FC236}">
                  <a16:creationId xmlns:a16="http://schemas.microsoft.com/office/drawing/2014/main" id="{A0B71F16-B036-4412-800C-C580AC130C72}"/>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18;p41">
              <a:extLst>
                <a:ext uri="{FF2B5EF4-FFF2-40B4-BE49-F238E27FC236}">
                  <a16:creationId xmlns:a16="http://schemas.microsoft.com/office/drawing/2014/main" id="{6FA8A0D0-C098-4047-8D1C-56CD8DECAA00}"/>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19;p41">
              <a:extLst>
                <a:ext uri="{FF2B5EF4-FFF2-40B4-BE49-F238E27FC236}">
                  <a16:creationId xmlns:a16="http://schemas.microsoft.com/office/drawing/2014/main" id="{08065027-6B53-449D-98AB-B08F2ED66840}"/>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112;p41">
            <a:extLst>
              <a:ext uri="{FF2B5EF4-FFF2-40B4-BE49-F238E27FC236}">
                <a16:creationId xmlns:a16="http://schemas.microsoft.com/office/drawing/2014/main" id="{03F8BA83-913D-4FC4-A82F-A62A4357366B}"/>
              </a:ext>
            </a:extLst>
          </p:cNvPr>
          <p:cNvGrpSpPr/>
          <p:nvPr/>
        </p:nvGrpSpPr>
        <p:grpSpPr>
          <a:xfrm>
            <a:off x="2688050" y="513271"/>
            <a:ext cx="132029" cy="132029"/>
            <a:chOff x="1806775" y="3580000"/>
            <a:chExt cx="64825" cy="64825"/>
          </a:xfrm>
        </p:grpSpPr>
        <p:sp>
          <p:nvSpPr>
            <p:cNvPr id="79" name="Google Shape;2113;p41">
              <a:extLst>
                <a:ext uri="{FF2B5EF4-FFF2-40B4-BE49-F238E27FC236}">
                  <a16:creationId xmlns:a16="http://schemas.microsoft.com/office/drawing/2014/main" id="{0F0798CC-8F68-4ABB-BC49-83AE9044E10E}"/>
                </a:ext>
              </a:extLst>
            </p:cNvPr>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14;p41">
              <a:extLst>
                <a:ext uri="{FF2B5EF4-FFF2-40B4-BE49-F238E27FC236}">
                  <a16:creationId xmlns:a16="http://schemas.microsoft.com/office/drawing/2014/main" id="{55270A52-4B6B-4E71-9B53-348CEFD8D999}"/>
                </a:ext>
              </a:extLst>
            </p:cNvPr>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5;p41">
              <a:extLst>
                <a:ext uri="{FF2B5EF4-FFF2-40B4-BE49-F238E27FC236}">
                  <a16:creationId xmlns:a16="http://schemas.microsoft.com/office/drawing/2014/main" id="{E35EAC17-DFD0-4DD8-8916-847E00A289E4}"/>
                </a:ext>
              </a:extLst>
            </p:cNvPr>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2073;p41">
            <a:extLst>
              <a:ext uri="{FF2B5EF4-FFF2-40B4-BE49-F238E27FC236}">
                <a16:creationId xmlns:a16="http://schemas.microsoft.com/office/drawing/2014/main" id="{5C5F14D1-72E3-4D74-84C6-517998D23761}"/>
              </a:ext>
            </a:extLst>
          </p:cNvPr>
          <p:cNvSpPr txBox="1">
            <a:spLocks/>
          </p:cNvSpPr>
          <p:nvPr/>
        </p:nvSpPr>
        <p:spPr>
          <a:xfrm>
            <a:off x="2885292" y="269221"/>
            <a:ext cx="3394145" cy="8574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Fredoka One"/>
              <a:buNone/>
              <a:defRPr sz="3000" b="0" i="0" u="none" strike="noStrike" cap="none">
                <a:solidFill>
                  <a:schemeClr val="accent2"/>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r>
              <a:rPr lang="en-US" sz="4400">
                <a:solidFill>
                  <a:srgbClr val="0070C0"/>
                </a:solidFill>
                <a:latin typeface="#9Slide05 Lobster" panose="02000506000000020003" pitchFamily="2" charset="0"/>
              </a:rPr>
              <a:t>2. </a:t>
            </a:r>
            <a:r>
              <a:rPr lang="en-US" sz="4400">
                <a:solidFill>
                  <a:srgbClr val="FF0066"/>
                </a:solidFill>
                <a:latin typeface="#9Slide05 Lobster" panose="02000506000000020003" pitchFamily="2" charset="0"/>
              </a:rPr>
              <a:t>Mục tiêu</a:t>
            </a:r>
          </a:p>
        </p:txBody>
      </p:sp>
      <p:sp>
        <p:nvSpPr>
          <p:cNvPr id="87" name="TextBox 86">
            <a:extLst>
              <a:ext uri="{FF2B5EF4-FFF2-40B4-BE49-F238E27FC236}">
                <a16:creationId xmlns:a16="http://schemas.microsoft.com/office/drawing/2014/main" id="{D0BEFA9C-6E51-419E-8CC4-EB7DF8F57DA7}"/>
              </a:ext>
            </a:extLst>
          </p:cNvPr>
          <p:cNvSpPr txBox="1"/>
          <p:nvPr/>
        </p:nvSpPr>
        <p:spPr>
          <a:xfrm>
            <a:off x="1936870" y="1502393"/>
            <a:ext cx="6317141" cy="1323439"/>
          </a:xfrm>
          <a:prstGeom prst="rect">
            <a:avLst/>
          </a:prstGeom>
          <a:noFill/>
        </p:spPr>
        <p:txBody>
          <a:bodyPr wrap="square">
            <a:spAutoFit/>
          </a:bodyPr>
          <a:lstStyle/>
          <a:p>
            <a:pPr algn="ctr"/>
            <a:r>
              <a:rPr kumimoji="0" lang="en-US" sz="4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Trồng</a:t>
            </a:r>
            <a:r>
              <a:rPr kumimoji="0" lang="en-US" sz="4000" b="0" i="0" u="none" strike="noStrike" kern="0" cap="none" spc="0" normalizeH="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được một chậu hoa trang trí lớp học theo chủ đề.</a:t>
            </a:r>
            <a:endParaRPr lang="en-US" sz="2000"/>
          </a:p>
        </p:txBody>
      </p:sp>
      <p:sp>
        <p:nvSpPr>
          <p:cNvPr id="88" name="TextBox 87">
            <a:extLst>
              <a:ext uri="{FF2B5EF4-FFF2-40B4-BE49-F238E27FC236}">
                <a16:creationId xmlns:a16="http://schemas.microsoft.com/office/drawing/2014/main" id="{6EFE3855-31BD-4E0A-956F-418C83C774E5}"/>
              </a:ext>
            </a:extLst>
          </p:cNvPr>
          <p:cNvSpPr txBox="1"/>
          <p:nvPr/>
        </p:nvSpPr>
        <p:spPr>
          <a:xfrm>
            <a:off x="8839200" y="3895236"/>
            <a:ext cx="802137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u="none" strike="noStrike" kern="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Xây dựng kế hoạch thực hiện dự án theo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u="none" strike="noStrike" kern="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hướng dẫn của giáo viên.</a:t>
            </a:r>
          </a:p>
        </p:txBody>
      </p:sp>
      <p:pic>
        <p:nvPicPr>
          <p:cNvPr id="89" name="Picture 88">
            <a:extLst>
              <a:ext uri="{FF2B5EF4-FFF2-40B4-BE49-F238E27FC236}">
                <a16:creationId xmlns:a16="http://schemas.microsoft.com/office/drawing/2014/main" id="{F2CFFE17-0A3C-4CEC-9CB4-E8093F8E6B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500" b="96833" l="2000" r="97000">
                        <a14:foregroundMark x1="22222" y1="23333" x2="26333" y2="53333"/>
                        <a14:foregroundMark x1="37000" y1="16500" x2="37778" y2="17333"/>
                        <a14:foregroundMark x1="37778" y1="45500" x2="35556" y2="57167"/>
                        <a14:foregroundMark x1="21778" y1="86667" x2="33000" y2="96167"/>
                        <a14:foregroundMark x1="6000" y1="94667" x2="24333" y2="91500"/>
                        <a14:foregroundMark x1="2222" y1="95667" x2="16556" y2="96000"/>
                        <a14:foregroundMark x1="16556" y1="96000" x2="30889" y2="93500"/>
                        <a14:foregroundMark x1="21333" y1="94500" x2="35889" y2="95667"/>
                        <a14:foregroundMark x1="35889" y1="95667" x2="51444" y2="93833"/>
                        <a14:foregroundMark x1="53000" y1="96167" x2="65000" y2="96333"/>
                        <a14:foregroundMark x1="65000" y1="96333" x2="80667" y2="93833"/>
                        <a14:foregroundMark x1="80667" y1="93833" x2="80667" y2="93833"/>
                        <a14:foregroundMark x1="79444" y1="95000" x2="86444" y2="97667"/>
                        <a14:foregroundMark x1="86444" y1="97667" x2="95667" y2="96833"/>
                        <a14:foregroundMark x1="95667" y1="96833" x2="97000" y2="96000"/>
                        <a14:foregroundMark x1="23778" y1="96833" x2="62444" y2="94500"/>
                        <a14:backgroundMark x1="15222" y1="23000" x2="12111" y2="56500"/>
                        <a14:backgroundMark x1="9111" y1="26833" x2="14111" y2="54667"/>
                        <a14:backgroundMark x1="52222" y1="49333" x2="50444" y2="55333"/>
                        <a14:backgroundMark x1="49000" y1="60333" x2="48667" y2="61333"/>
                        <a14:backgroundMark x1="54333" y1="50333" x2="53778" y2="55000"/>
                        <a14:backgroundMark x1="55556" y1="50000" x2="54222" y2="53833"/>
                        <a14:backgroundMark x1="52556" y1="52000" x2="48667" y2="58833"/>
                        <a14:backgroundMark x1="55111" y1="45000" x2="52444" y2="54167"/>
                        <a14:backgroundMark x1="78667" y1="76000" x2="78667" y2="76000"/>
                        <a14:backgroundMark x1="78889" y1="80500" x2="82667" y2="77000"/>
                        <a14:backgroundMark x1="84778" y1="77833" x2="86222" y2="77333"/>
                        <a14:backgroundMark x1="78889" y1="80000" x2="84444" y2="75500"/>
                        <a14:backgroundMark x1="78889" y1="80500" x2="78889" y2="80500"/>
                        <a14:backgroundMark x1="52000" y1="71000" x2="52778" y2="72500"/>
                      </a14:backgroundRemoval>
                    </a14:imgEffect>
                  </a14:imgLayer>
                </a14:imgProps>
              </a:ext>
            </a:extLst>
          </a:blip>
          <a:srcRect t="12302"/>
          <a:stretch/>
        </p:blipFill>
        <p:spPr>
          <a:xfrm>
            <a:off x="11079860" y="1581211"/>
            <a:ext cx="3909046" cy="2285431"/>
          </a:xfrm>
          <a:prstGeom prst="rect">
            <a:avLst/>
          </a:prstGeom>
          <a:effectLst>
            <a:outerShdw blurRad="50800" dist="38100" dir="10800000" algn="r" rotWithShape="0">
              <a:prstClr val="black">
                <a:alpha val="40000"/>
              </a:prstClr>
            </a:outerShdw>
          </a:effectLst>
        </p:spPr>
      </p:pic>
      <p:sp>
        <p:nvSpPr>
          <p:cNvPr id="90" name="TextBox 89">
            <a:extLst>
              <a:ext uri="{FF2B5EF4-FFF2-40B4-BE49-F238E27FC236}">
                <a16:creationId xmlns:a16="http://schemas.microsoft.com/office/drawing/2014/main" id="{3F11B875-FD25-4F69-8AAC-A3532B118B09}"/>
              </a:ext>
            </a:extLst>
          </p:cNvPr>
          <p:cNvSpPr txBox="1"/>
          <p:nvPr/>
        </p:nvSpPr>
        <p:spPr>
          <a:xfrm>
            <a:off x="-6878371" y="989987"/>
            <a:ext cx="8021371" cy="584775"/>
          </a:xfrm>
          <a:prstGeom prst="rect">
            <a:avLst/>
          </a:prstGeom>
          <a:noFill/>
        </p:spPr>
        <p:txBody>
          <a:bodyPr wrap="square">
            <a:spAutoFit/>
          </a:bodyPr>
          <a:lstStyle/>
          <a:p>
            <a:pPr algn="just"/>
            <a:r>
              <a:rPr kumimoji="0" lang="en-US" sz="3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Mỗi</a:t>
            </a:r>
            <a:r>
              <a:rPr kumimoji="0" lang="en-US" sz="3200" b="1" i="0" u="none" strike="noStrike" kern="0" cap="none" spc="0" normalizeH="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nhóm thực hiện các nhiệm vụ sau: </a:t>
            </a:r>
          </a:p>
        </p:txBody>
      </p:sp>
    </p:spTree>
    <p:extLst>
      <p:ext uri="{BB962C8B-B14F-4D97-AF65-F5344CB8AC3E}">
        <p14:creationId xmlns:p14="http://schemas.microsoft.com/office/powerpoint/2010/main" val="3684123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5" presetClass="entr" presetSubtype="0" fill="hold" nodeType="withEffect">
                                      <p:stCondLst>
                                        <p:cond delay="0"/>
                                      </p:stCondLst>
                                      <p:childTnLst>
                                        <p:set>
                                          <p:cBhvr>
                                            <p:cTn id="12" dur="1" fill="hold">
                                              <p:stCondLst>
                                                <p:cond delay="0"/>
                                              </p:stCondLst>
                                            </p:cTn>
                                            <p:tgtEl>
                                              <p:spTgt spid="2116"/>
                                            </p:tgtEl>
                                            <p:attrNameLst>
                                              <p:attrName>style.visibility</p:attrName>
                                            </p:attrNameLst>
                                          </p:cBhvr>
                                          <p:to>
                                            <p:strVal val="visible"/>
                                          </p:to>
                                        </p:set>
                                        <p:animEffect transition="in" filter="fade">
                                          <p:cBhvr>
                                            <p:cTn id="13" dur="2000"/>
                                            <p:tgtEl>
                                              <p:spTgt spid="2116"/>
                                            </p:tgtEl>
                                          </p:cBhvr>
                                        </p:animEffect>
                                        <p:anim calcmode="lin" valueType="num">
                                          <p:cBhvr>
                                            <p:cTn id="14" dur="2000" fill="hold"/>
                                            <p:tgtEl>
                                              <p:spTgt spid="2116"/>
                                            </p:tgtEl>
                                            <p:attrNameLst>
                                              <p:attrName>ppt_w</p:attrName>
                                            </p:attrNameLst>
                                          </p:cBhvr>
                                          <p:tavLst>
                                            <p:tav tm="0" fmla="#ppt_w*sin(2.5*pi*$)">
                                              <p:val>
                                                <p:fltVal val="0"/>
                                              </p:val>
                                            </p:tav>
                                            <p:tav tm="100000">
                                              <p:val>
                                                <p:fltVal val="1"/>
                                              </p:val>
                                            </p:tav>
                                          </p:tavLst>
                                        </p:anim>
                                        <p:anim calcmode="lin" valueType="num">
                                          <p:cBhvr>
                                            <p:cTn id="15" dur="2000" fill="hold"/>
                                            <p:tgtEl>
                                              <p:spTgt spid="2116"/>
                                            </p:tgtEl>
                                            <p:attrNameLst>
                                              <p:attrName>ppt_h</p:attrName>
                                            </p:attrNameLst>
                                          </p:cBhvr>
                                          <p:tavLst>
                                            <p:tav tm="0">
                                              <p:val>
                                                <p:strVal val="#ppt_h"/>
                                              </p:val>
                                            </p:tav>
                                            <p:tav tm="100000">
                                              <p:val>
                                                <p:strVal val="#ppt_h"/>
                                              </p:val>
                                            </p:tav>
                                          </p:tavLst>
                                        </p:anim>
                                      </p:childTnLst>
                                    </p:cTn>
                                  </p:par>
                                  <p:par>
                                    <p:cTn id="16" presetID="45" presetClass="entr" presetSubtype="0" fill="hold" nodeType="withEffect">
                                      <p:stCondLst>
                                        <p:cond delay="0"/>
                                      </p:stCondLst>
                                      <p:childTnLst>
                                        <p:set>
                                          <p:cBhvr>
                                            <p:cTn id="17" dur="1" fill="hold">
                                              <p:stCondLst>
                                                <p:cond delay="0"/>
                                              </p:stCondLst>
                                            </p:cTn>
                                            <p:tgtEl>
                                              <p:spTgt spid="2120"/>
                                            </p:tgtEl>
                                            <p:attrNameLst>
                                              <p:attrName>style.visibility</p:attrName>
                                            </p:attrNameLst>
                                          </p:cBhvr>
                                          <p:to>
                                            <p:strVal val="visible"/>
                                          </p:to>
                                        </p:set>
                                        <p:animEffect transition="in" filter="fade">
                                          <p:cBhvr>
                                            <p:cTn id="18" dur="2000"/>
                                            <p:tgtEl>
                                              <p:spTgt spid="2120"/>
                                            </p:tgtEl>
                                          </p:cBhvr>
                                        </p:animEffect>
                                        <p:anim calcmode="lin" valueType="num">
                                          <p:cBhvr>
                                            <p:cTn id="19" dur="2000" fill="hold"/>
                                            <p:tgtEl>
                                              <p:spTgt spid="2120"/>
                                            </p:tgtEl>
                                            <p:attrNameLst>
                                              <p:attrName>ppt_w</p:attrName>
                                            </p:attrNameLst>
                                          </p:cBhvr>
                                          <p:tavLst>
                                            <p:tav tm="0" fmla="#ppt_w*sin(2.5*pi*$)">
                                              <p:val>
                                                <p:fltVal val="0"/>
                                              </p:val>
                                            </p:tav>
                                            <p:tav tm="100000">
                                              <p:val>
                                                <p:fltVal val="1"/>
                                              </p:val>
                                            </p:tav>
                                          </p:tavLst>
                                        </p:anim>
                                        <p:anim calcmode="lin" valueType="num">
                                          <p:cBhvr>
                                            <p:cTn id="20" dur="2000" fill="hold"/>
                                            <p:tgtEl>
                                              <p:spTgt spid="2120"/>
                                            </p:tgtEl>
                                            <p:attrNameLst>
                                              <p:attrName>ppt_h</p:attrName>
                                            </p:attrNameLst>
                                          </p:cBhvr>
                                          <p:tavLst>
                                            <p:tav tm="0">
                                              <p:val>
                                                <p:strVal val="#ppt_h"/>
                                              </p:val>
                                            </p:tav>
                                            <p:tav tm="100000">
                                              <p:val>
                                                <p:strVal val="#ppt_h"/>
                                              </p:val>
                                            </p:tav>
                                          </p:tavLst>
                                        </p:anim>
                                      </p:childTnLst>
                                    </p:cTn>
                                  </p:par>
                                  <p:par>
                                    <p:cTn id="21" presetID="45"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2000"/>
                                            <p:tgtEl>
                                              <p:spTgt spid="74"/>
                                            </p:tgtEl>
                                          </p:cBhvr>
                                        </p:animEffect>
                                        <p:anim calcmode="lin" valueType="num">
                                          <p:cBhvr>
                                            <p:cTn id="24" dur="2000" fill="hold"/>
                                            <p:tgtEl>
                                              <p:spTgt spid="74"/>
                                            </p:tgtEl>
                                            <p:attrNameLst>
                                              <p:attrName>ppt_w</p:attrName>
                                            </p:attrNameLst>
                                          </p:cBhvr>
                                          <p:tavLst>
                                            <p:tav tm="0" fmla="#ppt_w*sin(2.5*pi*$)">
                                              <p:val>
                                                <p:fltVal val="0"/>
                                              </p:val>
                                            </p:tav>
                                            <p:tav tm="100000">
                                              <p:val>
                                                <p:fltVal val="1"/>
                                              </p:val>
                                            </p:tav>
                                          </p:tavLst>
                                        </p:anim>
                                        <p:anim calcmode="lin" valueType="num">
                                          <p:cBhvr>
                                            <p:cTn id="25" dur="2000" fill="hold"/>
                                            <p:tgtEl>
                                              <p:spTgt spid="74"/>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2000"/>
                                            <p:tgtEl>
                                              <p:spTgt spid="78"/>
                                            </p:tgtEl>
                                          </p:cBhvr>
                                        </p:animEffect>
                                        <p:anim calcmode="lin" valueType="num">
                                          <p:cBhvr>
                                            <p:cTn id="29" dur="2000" fill="hold"/>
                                            <p:tgtEl>
                                              <p:spTgt spid="78"/>
                                            </p:tgtEl>
                                            <p:attrNameLst>
                                              <p:attrName>ppt_w</p:attrName>
                                            </p:attrNameLst>
                                          </p:cBhvr>
                                          <p:tavLst>
                                            <p:tav tm="0" fmla="#ppt_w*sin(2.5*pi*$)">
                                              <p:val>
                                                <p:fltVal val="0"/>
                                              </p:val>
                                            </p:tav>
                                            <p:tav tm="100000">
                                              <p:val>
                                                <p:fltVal val="1"/>
                                              </p:val>
                                            </p:tav>
                                          </p:tavLst>
                                        </p:anim>
                                        <p:anim calcmode="lin" valueType="num">
                                          <p:cBhvr>
                                            <p:cTn id="30" dur="2000" fill="hold"/>
                                            <p:tgtEl>
                                              <p:spTgt spid="78"/>
                                            </p:tgtEl>
                                            <p:attrNameLst>
                                              <p:attrName>ppt_h</p:attrName>
                                            </p:attrNameLst>
                                          </p:cBhvr>
                                          <p:tavLst>
                                            <p:tav tm="0">
                                              <p:val>
                                                <p:strVal val="#ppt_h"/>
                                              </p:val>
                                            </p:tav>
                                            <p:tav tm="100000">
                                              <p:val>
                                                <p:strVal val="#ppt_h"/>
                                              </p:val>
                                            </p:tav>
                                          </p:tavLst>
                                        </p:anim>
                                      </p:childTnLst>
                                    </p:cTn>
                                  </p:par>
                                  <p:par>
                                    <p:cTn id="31" presetID="45" presetClass="entr" presetSubtype="0" fill="hold" nodeType="withEffect">
                                      <p:stCondLst>
                                        <p:cond delay="0"/>
                                      </p:stCondLst>
                                      <p:childTnLst>
                                        <p:set>
                                          <p:cBhvr>
                                            <p:cTn id="32" dur="1" fill="hold">
                                              <p:stCondLst>
                                                <p:cond delay="0"/>
                                              </p:stCondLst>
                                            </p:cTn>
                                            <p:tgtEl>
                                              <p:spTgt spid="2124"/>
                                            </p:tgtEl>
                                            <p:attrNameLst>
                                              <p:attrName>style.visibility</p:attrName>
                                            </p:attrNameLst>
                                          </p:cBhvr>
                                          <p:to>
                                            <p:strVal val="visible"/>
                                          </p:to>
                                        </p:set>
                                        <p:animEffect transition="in" filter="fade">
                                          <p:cBhvr>
                                            <p:cTn id="33" dur="2000"/>
                                            <p:tgtEl>
                                              <p:spTgt spid="2124"/>
                                            </p:tgtEl>
                                          </p:cBhvr>
                                        </p:animEffect>
                                        <p:anim calcmode="lin" valueType="num">
                                          <p:cBhvr>
                                            <p:cTn id="34" dur="2000" fill="hold"/>
                                            <p:tgtEl>
                                              <p:spTgt spid="2124"/>
                                            </p:tgtEl>
                                            <p:attrNameLst>
                                              <p:attrName>ppt_w</p:attrName>
                                            </p:attrNameLst>
                                          </p:cBhvr>
                                          <p:tavLst>
                                            <p:tav tm="0" fmla="#ppt_w*sin(2.5*pi*$)">
                                              <p:val>
                                                <p:fltVal val="0"/>
                                              </p:val>
                                            </p:tav>
                                            <p:tav tm="100000">
                                              <p:val>
                                                <p:fltVal val="1"/>
                                              </p:val>
                                            </p:tav>
                                          </p:tavLst>
                                        </p:anim>
                                        <p:anim calcmode="lin" valueType="num">
                                          <p:cBhvr>
                                            <p:cTn id="35" dur="2000" fill="hold"/>
                                            <p:tgtEl>
                                              <p:spTgt spid="2124"/>
                                            </p:tgtEl>
                                            <p:attrNameLst>
                                              <p:attrName>ppt_h</p:attrName>
                                            </p:attrNameLst>
                                          </p:cBhvr>
                                          <p:tavLst>
                                            <p:tav tm="0">
                                              <p:val>
                                                <p:strVal val="#ppt_h"/>
                                              </p:val>
                                            </p:tav>
                                            <p:tav tm="100000">
                                              <p:val>
                                                <p:strVal val="#ppt_h"/>
                                              </p:val>
                                            </p:tav>
                                          </p:tavLst>
                                        </p:anim>
                                      </p:childTnLst>
                                    </p:cTn>
                                  </p:par>
                                  <p:par>
                                    <p:cTn id="36" presetID="45" presetClass="entr" presetSubtype="0" fill="hold"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fade">
                                          <p:cBhvr>
                                            <p:cTn id="38" dur="2000"/>
                                            <p:tgtEl>
                                              <p:spTgt spid="66"/>
                                            </p:tgtEl>
                                          </p:cBhvr>
                                        </p:animEffect>
                                        <p:anim calcmode="lin" valueType="num">
                                          <p:cBhvr>
                                            <p:cTn id="39" dur="2000" fill="hold"/>
                                            <p:tgtEl>
                                              <p:spTgt spid="66"/>
                                            </p:tgtEl>
                                            <p:attrNameLst>
                                              <p:attrName>ppt_w</p:attrName>
                                            </p:attrNameLst>
                                          </p:cBhvr>
                                          <p:tavLst>
                                            <p:tav tm="0" fmla="#ppt_w*sin(2.5*pi*$)">
                                              <p:val>
                                                <p:fltVal val="0"/>
                                              </p:val>
                                            </p:tav>
                                            <p:tav tm="100000">
                                              <p:val>
                                                <p:fltVal val="1"/>
                                              </p:val>
                                            </p:tav>
                                          </p:tavLst>
                                        </p:anim>
                                        <p:anim calcmode="lin" valueType="num">
                                          <p:cBhvr>
                                            <p:cTn id="40" dur="2000" fill="hold"/>
                                            <p:tgtEl>
                                              <p:spTgt spid="66"/>
                                            </p:tgtEl>
                                            <p:attrNameLst>
                                              <p:attrName>ppt_h</p:attrName>
                                            </p:attrNameLst>
                                          </p:cBhvr>
                                          <p:tavLst>
                                            <p:tav tm="0">
                                              <p:val>
                                                <p:strVal val="#ppt_h"/>
                                              </p:val>
                                            </p:tav>
                                            <p:tav tm="100000">
                                              <p:val>
                                                <p:strVal val="#ppt_h"/>
                                              </p:val>
                                            </p:tav>
                                          </p:tavLst>
                                        </p:anim>
                                      </p:childTnLst>
                                    </p:cTn>
                                  </p:par>
                                  <p:par>
                                    <p:cTn id="41" presetID="45" presetClass="entr" presetSubtype="0" fill="hold"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2000"/>
                                            <p:tgtEl>
                                              <p:spTgt spid="70"/>
                                            </p:tgtEl>
                                          </p:cBhvr>
                                        </p:animEffect>
                                        <p:anim calcmode="lin" valueType="num">
                                          <p:cBhvr>
                                            <p:cTn id="44" dur="2000" fill="hold"/>
                                            <p:tgtEl>
                                              <p:spTgt spid="70"/>
                                            </p:tgtEl>
                                            <p:attrNameLst>
                                              <p:attrName>ppt_w</p:attrName>
                                            </p:attrNameLst>
                                          </p:cBhvr>
                                          <p:tavLst>
                                            <p:tav tm="0" fmla="#ppt_w*sin(2.5*pi*$)">
                                              <p:val>
                                                <p:fltVal val="0"/>
                                              </p:val>
                                            </p:tav>
                                            <p:tav tm="100000">
                                              <p:val>
                                                <p:fltVal val="1"/>
                                              </p:val>
                                            </p:tav>
                                          </p:tavLst>
                                        </p:anim>
                                        <p:anim calcmode="lin" valueType="num">
                                          <p:cBhvr>
                                            <p:cTn id="45" dur="2000" fill="hold"/>
                                            <p:tgtEl>
                                              <p:spTgt spid="70"/>
                                            </p:tgtEl>
                                            <p:attrNameLst>
                                              <p:attrName>ppt_h</p:attrName>
                                            </p:attrNameLst>
                                          </p:cBhvr>
                                          <p:tavLst>
                                            <p:tav tm="0">
                                              <p:val>
                                                <p:strVal val="#ppt_h"/>
                                              </p:val>
                                            </p:tav>
                                            <p:tav tm="100000">
                                              <p:val>
                                                <p:strVal val="#ppt_h"/>
                                              </p:val>
                                            </p:tav>
                                          </p:tavLst>
                                        </p:anim>
                                      </p:childTnLst>
                                    </p:cTn>
                                  </p:par>
                                  <p:par>
                                    <p:cTn id="46" presetID="45" presetClass="entr" presetSubtype="0" fill="hold" nodeType="withEffect">
                                      <p:stCondLst>
                                        <p:cond delay="0"/>
                                      </p:stCondLst>
                                      <p:childTnLst>
                                        <p:set>
                                          <p:cBhvr>
                                            <p:cTn id="47" dur="1" fill="hold">
                                              <p:stCondLst>
                                                <p:cond delay="0"/>
                                              </p:stCondLst>
                                            </p:cTn>
                                            <p:tgtEl>
                                              <p:spTgt spid="2128"/>
                                            </p:tgtEl>
                                            <p:attrNameLst>
                                              <p:attrName>style.visibility</p:attrName>
                                            </p:attrNameLst>
                                          </p:cBhvr>
                                          <p:to>
                                            <p:strVal val="visible"/>
                                          </p:to>
                                        </p:set>
                                        <p:animEffect transition="in" filter="fade">
                                          <p:cBhvr>
                                            <p:cTn id="48" dur="2000"/>
                                            <p:tgtEl>
                                              <p:spTgt spid="2128"/>
                                            </p:tgtEl>
                                          </p:cBhvr>
                                        </p:animEffect>
                                        <p:anim calcmode="lin" valueType="num">
                                          <p:cBhvr>
                                            <p:cTn id="49" dur="2000" fill="hold"/>
                                            <p:tgtEl>
                                              <p:spTgt spid="2128"/>
                                            </p:tgtEl>
                                            <p:attrNameLst>
                                              <p:attrName>ppt_w</p:attrName>
                                            </p:attrNameLst>
                                          </p:cBhvr>
                                          <p:tavLst>
                                            <p:tav tm="0" fmla="#ppt_w*sin(2.5*pi*$)">
                                              <p:val>
                                                <p:fltVal val="0"/>
                                              </p:val>
                                            </p:tav>
                                            <p:tav tm="100000">
                                              <p:val>
                                                <p:fltVal val="1"/>
                                              </p:val>
                                            </p:tav>
                                          </p:tavLst>
                                        </p:anim>
                                        <p:anim calcmode="lin" valueType="num">
                                          <p:cBhvr>
                                            <p:cTn id="50" dur="2000" fill="hold"/>
                                            <p:tgtEl>
                                              <p:spTgt spid="2128"/>
                                            </p:tgtEl>
                                            <p:attrNameLst>
                                              <p:attrName>ppt_h</p:attrName>
                                            </p:attrNameLst>
                                          </p:cBhvr>
                                          <p:tavLst>
                                            <p:tav tm="0">
                                              <p:val>
                                                <p:strVal val="#ppt_h"/>
                                              </p:val>
                                            </p:tav>
                                            <p:tav tm="100000">
                                              <p:val>
                                                <p:strVal val="#ppt_h"/>
                                              </p:val>
                                            </p:tav>
                                          </p:tavLst>
                                        </p:anim>
                                      </p:childTnLst>
                                    </p:cTn>
                                  </p:par>
                                  <p:par>
                                    <p:cTn id="51" presetID="45" presetClass="entr" presetSubtype="0" fill="hold" nodeType="withEffect">
                                      <p:stCondLst>
                                        <p:cond delay="0"/>
                                      </p:stCondLst>
                                      <p:childTnLst>
                                        <p:set>
                                          <p:cBhvr>
                                            <p:cTn id="52" dur="1" fill="hold">
                                              <p:stCondLst>
                                                <p:cond delay="0"/>
                                              </p:stCondLst>
                                            </p:cTn>
                                            <p:tgtEl>
                                              <p:spTgt spid="2132"/>
                                            </p:tgtEl>
                                            <p:attrNameLst>
                                              <p:attrName>style.visibility</p:attrName>
                                            </p:attrNameLst>
                                          </p:cBhvr>
                                          <p:to>
                                            <p:strVal val="visible"/>
                                          </p:to>
                                        </p:set>
                                        <p:animEffect transition="in" filter="fade">
                                          <p:cBhvr>
                                            <p:cTn id="53" dur="2000"/>
                                            <p:tgtEl>
                                              <p:spTgt spid="2132"/>
                                            </p:tgtEl>
                                          </p:cBhvr>
                                        </p:animEffect>
                                        <p:anim calcmode="lin" valueType="num">
                                          <p:cBhvr>
                                            <p:cTn id="54" dur="2000" fill="hold"/>
                                            <p:tgtEl>
                                              <p:spTgt spid="2132"/>
                                            </p:tgtEl>
                                            <p:attrNameLst>
                                              <p:attrName>ppt_w</p:attrName>
                                            </p:attrNameLst>
                                          </p:cBhvr>
                                          <p:tavLst>
                                            <p:tav tm="0" fmla="#ppt_w*sin(2.5*pi*$)">
                                              <p:val>
                                                <p:fltVal val="0"/>
                                              </p:val>
                                            </p:tav>
                                            <p:tav tm="100000">
                                              <p:val>
                                                <p:fltVal val="1"/>
                                              </p:val>
                                            </p:tav>
                                          </p:tavLst>
                                        </p:anim>
                                        <p:anim calcmode="lin" valueType="num">
                                          <p:cBhvr>
                                            <p:cTn id="55" dur="2000" fill="hold"/>
                                            <p:tgtEl>
                                              <p:spTgt spid="2132"/>
                                            </p:tgtEl>
                                            <p:attrNameLst>
                                              <p:attrName>ppt_h</p:attrName>
                                            </p:attrNameLst>
                                          </p:cBhvr>
                                          <p:tavLst>
                                            <p:tav tm="0">
                                              <p:val>
                                                <p:strVal val="#ppt_h"/>
                                              </p:val>
                                            </p:tav>
                                            <p:tav tm="100000">
                                              <p:val>
                                                <p:strVal val="#ppt_h"/>
                                              </p:val>
                                            </p:tav>
                                          </p:tavLst>
                                        </p:anim>
                                      </p:childTnLst>
                                    </p:cTn>
                                  </p:par>
                                  <p:par>
                                    <p:cTn id="56" presetID="2" presetClass="entr" presetSubtype="4" accel="47000" fill="hold" nodeType="withEffect" p14:presetBounceEnd="49000">
                                      <p:stCondLst>
                                        <p:cond delay="0"/>
                                      </p:stCondLst>
                                      <p:childTnLst>
                                        <p:set>
                                          <p:cBhvr>
                                            <p:cTn id="57" dur="1" fill="hold">
                                              <p:stCondLst>
                                                <p:cond delay="0"/>
                                              </p:stCondLst>
                                            </p:cTn>
                                            <p:tgtEl>
                                              <p:spTgt spid="2075"/>
                                            </p:tgtEl>
                                            <p:attrNameLst>
                                              <p:attrName>style.visibility</p:attrName>
                                            </p:attrNameLst>
                                          </p:cBhvr>
                                          <p:to>
                                            <p:strVal val="visible"/>
                                          </p:to>
                                        </p:set>
                                        <p:anim calcmode="lin" valueType="num" p14:bounceEnd="49000">
                                          <p:cBhvr additive="base">
                                            <p:cTn id="58" dur="1500" fill="hold"/>
                                            <p:tgtEl>
                                              <p:spTgt spid="2075"/>
                                            </p:tgtEl>
                                            <p:attrNameLst>
                                              <p:attrName>ppt_x</p:attrName>
                                            </p:attrNameLst>
                                          </p:cBhvr>
                                          <p:tavLst>
                                            <p:tav tm="0">
                                              <p:val>
                                                <p:strVal val="#ppt_x"/>
                                              </p:val>
                                            </p:tav>
                                            <p:tav tm="100000">
                                              <p:val>
                                                <p:strVal val="#ppt_x"/>
                                              </p:val>
                                            </p:tav>
                                          </p:tavLst>
                                        </p:anim>
                                        <p:anim calcmode="lin" valueType="num" p14:bounceEnd="49000">
                                          <p:cBhvr additive="base">
                                            <p:cTn id="59" dur="1500" fill="hold"/>
                                            <p:tgtEl>
                                              <p:spTgt spid="2075"/>
                                            </p:tgtEl>
                                            <p:attrNameLst>
                                              <p:attrName>ppt_y</p:attrName>
                                            </p:attrNameLst>
                                          </p:cBhvr>
                                          <p:tavLst>
                                            <p:tav tm="0">
                                              <p:val>
                                                <p:strVal val="1+#ppt_h/2"/>
                                              </p:val>
                                            </p:tav>
                                            <p:tav tm="100000">
                                              <p:val>
                                                <p:strVal val="#ppt_y"/>
                                              </p:val>
                                            </p:tav>
                                          </p:tavLst>
                                        </p:anim>
                                      </p:childTnLst>
                                    </p:cTn>
                                  </p:par>
                                  <p:par>
                                    <p:cTn id="60" presetID="32" presetClass="emph" presetSubtype="0" repeatCount="indefinite" fill="hold" nodeType="withEffect">
                                      <p:stCondLst>
                                        <p:cond delay="0"/>
                                      </p:stCondLst>
                                      <p:childTnLst>
                                        <p:animRot by="120000">
                                          <p:cBhvr>
                                            <p:cTn id="61" dur="150" fill="hold">
                                              <p:stCondLst>
                                                <p:cond delay="0"/>
                                              </p:stCondLst>
                                            </p:cTn>
                                            <p:tgtEl>
                                              <p:spTgt spid="2075"/>
                                            </p:tgtEl>
                                            <p:attrNameLst>
                                              <p:attrName>r</p:attrName>
                                            </p:attrNameLst>
                                          </p:cBhvr>
                                        </p:animRot>
                                        <p:animRot by="-240000">
                                          <p:cBhvr>
                                            <p:cTn id="62" dur="300" fill="hold">
                                              <p:stCondLst>
                                                <p:cond delay="300"/>
                                              </p:stCondLst>
                                            </p:cTn>
                                            <p:tgtEl>
                                              <p:spTgt spid="2075"/>
                                            </p:tgtEl>
                                            <p:attrNameLst>
                                              <p:attrName>r</p:attrName>
                                            </p:attrNameLst>
                                          </p:cBhvr>
                                        </p:animRot>
                                        <p:animRot by="240000">
                                          <p:cBhvr>
                                            <p:cTn id="63" dur="300" fill="hold">
                                              <p:stCondLst>
                                                <p:cond delay="600"/>
                                              </p:stCondLst>
                                            </p:cTn>
                                            <p:tgtEl>
                                              <p:spTgt spid="2075"/>
                                            </p:tgtEl>
                                            <p:attrNameLst>
                                              <p:attrName>r</p:attrName>
                                            </p:attrNameLst>
                                          </p:cBhvr>
                                        </p:animRot>
                                        <p:animRot by="-240000">
                                          <p:cBhvr>
                                            <p:cTn id="64" dur="300" fill="hold">
                                              <p:stCondLst>
                                                <p:cond delay="900"/>
                                              </p:stCondLst>
                                            </p:cTn>
                                            <p:tgtEl>
                                              <p:spTgt spid="2075"/>
                                            </p:tgtEl>
                                            <p:attrNameLst>
                                              <p:attrName>r</p:attrName>
                                            </p:attrNameLst>
                                          </p:cBhvr>
                                        </p:animRot>
                                        <p:animRot by="120000">
                                          <p:cBhvr>
                                            <p:cTn id="65" dur="300" fill="hold">
                                              <p:stCondLst>
                                                <p:cond delay="1200"/>
                                              </p:stCondLst>
                                            </p:cTn>
                                            <p:tgtEl>
                                              <p:spTgt spid="2075"/>
                                            </p:tgtEl>
                                            <p:attrNameLst>
                                              <p:attrName>r</p:attrName>
                                            </p:attrNameLst>
                                          </p:cBhvr>
                                        </p:animRot>
                                      </p:childTnLst>
                                    </p:cTn>
                                  </p:par>
                                  <p:par>
                                    <p:cTn id="66" presetID="2" presetClass="entr" presetSubtype="4" accel="47000" fill="hold" nodeType="withEffect" p14:presetBounceEnd="49000">
                                      <p:stCondLst>
                                        <p:cond delay="300"/>
                                      </p:stCondLst>
                                      <p:childTnLst>
                                        <p:set>
                                          <p:cBhvr>
                                            <p:cTn id="67" dur="1" fill="hold">
                                              <p:stCondLst>
                                                <p:cond delay="0"/>
                                              </p:stCondLst>
                                            </p:cTn>
                                            <p:tgtEl>
                                              <p:spTgt spid="2087"/>
                                            </p:tgtEl>
                                            <p:attrNameLst>
                                              <p:attrName>style.visibility</p:attrName>
                                            </p:attrNameLst>
                                          </p:cBhvr>
                                          <p:to>
                                            <p:strVal val="visible"/>
                                          </p:to>
                                        </p:set>
                                        <p:anim calcmode="lin" valueType="num" p14:bounceEnd="49000">
                                          <p:cBhvr additive="base">
                                            <p:cTn id="68" dur="1000" fill="hold"/>
                                            <p:tgtEl>
                                              <p:spTgt spid="2087"/>
                                            </p:tgtEl>
                                            <p:attrNameLst>
                                              <p:attrName>ppt_x</p:attrName>
                                            </p:attrNameLst>
                                          </p:cBhvr>
                                          <p:tavLst>
                                            <p:tav tm="0">
                                              <p:val>
                                                <p:strVal val="#ppt_x"/>
                                              </p:val>
                                            </p:tav>
                                            <p:tav tm="100000">
                                              <p:val>
                                                <p:strVal val="#ppt_x"/>
                                              </p:val>
                                            </p:tav>
                                          </p:tavLst>
                                        </p:anim>
                                        <p:anim calcmode="lin" valueType="num" p14:bounceEnd="49000">
                                          <p:cBhvr additive="base">
                                            <p:cTn id="69" dur="1000" fill="hold"/>
                                            <p:tgtEl>
                                              <p:spTgt spid="2087"/>
                                            </p:tgtEl>
                                            <p:attrNameLst>
                                              <p:attrName>ppt_y</p:attrName>
                                            </p:attrNameLst>
                                          </p:cBhvr>
                                          <p:tavLst>
                                            <p:tav tm="0">
                                              <p:val>
                                                <p:strVal val="1+#ppt_h/2"/>
                                              </p:val>
                                            </p:tav>
                                            <p:tav tm="100000">
                                              <p:val>
                                                <p:strVal val="#ppt_y"/>
                                              </p:val>
                                            </p:tav>
                                          </p:tavLst>
                                        </p:anim>
                                      </p:childTnLst>
                                    </p:cTn>
                                  </p:par>
                                  <p:par>
                                    <p:cTn id="70" presetID="32" presetClass="emph" presetSubtype="0" repeatCount="indefinite" fill="hold" nodeType="withEffect">
                                      <p:stCondLst>
                                        <p:cond delay="400"/>
                                      </p:stCondLst>
                                      <p:childTnLst>
                                        <p:animRot by="120000">
                                          <p:cBhvr>
                                            <p:cTn id="71" dur="100" fill="hold">
                                              <p:stCondLst>
                                                <p:cond delay="0"/>
                                              </p:stCondLst>
                                            </p:cTn>
                                            <p:tgtEl>
                                              <p:spTgt spid="2087"/>
                                            </p:tgtEl>
                                            <p:attrNameLst>
                                              <p:attrName>r</p:attrName>
                                            </p:attrNameLst>
                                          </p:cBhvr>
                                        </p:animRot>
                                        <p:animRot by="-240000">
                                          <p:cBhvr>
                                            <p:cTn id="72" dur="200" fill="hold">
                                              <p:stCondLst>
                                                <p:cond delay="200"/>
                                              </p:stCondLst>
                                            </p:cTn>
                                            <p:tgtEl>
                                              <p:spTgt spid="2087"/>
                                            </p:tgtEl>
                                            <p:attrNameLst>
                                              <p:attrName>r</p:attrName>
                                            </p:attrNameLst>
                                          </p:cBhvr>
                                        </p:animRot>
                                        <p:animRot by="240000">
                                          <p:cBhvr>
                                            <p:cTn id="73" dur="200" fill="hold">
                                              <p:stCondLst>
                                                <p:cond delay="400"/>
                                              </p:stCondLst>
                                            </p:cTn>
                                            <p:tgtEl>
                                              <p:spTgt spid="2087"/>
                                            </p:tgtEl>
                                            <p:attrNameLst>
                                              <p:attrName>r</p:attrName>
                                            </p:attrNameLst>
                                          </p:cBhvr>
                                        </p:animRot>
                                        <p:animRot by="-240000">
                                          <p:cBhvr>
                                            <p:cTn id="74" dur="200" fill="hold">
                                              <p:stCondLst>
                                                <p:cond delay="600"/>
                                              </p:stCondLst>
                                            </p:cTn>
                                            <p:tgtEl>
                                              <p:spTgt spid="2087"/>
                                            </p:tgtEl>
                                            <p:attrNameLst>
                                              <p:attrName>r</p:attrName>
                                            </p:attrNameLst>
                                          </p:cBhvr>
                                        </p:animRot>
                                        <p:animRot by="120000">
                                          <p:cBhvr>
                                            <p:cTn id="75" dur="200" fill="hold">
                                              <p:stCondLst>
                                                <p:cond delay="800"/>
                                              </p:stCondLst>
                                            </p:cTn>
                                            <p:tgtEl>
                                              <p:spTgt spid="2087"/>
                                            </p:tgtEl>
                                            <p:attrNameLst>
                                              <p:attrName>r</p:attrName>
                                            </p:attrNameLst>
                                          </p:cBhvr>
                                        </p:animRot>
                                      </p:childTnLst>
                                    </p:cTn>
                                  </p:par>
                                  <p:par>
                                    <p:cTn id="76" presetID="2" presetClass="entr" presetSubtype="4" accel="47000" fill="hold" nodeType="withEffect" p14:presetBounceEnd="49000">
                                      <p:stCondLst>
                                        <p:cond delay="600"/>
                                      </p:stCondLst>
                                      <p:childTnLst>
                                        <p:set>
                                          <p:cBhvr>
                                            <p:cTn id="77" dur="1" fill="hold">
                                              <p:stCondLst>
                                                <p:cond delay="0"/>
                                              </p:stCondLst>
                                            </p:cTn>
                                            <p:tgtEl>
                                              <p:spTgt spid="2099"/>
                                            </p:tgtEl>
                                            <p:attrNameLst>
                                              <p:attrName>style.visibility</p:attrName>
                                            </p:attrNameLst>
                                          </p:cBhvr>
                                          <p:to>
                                            <p:strVal val="visible"/>
                                          </p:to>
                                        </p:set>
                                        <p:anim calcmode="lin" valueType="num" p14:bounceEnd="49000">
                                          <p:cBhvr additive="base">
                                            <p:cTn id="78" dur="1300" fill="hold"/>
                                            <p:tgtEl>
                                              <p:spTgt spid="2099"/>
                                            </p:tgtEl>
                                            <p:attrNameLst>
                                              <p:attrName>ppt_x</p:attrName>
                                            </p:attrNameLst>
                                          </p:cBhvr>
                                          <p:tavLst>
                                            <p:tav tm="0">
                                              <p:val>
                                                <p:strVal val="#ppt_x"/>
                                              </p:val>
                                            </p:tav>
                                            <p:tav tm="100000">
                                              <p:val>
                                                <p:strVal val="#ppt_x"/>
                                              </p:val>
                                            </p:tav>
                                          </p:tavLst>
                                        </p:anim>
                                        <p:anim calcmode="lin" valueType="num" p14:bounceEnd="49000">
                                          <p:cBhvr additive="base">
                                            <p:cTn id="79" dur="1300" fill="hold"/>
                                            <p:tgtEl>
                                              <p:spTgt spid="2099"/>
                                            </p:tgtEl>
                                            <p:attrNameLst>
                                              <p:attrName>ppt_y</p:attrName>
                                            </p:attrNameLst>
                                          </p:cBhvr>
                                          <p:tavLst>
                                            <p:tav tm="0">
                                              <p:val>
                                                <p:strVal val="1+#ppt_h/2"/>
                                              </p:val>
                                            </p:tav>
                                            <p:tav tm="100000">
                                              <p:val>
                                                <p:strVal val="#ppt_y"/>
                                              </p:val>
                                            </p:tav>
                                          </p:tavLst>
                                        </p:anim>
                                      </p:childTnLst>
                                    </p:cTn>
                                  </p:par>
                                  <p:par>
                                    <p:cTn id="80" presetID="32" presetClass="emph" presetSubtype="0" repeatCount="indefinite" fill="hold" nodeType="withEffect">
                                      <p:stCondLst>
                                        <p:cond delay="700"/>
                                      </p:stCondLst>
                                      <p:childTnLst>
                                        <p:animRot by="120000">
                                          <p:cBhvr>
                                            <p:cTn id="81" dur="130" fill="hold">
                                              <p:stCondLst>
                                                <p:cond delay="0"/>
                                              </p:stCondLst>
                                            </p:cTn>
                                            <p:tgtEl>
                                              <p:spTgt spid="2099"/>
                                            </p:tgtEl>
                                            <p:attrNameLst>
                                              <p:attrName>r</p:attrName>
                                            </p:attrNameLst>
                                          </p:cBhvr>
                                        </p:animRot>
                                        <p:animRot by="-240000">
                                          <p:cBhvr>
                                            <p:cTn id="82" dur="260" fill="hold">
                                              <p:stCondLst>
                                                <p:cond delay="260"/>
                                              </p:stCondLst>
                                            </p:cTn>
                                            <p:tgtEl>
                                              <p:spTgt spid="2099"/>
                                            </p:tgtEl>
                                            <p:attrNameLst>
                                              <p:attrName>r</p:attrName>
                                            </p:attrNameLst>
                                          </p:cBhvr>
                                        </p:animRot>
                                        <p:animRot by="240000">
                                          <p:cBhvr>
                                            <p:cTn id="83" dur="260" fill="hold">
                                              <p:stCondLst>
                                                <p:cond delay="520"/>
                                              </p:stCondLst>
                                            </p:cTn>
                                            <p:tgtEl>
                                              <p:spTgt spid="2099"/>
                                            </p:tgtEl>
                                            <p:attrNameLst>
                                              <p:attrName>r</p:attrName>
                                            </p:attrNameLst>
                                          </p:cBhvr>
                                        </p:animRot>
                                        <p:animRot by="-240000">
                                          <p:cBhvr>
                                            <p:cTn id="84" dur="260" fill="hold">
                                              <p:stCondLst>
                                                <p:cond delay="780"/>
                                              </p:stCondLst>
                                            </p:cTn>
                                            <p:tgtEl>
                                              <p:spTgt spid="2099"/>
                                            </p:tgtEl>
                                            <p:attrNameLst>
                                              <p:attrName>r</p:attrName>
                                            </p:attrNameLst>
                                          </p:cBhvr>
                                        </p:animRot>
                                        <p:animRot by="120000">
                                          <p:cBhvr>
                                            <p:cTn id="85" dur="260" fill="hold">
                                              <p:stCondLst>
                                                <p:cond delay="1040"/>
                                              </p:stCondLst>
                                            </p:cTn>
                                            <p:tgtEl>
                                              <p:spTgt spid="2099"/>
                                            </p:tgtEl>
                                            <p:attrNameLst>
                                              <p:attrName>r</p:attrName>
                                            </p:attrNameLst>
                                          </p:cBhvr>
                                        </p:animRot>
                                      </p:childTnLst>
                                    </p:cTn>
                                  </p:par>
                                </p:childTnLst>
                              </p:cTn>
                            </p:par>
                            <p:par>
                              <p:cTn id="86" fill="hold">
                                <p:stCondLst>
                                  <p:cond delay="2000"/>
                                </p:stCondLst>
                                <p:childTnLst>
                                  <p:par>
                                    <p:cTn id="87" presetID="2" presetClass="entr" presetSubtype="1" accel="32000" fill="hold" grpId="0" nodeType="afterEffect" p14:presetBounceEnd="63000">
                                      <p:stCondLst>
                                        <p:cond delay="0"/>
                                      </p:stCondLst>
                                      <p:iterate type="lt">
                                        <p:tmPct val="10000"/>
                                      </p:iterate>
                                      <p:childTnLst>
                                        <p:set>
                                          <p:cBhvr>
                                            <p:cTn id="88" dur="1" fill="hold">
                                              <p:stCondLst>
                                                <p:cond delay="0"/>
                                              </p:stCondLst>
                                            </p:cTn>
                                            <p:tgtEl>
                                              <p:spTgt spid="84"/>
                                            </p:tgtEl>
                                            <p:attrNameLst>
                                              <p:attrName>style.visibility</p:attrName>
                                            </p:attrNameLst>
                                          </p:cBhvr>
                                          <p:to>
                                            <p:strVal val="visible"/>
                                          </p:to>
                                        </p:set>
                                        <p:anim calcmode="lin" valueType="num" p14:bounceEnd="63000">
                                          <p:cBhvr additive="base">
                                            <p:cTn id="89" dur="1000" fill="hold"/>
                                            <p:tgtEl>
                                              <p:spTgt spid="84"/>
                                            </p:tgtEl>
                                            <p:attrNameLst>
                                              <p:attrName>ppt_x</p:attrName>
                                            </p:attrNameLst>
                                          </p:cBhvr>
                                          <p:tavLst>
                                            <p:tav tm="0">
                                              <p:val>
                                                <p:strVal val="#ppt_x"/>
                                              </p:val>
                                            </p:tav>
                                            <p:tav tm="100000">
                                              <p:val>
                                                <p:strVal val="#ppt_x"/>
                                              </p:val>
                                            </p:tav>
                                          </p:tavLst>
                                        </p:anim>
                                        <p:anim calcmode="lin" valueType="num" p14:bounceEnd="63000">
                                          <p:cBhvr additive="base">
                                            <p:cTn id="90" dur="1000" fill="hold"/>
                                            <p:tgtEl>
                                              <p:spTgt spid="84"/>
                                            </p:tgtEl>
                                            <p:attrNameLst>
                                              <p:attrName>ppt_y</p:attrName>
                                            </p:attrNameLst>
                                          </p:cBhvr>
                                          <p:tavLst>
                                            <p:tav tm="0">
                                              <p:val>
                                                <p:strVal val="0-#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87"/>
                                            </p:tgtEl>
                                            <p:attrNameLst>
                                              <p:attrName>style.visibility</p:attrName>
                                            </p:attrNameLst>
                                          </p:cBhvr>
                                          <p:to>
                                            <p:strVal val="visible"/>
                                          </p:to>
                                        </p:set>
                                        <p:animEffect transition="in" filter="fade">
                                          <p:cBhvr>
                                            <p:cTn id="9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5" presetClass="entr" presetSubtype="0" fill="hold" nodeType="withEffect">
                                      <p:stCondLst>
                                        <p:cond delay="0"/>
                                      </p:stCondLst>
                                      <p:childTnLst>
                                        <p:set>
                                          <p:cBhvr>
                                            <p:cTn id="12" dur="1" fill="hold">
                                              <p:stCondLst>
                                                <p:cond delay="0"/>
                                              </p:stCondLst>
                                            </p:cTn>
                                            <p:tgtEl>
                                              <p:spTgt spid="2116"/>
                                            </p:tgtEl>
                                            <p:attrNameLst>
                                              <p:attrName>style.visibility</p:attrName>
                                            </p:attrNameLst>
                                          </p:cBhvr>
                                          <p:to>
                                            <p:strVal val="visible"/>
                                          </p:to>
                                        </p:set>
                                        <p:animEffect transition="in" filter="fade">
                                          <p:cBhvr>
                                            <p:cTn id="13" dur="2000"/>
                                            <p:tgtEl>
                                              <p:spTgt spid="2116"/>
                                            </p:tgtEl>
                                          </p:cBhvr>
                                        </p:animEffect>
                                        <p:anim calcmode="lin" valueType="num">
                                          <p:cBhvr>
                                            <p:cTn id="14" dur="2000" fill="hold"/>
                                            <p:tgtEl>
                                              <p:spTgt spid="2116"/>
                                            </p:tgtEl>
                                            <p:attrNameLst>
                                              <p:attrName>ppt_w</p:attrName>
                                            </p:attrNameLst>
                                          </p:cBhvr>
                                          <p:tavLst>
                                            <p:tav tm="0" fmla="#ppt_w*sin(2.5*pi*$)">
                                              <p:val>
                                                <p:fltVal val="0"/>
                                              </p:val>
                                            </p:tav>
                                            <p:tav tm="100000">
                                              <p:val>
                                                <p:fltVal val="1"/>
                                              </p:val>
                                            </p:tav>
                                          </p:tavLst>
                                        </p:anim>
                                        <p:anim calcmode="lin" valueType="num">
                                          <p:cBhvr>
                                            <p:cTn id="15" dur="2000" fill="hold"/>
                                            <p:tgtEl>
                                              <p:spTgt spid="2116"/>
                                            </p:tgtEl>
                                            <p:attrNameLst>
                                              <p:attrName>ppt_h</p:attrName>
                                            </p:attrNameLst>
                                          </p:cBhvr>
                                          <p:tavLst>
                                            <p:tav tm="0">
                                              <p:val>
                                                <p:strVal val="#ppt_h"/>
                                              </p:val>
                                            </p:tav>
                                            <p:tav tm="100000">
                                              <p:val>
                                                <p:strVal val="#ppt_h"/>
                                              </p:val>
                                            </p:tav>
                                          </p:tavLst>
                                        </p:anim>
                                      </p:childTnLst>
                                    </p:cTn>
                                  </p:par>
                                  <p:par>
                                    <p:cTn id="16" presetID="45" presetClass="entr" presetSubtype="0" fill="hold" nodeType="withEffect">
                                      <p:stCondLst>
                                        <p:cond delay="0"/>
                                      </p:stCondLst>
                                      <p:childTnLst>
                                        <p:set>
                                          <p:cBhvr>
                                            <p:cTn id="17" dur="1" fill="hold">
                                              <p:stCondLst>
                                                <p:cond delay="0"/>
                                              </p:stCondLst>
                                            </p:cTn>
                                            <p:tgtEl>
                                              <p:spTgt spid="2120"/>
                                            </p:tgtEl>
                                            <p:attrNameLst>
                                              <p:attrName>style.visibility</p:attrName>
                                            </p:attrNameLst>
                                          </p:cBhvr>
                                          <p:to>
                                            <p:strVal val="visible"/>
                                          </p:to>
                                        </p:set>
                                        <p:animEffect transition="in" filter="fade">
                                          <p:cBhvr>
                                            <p:cTn id="18" dur="2000"/>
                                            <p:tgtEl>
                                              <p:spTgt spid="2120"/>
                                            </p:tgtEl>
                                          </p:cBhvr>
                                        </p:animEffect>
                                        <p:anim calcmode="lin" valueType="num">
                                          <p:cBhvr>
                                            <p:cTn id="19" dur="2000" fill="hold"/>
                                            <p:tgtEl>
                                              <p:spTgt spid="2120"/>
                                            </p:tgtEl>
                                            <p:attrNameLst>
                                              <p:attrName>ppt_w</p:attrName>
                                            </p:attrNameLst>
                                          </p:cBhvr>
                                          <p:tavLst>
                                            <p:tav tm="0" fmla="#ppt_w*sin(2.5*pi*$)">
                                              <p:val>
                                                <p:fltVal val="0"/>
                                              </p:val>
                                            </p:tav>
                                            <p:tav tm="100000">
                                              <p:val>
                                                <p:fltVal val="1"/>
                                              </p:val>
                                            </p:tav>
                                          </p:tavLst>
                                        </p:anim>
                                        <p:anim calcmode="lin" valueType="num">
                                          <p:cBhvr>
                                            <p:cTn id="20" dur="2000" fill="hold"/>
                                            <p:tgtEl>
                                              <p:spTgt spid="2120"/>
                                            </p:tgtEl>
                                            <p:attrNameLst>
                                              <p:attrName>ppt_h</p:attrName>
                                            </p:attrNameLst>
                                          </p:cBhvr>
                                          <p:tavLst>
                                            <p:tav tm="0">
                                              <p:val>
                                                <p:strVal val="#ppt_h"/>
                                              </p:val>
                                            </p:tav>
                                            <p:tav tm="100000">
                                              <p:val>
                                                <p:strVal val="#ppt_h"/>
                                              </p:val>
                                            </p:tav>
                                          </p:tavLst>
                                        </p:anim>
                                      </p:childTnLst>
                                    </p:cTn>
                                  </p:par>
                                  <p:par>
                                    <p:cTn id="21" presetID="45"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2000"/>
                                            <p:tgtEl>
                                              <p:spTgt spid="74"/>
                                            </p:tgtEl>
                                          </p:cBhvr>
                                        </p:animEffect>
                                        <p:anim calcmode="lin" valueType="num">
                                          <p:cBhvr>
                                            <p:cTn id="24" dur="2000" fill="hold"/>
                                            <p:tgtEl>
                                              <p:spTgt spid="74"/>
                                            </p:tgtEl>
                                            <p:attrNameLst>
                                              <p:attrName>ppt_w</p:attrName>
                                            </p:attrNameLst>
                                          </p:cBhvr>
                                          <p:tavLst>
                                            <p:tav tm="0" fmla="#ppt_w*sin(2.5*pi*$)">
                                              <p:val>
                                                <p:fltVal val="0"/>
                                              </p:val>
                                            </p:tav>
                                            <p:tav tm="100000">
                                              <p:val>
                                                <p:fltVal val="1"/>
                                              </p:val>
                                            </p:tav>
                                          </p:tavLst>
                                        </p:anim>
                                        <p:anim calcmode="lin" valueType="num">
                                          <p:cBhvr>
                                            <p:cTn id="25" dur="2000" fill="hold"/>
                                            <p:tgtEl>
                                              <p:spTgt spid="74"/>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2000"/>
                                            <p:tgtEl>
                                              <p:spTgt spid="78"/>
                                            </p:tgtEl>
                                          </p:cBhvr>
                                        </p:animEffect>
                                        <p:anim calcmode="lin" valueType="num">
                                          <p:cBhvr>
                                            <p:cTn id="29" dur="2000" fill="hold"/>
                                            <p:tgtEl>
                                              <p:spTgt spid="78"/>
                                            </p:tgtEl>
                                            <p:attrNameLst>
                                              <p:attrName>ppt_w</p:attrName>
                                            </p:attrNameLst>
                                          </p:cBhvr>
                                          <p:tavLst>
                                            <p:tav tm="0" fmla="#ppt_w*sin(2.5*pi*$)">
                                              <p:val>
                                                <p:fltVal val="0"/>
                                              </p:val>
                                            </p:tav>
                                            <p:tav tm="100000">
                                              <p:val>
                                                <p:fltVal val="1"/>
                                              </p:val>
                                            </p:tav>
                                          </p:tavLst>
                                        </p:anim>
                                        <p:anim calcmode="lin" valueType="num">
                                          <p:cBhvr>
                                            <p:cTn id="30" dur="2000" fill="hold"/>
                                            <p:tgtEl>
                                              <p:spTgt spid="78"/>
                                            </p:tgtEl>
                                            <p:attrNameLst>
                                              <p:attrName>ppt_h</p:attrName>
                                            </p:attrNameLst>
                                          </p:cBhvr>
                                          <p:tavLst>
                                            <p:tav tm="0">
                                              <p:val>
                                                <p:strVal val="#ppt_h"/>
                                              </p:val>
                                            </p:tav>
                                            <p:tav tm="100000">
                                              <p:val>
                                                <p:strVal val="#ppt_h"/>
                                              </p:val>
                                            </p:tav>
                                          </p:tavLst>
                                        </p:anim>
                                      </p:childTnLst>
                                    </p:cTn>
                                  </p:par>
                                  <p:par>
                                    <p:cTn id="31" presetID="45" presetClass="entr" presetSubtype="0" fill="hold" nodeType="withEffect">
                                      <p:stCondLst>
                                        <p:cond delay="0"/>
                                      </p:stCondLst>
                                      <p:childTnLst>
                                        <p:set>
                                          <p:cBhvr>
                                            <p:cTn id="32" dur="1" fill="hold">
                                              <p:stCondLst>
                                                <p:cond delay="0"/>
                                              </p:stCondLst>
                                            </p:cTn>
                                            <p:tgtEl>
                                              <p:spTgt spid="2124"/>
                                            </p:tgtEl>
                                            <p:attrNameLst>
                                              <p:attrName>style.visibility</p:attrName>
                                            </p:attrNameLst>
                                          </p:cBhvr>
                                          <p:to>
                                            <p:strVal val="visible"/>
                                          </p:to>
                                        </p:set>
                                        <p:animEffect transition="in" filter="fade">
                                          <p:cBhvr>
                                            <p:cTn id="33" dur="2000"/>
                                            <p:tgtEl>
                                              <p:spTgt spid="2124"/>
                                            </p:tgtEl>
                                          </p:cBhvr>
                                        </p:animEffect>
                                        <p:anim calcmode="lin" valueType="num">
                                          <p:cBhvr>
                                            <p:cTn id="34" dur="2000" fill="hold"/>
                                            <p:tgtEl>
                                              <p:spTgt spid="2124"/>
                                            </p:tgtEl>
                                            <p:attrNameLst>
                                              <p:attrName>ppt_w</p:attrName>
                                            </p:attrNameLst>
                                          </p:cBhvr>
                                          <p:tavLst>
                                            <p:tav tm="0" fmla="#ppt_w*sin(2.5*pi*$)">
                                              <p:val>
                                                <p:fltVal val="0"/>
                                              </p:val>
                                            </p:tav>
                                            <p:tav tm="100000">
                                              <p:val>
                                                <p:fltVal val="1"/>
                                              </p:val>
                                            </p:tav>
                                          </p:tavLst>
                                        </p:anim>
                                        <p:anim calcmode="lin" valueType="num">
                                          <p:cBhvr>
                                            <p:cTn id="35" dur="2000" fill="hold"/>
                                            <p:tgtEl>
                                              <p:spTgt spid="2124"/>
                                            </p:tgtEl>
                                            <p:attrNameLst>
                                              <p:attrName>ppt_h</p:attrName>
                                            </p:attrNameLst>
                                          </p:cBhvr>
                                          <p:tavLst>
                                            <p:tav tm="0">
                                              <p:val>
                                                <p:strVal val="#ppt_h"/>
                                              </p:val>
                                            </p:tav>
                                            <p:tav tm="100000">
                                              <p:val>
                                                <p:strVal val="#ppt_h"/>
                                              </p:val>
                                            </p:tav>
                                          </p:tavLst>
                                        </p:anim>
                                      </p:childTnLst>
                                    </p:cTn>
                                  </p:par>
                                  <p:par>
                                    <p:cTn id="36" presetID="45" presetClass="entr" presetSubtype="0" fill="hold"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fade">
                                          <p:cBhvr>
                                            <p:cTn id="38" dur="2000"/>
                                            <p:tgtEl>
                                              <p:spTgt spid="66"/>
                                            </p:tgtEl>
                                          </p:cBhvr>
                                        </p:animEffect>
                                        <p:anim calcmode="lin" valueType="num">
                                          <p:cBhvr>
                                            <p:cTn id="39" dur="2000" fill="hold"/>
                                            <p:tgtEl>
                                              <p:spTgt spid="66"/>
                                            </p:tgtEl>
                                            <p:attrNameLst>
                                              <p:attrName>ppt_w</p:attrName>
                                            </p:attrNameLst>
                                          </p:cBhvr>
                                          <p:tavLst>
                                            <p:tav tm="0" fmla="#ppt_w*sin(2.5*pi*$)">
                                              <p:val>
                                                <p:fltVal val="0"/>
                                              </p:val>
                                            </p:tav>
                                            <p:tav tm="100000">
                                              <p:val>
                                                <p:fltVal val="1"/>
                                              </p:val>
                                            </p:tav>
                                          </p:tavLst>
                                        </p:anim>
                                        <p:anim calcmode="lin" valueType="num">
                                          <p:cBhvr>
                                            <p:cTn id="40" dur="2000" fill="hold"/>
                                            <p:tgtEl>
                                              <p:spTgt spid="66"/>
                                            </p:tgtEl>
                                            <p:attrNameLst>
                                              <p:attrName>ppt_h</p:attrName>
                                            </p:attrNameLst>
                                          </p:cBhvr>
                                          <p:tavLst>
                                            <p:tav tm="0">
                                              <p:val>
                                                <p:strVal val="#ppt_h"/>
                                              </p:val>
                                            </p:tav>
                                            <p:tav tm="100000">
                                              <p:val>
                                                <p:strVal val="#ppt_h"/>
                                              </p:val>
                                            </p:tav>
                                          </p:tavLst>
                                        </p:anim>
                                      </p:childTnLst>
                                    </p:cTn>
                                  </p:par>
                                  <p:par>
                                    <p:cTn id="41" presetID="45" presetClass="entr" presetSubtype="0" fill="hold"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2000"/>
                                            <p:tgtEl>
                                              <p:spTgt spid="70"/>
                                            </p:tgtEl>
                                          </p:cBhvr>
                                        </p:animEffect>
                                        <p:anim calcmode="lin" valueType="num">
                                          <p:cBhvr>
                                            <p:cTn id="44" dur="2000" fill="hold"/>
                                            <p:tgtEl>
                                              <p:spTgt spid="70"/>
                                            </p:tgtEl>
                                            <p:attrNameLst>
                                              <p:attrName>ppt_w</p:attrName>
                                            </p:attrNameLst>
                                          </p:cBhvr>
                                          <p:tavLst>
                                            <p:tav tm="0" fmla="#ppt_w*sin(2.5*pi*$)">
                                              <p:val>
                                                <p:fltVal val="0"/>
                                              </p:val>
                                            </p:tav>
                                            <p:tav tm="100000">
                                              <p:val>
                                                <p:fltVal val="1"/>
                                              </p:val>
                                            </p:tav>
                                          </p:tavLst>
                                        </p:anim>
                                        <p:anim calcmode="lin" valueType="num">
                                          <p:cBhvr>
                                            <p:cTn id="45" dur="2000" fill="hold"/>
                                            <p:tgtEl>
                                              <p:spTgt spid="70"/>
                                            </p:tgtEl>
                                            <p:attrNameLst>
                                              <p:attrName>ppt_h</p:attrName>
                                            </p:attrNameLst>
                                          </p:cBhvr>
                                          <p:tavLst>
                                            <p:tav tm="0">
                                              <p:val>
                                                <p:strVal val="#ppt_h"/>
                                              </p:val>
                                            </p:tav>
                                            <p:tav tm="100000">
                                              <p:val>
                                                <p:strVal val="#ppt_h"/>
                                              </p:val>
                                            </p:tav>
                                          </p:tavLst>
                                        </p:anim>
                                      </p:childTnLst>
                                    </p:cTn>
                                  </p:par>
                                  <p:par>
                                    <p:cTn id="46" presetID="45" presetClass="entr" presetSubtype="0" fill="hold" nodeType="withEffect">
                                      <p:stCondLst>
                                        <p:cond delay="0"/>
                                      </p:stCondLst>
                                      <p:childTnLst>
                                        <p:set>
                                          <p:cBhvr>
                                            <p:cTn id="47" dur="1" fill="hold">
                                              <p:stCondLst>
                                                <p:cond delay="0"/>
                                              </p:stCondLst>
                                            </p:cTn>
                                            <p:tgtEl>
                                              <p:spTgt spid="2128"/>
                                            </p:tgtEl>
                                            <p:attrNameLst>
                                              <p:attrName>style.visibility</p:attrName>
                                            </p:attrNameLst>
                                          </p:cBhvr>
                                          <p:to>
                                            <p:strVal val="visible"/>
                                          </p:to>
                                        </p:set>
                                        <p:animEffect transition="in" filter="fade">
                                          <p:cBhvr>
                                            <p:cTn id="48" dur="2000"/>
                                            <p:tgtEl>
                                              <p:spTgt spid="2128"/>
                                            </p:tgtEl>
                                          </p:cBhvr>
                                        </p:animEffect>
                                        <p:anim calcmode="lin" valueType="num">
                                          <p:cBhvr>
                                            <p:cTn id="49" dur="2000" fill="hold"/>
                                            <p:tgtEl>
                                              <p:spTgt spid="2128"/>
                                            </p:tgtEl>
                                            <p:attrNameLst>
                                              <p:attrName>ppt_w</p:attrName>
                                            </p:attrNameLst>
                                          </p:cBhvr>
                                          <p:tavLst>
                                            <p:tav tm="0" fmla="#ppt_w*sin(2.5*pi*$)">
                                              <p:val>
                                                <p:fltVal val="0"/>
                                              </p:val>
                                            </p:tav>
                                            <p:tav tm="100000">
                                              <p:val>
                                                <p:fltVal val="1"/>
                                              </p:val>
                                            </p:tav>
                                          </p:tavLst>
                                        </p:anim>
                                        <p:anim calcmode="lin" valueType="num">
                                          <p:cBhvr>
                                            <p:cTn id="50" dur="2000" fill="hold"/>
                                            <p:tgtEl>
                                              <p:spTgt spid="2128"/>
                                            </p:tgtEl>
                                            <p:attrNameLst>
                                              <p:attrName>ppt_h</p:attrName>
                                            </p:attrNameLst>
                                          </p:cBhvr>
                                          <p:tavLst>
                                            <p:tav tm="0">
                                              <p:val>
                                                <p:strVal val="#ppt_h"/>
                                              </p:val>
                                            </p:tav>
                                            <p:tav tm="100000">
                                              <p:val>
                                                <p:strVal val="#ppt_h"/>
                                              </p:val>
                                            </p:tav>
                                          </p:tavLst>
                                        </p:anim>
                                      </p:childTnLst>
                                    </p:cTn>
                                  </p:par>
                                  <p:par>
                                    <p:cTn id="51" presetID="45" presetClass="entr" presetSubtype="0" fill="hold" nodeType="withEffect">
                                      <p:stCondLst>
                                        <p:cond delay="0"/>
                                      </p:stCondLst>
                                      <p:childTnLst>
                                        <p:set>
                                          <p:cBhvr>
                                            <p:cTn id="52" dur="1" fill="hold">
                                              <p:stCondLst>
                                                <p:cond delay="0"/>
                                              </p:stCondLst>
                                            </p:cTn>
                                            <p:tgtEl>
                                              <p:spTgt spid="2132"/>
                                            </p:tgtEl>
                                            <p:attrNameLst>
                                              <p:attrName>style.visibility</p:attrName>
                                            </p:attrNameLst>
                                          </p:cBhvr>
                                          <p:to>
                                            <p:strVal val="visible"/>
                                          </p:to>
                                        </p:set>
                                        <p:animEffect transition="in" filter="fade">
                                          <p:cBhvr>
                                            <p:cTn id="53" dur="2000"/>
                                            <p:tgtEl>
                                              <p:spTgt spid="2132"/>
                                            </p:tgtEl>
                                          </p:cBhvr>
                                        </p:animEffect>
                                        <p:anim calcmode="lin" valueType="num">
                                          <p:cBhvr>
                                            <p:cTn id="54" dur="2000" fill="hold"/>
                                            <p:tgtEl>
                                              <p:spTgt spid="2132"/>
                                            </p:tgtEl>
                                            <p:attrNameLst>
                                              <p:attrName>ppt_w</p:attrName>
                                            </p:attrNameLst>
                                          </p:cBhvr>
                                          <p:tavLst>
                                            <p:tav tm="0" fmla="#ppt_w*sin(2.5*pi*$)">
                                              <p:val>
                                                <p:fltVal val="0"/>
                                              </p:val>
                                            </p:tav>
                                            <p:tav tm="100000">
                                              <p:val>
                                                <p:fltVal val="1"/>
                                              </p:val>
                                            </p:tav>
                                          </p:tavLst>
                                        </p:anim>
                                        <p:anim calcmode="lin" valueType="num">
                                          <p:cBhvr>
                                            <p:cTn id="55" dur="2000" fill="hold"/>
                                            <p:tgtEl>
                                              <p:spTgt spid="2132"/>
                                            </p:tgtEl>
                                            <p:attrNameLst>
                                              <p:attrName>ppt_h</p:attrName>
                                            </p:attrNameLst>
                                          </p:cBhvr>
                                          <p:tavLst>
                                            <p:tav tm="0">
                                              <p:val>
                                                <p:strVal val="#ppt_h"/>
                                              </p:val>
                                            </p:tav>
                                            <p:tav tm="100000">
                                              <p:val>
                                                <p:strVal val="#ppt_h"/>
                                              </p:val>
                                            </p:tav>
                                          </p:tavLst>
                                        </p:anim>
                                      </p:childTnLst>
                                    </p:cTn>
                                  </p:par>
                                  <p:par>
                                    <p:cTn id="56" presetID="2" presetClass="entr" presetSubtype="4" accel="47000" fill="hold" nodeType="withEffect">
                                      <p:stCondLst>
                                        <p:cond delay="0"/>
                                      </p:stCondLst>
                                      <p:childTnLst>
                                        <p:set>
                                          <p:cBhvr>
                                            <p:cTn id="57" dur="1" fill="hold">
                                              <p:stCondLst>
                                                <p:cond delay="0"/>
                                              </p:stCondLst>
                                            </p:cTn>
                                            <p:tgtEl>
                                              <p:spTgt spid="2075"/>
                                            </p:tgtEl>
                                            <p:attrNameLst>
                                              <p:attrName>style.visibility</p:attrName>
                                            </p:attrNameLst>
                                          </p:cBhvr>
                                          <p:to>
                                            <p:strVal val="visible"/>
                                          </p:to>
                                        </p:set>
                                        <p:anim calcmode="lin" valueType="num">
                                          <p:cBhvr additive="base">
                                            <p:cTn id="58" dur="1500" fill="hold"/>
                                            <p:tgtEl>
                                              <p:spTgt spid="2075"/>
                                            </p:tgtEl>
                                            <p:attrNameLst>
                                              <p:attrName>ppt_x</p:attrName>
                                            </p:attrNameLst>
                                          </p:cBhvr>
                                          <p:tavLst>
                                            <p:tav tm="0">
                                              <p:val>
                                                <p:strVal val="#ppt_x"/>
                                              </p:val>
                                            </p:tav>
                                            <p:tav tm="100000">
                                              <p:val>
                                                <p:strVal val="#ppt_x"/>
                                              </p:val>
                                            </p:tav>
                                          </p:tavLst>
                                        </p:anim>
                                        <p:anim calcmode="lin" valueType="num">
                                          <p:cBhvr additive="base">
                                            <p:cTn id="59" dur="1500" fill="hold"/>
                                            <p:tgtEl>
                                              <p:spTgt spid="2075"/>
                                            </p:tgtEl>
                                            <p:attrNameLst>
                                              <p:attrName>ppt_y</p:attrName>
                                            </p:attrNameLst>
                                          </p:cBhvr>
                                          <p:tavLst>
                                            <p:tav tm="0">
                                              <p:val>
                                                <p:strVal val="1+#ppt_h/2"/>
                                              </p:val>
                                            </p:tav>
                                            <p:tav tm="100000">
                                              <p:val>
                                                <p:strVal val="#ppt_y"/>
                                              </p:val>
                                            </p:tav>
                                          </p:tavLst>
                                        </p:anim>
                                      </p:childTnLst>
                                    </p:cTn>
                                  </p:par>
                                  <p:par>
                                    <p:cTn id="60" presetID="32" presetClass="emph" presetSubtype="0" repeatCount="indefinite" fill="hold" nodeType="withEffect">
                                      <p:stCondLst>
                                        <p:cond delay="0"/>
                                      </p:stCondLst>
                                      <p:childTnLst>
                                        <p:animRot by="120000">
                                          <p:cBhvr>
                                            <p:cTn id="61" dur="150" fill="hold">
                                              <p:stCondLst>
                                                <p:cond delay="0"/>
                                              </p:stCondLst>
                                            </p:cTn>
                                            <p:tgtEl>
                                              <p:spTgt spid="2075"/>
                                            </p:tgtEl>
                                            <p:attrNameLst>
                                              <p:attrName>r</p:attrName>
                                            </p:attrNameLst>
                                          </p:cBhvr>
                                        </p:animRot>
                                        <p:animRot by="-240000">
                                          <p:cBhvr>
                                            <p:cTn id="62" dur="300" fill="hold">
                                              <p:stCondLst>
                                                <p:cond delay="300"/>
                                              </p:stCondLst>
                                            </p:cTn>
                                            <p:tgtEl>
                                              <p:spTgt spid="2075"/>
                                            </p:tgtEl>
                                            <p:attrNameLst>
                                              <p:attrName>r</p:attrName>
                                            </p:attrNameLst>
                                          </p:cBhvr>
                                        </p:animRot>
                                        <p:animRot by="240000">
                                          <p:cBhvr>
                                            <p:cTn id="63" dur="300" fill="hold">
                                              <p:stCondLst>
                                                <p:cond delay="600"/>
                                              </p:stCondLst>
                                            </p:cTn>
                                            <p:tgtEl>
                                              <p:spTgt spid="2075"/>
                                            </p:tgtEl>
                                            <p:attrNameLst>
                                              <p:attrName>r</p:attrName>
                                            </p:attrNameLst>
                                          </p:cBhvr>
                                        </p:animRot>
                                        <p:animRot by="-240000">
                                          <p:cBhvr>
                                            <p:cTn id="64" dur="300" fill="hold">
                                              <p:stCondLst>
                                                <p:cond delay="900"/>
                                              </p:stCondLst>
                                            </p:cTn>
                                            <p:tgtEl>
                                              <p:spTgt spid="2075"/>
                                            </p:tgtEl>
                                            <p:attrNameLst>
                                              <p:attrName>r</p:attrName>
                                            </p:attrNameLst>
                                          </p:cBhvr>
                                        </p:animRot>
                                        <p:animRot by="120000">
                                          <p:cBhvr>
                                            <p:cTn id="65" dur="300" fill="hold">
                                              <p:stCondLst>
                                                <p:cond delay="1200"/>
                                              </p:stCondLst>
                                            </p:cTn>
                                            <p:tgtEl>
                                              <p:spTgt spid="2075"/>
                                            </p:tgtEl>
                                            <p:attrNameLst>
                                              <p:attrName>r</p:attrName>
                                            </p:attrNameLst>
                                          </p:cBhvr>
                                        </p:animRot>
                                      </p:childTnLst>
                                    </p:cTn>
                                  </p:par>
                                  <p:par>
                                    <p:cTn id="66" presetID="2" presetClass="entr" presetSubtype="4" accel="47000" fill="hold" nodeType="withEffect">
                                      <p:stCondLst>
                                        <p:cond delay="300"/>
                                      </p:stCondLst>
                                      <p:childTnLst>
                                        <p:set>
                                          <p:cBhvr>
                                            <p:cTn id="67" dur="1" fill="hold">
                                              <p:stCondLst>
                                                <p:cond delay="0"/>
                                              </p:stCondLst>
                                            </p:cTn>
                                            <p:tgtEl>
                                              <p:spTgt spid="2087"/>
                                            </p:tgtEl>
                                            <p:attrNameLst>
                                              <p:attrName>style.visibility</p:attrName>
                                            </p:attrNameLst>
                                          </p:cBhvr>
                                          <p:to>
                                            <p:strVal val="visible"/>
                                          </p:to>
                                        </p:set>
                                        <p:anim calcmode="lin" valueType="num">
                                          <p:cBhvr additive="base">
                                            <p:cTn id="68" dur="1000" fill="hold"/>
                                            <p:tgtEl>
                                              <p:spTgt spid="2087"/>
                                            </p:tgtEl>
                                            <p:attrNameLst>
                                              <p:attrName>ppt_x</p:attrName>
                                            </p:attrNameLst>
                                          </p:cBhvr>
                                          <p:tavLst>
                                            <p:tav tm="0">
                                              <p:val>
                                                <p:strVal val="#ppt_x"/>
                                              </p:val>
                                            </p:tav>
                                            <p:tav tm="100000">
                                              <p:val>
                                                <p:strVal val="#ppt_x"/>
                                              </p:val>
                                            </p:tav>
                                          </p:tavLst>
                                        </p:anim>
                                        <p:anim calcmode="lin" valueType="num">
                                          <p:cBhvr additive="base">
                                            <p:cTn id="69" dur="1000" fill="hold"/>
                                            <p:tgtEl>
                                              <p:spTgt spid="2087"/>
                                            </p:tgtEl>
                                            <p:attrNameLst>
                                              <p:attrName>ppt_y</p:attrName>
                                            </p:attrNameLst>
                                          </p:cBhvr>
                                          <p:tavLst>
                                            <p:tav tm="0">
                                              <p:val>
                                                <p:strVal val="1+#ppt_h/2"/>
                                              </p:val>
                                            </p:tav>
                                            <p:tav tm="100000">
                                              <p:val>
                                                <p:strVal val="#ppt_y"/>
                                              </p:val>
                                            </p:tav>
                                          </p:tavLst>
                                        </p:anim>
                                      </p:childTnLst>
                                    </p:cTn>
                                  </p:par>
                                  <p:par>
                                    <p:cTn id="70" presetID="32" presetClass="emph" presetSubtype="0" repeatCount="indefinite" fill="hold" nodeType="withEffect">
                                      <p:stCondLst>
                                        <p:cond delay="400"/>
                                      </p:stCondLst>
                                      <p:childTnLst>
                                        <p:animRot by="120000">
                                          <p:cBhvr>
                                            <p:cTn id="71" dur="100" fill="hold">
                                              <p:stCondLst>
                                                <p:cond delay="0"/>
                                              </p:stCondLst>
                                            </p:cTn>
                                            <p:tgtEl>
                                              <p:spTgt spid="2087"/>
                                            </p:tgtEl>
                                            <p:attrNameLst>
                                              <p:attrName>r</p:attrName>
                                            </p:attrNameLst>
                                          </p:cBhvr>
                                        </p:animRot>
                                        <p:animRot by="-240000">
                                          <p:cBhvr>
                                            <p:cTn id="72" dur="200" fill="hold">
                                              <p:stCondLst>
                                                <p:cond delay="200"/>
                                              </p:stCondLst>
                                            </p:cTn>
                                            <p:tgtEl>
                                              <p:spTgt spid="2087"/>
                                            </p:tgtEl>
                                            <p:attrNameLst>
                                              <p:attrName>r</p:attrName>
                                            </p:attrNameLst>
                                          </p:cBhvr>
                                        </p:animRot>
                                        <p:animRot by="240000">
                                          <p:cBhvr>
                                            <p:cTn id="73" dur="200" fill="hold">
                                              <p:stCondLst>
                                                <p:cond delay="400"/>
                                              </p:stCondLst>
                                            </p:cTn>
                                            <p:tgtEl>
                                              <p:spTgt spid="2087"/>
                                            </p:tgtEl>
                                            <p:attrNameLst>
                                              <p:attrName>r</p:attrName>
                                            </p:attrNameLst>
                                          </p:cBhvr>
                                        </p:animRot>
                                        <p:animRot by="-240000">
                                          <p:cBhvr>
                                            <p:cTn id="74" dur="200" fill="hold">
                                              <p:stCondLst>
                                                <p:cond delay="600"/>
                                              </p:stCondLst>
                                            </p:cTn>
                                            <p:tgtEl>
                                              <p:spTgt spid="2087"/>
                                            </p:tgtEl>
                                            <p:attrNameLst>
                                              <p:attrName>r</p:attrName>
                                            </p:attrNameLst>
                                          </p:cBhvr>
                                        </p:animRot>
                                        <p:animRot by="120000">
                                          <p:cBhvr>
                                            <p:cTn id="75" dur="200" fill="hold">
                                              <p:stCondLst>
                                                <p:cond delay="800"/>
                                              </p:stCondLst>
                                            </p:cTn>
                                            <p:tgtEl>
                                              <p:spTgt spid="2087"/>
                                            </p:tgtEl>
                                            <p:attrNameLst>
                                              <p:attrName>r</p:attrName>
                                            </p:attrNameLst>
                                          </p:cBhvr>
                                        </p:animRot>
                                      </p:childTnLst>
                                    </p:cTn>
                                  </p:par>
                                  <p:par>
                                    <p:cTn id="76" presetID="2" presetClass="entr" presetSubtype="4" accel="47000" fill="hold" nodeType="withEffect">
                                      <p:stCondLst>
                                        <p:cond delay="600"/>
                                      </p:stCondLst>
                                      <p:childTnLst>
                                        <p:set>
                                          <p:cBhvr>
                                            <p:cTn id="77" dur="1" fill="hold">
                                              <p:stCondLst>
                                                <p:cond delay="0"/>
                                              </p:stCondLst>
                                            </p:cTn>
                                            <p:tgtEl>
                                              <p:spTgt spid="2099"/>
                                            </p:tgtEl>
                                            <p:attrNameLst>
                                              <p:attrName>style.visibility</p:attrName>
                                            </p:attrNameLst>
                                          </p:cBhvr>
                                          <p:to>
                                            <p:strVal val="visible"/>
                                          </p:to>
                                        </p:set>
                                        <p:anim calcmode="lin" valueType="num">
                                          <p:cBhvr additive="base">
                                            <p:cTn id="78" dur="1300" fill="hold"/>
                                            <p:tgtEl>
                                              <p:spTgt spid="2099"/>
                                            </p:tgtEl>
                                            <p:attrNameLst>
                                              <p:attrName>ppt_x</p:attrName>
                                            </p:attrNameLst>
                                          </p:cBhvr>
                                          <p:tavLst>
                                            <p:tav tm="0">
                                              <p:val>
                                                <p:strVal val="#ppt_x"/>
                                              </p:val>
                                            </p:tav>
                                            <p:tav tm="100000">
                                              <p:val>
                                                <p:strVal val="#ppt_x"/>
                                              </p:val>
                                            </p:tav>
                                          </p:tavLst>
                                        </p:anim>
                                        <p:anim calcmode="lin" valueType="num">
                                          <p:cBhvr additive="base">
                                            <p:cTn id="79" dur="1300" fill="hold"/>
                                            <p:tgtEl>
                                              <p:spTgt spid="2099"/>
                                            </p:tgtEl>
                                            <p:attrNameLst>
                                              <p:attrName>ppt_y</p:attrName>
                                            </p:attrNameLst>
                                          </p:cBhvr>
                                          <p:tavLst>
                                            <p:tav tm="0">
                                              <p:val>
                                                <p:strVal val="1+#ppt_h/2"/>
                                              </p:val>
                                            </p:tav>
                                            <p:tav tm="100000">
                                              <p:val>
                                                <p:strVal val="#ppt_y"/>
                                              </p:val>
                                            </p:tav>
                                          </p:tavLst>
                                        </p:anim>
                                      </p:childTnLst>
                                    </p:cTn>
                                  </p:par>
                                  <p:par>
                                    <p:cTn id="80" presetID="32" presetClass="emph" presetSubtype="0" repeatCount="indefinite" fill="hold" nodeType="withEffect">
                                      <p:stCondLst>
                                        <p:cond delay="700"/>
                                      </p:stCondLst>
                                      <p:childTnLst>
                                        <p:animRot by="120000">
                                          <p:cBhvr>
                                            <p:cTn id="81" dur="130" fill="hold">
                                              <p:stCondLst>
                                                <p:cond delay="0"/>
                                              </p:stCondLst>
                                            </p:cTn>
                                            <p:tgtEl>
                                              <p:spTgt spid="2099"/>
                                            </p:tgtEl>
                                            <p:attrNameLst>
                                              <p:attrName>r</p:attrName>
                                            </p:attrNameLst>
                                          </p:cBhvr>
                                        </p:animRot>
                                        <p:animRot by="-240000">
                                          <p:cBhvr>
                                            <p:cTn id="82" dur="260" fill="hold">
                                              <p:stCondLst>
                                                <p:cond delay="260"/>
                                              </p:stCondLst>
                                            </p:cTn>
                                            <p:tgtEl>
                                              <p:spTgt spid="2099"/>
                                            </p:tgtEl>
                                            <p:attrNameLst>
                                              <p:attrName>r</p:attrName>
                                            </p:attrNameLst>
                                          </p:cBhvr>
                                        </p:animRot>
                                        <p:animRot by="240000">
                                          <p:cBhvr>
                                            <p:cTn id="83" dur="260" fill="hold">
                                              <p:stCondLst>
                                                <p:cond delay="520"/>
                                              </p:stCondLst>
                                            </p:cTn>
                                            <p:tgtEl>
                                              <p:spTgt spid="2099"/>
                                            </p:tgtEl>
                                            <p:attrNameLst>
                                              <p:attrName>r</p:attrName>
                                            </p:attrNameLst>
                                          </p:cBhvr>
                                        </p:animRot>
                                        <p:animRot by="-240000">
                                          <p:cBhvr>
                                            <p:cTn id="84" dur="260" fill="hold">
                                              <p:stCondLst>
                                                <p:cond delay="780"/>
                                              </p:stCondLst>
                                            </p:cTn>
                                            <p:tgtEl>
                                              <p:spTgt spid="2099"/>
                                            </p:tgtEl>
                                            <p:attrNameLst>
                                              <p:attrName>r</p:attrName>
                                            </p:attrNameLst>
                                          </p:cBhvr>
                                        </p:animRot>
                                        <p:animRot by="120000">
                                          <p:cBhvr>
                                            <p:cTn id="85" dur="260" fill="hold">
                                              <p:stCondLst>
                                                <p:cond delay="1040"/>
                                              </p:stCondLst>
                                            </p:cTn>
                                            <p:tgtEl>
                                              <p:spTgt spid="2099"/>
                                            </p:tgtEl>
                                            <p:attrNameLst>
                                              <p:attrName>r</p:attrName>
                                            </p:attrNameLst>
                                          </p:cBhvr>
                                        </p:animRot>
                                      </p:childTnLst>
                                    </p:cTn>
                                  </p:par>
                                </p:childTnLst>
                              </p:cTn>
                            </p:par>
                            <p:par>
                              <p:cTn id="86" fill="hold">
                                <p:stCondLst>
                                  <p:cond delay="2000"/>
                                </p:stCondLst>
                                <p:childTnLst>
                                  <p:par>
                                    <p:cTn id="87" presetID="2" presetClass="entr" presetSubtype="1" accel="32000" fill="hold" grpId="0" nodeType="afterEffect">
                                      <p:stCondLst>
                                        <p:cond delay="0"/>
                                      </p:stCondLst>
                                      <p:iterate type="lt">
                                        <p:tmPct val="10000"/>
                                      </p:iterate>
                                      <p:childTnLst>
                                        <p:set>
                                          <p:cBhvr>
                                            <p:cTn id="88" dur="1" fill="hold">
                                              <p:stCondLst>
                                                <p:cond delay="0"/>
                                              </p:stCondLst>
                                            </p:cTn>
                                            <p:tgtEl>
                                              <p:spTgt spid="84"/>
                                            </p:tgtEl>
                                            <p:attrNameLst>
                                              <p:attrName>style.visibility</p:attrName>
                                            </p:attrNameLst>
                                          </p:cBhvr>
                                          <p:to>
                                            <p:strVal val="visible"/>
                                          </p:to>
                                        </p:set>
                                        <p:anim calcmode="lin" valueType="num">
                                          <p:cBhvr additive="base">
                                            <p:cTn id="89" dur="1000" fill="hold"/>
                                            <p:tgtEl>
                                              <p:spTgt spid="84"/>
                                            </p:tgtEl>
                                            <p:attrNameLst>
                                              <p:attrName>ppt_x</p:attrName>
                                            </p:attrNameLst>
                                          </p:cBhvr>
                                          <p:tavLst>
                                            <p:tav tm="0">
                                              <p:val>
                                                <p:strVal val="#ppt_x"/>
                                              </p:val>
                                            </p:tav>
                                            <p:tav tm="100000">
                                              <p:val>
                                                <p:strVal val="#ppt_x"/>
                                              </p:val>
                                            </p:tav>
                                          </p:tavLst>
                                        </p:anim>
                                        <p:anim calcmode="lin" valueType="num">
                                          <p:cBhvr additive="base">
                                            <p:cTn id="90" dur="1000" fill="hold"/>
                                            <p:tgtEl>
                                              <p:spTgt spid="84"/>
                                            </p:tgtEl>
                                            <p:attrNameLst>
                                              <p:attrName>ppt_y</p:attrName>
                                            </p:attrNameLst>
                                          </p:cBhvr>
                                          <p:tavLst>
                                            <p:tav tm="0">
                                              <p:val>
                                                <p:strVal val="0-#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87"/>
                                            </p:tgtEl>
                                            <p:attrNameLst>
                                              <p:attrName>style.visibility</p:attrName>
                                            </p:attrNameLst>
                                          </p:cBhvr>
                                          <p:to>
                                            <p:strVal val="visible"/>
                                          </p:to>
                                        </p:set>
                                        <p:animEffect transition="in" filter="fade">
                                          <p:cBhvr>
                                            <p:cTn id="9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grpSp>
        <p:nvGrpSpPr>
          <p:cNvPr id="2075" name="Google Shape;2075;p41"/>
          <p:cNvGrpSpPr/>
          <p:nvPr/>
        </p:nvGrpSpPr>
        <p:grpSpPr>
          <a:xfrm>
            <a:off x="3054451" y="5625560"/>
            <a:ext cx="738068" cy="691999"/>
            <a:chOff x="2689225" y="1713449"/>
            <a:chExt cx="452275" cy="424044"/>
          </a:xfrm>
        </p:grpSpPr>
        <p:sp>
          <p:nvSpPr>
            <p:cNvPr id="2076" name="Google Shape;2076;p41"/>
            <p:cNvSpPr/>
            <p:nvPr/>
          </p:nvSpPr>
          <p:spPr>
            <a:xfrm>
              <a:off x="2689225" y="1993593"/>
              <a:ext cx="452275" cy="143900"/>
            </a:xfrm>
            <a:custGeom>
              <a:avLst/>
              <a:gdLst/>
              <a:ahLst/>
              <a:cxnLst/>
              <a:rect l="l" t="t" r="r" b="b"/>
              <a:pathLst>
                <a:path w="18091" h="5756" extrusionOk="0">
                  <a:moveTo>
                    <a:pt x="9046" y="1"/>
                  </a:moveTo>
                  <a:cubicBezTo>
                    <a:pt x="4063" y="1"/>
                    <a:pt x="0" y="1306"/>
                    <a:pt x="0" y="2832"/>
                  </a:cubicBezTo>
                  <a:cubicBezTo>
                    <a:pt x="0" y="4450"/>
                    <a:pt x="4063" y="5755"/>
                    <a:pt x="9046" y="5755"/>
                  </a:cubicBezTo>
                  <a:cubicBezTo>
                    <a:pt x="14028" y="5755"/>
                    <a:pt x="18091" y="4450"/>
                    <a:pt x="18091" y="2832"/>
                  </a:cubicBezTo>
                  <a:cubicBezTo>
                    <a:pt x="18091"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1"/>
            <p:cNvSpPr/>
            <p:nvPr/>
          </p:nvSpPr>
          <p:spPr>
            <a:xfrm>
              <a:off x="2720024" y="1713449"/>
              <a:ext cx="402175" cy="370200"/>
            </a:xfrm>
            <a:custGeom>
              <a:avLst/>
              <a:gdLst/>
              <a:ahLst/>
              <a:cxnLst/>
              <a:rect l="l" t="t" r="r" b="b"/>
              <a:pathLst>
                <a:path w="16087" h="14808" extrusionOk="0">
                  <a:moveTo>
                    <a:pt x="8585" y="0"/>
                  </a:moveTo>
                  <a:cubicBezTo>
                    <a:pt x="6344" y="0"/>
                    <a:pt x="4170" y="1080"/>
                    <a:pt x="2684" y="2963"/>
                  </a:cubicBezTo>
                  <a:cubicBezTo>
                    <a:pt x="460" y="5721"/>
                    <a:pt x="0" y="10078"/>
                    <a:pt x="2611" y="12762"/>
                  </a:cubicBezTo>
                  <a:cubicBezTo>
                    <a:pt x="3983" y="14189"/>
                    <a:pt x="5908" y="14807"/>
                    <a:pt x="7813" y="14807"/>
                  </a:cubicBezTo>
                  <a:cubicBezTo>
                    <a:pt x="8460" y="14807"/>
                    <a:pt x="9105" y="14736"/>
                    <a:pt x="9726" y="14600"/>
                  </a:cubicBezTo>
                  <a:cubicBezTo>
                    <a:pt x="12189" y="14141"/>
                    <a:pt x="14487" y="12615"/>
                    <a:pt x="15480" y="10243"/>
                  </a:cubicBezTo>
                  <a:cubicBezTo>
                    <a:pt x="16087" y="8625"/>
                    <a:pt x="16087" y="6861"/>
                    <a:pt x="15627" y="5335"/>
                  </a:cubicBezTo>
                  <a:cubicBezTo>
                    <a:pt x="14947" y="3184"/>
                    <a:pt x="13255" y="1345"/>
                    <a:pt x="11178" y="500"/>
                  </a:cubicBezTo>
                  <a:cubicBezTo>
                    <a:pt x="10328" y="161"/>
                    <a:pt x="9451" y="0"/>
                    <a:pt x="8585"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1"/>
            <p:cNvSpPr/>
            <p:nvPr/>
          </p:nvSpPr>
          <p:spPr>
            <a:xfrm>
              <a:off x="2718175" y="1771900"/>
              <a:ext cx="398525" cy="313325"/>
            </a:xfrm>
            <a:custGeom>
              <a:avLst/>
              <a:gdLst/>
              <a:ahLst/>
              <a:cxnLst/>
              <a:rect l="l" t="t" r="r" b="b"/>
              <a:pathLst>
                <a:path w="15941" h="12533" extrusionOk="0">
                  <a:moveTo>
                    <a:pt x="3218" y="0"/>
                  </a:moveTo>
                  <a:lnTo>
                    <a:pt x="3218" y="0"/>
                  </a:lnTo>
                  <a:cubicBezTo>
                    <a:pt x="3071" y="239"/>
                    <a:pt x="2832" y="460"/>
                    <a:pt x="2685" y="625"/>
                  </a:cubicBezTo>
                  <a:cubicBezTo>
                    <a:pt x="534" y="3456"/>
                    <a:pt x="1" y="7813"/>
                    <a:pt x="2611" y="10498"/>
                  </a:cubicBezTo>
                  <a:cubicBezTo>
                    <a:pt x="4002" y="11889"/>
                    <a:pt x="5962" y="12532"/>
                    <a:pt x="7924" y="12532"/>
                  </a:cubicBezTo>
                  <a:cubicBezTo>
                    <a:pt x="8555" y="12532"/>
                    <a:pt x="9187" y="12466"/>
                    <a:pt x="9800" y="12336"/>
                  </a:cubicBezTo>
                  <a:cubicBezTo>
                    <a:pt x="12171" y="11876"/>
                    <a:pt x="14469" y="10350"/>
                    <a:pt x="15480" y="7979"/>
                  </a:cubicBezTo>
                  <a:cubicBezTo>
                    <a:pt x="15701" y="7354"/>
                    <a:pt x="15848" y="6821"/>
                    <a:pt x="15940" y="6214"/>
                  </a:cubicBezTo>
                  <a:lnTo>
                    <a:pt x="15940" y="6214"/>
                  </a:lnTo>
                  <a:cubicBezTo>
                    <a:pt x="14855" y="7207"/>
                    <a:pt x="13403" y="7905"/>
                    <a:pt x="11951" y="8199"/>
                  </a:cubicBezTo>
                  <a:cubicBezTo>
                    <a:pt x="11373" y="8308"/>
                    <a:pt x="10774" y="8365"/>
                    <a:pt x="10170" y="8365"/>
                  </a:cubicBezTo>
                  <a:cubicBezTo>
                    <a:pt x="8216" y="8365"/>
                    <a:pt x="6222" y="7765"/>
                    <a:pt x="4817" y="6361"/>
                  </a:cubicBezTo>
                  <a:cubicBezTo>
                    <a:pt x="3218" y="4596"/>
                    <a:pt x="2758" y="2225"/>
                    <a:pt x="3218"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1"/>
            <p:cNvSpPr/>
            <p:nvPr/>
          </p:nvSpPr>
          <p:spPr>
            <a:xfrm>
              <a:off x="2863875" y="1731825"/>
              <a:ext cx="128250" cy="120200"/>
            </a:xfrm>
            <a:custGeom>
              <a:avLst/>
              <a:gdLst/>
              <a:ahLst/>
              <a:cxnLst/>
              <a:rect l="l" t="t" r="r" b="b"/>
              <a:pathLst>
                <a:path w="5130" h="4808" extrusionOk="0">
                  <a:moveTo>
                    <a:pt x="2751" y="1"/>
                  </a:moveTo>
                  <a:cubicBezTo>
                    <a:pt x="2027" y="1"/>
                    <a:pt x="1288" y="374"/>
                    <a:pt x="828" y="996"/>
                  </a:cubicBezTo>
                  <a:cubicBezTo>
                    <a:pt x="148" y="1842"/>
                    <a:pt x="1" y="3294"/>
                    <a:pt x="754" y="4140"/>
                  </a:cubicBezTo>
                  <a:cubicBezTo>
                    <a:pt x="1229" y="4601"/>
                    <a:pt x="1874" y="4807"/>
                    <a:pt x="2487" y="4807"/>
                  </a:cubicBezTo>
                  <a:cubicBezTo>
                    <a:pt x="2680" y="4807"/>
                    <a:pt x="2871" y="4787"/>
                    <a:pt x="3052" y="4747"/>
                  </a:cubicBezTo>
                  <a:cubicBezTo>
                    <a:pt x="3825" y="4600"/>
                    <a:pt x="4597" y="4067"/>
                    <a:pt x="4891" y="3294"/>
                  </a:cubicBezTo>
                  <a:cubicBezTo>
                    <a:pt x="5130" y="2761"/>
                    <a:pt x="5130" y="2228"/>
                    <a:pt x="4964" y="1768"/>
                  </a:cubicBezTo>
                  <a:cubicBezTo>
                    <a:pt x="4744" y="1070"/>
                    <a:pt x="4211" y="463"/>
                    <a:pt x="3512" y="151"/>
                  </a:cubicBezTo>
                  <a:cubicBezTo>
                    <a:pt x="3269" y="49"/>
                    <a:pt x="3011" y="1"/>
                    <a:pt x="2751"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1"/>
            <p:cNvSpPr/>
            <p:nvPr/>
          </p:nvSpPr>
          <p:spPr>
            <a:xfrm>
              <a:off x="2974650" y="1850475"/>
              <a:ext cx="68950" cy="68975"/>
            </a:xfrm>
            <a:custGeom>
              <a:avLst/>
              <a:gdLst/>
              <a:ahLst/>
              <a:cxnLst/>
              <a:rect l="l" t="t" r="r" b="b"/>
              <a:pathLst>
                <a:path w="2758" h="2759" extrusionOk="0">
                  <a:moveTo>
                    <a:pt x="1379" y="1"/>
                  </a:moveTo>
                  <a:cubicBezTo>
                    <a:pt x="625" y="1"/>
                    <a:pt x="0" y="626"/>
                    <a:pt x="0" y="1380"/>
                  </a:cubicBezTo>
                  <a:cubicBezTo>
                    <a:pt x="0" y="2152"/>
                    <a:pt x="625" y="2758"/>
                    <a:pt x="1379" y="2758"/>
                  </a:cubicBezTo>
                  <a:cubicBezTo>
                    <a:pt x="2151" y="2758"/>
                    <a:pt x="2758" y="2152"/>
                    <a:pt x="2758" y="1380"/>
                  </a:cubicBezTo>
                  <a:cubicBezTo>
                    <a:pt x="2758" y="626"/>
                    <a:pt x="2151"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1"/>
            <p:cNvSpPr/>
            <p:nvPr/>
          </p:nvSpPr>
          <p:spPr>
            <a:xfrm>
              <a:off x="2817925" y="1850475"/>
              <a:ext cx="68950" cy="68975"/>
            </a:xfrm>
            <a:custGeom>
              <a:avLst/>
              <a:gdLst/>
              <a:ahLst/>
              <a:cxnLst/>
              <a:rect l="l" t="t" r="r" b="b"/>
              <a:pathLst>
                <a:path w="2758" h="2759" extrusionOk="0">
                  <a:moveTo>
                    <a:pt x="1379" y="1"/>
                  </a:moveTo>
                  <a:cubicBezTo>
                    <a:pt x="607" y="1"/>
                    <a:pt x="0" y="626"/>
                    <a:pt x="0" y="1380"/>
                  </a:cubicBezTo>
                  <a:cubicBezTo>
                    <a:pt x="0" y="2152"/>
                    <a:pt x="607" y="2758"/>
                    <a:pt x="1379" y="2758"/>
                  </a:cubicBezTo>
                  <a:cubicBezTo>
                    <a:pt x="2133" y="2758"/>
                    <a:pt x="2758" y="2152"/>
                    <a:pt x="2758" y="1380"/>
                  </a:cubicBezTo>
                  <a:cubicBezTo>
                    <a:pt x="2758" y="626"/>
                    <a:pt x="2133"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1"/>
            <p:cNvSpPr/>
            <p:nvPr/>
          </p:nvSpPr>
          <p:spPr>
            <a:xfrm>
              <a:off x="2775625" y="1906100"/>
              <a:ext cx="105275" cy="44150"/>
            </a:xfrm>
            <a:custGeom>
              <a:avLst/>
              <a:gdLst/>
              <a:ahLst/>
              <a:cxnLst/>
              <a:rect l="l" t="t" r="r" b="b"/>
              <a:pathLst>
                <a:path w="4211" h="1766" extrusionOk="0">
                  <a:moveTo>
                    <a:pt x="2060" y="0"/>
                  </a:moveTo>
                  <a:cubicBezTo>
                    <a:pt x="920" y="0"/>
                    <a:pt x="1" y="460"/>
                    <a:pt x="1" y="919"/>
                  </a:cubicBezTo>
                  <a:cubicBezTo>
                    <a:pt x="1" y="1379"/>
                    <a:pt x="920" y="1765"/>
                    <a:pt x="2060" y="1765"/>
                  </a:cubicBezTo>
                  <a:cubicBezTo>
                    <a:pt x="3218" y="1765"/>
                    <a:pt x="4211" y="1379"/>
                    <a:pt x="4211" y="919"/>
                  </a:cubicBezTo>
                  <a:cubicBezTo>
                    <a:pt x="4211" y="460"/>
                    <a:pt x="3218" y="0"/>
                    <a:pt x="2060"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1"/>
            <p:cNvSpPr/>
            <p:nvPr/>
          </p:nvSpPr>
          <p:spPr>
            <a:xfrm>
              <a:off x="2980625" y="1906100"/>
              <a:ext cx="105275" cy="44150"/>
            </a:xfrm>
            <a:custGeom>
              <a:avLst/>
              <a:gdLst/>
              <a:ahLst/>
              <a:cxnLst/>
              <a:rect l="l" t="t" r="r" b="b"/>
              <a:pathLst>
                <a:path w="4211" h="1766" extrusionOk="0">
                  <a:moveTo>
                    <a:pt x="2059" y="0"/>
                  </a:moveTo>
                  <a:cubicBezTo>
                    <a:pt x="919" y="0"/>
                    <a:pt x="0" y="460"/>
                    <a:pt x="0" y="919"/>
                  </a:cubicBezTo>
                  <a:cubicBezTo>
                    <a:pt x="0" y="1379"/>
                    <a:pt x="919" y="1765"/>
                    <a:pt x="2059" y="1765"/>
                  </a:cubicBezTo>
                  <a:cubicBezTo>
                    <a:pt x="3291" y="1765"/>
                    <a:pt x="4210" y="1379"/>
                    <a:pt x="4210" y="919"/>
                  </a:cubicBezTo>
                  <a:cubicBezTo>
                    <a:pt x="4210" y="460"/>
                    <a:pt x="3291" y="0"/>
                    <a:pt x="2059"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1"/>
            <p:cNvSpPr/>
            <p:nvPr/>
          </p:nvSpPr>
          <p:spPr>
            <a:xfrm>
              <a:off x="3053225" y="1896450"/>
              <a:ext cx="24850" cy="27125"/>
            </a:xfrm>
            <a:custGeom>
              <a:avLst/>
              <a:gdLst/>
              <a:ahLst/>
              <a:cxnLst/>
              <a:rect l="l" t="t" r="r" b="b"/>
              <a:pathLst>
                <a:path w="994" h="1085" extrusionOk="0">
                  <a:moveTo>
                    <a:pt x="534" y="0"/>
                  </a:moveTo>
                  <a:cubicBezTo>
                    <a:pt x="240" y="0"/>
                    <a:pt x="1" y="239"/>
                    <a:pt x="1" y="533"/>
                  </a:cubicBezTo>
                  <a:cubicBezTo>
                    <a:pt x="1" y="846"/>
                    <a:pt x="240" y="1085"/>
                    <a:pt x="534" y="1085"/>
                  </a:cubicBezTo>
                  <a:cubicBezTo>
                    <a:pt x="773" y="1085"/>
                    <a:pt x="994" y="846"/>
                    <a:pt x="994" y="533"/>
                  </a:cubicBezTo>
                  <a:cubicBezTo>
                    <a:pt x="994" y="239"/>
                    <a:pt x="773" y="0"/>
                    <a:pt x="5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1"/>
            <p:cNvSpPr/>
            <p:nvPr/>
          </p:nvSpPr>
          <p:spPr>
            <a:xfrm>
              <a:off x="2796775" y="1896450"/>
              <a:ext cx="24850" cy="27125"/>
            </a:xfrm>
            <a:custGeom>
              <a:avLst/>
              <a:gdLst/>
              <a:ahLst/>
              <a:cxnLst/>
              <a:rect l="l" t="t" r="r" b="b"/>
              <a:pathLst>
                <a:path w="994" h="1085" extrusionOk="0">
                  <a:moveTo>
                    <a:pt x="460" y="0"/>
                  </a:moveTo>
                  <a:cubicBezTo>
                    <a:pt x="221" y="0"/>
                    <a:pt x="0" y="239"/>
                    <a:pt x="0" y="533"/>
                  </a:cubicBezTo>
                  <a:cubicBezTo>
                    <a:pt x="0" y="846"/>
                    <a:pt x="221" y="1085"/>
                    <a:pt x="460" y="1085"/>
                  </a:cubicBezTo>
                  <a:cubicBezTo>
                    <a:pt x="754" y="1085"/>
                    <a:pt x="993" y="846"/>
                    <a:pt x="993" y="533"/>
                  </a:cubicBezTo>
                  <a:cubicBezTo>
                    <a:pt x="993" y="239"/>
                    <a:pt x="754" y="0"/>
                    <a:pt x="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1"/>
            <p:cNvSpPr/>
            <p:nvPr/>
          </p:nvSpPr>
          <p:spPr>
            <a:xfrm>
              <a:off x="2886850" y="1913900"/>
              <a:ext cx="82300" cy="51500"/>
            </a:xfrm>
            <a:custGeom>
              <a:avLst/>
              <a:gdLst/>
              <a:ahLst/>
              <a:cxnLst/>
              <a:rect l="l" t="t" r="r" b="b"/>
              <a:pathLst>
                <a:path w="3292" h="2060" extrusionOk="0">
                  <a:moveTo>
                    <a:pt x="295" y="1"/>
                  </a:moveTo>
                  <a:cubicBezTo>
                    <a:pt x="148" y="1"/>
                    <a:pt x="1" y="148"/>
                    <a:pt x="1" y="295"/>
                  </a:cubicBezTo>
                  <a:cubicBezTo>
                    <a:pt x="1" y="1214"/>
                    <a:pt x="681" y="1986"/>
                    <a:pt x="1600" y="2060"/>
                  </a:cubicBezTo>
                  <a:cubicBezTo>
                    <a:pt x="2519" y="2060"/>
                    <a:pt x="3292" y="1306"/>
                    <a:pt x="3292" y="387"/>
                  </a:cubicBezTo>
                  <a:cubicBezTo>
                    <a:pt x="3292" y="221"/>
                    <a:pt x="3218" y="74"/>
                    <a:pt x="2979" y="74"/>
                  </a:cubicBezTo>
                  <a:cubicBezTo>
                    <a:pt x="2832" y="74"/>
                    <a:pt x="2667" y="221"/>
                    <a:pt x="2667" y="387"/>
                  </a:cubicBezTo>
                  <a:cubicBezTo>
                    <a:pt x="2593" y="920"/>
                    <a:pt x="2133" y="1380"/>
                    <a:pt x="1600" y="1380"/>
                  </a:cubicBezTo>
                  <a:cubicBezTo>
                    <a:pt x="1067" y="1380"/>
                    <a:pt x="607" y="920"/>
                    <a:pt x="681" y="295"/>
                  </a:cubicBezTo>
                  <a:cubicBezTo>
                    <a:pt x="681" y="148"/>
                    <a:pt x="534" y="1"/>
                    <a:pt x="295"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41"/>
          <p:cNvGrpSpPr/>
          <p:nvPr/>
        </p:nvGrpSpPr>
        <p:grpSpPr>
          <a:xfrm>
            <a:off x="4179299" y="5625558"/>
            <a:ext cx="737333" cy="691995"/>
            <a:chOff x="3351975" y="1713450"/>
            <a:chExt cx="451825" cy="424042"/>
          </a:xfrm>
        </p:grpSpPr>
        <p:sp>
          <p:nvSpPr>
            <p:cNvPr id="2088" name="Google Shape;2088;p41"/>
            <p:cNvSpPr/>
            <p:nvPr/>
          </p:nvSpPr>
          <p:spPr>
            <a:xfrm>
              <a:off x="3351975" y="1993593"/>
              <a:ext cx="451825" cy="143900"/>
            </a:xfrm>
            <a:custGeom>
              <a:avLst/>
              <a:gdLst/>
              <a:ahLst/>
              <a:cxnLst/>
              <a:rect l="l" t="t" r="r" b="b"/>
              <a:pathLst>
                <a:path w="18073" h="5756" extrusionOk="0">
                  <a:moveTo>
                    <a:pt x="9046" y="1"/>
                  </a:moveTo>
                  <a:cubicBezTo>
                    <a:pt x="4064" y="1"/>
                    <a:pt x="1" y="1306"/>
                    <a:pt x="1" y="2832"/>
                  </a:cubicBezTo>
                  <a:cubicBezTo>
                    <a:pt x="1" y="4450"/>
                    <a:pt x="4064" y="5755"/>
                    <a:pt x="9046" y="5755"/>
                  </a:cubicBezTo>
                  <a:cubicBezTo>
                    <a:pt x="14028" y="5755"/>
                    <a:pt x="18073" y="4450"/>
                    <a:pt x="18073" y="2832"/>
                  </a:cubicBezTo>
                  <a:cubicBezTo>
                    <a:pt x="18073"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1"/>
            <p:cNvSpPr/>
            <p:nvPr/>
          </p:nvSpPr>
          <p:spPr>
            <a:xfrm>
              <a:off x="3371300" y="1713450"/>
              <a:ext cx="402175" cy="370200"/>
            </a:xfrm>
            <a:custGeom>
              <a:avLst/>
              <a:gdLst/>
              <a:ahLst/>
              <a:cxnLst/>
              <a:rect l="l" t="t" r="r" b="b"/>
              <a:pathLst>
                <a:path w="16087" h="14808" extrusionOk="0">
                  <a:moveTo>
                    <a:pt x="8563" y="0"/>
                  </a:moveTo>
                  <a:cubicBezTo>
                    <a:pt x="6297" y="0"/>
                    <a:pt x="4091" y="1080"/>
                    <a:pt x="2592" y="2963"/>
                  </a:cubicBezTo>
                  <a:cubicBezTo>
                    <a:pt x="460" y="5721"/>
                    <a:pt x="0" y="10078"/>
                    <a:pt x="2592" y="12762"/>
                  </a:cubicBezTo>
                  <a:cubicBezTo>
                    <a:pt x="3910" y="14189"/>
                    <a:pt x="5821" y="14807"/>
                    <a:pt x="7760" y="14807"/>
                  </a:cubicBezTo>
                  <a:cubicBezTo>
                    <a:pt x="8420" y="14807"/>
                    <a:pt x="9082" y="14736"/>
                    <a:pt x="9725" y="14600"/>
                  </a:cubicBezTo>
                  <a:cubicBezTo>
                    <a:pt x="12097" y="14141"/>
                    <a:pt x="14395" y="12615"/>
                    <a:pt x="15388" y="10243"/>
                  </a:cubicBezTo>
                  <a:cubicBezTo>
                    <a:pt x="16086" y="8625"/>
                    <a:pt x="16086" y="6861"/>
                    <a:pt x="15553" y="5335"/>
                  </a:cubicBezTo>
                  <a:cubicBezTo>
                    <a:pt x="14855" y="3184"/>
                    <a:pt x="13255" y="1345"/>
                    <a:pt x="11178" y="500"/>
                  </a:cubicBezTo>
                  <a:cubicBezTo>
                    <a:pt x="10322" y="161"/>
                    <a:pt x="9438" y="0"/>
                    <a:pt x="856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1"/>
            <p:cNvSpPr/>
            <p:nvPr/>
          </p:nvSpPr>
          <p:spPr>
            <a:xfrm>
              <a:off x="3369450" y="1771900"/>
              <a:ext cx="398050" cy="313325"/>
            </a:xfrm>
            <a:custGeom>
              <a:avLst/>
              <a:gdLst/>
              <a:ahLst/>
              <a:cxnLst/>
              <a:rect l="l" t="t" r="r" b="b"/>
              <a:pathLst>
                <a:path w="15922" h="12533" extrusionOk="0">
                  <a:moveTo>
                    <a:pt x="3218" y="0"/>
                  </a:moveTo>
                  <a:lnTo>
                    <a:pt x="3218" y="0"/>
                  </a:lnTo>
                  <a:cubicBezTo>
                    <a:pt x="2979" y="239"/>
                    <a:pt x="2832" y="460"/>
                    <a:pt x="2666" y="625"/>
                  </a:cubicBezTo>
                  <a:cubicBezTo>
                    <a:pt x="460" y="3456"/>
                    <a:pt x="0" y="7813"/>
                    <a:pt x="2593" y="10498"/>
                  </a:cubicBezTo>
                  <a:cubicBezTo>
                    <a:pt x="3984" y="11889"/>
                    <a:pt x="5901" y="12532"/>
                    <a:pt x="7851" y="12532"/>
                  </a:cubicBezTo>
                  <a:cubicBezTo>
                    <a:pt x="8478" y="12532"/>
                    <a:pt x="9108" y="12466"/>
                    <a:pt x="9726" y="12336"/>
                  </a:cubicBezTo>
                  <a:cubicBezTo>
                    <a:pt x="12097" y="11876"/>
                    <a:pt x="14469" y="10350"/>
                    <a:pt x="15462" y="7979"/>
                  </a:cubicBezTo>
                  <a:cubicBezTo>
                    <a:pt x="15701" y="7354"/>
                    <a:pt x="15848" y="6821"/>
                    <a:pt x="15921" y="6214"/>
                  </a:cubicBezTo>
                  <a:lnTo>
                    <a:pt x="15921" y="6214"/>
                  </a:lnTo>
                  <a:cubicBezTo>
                    <a:pt x="14782" y="7207"/>
                    <a:pt x="13403" y="7905"/>
                    <a:pt x="11950" y="8199"/>
                  </a:cubicBezTo>
                  <a:cubicBezTo>
                    <a:pt x="11351" y="8308"/>
                    <a:pt x="10736" y="8365"/>
                    <a:pt x="10122" y="8365"/>
                  </a:cubicBezTo>
                  <a:cubicBezTo>
                    <a:pt x="8136" y="8365"/>
                    <a:pt x="6165" y="7765"/>
                    <a:pt x="4817" y="6361"/>
                  </a:cubicBezTo>
                  <a:cubicBezTo>
                    <a:pt x="3126" y="4596"/>
                    <a:pt x="2758" y="2225"/>
                    <a:pt x="3218"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1"/>
            <p:cNvSpPr/>
            <p:nvPr/>
          </p:nvSpPr>
          <p:spPr>
            <a:xfrm>
              <a:off x="3512850" y="1731825"/>
              <a:ext cx="130100" cy="120200"/>
            </a:xfrm>
            <a:custGeom>
              <a:avLst/>
              <a:gdLst/>
              <a:ahLst/>
              <a:cxnLst/>
              <a:rect l="l" t="t" r="r" b="b"/>
              <a:pathLst>
                <a:path w="5204" h="4808" extrusionOk="0">
                  <a:moveTo>
                    <a:pt x="2807" y="1"/>
                  </a:moveTo>
                  <a:cubicBezTo>
                    <a:pt x="2066" y="1"/>
                    <a:pt x="1347" y="374"/>
                    <a:pt x="846" y="996"/>
                  </a:cubicBezTo>
                  <a:cubicBezTo>
                    <a:pt x="148" y="1842"/>
                    <a:pt x="0" y="3294"/>
                    <a:pt x="846" y="4140"/>
                  </a:cubicBezTo>
                  <a:cubicBezTo>
                    <a:pt x="1307" y="4601"/>
                    <a:pt x="1906" y="4807"/>
                    <a:pt x="2538" y="4807"/>
                  </a:cubicBezTo>
                  <a:cubicBezTo>
                    <a:pt x="2738" y="4807"/>
                    <a:pt x="2941" y="4787"/>
                    <a:pt x="3144" y="4747"/>
                  </a:cubicBezTo>
                  <a:cubicBezTo>
                    <a:pt x="3916" y="4600"/>
                    <a:pt x="4670" y="4067"/>
                    <a:pt x="4983" y="3294"/>
                  </a:cubicBezTo>
                  <a:cubicBezTo>
                    <a:pt x="5203" y="2761"/>
                    <a:pt x="5203" y="2228"/>
                    <a:pt x="4983" y="1768"/>
                  </a:cubicBezTo>
                  <a:cubicBezTo>
                    <a:pt x="4836" y="1070"/>
                    <a:pt x="4284" y="463"/>
                    <a:pt x="3604" y="151"/>
                  </a:cubicBezTo>
                  <a:cubicBezTo>
                    <a:pt x="3342" y="49"/>
                    <a:pt x="3073" y="1"/>
                    <a:pt x="280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1"/>
            <p:cNvSpPr/>
            <p:nvPr/>
          </p:nvSpPr>
          <p:spPr>
            <a:xfrm>
              <a:off x="3479550" y="1835025"/>
              <a:ext cx="73775" cy="80100"/>
            </a:xfrm>
            <a:custGeom>
              <a:avLst/>
              <a:gdLst/>
              <a:ahLst/>
              <a:cxnLst/>
              <a:rect l="l" t="t" r="r" b="b"/>
              <a:pathLst>
                <a:path w="2951" h="3204" extrusionOk="0">
                  <a:moveTo>
                    <a:pt x="665" y="0"/>
                  </a:moveTo>
                  <a:cubicBezTo>
                    <a:pt x="396" y="0"/>
                    <a:pt x="249" y="454"/>
                    <a:pt x="487" y="692"/>
                  </a:cubicBezTo>
                  <a:cubicBezTo>
                    <a:pt x="799" y="858"/>
                    <a:pt x="1020" y="1152"/>
                    <a:pt x="1332" y="1391"/>
                  </a:cubicBezTo>
                  <a:lnTo>
                    <a:pt x="652" y="1391"/>
                  </a:lnTo>
                  <a:cubicBezTo>
                    <a:pt x="193" y="1391"/>
                    <a:pt x="193" y="2071"/>
                    <a:pt x="652" y="2071"/>
                  </a:cubicBezTo>
                  <a:lnTo>
                    <a:pt x="1185" y="2071"/>
                  </a:lnTo>
                  <a:cubicBezTo>
                    <a:pt x="873" y="2237"/>
                    <a:pt x="560" y="2384"/>
                    <a:pt x="266" y="2531"/>
                  </a:cubicBezTo>
                  <a:cubicBezTo>
                    <a:pt x="0" y="2734"/>
                    <a:pt x="187" y="3203"/>
                    <a:pt x="486" y="3203"/>
                  </a:cubicBezTo>
                  <a:cubicBezTo>
                    <a:pt x="538" y="3203"/>
                    <a:pt x="595" y="3189"/>
                    <a:pt x="652" y="3156"/>
                  </a:cubicBezTo>
                  <a:cubicBezTo>
                    <a:pt x="1332" y="2770"/>
                    <a:pt x="2031" y="2457"/>
                    <a:pt x="2711" y="2071"/>
                  </a:cubicBezTo>
                  <a:cubicBezTo>
                    <a:pt x="2950" y="1924"/>
                    <a:pt x="2950" y="1538"/>
                    <a:pt x="2638" y="1464"/>
                  </a:cubicBezTo>
                  <a:cubicBezTo>
                    <a:pt x="2638" y="1464"/>
                    <a:pt x="1185" y="325"/>
                    <a:pt x="873" y="86"/>
                  </a:cubicBezTo>
                  <a:cubicBezTo>
                    <a:pt x="799" y="26"/>
                    <a:pt x="728" y="0"/>
                    <a:pt x="665"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1"/>
            <p:cNvSpPr/>
            <p:nvPr/>
          </p:nvSpPr>
          <p:spPr>
            <a:xfrm>
              <a:off x="3606600" y="1835025"/>
              <a:ext cx="75350" cy="80100"/>
            </a:xfrm>
            <a:custGeom>
              <a:avLst/>
              <a:gdLst/>
              <a:ahLst/>
              <a:cxnLst/>
              <a:rect l="l" t="t" r="r" b="b"/>
              <a:pathLst>
                <a:path w="3014" h="3204" extrusionOk="0">
                  <a:moveTo>
                    <a:pt x="2360" y="0"/>
                  </a:moveTo>
                  <a:cubicBezTo>
                    <a:pt x="2296" y="0"/>
                    <a:pt x="2226" y="26"/>
                    <a:pt x="2152" y="86"/>
                  </a:cubicBezTo>
                  <a:cubicBezTo>
                    <a:pt x="1839" y="325"/>
                    <a:pt x="387" y="1464"/>
                    <a:pt x="387" y="1464"/>
                  </a:cubicBezTo>
                  <a:cubicBezTo>
                    <a:pt x="74" y="1538"/>
                    <a:pt x="1" y="1924"/>
                    <a:pt x="313" y="2071"/>
                  </a:cubicBezTo>
                  <a:cubicBezTo>
                    <a:pt x="920" y="2457"/>
                    <a:pt x="1692" y="2770"/>
                    <a:pt x="2372" y="3156"/>
                  </a:cubicBezTo>
                  <a:cubicBezTo>
                    <a:pt x="2430" y="3189"/>
                    <a:pt x="2486" y="3203"/>
                    <a:pt x="2539" y="3203"/>
                  </a:cubicBezTo>
                  <a:cubicBezTo>
                    <a:pt x="2836" y="3203"/>
                    <a:pt x="3013" y="2734"/>
                    <a:pt x="2685" y="2531"/>
                  </a:cubicBezTo>
                  <a:cubicBezTo>
                    <a:pt x="2464" y="2384"/>
                    <a:pt x="2152" y="2237"/>
                    <a:pt x="1839" y="2071"/>
                  </a:cubicBezTo>
                  <a:lnTo>
                    <a:pt x="2372" y="2071"/>
                  </a:lnTo>
                  <a:cubicBezTo>
                    <a:pt x="2759" y="2071"/>
                    <a:pt x="2759" y="1391"/>
                    <a:pt x="2372" y="1391"/>
                  </a:cubicBezTo>
                  <a:lnTo>
                    <a:pt x="1692" y="1391"/>
                  </a:lnTo>
                  <a:cubicBezTo>
                    <a:pt x="1913" y="1152"/>
                    <a:pt x="2225" y="858"/>
                    <a:pt x="2464" y="692"/>
                  </a:cubicBezTo>
                  <a:cubicBezTo>
                    <a:pt x="2762" y="454"/>
                    <a:pt x="2626" y="0"/>
                    <a:pt x="2360"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1"/>
            <p:cNvSpPr/>
            <p:nvPr/>
          </p:nvSpPr>
          <p:spPr>
            <a:xfrm>
              <a:off x="3420925" y="1906100"/>
              <a:ext cx="109425" cy="44150"/>
            </a:xfrm>
            <a:custGeom>
              <a:avLst/>
              <a:gdLst/>
              <a:ahLst/>
              <a:cxnLst/>
              <a:rect l="l" t="t" r="r" b="b"/>
              <a:pathLst>
                <a:path w="4377" h="1766" extrusionOk="0">
                  <a:moveTo>
                    <a:pt x="2152" y="0"/>
                  </a:moveTo>
                  <a:cubicBezTo>
                    <a:pt x="993" y="0"/>
                    <a:pt x="1" y="386"/>
                    <a:pt x="1" y="919"/>
                  </a:cubicBezTo>
                  <a:cubicBezTo>
                    <a:pt x="1" y="1379"/>
                    <a:pt x="993" y="1765"/>
                    <a:pt x="2152" y="1765"/>
                  </a:cubicBezTo>
                  <a:cubicBezTo>
                    <a:pt x="3365" y="1765"/>
                    <a:pt x="4376" y="1379"/>
                    <a:pt x="4376" y="919"/>
                  </a:cubicBezTo>
                  <a:cubicBezTo>
                    <a:pt x="4376" y="386"/>
                    <a:pt x="3365"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1"/>
            <p:cNvSpPr/>
            <p:nvPr/>
          </p:nvSpPr>
          <p:spPr>
            <a:xfrm>
              <a:off x="3631425" y="1906100"/>
              <a:ext cx="107575" cy="44150"/>
            </a:xfrm>
            <a:custGeom>
              <a:avLst/>
              <a:gdLst/>
              <a:ahLst/>
              <a:cxnLst/>
              <a:rect l="l" t="t" r="r" b="b"/>
              <a:pathLst>
                <a:path w="4303" h="1766" extrusionOk="0">
                  <a:moveTo>
                    <a:pt x="2152" y="0"/>
                  </a:moveTo>
                  <a:cubicBezTo>
                    <a:pt x="1012" y="0"/>
                    <a:pt x="1" y="386"/>
                    <a:pt x="1" y="919"/>
                  </a:cubicBezTo>
                  <a:cubicBezTo>
                    <a:pt x="1" y="1379"/>
                    <a:pt x="1012" y="1765"/>
                    <a:pt x="2152" y="1765"/>
                  </a:cubicBezTo>
                  <a:cubicBezTo>
                    <a:pt x="3383" y="1765"/>
                    <a:pt x="4303" y="1379"/>
                    <a:pt x="4303" y="919"/>
                  </a:cubicBezTo>
                  <a:cubicBezTo>
                    <a:pt x="4303" y="386"/>
                    <a:pt x="3383"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1"/>
            <p:cNvSpPr/>
            <p:nvPr/>
          </p:nvSpPr>
          <p:spPr>
            <a:xfrm>
              <a:off x="3535825" y="1915750"/>
              <a:ext cx="88275" cy="51500"/>
            </a:xfrm>
            <a:custGeom>
              <a:avLst/>
              <a:gdLst/>
              <a:ahLst/>
              <a:cxnLst/>
              <a:rect l="l" t="t" r="r" b="b"/>
              <a:pathLst>
                <a:path w="3531" h="2060" extrusionOk="0">
                  <a:moveTo>
                    <a:pt x="387" y="0"/>
                  </a:moveTo>
                  <a:cubicBezTo>
                    <a:pt x="148" y="0"/>
                    <a:pt x="1" y="147"/>
                    <a:pt x="1" y="386"/>
                  </a:cubicBezTo>
                  <a:cubicBezTo>
                    <a:pt x="1" y="1306"/>
                    <a:pt x="846" y="2059"/>
                    <a:pt x="1766" y="2059"/>
                  </a:cubicBezTo>
                  <a:cubicBezTo>
                    <a:pt x="2758" y="2059"/>
                    <a:pt x="3530" y="1306"/>
                    <a:pt x="3530" y="386"/>
                  </a:cubicBezTo>
                  <a:cubicBezTo>
                    <a:pt x="3530" y="147"/>
                    <a:pt x="3365" y="0"/>
                    <a:pt x="3218" y="0"/>
                  </a:cubicBezTo>
                  <a:cubicBezTo>
                    <a:pt x="2997" y="0"/>
                    <a:pt x="2832" y="147"/>
                    <a:pt x="2832" y="386"/>
                  </a:cubicBezTo>
                  <a:cubicBezTo>
                    <a:pt x="2832" y="920"/>
                    <a:pt x="2372" y="1379"/>
                    <a:pt x="1766" y="1379"/>
                  </a:cubicBezTo>
                  <a:cubicBezTo>
                    <a:pt x="1232" y="1379"/>
                    <a:pt x="773" y="920"/>
                    <a:pt x="773" y="386"/>
                  </a:cubicBezTo>
                  <a:cubicBezTo>
                    <a:pt x="773" y="147"/>
                    <a:pt x="607" y="0"/>
                    <a:pt x="387"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1"/>
            <p:cNvSpPr/>
            <p:nvPr/>
          </p:nvSpPr>
          <p:spPr>
            <a:xfrm>
              <a:off x="3702675" y="1898275"/>
              <a:ext cx="24825" cy="25300"/>
            </a:xfrm>
            <a:custGeom>
              <a:avLst/>
              <a:gdLst/>
              <a:ahLst/>
              <a:cxnLst/>
              <a:rect l="l" t="t" r="r" b="b"/>
              <a:pathLst>
                <a:path w="993" h="1012" extrusionOk="0">
                  <a:moveTo>
                    <a:pt x="460" y="1"/>
                  </a:moveTo>
                  <a:cubicBezTo>
                    <a:pt x="221" y="1"/>
                    <a:pt x="0" y="240"/>
                    <a:pt x="0" y="460"/>
                  </a:cubicBezTo>
                  <a:cubicBezTo>
                    <a:pt x="0" y="773"/>
                    <a:pt x="221" y="1012"/>
                    <a:pt x="460" y="1012"/>
                  </a:cubicBezTo>
                  <a:cubicBezTo>
                    <a:pt x="754" y="1012"/>
                    <a:pt x="993" y="773"/>
                    <a:pt x="993" y="460"/>
                  </a:cubicBezTo>
                  <a:cubicBezTo>
                    <a:pt x="993" y="240"/>
                    <a:pt x="754" y="1"/>
                    <a:pt x="4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1"/>
            <p:cNvSpPr/>
            <p:nvPr/>
          </p:nvSpPr>
          <p:spPr>
            <a:xfrm>
              <a:off x="3430575" y="1898275"/>
              <a:ext cx="24850" cy="25300"/>
            </a:xfrm>
            <a:custGeom>
              <a:avLst/>
              <a:gdLst/>
              <a:ahLst/>
              <a:cxnLst/>
              <a:rect l="l" t="t" r="r" b="b"/>
              <a:pathLst>
                <a:path w="994" h="1012" extrusionOk="0">
                  <a:moveTo>
                    <a:pt x="534" y="1"/>
                  </a:moveTo>
                  <a:cubicBezTo>
                    <a:pt x="221" y="1"/>
                    <a:pt x="1" y="240"/>
                    <a:pt x="1" y="460"/>
                  </a:cubicBezTo>
                  <a:cubicBezTo>
                    <a:pt x="1" y="773"/>
                    <a:pt x="221" y="1012"/>
                    <a:pt x="534" y="1012"/>
                  </a:cubicBezTo>
                  <a:cubicBezTo>
                    <a:pt x="773" y="1012"/>
                    <a:pt x="993" y="773"/>
                    <a:pt x="993" y="460"/>
                  </a:cubicBezTo>
                  <a:cubicBezTo>
                    <a:pt x="993" y="240"/>
                    <a:pt x="773"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9" name="Google Shape;2099;p41"/>
          <p:cNvGrpSpPr/>
          <p:nvPr/>
        </p:nvGrpSpPr>
        <p:grpSpPr>
          <a:xfrm>
            <a:off x="5303434" y="5625558"/>
            <a:ext cx="737333" cy="691995"/>
            <a:chOff x="4067363" y="1713450"/>
            <a:chExt cx="451825" cy="424042"/>
          </a:xfrm>
        </p:grpSpPr>
        <p:sp>
          <p:nvSpPr>
            <p:cNvPr id="2100" name="Google Shape;2100;p41"/>
            <p:cNvSpPr/>
            <p:nvPr/>
          </p:nvSpPr>
          <p:spPr>
            <a:xfrm>
              <a:off x="4067363" y="1993593"/>
              <a:ext cx="451825" cy="143900"/>
            </a:xfrm>
            <a:custGeom>
              <a:avLst/>
              <a:gdLst/>
              <a:ahLst/>
              <a:cxnLst/>
              <a:rect l="l" t="t" r="r" b="b"/>
              <a:pathLst>
                <a:path w="18073" h="5756" extrusionOk="0">
                  <a:moveTo>
                    <a:pt x="9027" y="1"/>
                  </a:moveTo>
                  <a:cubicBezTo>
                    <a:pt x="4063" y="1"/>
                    <a:pt x="0" y="1306"/>
                    <a:pt x="0" y="2832"/>
                  </a:cubicBezTo>
                  <a:cubicBezTo>
                    <a:pt x="0" y="4450"/>
                    <a:pt x="4063" y="5755"/>
                    <a:pt x="9027" y="5755"/>
                  </a:cubicBezTo>
                  <a:cubicBezTo>
                    <a:pt x="14083" y="5755"/>
                    <a:pt x="18072" y="4450"/>
                    <a:pt x="18072" y="2832"/>
                  </a:cubicBezTo>
                  <a:cubicBezTo>
                    <a:pt x="18072" y="1306"/>
                    <a:pt x="14083" y="1"/>
                    <a:pt x="9027"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1"/>
            <p:cNvSpPr/>
            <p:nvPr/>
          </p:nvSpPr>
          <p:spPr>
            <a:xfrm>
              <a:off x="4089200" y="1713450"/>
              <a:ext cx="402175" cy="370200"/>
            </a:xfrm>
            <a:custGeom>
              <a:avLst/>
              <a:gdLst/>
              <a:ahLst/>
              <a:cxnLst/>
              <a:rect l="l" t="t" r="r" b="b"/>
              <a:pathLst>
                <a:path w="16087" h="14808" extrusionOk="0">
                  <a:moveTo>
                    <a:pt x="8596" y="0"/>
                  </a:moveTo>
                  <a:cubicBezTo>
                    <a:pt x="6351" y="0"/>
                    <a:pt x="4183" y="1080"/>
                    <a:pt x="2685" y="2963"/>
                  </a:cubicBezTo>
                  <a:cubicBezTo>
                    <a:pt x="460" y="5721"/>
                    <a:pt x="1" y="10078"/>
                    <a:pt x="2611" y="12762"/>
                  </a:cubicBezTo>
                  <a:cubicBezTo>
                    <a:pt x="3983" y="14189"/>
                    <a:pt x="5909" y="14807"/>
                    <a:pt x="7813" y="14807"/>
                  </a:cubicBezTo>
                  <a:cubicBezTo>
                    <a:pt x="8461" y="14807"/>
                    <a:pt x="9106" y="14736"/>
                    <a:pt x="9726" y="14600"/>
                  </a:cubicBezTo>
                  <a:cubicBezTo>
                    <a:pt x="12189" y="14141"/>
                    <a:pt x="14488" y="12615"/>
                    <a:pt x="15480" y="10243"/>
                  </a:cubicBezTo>
                  <a:cubicBezTo>
                    <a:pt x="16087" y="8625"/>
                    <a:pt x="16087" y="6861"/>
                    <a:pt x="15627" y="5335"/>
                  </a:cubicBezTo>
                  <a:cubicBezTo>
                    <a:pt x="14947" y="3184"/>
                    <a:pt x="13256" y="1345"/>
                    <a:pt x="11197" y="500"/>
                  </a:cubicBezTo>
                  <a:cubicBezTo>
                    <a:pt x="10341" y="161"/>
                    <a:pt x="9463" y="0"/>
                    <a:pt x="8596"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1"/>
            <p:cNvSpPr/>
            <p:nvPr/>
          </p:nvSpPr>
          <p:spPr>
            <a:xfrm>
              <a:off x="4087375" y="1771900"/>
              <a:ext cx="398500" cy="313325"/>
            </a:xfrm>
            <a:custGeom>
              <a:avLst/>
              <a:gdLst/>
              <a:ahLst/>
              <a:cxnLst/>
              <a:rect l="l" t="t" r="r" b="b"/>
              <a:pathLst>
                <a:path w="15940" h="12533" extrusionOk="0">
                  <a:moveTo>
                    <a:pt x="3217" y="0"/>
                  </a:moveTo>
                  <a:cubicBezTo>
                    <a:pt x="3070" y="239"/>
                    <a:pt x="2831" y="460"/>
                    <a:pt x="2684" y="625"/>
                  </a:cubicBezTo>
                  <a:cubicBezTo>
                    <a:pt x="533" y="3456"/>
                    <a:pt x="0" y="7813"/>
                    <a:pt x="2611" y="10498"/>
                  </a:cubicBezTo>
                  <a:cubicBezTo>
                    <a:pt x="4002" y="11889"/>
                    <a:pt x="5961" y="12532"/>
                    <a:pt x="7923" y="12532"/>
                  </a:cubicBezTo>
                  <a:cubicBezTo>
                    <a:pt x="8555" y="12532"/>
                    <a:pt x="9186" y="12466"/>
                    <a:pt x="9799" y="12336"/>
                  </a:cubicBezTo>
                  <a:cubicBezTo>
                    <a:pt x="12189" y="11876"/>
                    <a:pt x="14487" y="10350"/>
                    <a:pt x="15480" y="7979"/>
                  </a:cubicBezTo>
                  <a:cubicBezTo>
                    <a:pt x="15700" y="7354"/>
                    <a:pt x="15866" y="6821"/>
                    <a:pt x="15939" y="6214"/>
                  </a:cubicBezTo>
                  <a:lnTo>
                    <a:pt x="15939" y="6214"/>
                  </a:lnTo>
                  <a:cubicBezTo>
                    <a:pt x="14781" y="7207"/>
                    <a:pt x="13402" y="7905"/>
                    <a:pt x="11950" y="8199"/>
                  </a:cubicBezTo>
                  <a:cubicBezTo>
                    <a:pt x="11373" y="8308"/>
                    <a:pt x="10774" y="8365"/>
                    <a:pt x="10172" y="8365"/>
                  </a:cubicBezTo>
                  <a:cubicBezTo>
                    <a:pt x="8223" y="8365"/>
                    <a:pt x="6240" y="7765"/>
                    <a:pt x="4835" y="6361"/>
                  </a:cubicBezTo>
                  <a:cubicBezTo>
                    <a:pt x="3217" y="4596"/>
                    <a:pt x="2758" y="2225"/>
                    <a:pt x="3217"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1"/>
            <p:cNvSpPr/>
            <p:nvPr/>
          </p:nvSpPr>
          <p:spPr>
            <a:xfrm>
              <a:off x="4233050" y="1731825"/>
              <a:ext cx="128275" cy="120200"/>
            </a:xfrm>
            <a:custGeom>
              <a:avLst/>
              <a:gdLst/>
              <a:ahLst/>
              <a:cxnLst/>
              <a:rect l="l" t="t" r="r" b="b"/>
              <a:pathLst>
                <a:path w="5131" h="4808" extrusionOk="0">
                  <a:moveTo>
                    <a:pt x="2752" y="1"/>
                  </a:moveTo>
                  <a:cubicBezTo>
                    <a:pt x="2028" y="1"/>
                    <a:pt x="1293" y="374"/>
                    <a:pt x="847" y="996"/>
                  </a:cubicBezTo>
                  <a:cubicBezTo>
                    <a:pt x="148" y="1842"/>
                    <a:pt x="1" y="3294"/>
                    <a:pt x="755" y="4140"/>
                  </a:cubicBezTo>
                  <a:cubicBezTo>
                    <a:pt x="1230" y="4601"/>
                    <a:pt x="1874" y="4807"/>
                    <a:pt x="2487" y="4807"/>
                  </a:cubicBezTo>
                  <a:cubicBezTo>
                    <a:pt x="2681" y="4807"/>
                    <a:pt x="2872" y="4787"/>
                    <a:pt x="3053" y="4747"/>
                  </a:cubicBezTo>
                  <a:cubicBezTo>
                    <a:pt x="3825" y="4600"/>
                    <a:pt x="4597" y="4067"/>
                    <a:pt x="4891" y="3294"/>
                  </a:cubicBezTo>
                  <a:cubicBezTo>
                    <a:pt x="5130" y="2761"/>
                    <a:pt x="5130" y="2228"/>
                    <a:pt x="4983" y="1768"/>
                  </a:cubicBezTo>
                  <a:cubicBezTo>
                    <a:pt x="4744" y="1070"/>
                    <a:pt x="4211" y="463"/>
                    <a:pt x="3512" y="151"/>
                  </a:cubicBezTo>
                  <a:cubicBezTo>
                    <a:pt x="3270" y="49"/>
                    <a:pt x="3011" y="1"/>
                    <a:pt x="2752"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1"/>
            <p:cNvSpPr/>
            <p:nvPr/>
          </p:nvSpPr>
          <p:spPr>
            <a:xfrm>
              <a:off x="4346125" y="1848650"/>
              <a:ext cx="72650" cy="72625"/>
            </a:xfrm>
            <a:custGeom>
              <a:avLst/>
              <a:gdLst/>
              <a:ahLst/>
              <a:cxnLst/>
              <a:rect l="l" t="t" r="r" b="b"/>
              <a:pathLst>
                <a:path w="2906" h="2905" extrusionOk="0">
                  <a:moveTo>
                    <a:pt x="1453" y="0"/>
                  </a:moveTo>
                  <a:cubicBezTo>
                    <a:pt x="681" y="0"/>
                    <a:pt x="1" y="699"/>
                    <a:pt x="1" y="1453"/>
                  </a:cubicBezTo>
                  <a:cubicBezTo>
                    <a:pt x="1" y="2298"/>
                    <a:pt x="681" y="2905"/>
                    <a:pt x="1453" y="2905"/>
                  </a:cubicBezTo>
                  <a:cubicBezTo>
                    <a:pt x="2207" y="2905"/>
                    <a:pt x="2905" y="2298"/>
                    <a:pt x="2905" y="1453"/>
                  </a:cubicBezTo>
                  <a:cubicBezTo>
                    <a:pt x="2905" y="699"/>
                    <a:pt x="2207"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1"/>
            <p:cNvSpPr/>
            <p:nvPr/>
          </p:nvSpPr>
          <p:spPr>
            <a:xfrm>
              <a:off x="4181125" y="1848650"/>
              <a:ext cx="70800" cy="72625"/>
            </a:xfrm>
            <a:custGeom>
              <a:avLst/>
              <a:gdLst/>
              <a:ahLst/>
              <a:cxnLst/>
              <a:rect l="l" t="t" r="r" b="b"/>
              <a:pathLst>
                <a:path w="2832" h="2905" extrusionOk="0">
                  <a:moveTo>
                    <a:pt x="1453" y="0"/>
                  </a:moveTo>
                  <a:cubicBezTo>
                    <a:pt x="626" y="0"/>
                    <a:pt x="0" y="699"/>
                    <a:pt x="0" y="1453"/>
                  </a:cubicBezTo>
                  <a:cubicBezTo>
                    <a:pt x="0" y="2298"/>
                    <a:pt x="626" y="2905"/>
                    <a:pt x="1453" y="2905"/>
                  </a:cubicBezTo>
                  <a:cubicBezTo>
                    <a:pt x="2225" y="2905"/>
                    <a:pt x="2832" y="2298"/>
                    <a:pt x="2832" y="1453"/>
                  </a:cubicBezTo>
                  <a:cubicBezTo>
                    <a:pt x="2832" y="699"/>
                    <a:pt x="2225"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1"/>
            <p:cNvSpPr/>
            <p:nvPr/>
          </p:nvSpPr>
          <p:spPr>
            <a:xfrm>
              <a:off x="4135175"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1"/>
            <p:cNvSpPr/>
            <p:nvPr/>
          </p:nvSpPr>
          <p:spPr>
            <a:xfrm>
              <a:off x="4351650"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1"/>
            <p:cNvSpPr/>
            <p:nvPr/>
          </p:nvSpPr>
          <p:spPr>
            <a:xfrm>
              <a:off x="4256050" y="1917575"/>
              <a:ext cx="84125" cy="51975"/>
            </a:xfrm>
            <a:custGeom>
              <a:avLst/>
              <a:gdLst/>
              <a:ahLst/>
              <a:cxnLst/>
              <a:rect l="l" t="t" r="r" b="b"/>
              <a:pathLst>
                <a:path w="3365" h="2079" extrusionOk="0">
                  <a:moveTo>
                    <a:pt x="294" y="1"/>
                  </a:moveTo>
                  <a:cubicBezTo>
                    <a:pt x="147" y="1"/>
                    <a:pt x="0" y="148"/>
                    <a:pt x="0" y="313"/>
                  </a:cubicBezTo>
                  <a:cubicBezTo>
                    <a:pt x="0" y="773"/>
                    <a:pt x="74" y="1067"/>
                    <a:pt x="294" y="1380"/>
                  </a:cubicBezTo>
                  <a:cubicBezTo>
                    <a:pt x="607" y="1839"/>
                    <a:pt x="1140" y="2078"/>
                    <a:pt x="1673" y="2078"/>
                  </a:cubicBezTo>
                  <a:cubicBezTo>
                    <a:pt x="2133" y="2078"/>
                    <a:pt x="2592" y="1839"/>
                    <a:pt x="2905" y="1527"/>
                  </a:cubicBezTo>
                  <a:cubicBezTo>
                    <a:pt x="3217" y="1233"/>
                    <a:pt x="3365" y="847"/>
                    <a:pt x="3365" y="387"/>
                  </a:cubicBezTo>
                  <a:cubicBezTo>
                    <a:pt x="3365" y="148"/>
                    <a:pt x="3217" y="1"/>
                    <a:pt x="305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1"/>
            <p:cNvSpPr/>
            <p:nvPr/>
          </p:nvSpPr>
          <p:spPr>
            <a:xfrm>
              <a:off x="4263400" y="1938725"/>
              <a:ext cx="65275" cy="30825"/>
            </a:xfrm>
            <a:custGeom>
              <a:avLst/>
              <a:gdLst/>
              <a:ahLst/>
              <a:cxnLst/>
              <a:rect l="l" t="t" r="r" b="b"/>
              <a:pathLst>
                <a:path w="2611" h="1233" extrusionOk="0">
                  <a:moveTo>
                    <a:pt x="1379" y="1"/>
                  </a:moveTo>
                  <a:cubicBezTo>
                    <a:pt x="846" y="1"/>
                    <a:pt x="386" y="221"/>
                    <a:pt x="0" y="534"/>
                  </a:cubicBezTo>
                  <a:cubicBezTo>
                    <a:pt x="313" y="993"/>
                    <a:pt x="846" y="1232"/>
                    <a:pt x="1379" y="1232"/>
                  </a:cubicBezTo>
                  <a:cubicBezTo>
                    <a:pt x="1839" y="1232"/>
                    <a:pt x="2298" y="993"/>
                    <a:pt x="2611" y="681"/>
                  </a:cubicBezTo>
                  <a:cubicBezTo>
                    <a:pt x="2390" y="313"/>
                    <a:pt x="1931" y="1"/>
                    <a:pt x="1379"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1"/>
            <p:cNvSpPr/>
            <p:nvPr/>
          </p:nvSpPr>
          <p:spPr>
            <a:xfrm>
              <a:off x="4428400" y="1896450"/>
              <a:ext cx="26675" cy="28975"/>
            </a:xfrm>
            <a:custGeom>
              <a:avLst/>
              <a:gdLst/>
              <a:ahLst/>
              <a:cxnLst/>
              <a:rect l="l" t="t" r="r" b="b"/>
              <a:pathLst>
                <a:path w="1067" h="1159" extrusionOk="0">
                  <a:moveTo>
                    <a:pt x="533" y="0"/>
                  </a:moveTo>
                  <a:cubicBezTo>
                    <a:pt x="221" y="0"/>
                    <a:pt x="0" y="239"/>
                    <a:pt x="0" y="533"/>
                  </a:cubicBezTo>
                  <a:cubicBezTo>
                    <a:pt x="0" y="846"/>
                    <a:pt x="221" y="1158"/>
                    <a:pt x="533" y="1158"/>
                  </a:cubicBezTo>
                  <a:cubicBezTo>
                    <a:pt x="846" y="1158"/>
                    <a:pt x="1067" y="846"/>
                    <a:pt x="1067" y="533"/>
                  </a:cubicBezTo>
                  <a:cubicBezTo>
                    <a:pt x="1067"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1"/>
            <p:cNvSpPr/>
            <p:nvPr/>
          </p:nvSpPr>
          <p:spPr>
            <a:xfrm>
              <a:off x="4158150" y="1896450"/>
              <a:ext cx="27125" cy="28975"/>
            </a:xfrm>
            <a:custGeom>
              <a:avLst/>
              <a:gdLst/>
              <a:ahLst/>
              <a:cxnLst/>
              <a:rect l="l" t="t" r="r" b="b"/>
              <a:pathLst>
                <a:path w="1085" h="1159" extrusionOk="0">
                  <a:moveTo>
                    <a:pt x="533" y="0"/>
                  </a:moveTo>
                  <a:cubicBezTo>
                    <a:pt x="239" y="0"/>
                    <a:pt x="0" y="239"/>
                    <a:pt x="0" y="533"/>
                  </a:cubicBezTo>
                  <a:cubicBezTo>
                    <a:pt x="0" y="846"/>
                    <a:pt x="239" y="1158"/>
                    <a:pt x="533" y="1158"/>
                  </a:cubicBezTo>
                  <a:cubicBezTo>
                    <a:pt x="846" y="1158"/>
                    <a:pt x="1085" y="846"/>
                    <a:pt x="1085" y="533"/>
                  </a:cubicBezTo>
                  <a:cubicBezTo>
                    <a:pt x="1085"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2" name="Google Shape;2112;p41"/>
          <p:cNvGrpSpPr/>
          <p:nvPr/>
        </p:nvGrpSpPr>
        <p:grpSpPr>
          <a:xfrm>
            <a:off x="76200" y="832722"/>
            <a:ext cx="132029" cy="132029"/>
            <a:chOff x="1806775" y="3580000"/>
            <a:chExt cx="64825" cy="64825"/>
          </a:xfrm>
        </p:grpSpPr>
        <p:sp>
          <p:nvSpPr>
            <p:cNvPr id="2113" name="Google Shape;211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6" name="Google Shape;2116;p41"/>
          <p:cNvGrpSpPr/>
          <p:nvPr/>
        </p:nvGrpSpPr>
        <p:grpSpPr>
          <a:xfrm>
            <a:off x="-609600" y="1392057"/>
            <a:ext cx="206929" cy="203212"/>
            <a:chOff x="1971300" y="3409475"/>
            <a:chExt cx="101600" cy="99775"/>
          </a:xfrm>
        </p:grpSpPr>
        <p:sp>
          <p:nvSpPr>
            <p:cNvPr id="2117" name="Google Shape;2117;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1"/>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41"/>
          <p:cNvGrpSpPr/>
          <p:nvPr/>
        </p:nvGrpSpPr>
        <p:grpSpPr>
          <a:xfrm>
            <a:off x="1611165" y="541559"/>
            <a:ext cx="206929" cy="203161"/>
            <a:chOff x="1655100" y="3332725"/>
            <a:chExt cx="101600" cy="99750"/>
          </a:xfrm>
        </p:grpSpPr>
        <p:sp>
          <p:nvSpPr>
            <p:cNvPr id="2121" name="Google Shape;2121;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4" name="Google Shape;2124;p41"/>
          <p:cNvGrpSpPr/>
          <p:nvPr/>
        </p:nvGrpSpPr>
        <p:grpSpPr>
          <a:xfrm>
            <a:off x="6954001" y="462710"/>
            <a:ext cx="206929" cy="203212"/>
            <a:chOff x="1971300" y="3409475"/>
            <a:chExt cx="101600" cy="99775"/>
          </a:xfrm>
        </p:grpSpPr>
        <p:sp>
          <p:nvSpPr>
            <p:cNvPr id="2125" name="Google Shape;2125;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8" name="Google Shape;2128;p41"/>
          <p:cNvGrpSpPr/>
          <p:nvPr/>
        </p:nvGrpSpPr>
        <p:grpSpPr>
          <a:xfrm>
            <a:off x="6747072" y="5450116"/>
            <a:ext cx="206929" cy="203161"/>
            <a:chOff x="1655100" y="3332725"/>
            <a:chExt cx="101600" cy="99750"/>
          </a:xfrm>
        </p:grpSpPr>
        <p:sp>
          <p:nvSpPr>
            <p:cNvPr id="2129" name="Google Shape;2129;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41"/>
          <p:cNvGrpSpPr/>
          <p:nvPr/>
        </p:nvGrpSpPr>
        <p:grpSpPr>
          <a:xfrm>
            <a:off x="6509613" y="700693"/>
            <a:ext cx="132029" cy="132029"/>
            <a:chOff x="1806775" y="3580000"/>
            <a:chExt cx="64825" cy="64825"/>
          </a:xfrm>
        </p:grpSpPr>
        <p:sp>
          <p:nvSpPr>
            <p:cNvPr id="2133" name="Google Shape;213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id="{5D54324D-276A-4438-9CC7-560341CA0193}"/>
              </a:ext>
            </a:extLst>
          </p:cNvPr>
          <p:cNvSpPr/>
          <p:nvPr/>
        </p:nvSpPr>
        <p:spPr>
          <a:xfrm>
            <a:off x="0" y="2700003"/>
            <a:ext cx="1524000" cy="2443497"/>
          </a:xfrm>
          <a:prstGeom prst="rect">
            <a:avLst/>
          </a:prstGeom>
          <a:solidFill>
            <a:srgbClr val="F2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649E5A9-98B2-4DC8-9864-66BD28F77EC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57" b="93429" l="10000" r="90000">
                        <a14:foregroundMark x1="46143" y1="91857" x2="48286" y2="91000"/>
                        <a14:foregroundMark x1="41143" y1="90286" x2="46143" y2="90286"/>
                        <a14:foregroundMark x1="40571" y1="89000" x2="50429" y2="93429"/>
                        <a14:foregroundMark x1="50429" y1="93429" x2="52857" y2="93571"/>
                        <a14:foregroundMark x1="52857" y1="93429" x2="58571" y2="91286"/>
                        <a14:foregroundMark x1="40286" y1="26571" x2="43714" y2="31429"/>
                        <a14:foregroundMark x1="62571" y1="25000" x2="60286" y2="30143"/>
                        <a14:foregroundMark x1="48571" y1="9714" x2="48571" y2="9714"/>
                        <a14:foregroundMark x1="54143" y1="8429" x2="54143" y2="8429"/>
                        <a14:foregroundMark x1="49571" y1="8143" x2="49571" y2="8143"/>
                        <a14:foregroundMark x1="50571" y1="7857" x2="50571" y2="7857"/>
                        <a14:foregroundMark x1="59714" y1="89000" x2="59143" y2="90143"/>
                      </a14:backgroundRemoval>
                    </a14:imgEffect>
                  </a14:imgLayer>
                </a14:imgProps>
              </a:ext>
            </a:extLst>
          </a:blip>
          <a:stretch>
            <a:fillRect/>
          </a:stretch>
        </p:blipFill>
        <p:spPr>
          <a:xfrm rot="17037156">
            <a:off x="-1766739" y="3723189"/>
            <a:ext cx="1653549" cy="1653549"/>
          </a:xfrm>
          <a:prstGeom prst="rect">
            <a:avLst/>
          </a:prstGeom>
        </p:spPr>
      </p:pic>
      <p:grpSp>
        <p:nvGrpSpPr>
          <p:cNvPr id="66" name="Google Shape;2116;p41">
            <a:extLst>
              <a:ext uri="{FF2B5EF4-FFF2-40B4-BE49-F238E27FC236}">
                <a16:creationId xmlns:a16="http://schemas.microsoft.com/office/drawing/2014/main" id="{A9418217-3D1B-4149-BA30-1C952DF74E86}"/>
              </a:ext>
            </a:extLst>
          </p:cNvPr>
          <p:cNvGrpSpPr/>
          <p:nvPr/>
        </p:nvGrpSpPr>
        <p:grpSpPr>
          <a:xfrm>
            <a:off x="7178304" y="92504"/>
            <a:ext cx="427029" cy="419359"/>
            <a:chOff x="1971300" y="3409475"/>
            <a:chExt cx="101600" cy="99775"/>
          </a:xfrm>
        </p:grpSpPr>
        <p:sp>
          <p:nvSpPr>
            <p:cNvPr id="67" name="Google Shape;2117;p41">
              <a:extLst>
                <a:ext uri="{FF2B5EF4-FFF2-40B4-BE49-F238E27FC236}">
                  <a16:creationId xmlns:a16="http://schemas.microsoft.com/office/drawing/2014/main" id="{F6D1048B-FEF4-44D3-93B7-2470DFF44F54}"/>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18;p41">
              <a:extLst>
                <a:ext uri="{FF2B5EF4-FFF2-40B4-BE49-F238E27FC236}">
                  <a16:creationId xmlns:a16="http://schemas.microsoft.com/office/drawing/2014/main" id="{5083875B-71C8-4FEA-ACA2-50A0A4024A89}"/>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19;p41">
              <a:extLst>
                <a:ext uri="{FF2B5EF4-FFF2-40B4-BE49-F238E27FC236}">
                  <a16:creationId xmlns:a16="http://schemas.microsoft.com/office/drawing/2014/main" id="{E4E7FC2F-C758-4008-8772-80424E3DFDE5}"/>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2128;p41">
            <a:extLst>
              <a:ext uri="{FF2B5EF4-FFF2-40B4-BE49-F238E27FC236}">
                <a16:creationId xmlns:a16="http://schemas.microsoft.com/office/drawing/2014/main" id="{E95F91F9-E8BB-4A3A-8D36-FB917DCE1538}"/>
              </a:ext>
            </a:extLst>
          </p:cNvPr>
          <p:cNvGrpSpPr/>
          <p:nvPr/>
        </p:nvGrpSpPr>
        <p:grpSpPr>
          <a:xfrm>
            <a:off x="7620000" y="-552450"/>
            <a:ext cx="342740" cy="336498"/>
            <a:chOff x="1655100" y="3332725"/>
            <a:chExt cx="101600" cy="99750"/>
          </a:xfrm>
        </p:grpSpPr>
        <p:sp>
          <p:nvSpPr>
            <p:cNvPr id="71" name="Google Shape;2129;p41">
              <a:extLst>
                <a:ext uri="{FF2B5EF4-FFF2-40B4-BE49-F238E27FC236}">
                  <a16:creationId xmlns:a16="http://schemas.microsoft.com/office/drawing/2014/main" id="{5ECABD88-F6D9-4B71-8BFA-DA3F71C0049F}"/>
                </a:ext>
              </a:extLst>
            </p:cNvPr>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30;p41">
              <a:extLst>
                <a:ext uri="{FF2B5EF4-FFF2-40B4-BE49-F238E27FC236}">
                  <a16:creationId xmlns:a16="http://schemas.microsoft.com/office/drawing/2014/main" id="{8F6751BB-AB39-484F-8BA3-C88A8E0EAD55}"/>
                </a:ext>
              </a:extLst>
            </p:cNvPr>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31;p41">
              <a:extLst>
                <a:ext uri="{FF2B5EF4-FFF2-40B4-BE49-F238E27FC236}">
                  <a16:creationId xmlns:a16="http://schemas.microsoft.com/office/drawing/2014/main" id="{DF443F00-D5F9-40E1-A09D-AA30FE8C3997}"/>
                </a:ext>
              </a:extLst>
            </p:cNvPr>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116;p41">
            <a:extLst>
              <a:ext uri="{FF2B5EF4-FFF2-40B4-BE49-F238E27FC236}">
                <a16:creationId xmlns:a16="http://schemas.microsoft.com/office/drawing/2014/main" id="{C577819A-75C6-498F-B806-85006ACF201B}"/>
              </a:ext>
            </a:extLst>
          </p:cNvPr>
          <p:cNvGrpSpPr/>
          <p:nvPr/>
        </p:nvGrpSpPr>
        <p:grpSpPr>
          <a:xfrm rot="13563827">
            <a:off x="2105068" y="45663"/>
            <a:ext cx="196348" cy="192821"/>
            <a:chOff x="1971300" y="3409475"/>
            <a:chExt cx="101600" cy="99775"/>
          </a:xfrm>
        </p:grpSpPr>
        <p:sp>
          <p:nvSpPr>
            <p:cNvPr id="75" name="Google Shape;2117;p41">
              <a:extLst>
                <a:ext uri="{FF2B5EF4-FFF2-40B4-BE49-F238E27FC236}">
                  <a16:creationId xmlns:a16="http://schemas.microsoft.com/office/drawing/2014/main" id="{A0B71F16-B036-4412-800C-C580AC130C72}"/>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18;p41">
              <a:extLst>
                <a:ext uri="{FF2B5EF4-FFF2-40B4-BE49-F238E27FC236}">
                  <a16:creationId xmlns:a16="http://schemas.microsoft.com/office/drawing/2014/main" id="{6FA8A0D0-C098-4047-8D1C-56CD8DECAA00}"/>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19;p41">
              <a:extLst>
                <a:ext uri="{FF2B5EF4-FFF2-40B4-BE49-F238E27FC236}">
                  <a16:creationId xmlns:a16="http://schemas.microsoft.com/office/drawing/2014/main" id="{08065027-6B53-449D-98AB-B08F2ED66840}"/>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112;p41">
            <a:extLst>
              <a:ext uri="{FF2B5EF4-FFF2-40B4-BE49-F238E27FC236}">
                <a16:creationId xmlns:a16="http://schemas.microsoft.com/office/drawing/2014/main" id="{03F8BA83-913D-4FC4-A82F-A62A4357366B}"/>
              </a:ext>
            </a:extLst>
          </p:cNvPr>
          <p:cNvGrpSpPr/>
          <p:nvPr/>
        </p:nvGrpSpPr>
        <p:grpSpPr>
          <a:xfrm>
            <a:off x="2688050" y="513271"/>
            <a:ext cx="132029" cy="132029"/>
            <a:chOff x="1806775" y="3580000"/>
            <a:chExt cx="64825" cy="64825"/>
          </a:xfrm>
        </p:grpSpPr>
        <p:sp>
          <p:nvSpPr>
            <p:cNvPr id="79" name="Google Shape;2113;p41">
              <a:extLst>
                <a:ext uri="{FF2B5EF4-FFF2-40B4-BE49-F238E27FC236}">
                  <a16:creationId xmlns:a16="http://schemas.microsoft.com/office/drawing/2014/main" id="{0F0798CC-8F68-4ABB-BC49-83AE9044E10E}"/>
                </a:ext>
              </a:extLst>
            </p:cNvPr>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14;p41">
              <a:extLst>
                <a:ext uri="{FF2B5EF4-FFF2-40B4-BE49-F238E27FC236}">
                  <a16:creationId xmlns:a16="http://schemas.microsoft.com/office/drawing/2014/main" id="{55270A52-4B6B-4E71-9B53-348CEFD8D999}"/>
                </a:ext>
              </a:extLst>
            </p:cNvPr>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5;p41">
              <a:extLst>
                <a:ext uri="{FF2B5EF4-FFF2-40B4-BE49-F238E27FC236}">
                  <a16:creationId xmlns:a16="http://schemas.microsoft.com/office/drawing/2014/main" id="{E35EAC17-DFD0-4DD8-8916-847E00A289E4}"/>
                </a:ext>
              </a:extLst>
            </p:cNvPr>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TextBox 86">
            <a:extLst>
              <a:ext uri="{FF2B5EF4-FFF2-40B4-BE49-F238E27FC236}">
                <a16:creationId xmlns:a16="http://schemas.microsoft.com/office/drawing/2014/main" id="{D0BEFA9C-6E51-419E-8CC4-EB7DF8F57DA7}"/>
              </a:ext>
            </a:extLst>
          </p:cNvPr>
          <p:cNvSpPr txBox="1"/>
          <p:nvPr/>
        </p:nvSpPr>
        <p:spPr>
          <a:xfrm>
            <a:off x="106680" y="6362661"/>
            <a:ext cx="8021371" cy="2554545"/>
          </a:xfrm>
          <a:prstGeom prst="rect">
            <a:avLst/>
          </a:prstGeom>
          <a:noFill/>
        </p:spPr>
        <p:txBody>
          <a:bodyPr wrap="square">
            <a:spAutoFit/>
          </a:bodyPr>
          <a:lstStyle/>
          <a:p>
            <a:pPr algn="just"/>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Mỗi</a:t>
            </a:r>
            <a:r>
              <a:rPr kumimoji="0" lang="en-US" sz="3200" b="0" i="0" u="none" strike="noStrike" kern="0" cap="none" spc="0" normalizeH="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nhóm thực hiện các nhiệm vụ sau: </a:t>
            </a:r>
          </a:p>
          <a:p>
            <a:pPr algn="just"/>
            <a:r>
              <a:rPr lang="en-US" sz="3200">
                <a:latin typeface="Calibri" panose="020F0502020204030204" pitchFamily="34" charset="0"/>
                <a:ea typeface="Calibri" panose="020F0502020204030204" pitchFamily="34" charset="0"/>
                <a:cs typeface="Calibri" panose="020F0502020204030204" pitchFamily="34" charset="0"/>
              </a:rPr>
              <a:t>	Chọn cây hoa, chậu, giá thể và dụng cụ cần thiết để trồng hoa trong chậu theo chủ đề.</a:t>
            </a:r>
          </a:p>
          <a:p>
            <a:pPr algn="just"/>
            <a:r>
              <a:rPr lang="en-US" sz="3200">
                <a:latin typeface="Calibri" panose="020F0502020204030204" pitchFamily="34" charset="0"/>
                <a:ea typeface="Calibri" panose="020F0502020204030204" pitchFamily="34" charset="0"/>
                <a:cs typeface="Calibri" panose="020F0502020204030204" pitchFamily="34" charset="0"/>
              </a:rPr>
              <a:t>	Giới thiệu ý nghĩa của chậu hoa mà nhóm đã trồng.</a:t>
            </a:r>
            <a:endParaRPr lang="en-US" sz="1600"/>
          </a:p>
        </p:txBody>
      </p:sp>
      <p:sp>
        <p:nvSpPr>
          <p:cNvPr id="83" name="TextBox 82">
            <a:extLst>
              <a:ext uri="{FF2B5EF4-FFF2-40B4-BE49-F238E27FC236}">
                <a16:creationId xmlns:a16="http://schemas.microsoft.com/office/drawing/2014/main" id="{61261833-29FC-482D-A853-ADA5E51D3FB8}"/>
              </a:ext>
            </a:extLst>
          </p:cNvPr>
          <p:cNvSpPr txBox="1"/>
          <p:nvPr/>
        </p:nvSpPr>
        <p:spPr>
          <a:xfrm>
            <a:off x="497196" y="989987"/>
            <a:ext cx="8021371" cy="584775"/>
          </a:xfrm>
          <a:prstGeom prst="rect">
            <a:avLst/>
          </a:prstGeom>
          <a:noFill/>
        </p:spPr>
        <p:txBody>
          <a:bodyPr wrap="square">
            <a:spAutoFit/>
          </a:bodyPr>
          <a:lstStyle/>
          <a:p>
            <a:pPr algn="just"/>
            <a:r>
              <a:rPr kumimoji="0" lang="en-US" sz="3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Mỗi</a:t>
            </a:r>
            <a:r>
              <a:rPr kumimoji="0" lang="en-US" sz="3200" b="1" i="0" u="none" strike="noStrike" kern="0" cap="none" spc="0" normalizeH="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nhóm thực hiện các nhiệm vụ sau: </a:t>
            </a:r>
          </a:p>
        </p:txBody>
      </p:sp>
      <p:sp>
        <p:nvSpPr>
          <p:cNvPr id="85" name="TextBox 84">
            <a:extLst>
              <a:ext uri="{FF2B5EF4-FFF2-40B4-BE49-F238E27FC236}">
                <a16:creationId xmlns:a16="http://schemas.microsoft.com/office/drawing/2014/main" id="{273E4524-EDA3-4490-8C1C-A4B10B994A2B}"/>
              </a:ext>
            </a:extLst>
          </p:cNvPr>
          <p:cNvSpPr txBox="1"/>
          <p:nvPr/>
        </p:nvSpPr>
        <p:spPr>
          <a:xfrm>
            <a:off x="376804" y="3895236"/>
            <a:ext cx="802137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u="none" strike="noStrike" kern="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Xây</a:t>
            </a:r>
            <a:r>
              <a:rPr kumimoji="0" lang="en-US" sz="3200" b="1" u="none" strike="noStrike" kern="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3200" b="1" u="none" strike="noStrike" kern="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dựng</a:t>
            </a:r>
            <a:r>
              <a:rPr kumimoji="0" lang="en-US" sz="3200" b="1" u="none" strike="noStrike" kern="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3200" b="1" u="none" strike="noStrike" kern="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kế</a:t>
            </a:r>
            <a:r>
              <a:rPr kumimoji="0" lang="en-US" sz="3200" b="1" u="none" strike="noStrike" kern="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3200" b="1" u="none" strike="noStrike" kern="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hoạch</a:t>
            </a:r>
            <a:r>
              <a:rPr kumimoji="0" lang="en-US" sz="3200" b="1" u="none" strike="noStrike" kern="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3200" b="1" u="none" strike="noStrike" kern="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thực</a:t>
            </a:r>
            <a:r>
              <a:rPr kumimoji="0" lang="en-US" sz="3200" b="1" u="none" strike="noStrike" kern="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3200" b="1" u="none" strike="noStrike" kern="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hiện</a:t>
            </a:r>
            <a:r>
              <a:rPr kumimoji="0" lang="en-US" sz="3200" b="1" u="none" strike="noStrike" kern="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3200" b="1" u="none" strike="noStrike" kern="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dự</a:t>
            </a:r>
            <a:r>
              <a:rPr kumimoji="0" lang="en-US" sz="3200" b="1" u="none" strike="noStrike" kern="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3200" b="1" u="none" strike="noStrike" kern="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án</a:t>
            </a:r>
            <a:r>
              <a:rPr kumimoji="0" lang="en-US" sz="3200" b="1" u="none" strike="noStrike" kern="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3200" b="1" u="none" strike="noStrike" kern="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theo</a:t>
            </a:r>
            <a:endParaRPr kumimoji="0" lang="en-US" sz="3200" b="1" u="none" strike="noStrike" kern="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u="none" strike="noStrike" kern="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hướng</a:t>
            </a:r>
            <a:r>
              <a:rPr kumimoji="0" lang="en-US" sz="3200" b="1" u="none" strike="noStrike" kern="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3200" b="1" u="none" strike="noStrike" kern="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dẫn</a:t>
            </a:r>
            <a:r>
              <a:rPr kumimoji="0" lang="en-US" sz="3200" b="1" u="none" strike="noStrike" kern="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3200" b="1" u="none" strike="noStrike" kern="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của</a:t>
            </a:r>
            <a:r>
              <a:rPr kumimoji="0" lang="en-US" sz="3200" b="1" u="none" strike="noStrike" kern="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3200" b="1" u="none" strike="noStrike" kern="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giáo</a:t>
            </a:r>
            <a:r>
              <a:rPr kumimoji="0" lang="en-US" sz="3200" b="1" u="none" strike="noStrike" kern="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3200" b="1" u="none" strike="noStrike" kern="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viên</a:t>
            </a:r>
            <a:r>
              <a:rPr kumimoji="0" lang="en-US" sz="3200" b="1" u="none" strike="noStrike" kern="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p:txBody>
      </p:sp>
      <p:sp>
        <p:nvSpPr>
          <p:cNvPr id="86" name="Google Shape;2073;p41">
            <a:extLst>
              <a:ext uri="{FF2B5EF4-FFF2-40B4-BE49-F238E27FC236}">
                <a16:creationId xmlns:a16="http://schemas.microsoft.com/office/drawing/2014/main" id="{1FF4899F-7412-4F98-ADAB-685DCBBF4410}"/>
              </a:ext>
            </a:extLst>
          </p:cNvPr>
          <p:cNvSpPr txBox="1">
            <a:spLocks/>
          </p:cNvSpPr>
          <p:nvPr/>
        </p:nvSpPr>
        <p:spPr>
          <a:xfrm>
            <a:off x="2874927" y="70272"/>
            <a:ext cx="3394145" cy="8574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Fredoka One"/>
              <a:buNone/>
              <a:defRPr sz="3000" b="0" i="0" u="none" strike="noStrike" cap="none">
                <a:solidFill>
                  <a:schemeClr val="accent2"/>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r>
              <a:rPr lang="en-US" sz="4400">
                <a:solidFill>
                  <a:srgbClr val="0070C0"/>
                </a:solidFill>
                <a:latin typeface="#9Slide05 Lobster" panose="02000506000000020003" pitchFamily="2" charset="0"/>
              </a:rPr>
              <a:t>3. </a:t>
            </a:r>
            <a:r>
              <a:rPr lang="en-US" sz="4400">
                <a:solidFill>
                  <a:srgbClr val="FF0066"/>
                </a:solidFill>
                <a:latin typeface="#9Slide05 Lobster" panose="02000506000000020003" pitchFamily="2" charset="0"/>
              </a:rPr>
              <a:t>Nhiệm vụ</a:t>
            </a:r>
          </a:p>
        </p:txBody>
      </p:sp>
      <p:pic>
        <p:nvPicPr>
          <p:cNvPr id="8" name="Picture 7">
            <a:extLst>
              <a:ext uri="{FF2B5EF4-FFF2-40B4-BE49-F238E27FC236}">
                <a16:creationId xmlns:a16="http://schemas.microsoft.com/office/drawing/2014/main" id="{CC8ED643-3702-42C6-AAF1-2FFAB6673F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500" b="96833" l="2000" r="97000">
                        <a14:foregroundMark x1="22222" y1="23333" x2="26333" y2="53333"/>
                        <a14:foregroundMark x1="37000" y1="16500" x2="37778" y2="17333"/>
                        <a14:foregroundMark x1="37778" y1="45500" x2="35556" y2="57167"/>
                        <a14:foregroundMark x1="21778" y1="86667" x2="33000" y2="96167"/>
                        <a14:foregroundMark x1="6000" y1="94667" x2="24333" y2="91500"/>
                        <a14:foregroundMark x1="2222" y1="95667" x2="16556" y2="96000"/>
                        <a14:foregroundMark x1="16556" y1="96000" x2="30889" y2="93500"/>
                        <a14:foregroundMark x1="21333" y1="94500" x2="35889" y2="95667"/>
                        <a14:foregroundMark x1="35889" y1="95667" x2="51444" y2="93833"/>
                        <a14:foregroundMark x1="53000" y1="96167" x2="65000" y2="96333"/>
                        <a14:foregroundMark x1="65000" y1="96333" x2="80667" y2="93833"/>
                        <a14:foregroundMark x1="80667" y1="93833" x2="80667" y2="93833"/>
                        <a14:foregroundMark x1="79444" y1="95000" x2="86444" y2="97667"/>
                        <a14:foregroundMark x1="86444" y1="97667" x2="95667" y2="96833"/>
                        <a14:foregroundMark x1="95667" y1="96833" x2="97000" y2="96000"/>
                        <a14:foregroundMark x1="23778" y1="96833" x2="62444" y2="94500"/>
                        <a14:backgroundMark x1="15222" y1="23000" x2="12111" y2="56500"/>
                        <a14:backgroundMark x1="9111" y1="26833" x2="14111" y2="54667"/>
                        <a14:backgroundMark x1="52222" y1="49333" x2="50444" y2="55333"/>
                        <a14:backgroundMark x1="49000" y1="60333" x2="48667" y2="61333"/>
                        <a14:backgroundMark x1="54333" y1="50333" x2="53778" y2="55000"/>
                        <a14:backgroundMark x1="55556" y1="50000" x2="54222" y2="53833"/>
                        <a14:backgroundMark x1="52556" y1="52000" x2="48667" y2="58833"/>
                        <a14:backgroundMark x1="55111" y1="45000" x2="52444" y2="54167"/>
                        <a14:backgroundMark x1="78667" y1="76000" x2="78667" y2="76000"/>
                        <a14:backgroundMark x1="78889" y1="80500" x2="82667" y2="77000"/>
                        <a14:backgroundMark x1="84778" y1="77833" x2="86222" y2="77333"/>
                        <a14:backgroundMark x1="78889" y1="80000" x2="84444" y2="75500"/>
                        <a14:backgroundMark x1="78889" y1="80500" x2="78889" y2="80500"/>
                        <a14:backgroundMark x1="52000" y1="71000" x2="52778" y2="72500"/>
                      </a14:backgroundRemoval>
                    </a14:imgEffect>
                  </a14:imgLayer>
                </a14:imgProps>
              </a:ext>
            </a:extLst>
          </a:blip>
          <a:srcRect t="12302"/>
          <a:stretch/>
        </p:blipFill>
        <p:spPr>
          <a:xfrm>
            <a:off x="2617464" y="1581211"/>
            <a:ext cx="3909046" cy="2285431"/>
          </a:xfrm>
          <a:prstGeom prst="rect">
            <a:avLst/>
          </a:prstGeom>
          <a:effectLst>
            <a:outerShdw blurRad="50800" dist="38100" dir="10800000" algn="r" rotWithShape="0">
              <a:prstClr val="black">
                <a:alpha val="40000"/>
              </a:prstClr>
            </a:outerShdw>
          </a:effectLst>
        </p:spPr>
      </p:pic>
      <p:sp>
        <p:nvSpPr>
          <p:cNvPr id="89" name="Rectangle 88">
            <a:extLst>
              <a:ext uri="{FF2B5EF4-FFF2-40B4-BE49-F238E27FC236}">
                <a16:creationId xmlns:a16="http://schemas.microsoft.com/office/drawing/2014/main" id="{6F7409AB-D522-4648-AAB2-FA2DF5D228B7}"/>
              </a:ext>
            </a:extLst>
          </p:cNvPr>
          <p:cNvSpPr/>
          <p:nvPr/>
        </p:nvSpPr>
        <p:spPr>
          <a:xfrm>
            <a:off x="9144000" y="2673487"/>
            <a:ext cx="1524000" cy="2443497"/>
          </a:xfrm>
          <a:prstGeom prst="rect">
            <a:avLst/>
          </a:prstGeom>
          <a:solidFill>
            <a:srgbClr val="F2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8F65C17C-CC1F-455E-B1CF-689E2955AE2D}"/>
              </a:ext>
            </a:extLst>
          </p:cNvPr>
          <p:cNvSpPr txBox="1"/>
          <p:nvPr/>
        </p:nvSpPr>
        <p:spPr>
          <a:xfrm>
            <a:off x="-6477000" y="1502393"/>
            <a:ext cx="6317141" cy="1323439"/>
          </a:xfrm>
          <a:prstGeom prst="rect">
            <a:avLst/>
          </a:prstGeom>
          <a:noFill/>
        </p:spPr>
        <p:txBody>
          <a:bodyPr wrap="square">
            <a:spAutoFit/>
          </a:bodyPr>
          <a:lstStyle/>
          <a:p>
            <a:pPr algn="ctr"/>
            <a:r>
              <a:rPr kumimoji="0" lang="en-US" sz="4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Trồng</a:t>
            </a:r>
            <a:r>
              <a:rPr kumimoji="0" lang="en-US" sz="4000" b="0" i="0" u="none" strike="noStrike" kern="0" cap="none" spc="0" normalizeH="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được một chậu hoa trang trí lớp học theo chủ đề.</a:t>
            </a:r>
            <a:endParaRPr lang="en-US" sz="2000"/>
          </a:p>
        </p:txBody>
      </p:sp>
      <p:sp>
        <p:nvSpPr>
          <p:cNvPr id="91" name="TextBox 90">
            <a:extLst>
              <a:ext uri="{FF2B5EF4-FFF2-40B4-BE49-F238E27FC236}">
                <a16:creationId xmlns:a16="http://schemas.microsoft.com/office/drawing/2014/main" id="{D384EF5F-D05D-4EBA-BBA3-74CF77CD5B66}"/>
              </a:ext>
            </a:extLst>
          </p:cNvPr>
          <p:cNvSpPr txBox="1"/>
          <p:nvPr/>
        </p:nvSpPr>
        <p:spPr>
          <a:xfrm>
            <a:off x="8458200" y="3711270"/>
            <a:ext cx="938022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u="none" strike="noStrike" kern="0" cap="none" spc="0" normalizeH="0" baseline="0" noProof="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Chọn cây hoa, chậu, giá thể và dụng cụ cần thiết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u="none" strike="noStrike" kern="0" cap="none" spc="0" normalizeH="0" baseline="0" noProof="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để trồng hoa trong chậu theo chủ đề.</a:t>
            </a:r>
          </a:p>
        </p:txBody>
      </p:sp>
      <p:grpSp>
        <p:nvGrpSpPr>
          <p:cNvPr id="92" name="Group 91">
            <a:extLst>
              <a:ext uri="{FF2B5EF4-FFF2-40B4-BE49-F238E27FC236}">
                <a16:creationId xmlns:a16="http://schemas.microsoft.com/office/drawing/2014/main" id="{C76A4B9A-C1C0-4025-9994-E964B17348BB}"/>
              </a:ext>
            </a:extLst>
          </p:cNvPr>
          <p:cNvGrpSpPr/>
          <p:nvPr/>
        </p:nvGrpSpPr>
        <p:grpSpPr>
          <a:xfrm>
            <a:off x="11576091" y="1637066"/>
            <a:ext cx="2961911" cy="2123246"/>
            <a:chOff x="2494084" y="2486221"/>
            <a:chExt cx="7203832" cy="4682491"/>
          </a:xfrm>
        </p:grpSpPr>
        <p:pic>
          <p:nvPicPr>
            <p:cNvPr id="93" name="Picture 92">
              <a:extLst>
                <a:ext uri="{FF2B5EF4-FFF2-40B4-BE49-F238E27FC236}">
                  <a16:creationId xmlns:a16="http://schemas.microsoft.com/office/drawing/2014/main" id="{F557A955-33F5-4776-889A-01337984FFB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103" b="82051" l="2500" r="99100">
                          <a14:foregroundMark x1="71600" y1="39615" x2="79500" y2="38846"/>
                          <a14:foregroundMark x1="61300" y1="32949" x2="61300" y2="32949"/>
                          <a14:foregroundMark x1="90700" y1="23974" x2="92300" y2="25513"/>
                          <a14:foregroundMark x1="75100" y1="9103" x2="75100" y2="9103"/>
                          <a14:foregroundMark x1="63100" y1="71923" x2="63700" y2="78590"/>
                          <a14:foregroundMark x1="74500" y1="80513" x2="83000" y2="77821"/>
                          <a14:foregroundMark x1="88600" y1="72821" x2="92300" y2="79359"/>
                          <a14:foregroundMark x1="96200" y1="73590" x2="96200" y2="73590"/>
                          <a14:foregroundMark x1="32500" y1="73333" x2="40500" y2="79872"/>
                          <a14:foregroundMark x1="33700" y1="81282" x2="37000" y2="81538"/>
                          <a14:foregroundMark x1="8500" y1="73846" x2="16100" y2="72949"/>
                          <a14:foregroundMark x1="16100" y1="72949" x2="20900" y2="68462"/>
                          <a14:foregroundMark x1="2500" y1="74615" x2="7200" y2="77051"/>
                          <a14:foregroundMark x1="21900" y1="10128" x2="26500" y2="16026"/>
                          <a14:foregroundMark x1="99100" y1="74359" x2="99100" y2="74359"/>
                          <a14:foregroundMark x1="64500" y1="82051" x2="64500" y2="82051"/>
                        </a14:backgroundRemoval>
                      </a14:imgEffect>
                    </a14:imgLayer>
                  </a14:imgProps>
                </a:ext>
                <a:ext uri="{28A0092B-C50C-407E-A947-70E740481C1C}">
                  <a14:useLocalDpi xmlns:a14="http://schemas.microsoft.com/office/drawing/2010/main" val="0"/>
                </a:ext>
              </a:extLst>
            </a:blip>
            <a:srcRect t="3333" b="13333"/>
            <a:stretch/>
          </p:blipFill>
          <p:spPr>
            <a:xfrm>
              <a:off x="2494084" y="2486221"/>
              <a:ext cx="7203832" cy="4682491"/>
            </a:xfrm>
            <a:prstGeom prst="rect">
              <a:avLst/>
            </a:prstGeom>
            <a:effectLst>
              <a:outerShdw blurRad="63500" sx="102000" sy="102000" algn="ctr" rotWithShape="0">
                <a:prstClr val="black">
                  <a:alpha val="40000"/>
                </a:prstClr>
              </a:outerShdw>
            </a:effectLst>
          </p:spPr>
        </p:pic>
        <p:sp>
          <p:nvSpPr>
            <p:cNvPr id="94" name="Oval 93">
              <a:extLst>
                <a:ext uri="{FF2B5EF4-FFF2-40B4-BE49-F238E27FC236}">
                  <a16:creationId xmlns:a16="http://schemas.microsoft.com/office/drawing/2014/main" id="{9AD67B8C-6879-4173-95EE-E75EEC0C085C}"/>
                </a:ext>
              </a:extLst>
            </p:cNvPr>
            <p:cNvSpPr/>
            <p:nvPr/>
          </p:nvSpPr>
          <p:spPr>
            <a:xfrm>
              <a:off x="5791200" y="6096000"/>
              <a:ext cx="685800" cy="533400"/>
            </a:xfrm>
            <a:prstGeom prst="ellipse">
              <a:avLst/>
            </a:prstGeom>
            <a:solidFill>
              <a:srgbClr val="DAB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3509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grpSp>
        <p:nvGrpSpPr>
          <p:cNvPr id="2112" name="Google Shape;2112;p41"/>
          <p:cNvGrpSpPr/>
          <p:nvPr/>
        </p:nvGrpSpPr>
        <p:grpSpPr>
          <a:xfrm>
            <a:off x="76200" y="832722"/>
            <a:ext cx="132029" cy="132029"/>
            <a:chOff x="1806775" y="3580000"/>
            <a:chExt cx="64825" cy="64825"/>
          </a:xfrm>
        </p:grpSpPr>
        <p:sp>
          <p:nvSpPr>
            <p:cNvPr id="2113" name="Google Shape;211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6" name="Google Shape;2116;p41"/>
          <p:cNvGrpSpPr/>
          <p:nvPr/>
        </p:nvGrpSpPr>
        <p:grpSpPr>
          <a:xfrm>
            <a:off x="-609600" y="1392057"/>
            <a:ext cx="206929" cy="203212"/>
            <a:chOff x="1971300" y="3409475"/>
            <a:chExt cx="101600" cy="99775"/>
          </a:xfrm>
        </p:grpSpPr>
        <p:sp>
          <p:nvSpPr>
            <p:cNvPr id="2117" name="Google Shape;2117;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1"/>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41"/>
          <p:cNvGrpSpPr/>
          <p:nvPr/>
        </p:nvGrpSpPr>
        <p:grpSpPr>
          <a:xfrm>
            <a:off x="1611165" y="541559"/>
            <a:ext cx="206929" cy="203161"/>
            <a:chOff x="1655100" y="3332725"/>
            <a:chExt cx="101600" cy="99750"/>
          </a:xfrm>
        </p:grpSpPr>
        <p:sp>
          <p:nvSpPr>
            <p:cNvPr id="2121" name="Google Shape;2121;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4" name="Google Shape;2124;p41"/>
          <p:cNvGrpSpPr/>
          <p:nvPr/>
        </p:nvGrpSpPr>
        <p:grpSpPr>
          <a:xfrm>
            <a:off x="6954001" y="462710"/>
            <a:ext cx="206929" cy="203212"/>
            <a:chOff x="1971300" y="3409475"/>
            <a:chExt cx="101600" cy="99775"/>
          </a:xfrm>
        </p:grpSpPr>
        <p:sp>
          <p:nvSpPr>
            <p:cNvPr id="2125" name="Google Shape;2125;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41"/>
          <p:cNvGrpSpPr/>
          <p:nvPr/>
        </p:nvGrpSpPr>
        <p:grpSpPr>
          <a:xfrm>
            <a:off x="6509613" y="700693"/>
            <a:ext cx="132029" cy="132029"/>
            <a:chOff x="1806775" y="3580000"/>
            <a:chExt cx="64825" cy="64825"/>
          </a:xfrm>
        </p:grpSpPr>
        <p:sp>
          <p:nvSpPr>
            <p:cNvPr id="2133" name="Google Shape;213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id="{5D54324D-276A-4438-9CC7-560341CA0193}"/>
              </a:ext>
            </a:extLst>
          </p:cNvPr>
          <p:cNvSpPr/>
          <p:nvPr/>
        </p:nvSpPr>
        <p:spPr>
          <a:xfrm>
            <a:off x="0" y="2700003"/>
            <a:ext cx="1524000" cy="2443497"/>
          </a:xfrm>
          <a:prstGeom prst="rect">
            <a:avLst/>
          </a:prstGeom>
          <a:solidFill>
            <a:srgbClr val="F2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oogle Shape;2116;p41">
            <a:extLst>
              <a:ext uri="{FF2B5EF4-FFF2-40B4-BE49-F238E27FC236}">
                <a16:creationId xmlns:a16="http://schemas.microsoft.com/office/drawing/2014/main" id="{A9418217-3D1B-4149-BA30-1C952DF74E86}"/>
              </a:ext>
            </a:extLst>
          </p:cNvPr>
          <p:cNvGrpSpPr/>
          <p:nvPr/>
        </p:nvGrpSpPr>
        <p:grpSpPr>
          <a:xfrm>
            <a:off x="7178304" y="92504"/>
            <a:ext cx="427029" cy="419359"/>
            <a:chOff x="1971300" y="3409475"/>
            <a:chExt cx="101600" cy="99775"/>
          </a:xfrm>
        </p:grpSpPr>
        <p:sp>
          <p:nvSpPr>
            <p:cNvPr id="67" name="Google Shape;2117;p41">
              <a:extLst>
                <a:ext uri="{FF2B5EF4-FFF2-40B4-BE49-F238E27FC236}">
                  <a16:creationId xmlns:a16="http://schemas.microsoft.com/office/drawing/2014/main" id="{F6D1048B-FEF4-44D3-93B7-2470DFF44F54}"/>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18;p41">
              <a:extLst>
                <a:ext uri="{FF2B5EF4-FFF2-40B4-BE49-F238E27FC236}">
                  <a16:creationId xmlns:a16="http://schemas.microsoft.com/office/drawing/2014/main" id="{5083875B-71C8-4FEA-ACA2-50A0A4024A89}"/>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19;p41">
              <a:extLst>
                <a:ext uri="{FF2B5EF4-FFF2-40B4-BE49-F238E27FC236}">
                  <a16:creationId xmlns:a16="http://schemas.microsoft.com/office/drawing/2014/main" id="{E4E7FC2F-C758-4008-8772-80424E3DFDE5}"/>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2128;p41">
            <a:extLst>
              <a:ext uri="{FF2B5EF4-FFF2-40B4-BE49-F238E27FC236}">
                <a16:creationId xmlns:a16="http://schemas.microsoft.com/office/drawing/2014/main" id="{E95F91F9-E8BB-4A3A-8D36-FB917DCE1538}"/>
              </a:ext>
            </a:extLst>
          </p:cNvPr>
          <p:cNvGrpSpPr/>
          <p:nvPr/>
        </p:nvGrpSpPr>
        <p:grpSpPr>
          <a:xfrm>
            <a:off x="7620000" y="-552450"/>
            <a:ext cx="342740" cy="336498"/>
            <a:chOff x="1655100" y="3332725"/>
            <a:chExt cx="101600" cy="99750"/>
          </a:xfrm>
        </p:grpSpPr>
        <p:sp>
          <p:nvSpPr>
            <p:cNvPr id="71" name="Google Shape;2129;p41">
              <a:extLst>
                <a:ext uri="{FF2B5EF4-FFF2-40B4-BE49-F238E27FC236}">
                  <a16:creationId xmlns:a16="http://schemas.microsoft.com/office/drawing/2014/main" id="{5ECABD88-F6D9-4B71-8BFA-DA3F71C0049F}"/>
                </a:ext>
              </a:extLst>
            </p:cNvPr>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30;p41">
              <a:extLst>
                <a:ext uri="{FF2B5EF4-FFF2-40B4-BE49-F238E27FC236}">
                  <a16:creationId xmlns:a16="http://schemas.microsoft.com/office/drawing/2014/main" id="{8F6751BB-AB39-484F-8BA3-C88A8E0EAD55}"/>
                </a:ext>
              </a:extLst>
            </p:cNvPr>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31;p41">
              <a:extLst>
                <a:ext uri="{FF2B5EF4-FFF2-40B4-BE49-F238E27FC236}">
                  <a16:creationId xmlns:a16="http://schemas.microsoft.com/office/drawing/2014/main" id="{DF443F00-D5F9-40E1-A09D-AA30FE8C3997}"/>
                </a:ext>
              </a:extLst>
            </p:cNvPr>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116;p41">
            <a:extLst>
              <a:ext uri="{FF2B5EF4-FFF2-40B4-BE49-F238E27FC236}">
                <a16:creationId xmlns:a16="http://schemas.microsoft.com/office/drawing/2014/main" id="{C577819A-75C6-498F-B806-85006ACF201B}"/>
              </a:ext>
            </a:extLst>
          </p:cNvPr>
          <p:cNvGrpSpPr/>
          <p:nvPr/>
        </p:nvGrpSpPr>
        <p:grpSpPr>
          <a:xfrm rot="13563827">
            <a:off x="2105068" y="45663"/>
            <a:ext cx="196348" cy="192821"/>
            <a:chOff x="1971300" y="3409475"/>
            <a:chExt cx="101600" cy="99775"/>
          </a:xfrm>
        </p:grpSpPr>
        <p:sp>
          <p:nvSpPr>
            <p:cNvPr id="75" name="Google Shape;2117;p41">
              <a:extLst>
                <a:ext uri="{FF2B5EF4-FFF2-40B4-BE49-F238E27FC236}">
                  <a16:creationId xmlns:a16="http://schemas.microsoft.com/office/drawing/2014/main" id="{A0B71F16-B036-4412-800C-C580AC130C72}"/>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18;p41">
              <a:extLst>
                <a:ext uri="{FF2B5EF4-FFF2-40B4-BE49-F238E27FC236}">
                  <a16:creationId xmlns:a16="http://schemas.microsoft.com/office/drawing/2014/main" id="{6FA8A0D0-C098-4047-8D1C-56CD8DECAA00}"/>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19;p41">
              <a:extLst>
                <a:ext uri="{FF2B5EF4-FFF2-40B4-BE49-F238E27FC236}">
                  <a16:creationId xmlns:a16="http://schemas.microsoft.com/office/drawing/2014/main" id="{08065027-6B53-449D-98AB-B08F2ED66840}"/>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112;p41">
            <a:extLst>
              <a:ext uri="{FF2B5EF4-FFF2-40B4-BE49-F238E27FC236}">
                <a16:creationId xmlns:a16="http://schemas.microsoft.com/office/drawing/2014/main" id="{03F8BA83-913D-4FC4-A82F-A62A4357366B}"/>
              </a:ext>
            </a:extLst>
          </p:cNvPr>
          <p:cNvGrpSpPr/>
          <p:nvPr/>
        </p:nvGrpSpPr>
        <p:grpSpPr>
          <a:xfrm>
            <a:off x="2688050" y="513271"/>
            <a:ext cx="132029" cy="132029"/>
            <a:chOff x="1806775" y="3580000"/>
            <a:chExt cx="64825" cy="64825"/>
          </a:xfrm>
        </p:grpSpPr>
        <p:sp>
          <p:nvSpPr>
            <p:cNvPr id="79" name="Google Shape;2113;p41">
              <a:extLst>
                <a:ext uri="{FF2B5EF4-FFF2-40B4-BE49-F238E27FC236}">
                  <a16:creationId xmlns:a16="http://schemas.microsoft.com/office/drawing/2014/main" id="{0F0798CC-8F68-4ABB-BC49-83AE9044E10E}"/>
                </a:ext>
              </a:extLst>
            </p:cNvPr>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14;p41">
              <a:extLst>
                <a:ext uri="{FF2B5EF4-FFF2-40B4-BE49-F238E27FC236}">
                  <a16:creationId xmlns:a16="http://schemas.microsoft.com/office/drawing/2014/main" id="{55270A52-4B6B-4E71-9B53-348CEFD8D999}"/>
                </a:ext>
              </a:extLst>
            </p:cNvPr>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5;p41">
              <a:extLst>
                <a:ext uri="{FF2B5EF4-FFF2-40B4-BE49-F238E27FC236}">
                  <a16:creationId xmlns:a16="http://schemas.microsoft.com/office/drawing/2014/main" id="{E35EAC17-DFD0-4DD8-8916-847E00A289E4}"/>
                </a:ext>
              </a:extLst>
            </p:cNvPr>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TextBox 82">
            <a:extLst>
              <a:ext uri="{FF2B5EF4-FFF2-40B4-BE49-F238E27FC236}">
                <a16:creationId xmlns:a16="http://schemas.microsoft.com/office/drawing/2014/main" id="{61261833-29FC-482D-A853-ADA5E51D3FB8}"/>
              </a:ext>
            </a:extLst>
          </p:cNvPr>
          <p:cNvSpPr txBox="1"/>
          <p:nvPr/>
        </p:nvSpPr>
        <p:spPr>
          <a:xfrm>
            <a:off x="497196" y="989987"/>
            <a:ext cx="8021371" cy="584775"/>
          </a:xfrm>
          <a:prstGeom prst="rect">
            <a:avLst/>
          </a:prstGeom>
          <a:noFill/>
        </p:spPr>
        <p:txBody>
          <a:bodyPr wrap="square">
            <a:spAutoFit/>
          </a:bodyPr>
          <a:lstStyle/>
          <a:p>
            <a:pPr algn="just"/>
            <a:r>
              <a:rPr kumimoji="0" lang="en-US" sz="3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Mỗi</a:t>
            </a:r>
            <a:r>
              <a:rPr kumimoji="0" lang="en-US" sz="3200" b="1" i="0" u="none" strike="noStrike" kern="0" cap="none" spc="0" normalizeH="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nhóm thực hiện các nhiệm vụ sau: </a:t>
            </a:r>
          </a:p>
        </p:txBody>
      </p:sp>
      <p:sp>
        <p:nvSpPr>
          <p:cNvPr id="85" name="TextBox 84">
            <a:extLst>
              <a:ext uri="{FF2B5EF4-FFF2-40B4-BE49-F238E27FC236}">
                <a16:creationId xmlns:a16="http://schemas.microsoft.com/office/drawing/2014/main" id="{273E4524-EDA3-4490-8C1C-A4B10B994A2B}"/>
              </a:ext>
            </a:extLst>
          </p:cNvPr>
          <p:cNvSpPr txBox="1"/>
          <p:nvPr/>
        </p:nvSpPr>
        <p:spPr>
          <a:xfrm>
            <a:off x="-366802" y="4805745"/>
            <a:ext cx="238842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rPr>
              <a:t>Xây dựng kế hoạch thực hiện dự án theo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hướng dẫn của giáo viên.</a:t>
            </a:r>
          </a:p>
        </p:txBody>
      </p:sp>
      <p:sp>
        <p:nvSpPr>
          <p:cNvPr id="86" name="Google Shape;2073;p41">
            <a:extLst>
              <a:ext uri="{FF2B5EF4-FFF2-40B4-BE49-F238E27FC236}">
                <a16:creationId xmlns:a16="http://schemas.microsoft.com/office/drawing/2014/main" id="{1FF4899F-7412-4F98-ADAB-685DCBBF4410}"/>
              </a:ext>
            </a:extLst>
          </p:cNvPr>
          <p:cNvSpPr txBox="1">
            <a:spLocks/>
          </p:cNvSpPr>
          <p:nvPr/>
        </p:nvSpPr>
        <p:spPr>
          <a:xfrm>
            <a:off x="2874927" y="70272"/>
            <a:ext cx="3394145" cy="8574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Fredoka One"/>
              <a:buNone/>
              <a:defRPr sz="3000" b="0" i="0" u="none" strike="noStrike" cap="none">
                <a:solidFill>
                  <a:schemeClr val="accent2"/>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r>
              <a:rPr lang="en-US" sz="4400">
                <a:solidFill>
                  <a:srgbClr val="0070C0"/>
                </a:solidFill>
                <a:latin typeface="#9Slide05 Lobster" panose="02000506000000020003" pitchFamily="2" charset="0"/>
              </a:rPr>
              <a:t>3. </a:t>
            </a:r>
            <a:r>
              <a:rPr lang="en-US" sz="4400">
                <a:solidFill>
                  <a:srgbClr val="FF0066"/>
                </a:solidFill>
                <a:latin typeface="#9Slide05 Lobster" panose="02000506000000020003" pitchFamily="2" charset="0"/>
              </a:rPr>
              <a:t>Nhiệm vụ</a:t>
            </a:r>
          </a:p>
        </p:txBody>
      </p:sp>
      <p:sp>
        <p:nvSpPr>
          <p:cNvPr id="94" name="Rectangle 93">
            <a:extLst>
              <a:ext uri="{FF2B5EF4-FFF2-40B4-BE49-F238E27FC236}">
                <a16:creationId xmlns:a16="http://schemas.microsoft.com/office/drawing/2014/main" id="{DA817944-06B2-4869-A44B-3CB410046AC8}"/>
              </a:ext>
            </a:extLst>
          </p:cNvPr>
          <p:cNvSpPr/>
          <p:nvPr/>
        </p:nvSpPr>
        <p:spPr>
          <a:xfrm>
            <a:off x="7590093" y="2670025"/>
            <a:ext cx="1524000" cy="2443497"/>
          </a:xfrm>
          <a:prstGeom prst="rect">
            <a:avLst/>
          </a:prstGeom>
          <a:solidFill>
            <a:srgbClr val="F2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C8ED643-3702-42C6-AAF1-2FFAB6673F1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500" b="96833" l="2000" r="97000">
                        <a14:foregroundMark x1="22222" y1="23333" x2="26333" y2="53333"/>
                        <a14:foregroundMark x1="37000" y1="16500" x2="37778" y2="17333"/>
                        <a14:foregroundMark x1="37778" y1="45500" x2="35556" y2="57167"/>
                        <a14:foregroundMark x1="21778" y1="86667" x2="33000" y2="96167"/>
                        <a14:foregroundMark x1="6000" y1="94667" x2="24333" y2="91500"/>
                        <a14:foregroundMark x1="2222" y1="95667" x2="16556" y2="96000"/>
                        <a14:foregroundMark x1="16556" y1="96000" x2="30889" y2="93500"/>
                        <a14:foregroundMark x1="21333" y1="94500" x2="35889" y2="95667"/>
                        <a14:foregroundMark x1="35889" y1="95667" x2="51444" y2="93833"/>
                        <a14:foregroundMark x1="53000" y1="96167" x2="65000" y2="96333"/>
                        <a14:foregroundMark x1="65000" y1="96333" x2="80667" y2="93833"/>
                        <a14:foregroundMark x1="80667" y1="93833" x2="80667" y2="93833"/>
                        <a14:foregroundMark x1="79444" y1="95000" x2="86444" y2="97667"/>
                        <a14:foregroundMark x1="86444" y1="97667" x2="95667" y2="96833"/>
                        <a14:foregroundMark x1="95667" y1="96833" x2="97000" y2="96000"/>
                        <a14:foregroundMark x1="23778" y1="96833" x2="62444" y2="94500"/>
                        <a14:backgroundMark x1="15222" y1="23000" x2="12111" y2="56500"/>
                        <a14:backgroundMark x1="9111" y1="26833" x2="14111" y2="54667"/>
                        <a14:backgroundMark x1="52222" y1="49333" x2="50444" y2="55333"/>
                        <a14:backgroundMark x1="49000" y1="60333" x2="48667" y2="61333"/>
                        <a14:backgroundMark x1="54333" y1="50333" x2="53778" y2="55000"/>
                        <a14:backgroundMark x1="55556" y1="50000" x2="54222" y2="53833"/>
                        <a14:backgroundMark x1="52556" y1="52000" x2="48667" y2="58833"/>
                        <a14:backgroundMark x1="55111" y1="45000" x2="52444" y2="54167"/>
                        <a14:backgroundMark x1="78667" y1="76000" x2="78667" y2="76000"/>
                        <a14:backgroundMark x1="78889" y1="80500" x2="82667" y2="77000"/>
                        <a14:backgroundMark x1="84778" y1="77833" x2="86222" y2="77333"/>
                        <a14:backgroundMark x1="78889" y1="80000" x2="84444" y2="75500"/>
                        <a14:backgroundMark x1="78889" y1="80500" x2="78889" y2="80500"/>
                        <a14:backgroundMark x1="52000" y1="71000" x2="52778" y2="72500"/>
                      </a14:backgroundRemoval>
                    </a14:imgEffect>
                  </a14:imgLayer>
                </a14:imgProps>
              </a:ext>
            </a:extLst>
          </a:blip>
          <a:srcRect t="12302"/>
          <a:stretch/>
        </p:blipFill>
        <p:spPr>
          <a:xfrm>
            <a:off x="648074" y="4511841"/>
            <a:ext cx="400512" cy="234160"/>
          </a:xfrm>
          <a:prstGeom prst="rect">
            <a:avLst/>
          </a:prstGeom>
          <a:effectLst>
            <a:outerShdw blurRad="50800" dist="38100" dir="10800000" algn="r" rotWithShape="0">
              <a:prstClr val="black">
                <a:alpha val="40000"/>
              </a:prstClr>
            </a:outerShdw>
          </a:effectLst>
        </p:spPr>
      </p:pic>
      <p:sp>
        <p:nvSpPr>
          <p:cNvPr id="89" name="TextBox 88">
            <a:extLst>
              <a:ext uri="{FF2B5EF4-FFF2-40B4-BE49-F238E27FC236}">
                <a16:creationId xmlns:a16="http://schemas.microsoft.com/office/drawing/2014/main" id="{595AC0E9-4A28-482B-B783-28306245394B}"/>
              </a:ext>
            </a:extLst>
          </p:cNvPr>
          <p:cNvSpPr txBox="1"/>
          <p:nvPr/>
        </p:nvSpPr>
        <p:spPr>
          <a:xfrm>
            <a:off x="-54777" y="3711270"/>
            <a:ext cx="938022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u="none" strike="noStrike" kern="0" cap="none" spc="0" normalizeH="0" baseline="0" noProof="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Chọn cây hoa, chậu, giá thể và dụng cụ cần thiết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u="none" strike="noStrike" kern="0" cap="none" spc="0" normalizeH="0" baseline="0" noProof="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để trồng hoa trong chậu theo chủ đề.</a:t>
            </a:r>
          </a:p>
        </p:txBody>
      </p:sp>
      <p:grpSp>
        <p:nvGrpSpPr>
          <p:cNvPr id="91" name="Group 90">
            <a:extLst>
              <a:ext uri="{FF2B5EF4-FFF2-40B4-BE49-F238E27FC236}">
                <a16:creationId xmlns:a16="http://schemas.microsoft.com/office/drawing/2014/main" id="{0F2E9696-CC5C-4EDD-8579-D65EEBE178A8}"/>
              </a:ext>
            </a:extLst>
          </p:cNvPr>
          <p:cNvGrpSpPr/>
          <p:nvPr/>
        </p:nvGrpSpPr>
        <p:grpSpPr>
          <a:xfrm>
            <a:off x="3063114" y="1637066"/>
            <a:ext cx="2961911" cy="2123246"/>
            <a:chOff x="2494084" y="2486221"/>
            <a:chExt cx="7203832" cy="4682491"/>
          </a:xfrm>
        </p:grpSpPr>
        <p:pic>
          <p:nvPicPr>
            <p:cNvPr id="92" name="Picture 91">
              <a:extLst>
                <a:ext uri="{FF2B5EF4-FFF2-40B4-BE49-F238E27FC236}">
                  <a16:creationId xmlns:a16="http://schemas.microsoft.com/office/drawing/2014/main" id="{42EFFF39-E279-4D19-9CEB-3F604CE06D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103" b="82051" l="2500" r="99100">
                          <a14:foregroundMark x1="71600" y1="39615" x2="79500" y2="38846"/>
                          <a14:foregroundMark x1="61300" y1="32949" x2="61300" y2="32949"/>
                          <a14:foregroundMark x1="90700" y1="23974" x2="92300" y2="25513"/>
                          <a14:foregroundMark x1="75100" y1="9103" x2="75100" y2="9103"/>
                          <a14:foregroundMark x1="63100" y1="71923" x2="63700" y2="78590"/>
                          <a14:foregroundMark x1="74500" y1="80513" x2="83000" y2="77821"/>
                          <a14:foregroundMark x1="88600" y1="72821" x2="92300" y2="79359"/>
                          <a14:foregroundMark x1="96200" y1="73590" x2="96200" y2="73590"/>
                          <a14:foregroundMark x1="32500" y1="73333" x2="40500" y2="79872"/>
                          <a14:foregroundMark x1="33700" y1="81282" x2="37000" y2="81538"/>
                          <a14:foregroundMark x1="8500" y1="73846" x2="16100" y2="72949"/>
                          <a14:foregroundMark x1="16100" y1="72949" x2="20900" y2="68462"/>
                          <a14:foregroundMark x1="2500" y1="74615" x2="7200" y2="77051"/>
                          <a14:foregroundMark x1="21900" y1="10128" x2="26500" y2="16026"/>
                          <a14:foregroundMark x1="99100" y1="74359" x2="99100" y2="74359"/>
                          <a14:foregroundMark x1="64500" y1="82051" x2="64500" y2="82051"/>
                        </a14:backgroundRemoval>
                      </a14:imgEffect>
                    </a14:imgLayer>
                  </a14:imgProps>
                </a:ext>
                <a:ext uri="{28A0092B-C50C-407E-A947-70E740481C1C}">
                  <a14:useLocalDpi xmlns:a14="http://schemas.microsoft.com/office/drawing/2010/main" val="0"/>
                </a:ext>
              </a:extLst>
            </a:blip>
            <a:srcRect t="3333" b="13333"/>
            <a:stretch/>
          </p:blipFill>
          <p:spPr>
            <a:xfrm>
              <a:off x="2494084" y="2486221"/>
              <a:ext cx="7203832" cy="4682491"/>
            </a:xfrm>
            <a:prstGeom prst="rect">
              <a:avLst/>
            </a:prstGeom>
            <a:effectLst>
              <a:outerShdw blurRad="63500" sx="102000" sy="102000" algn="ctr" rotWithShape="0">
                <a:prstClr val="black">
                  <a:alpha val="40000"/>
                </a:prstClr>
              </a:outerShdw>
            </a:effectLst>
          </p:spPr>
        </p:pic>
        <p:sp>
          <p:nvSpPr>
            <p:cNvPr id="93" name="Oval 92">
              <a:extLst>
                <a:ext uri="{FF2B5EF4-FFF2-40B4-BE49-F238E27FC236}">
                  <a16:creationId xmlns:a16="http://schemas.microsoft.com/office/drawing/2014/main" id="{D83B3653-C812-47A4-9641-8AD8E59F0CF2}"/>
                </a:ext>
              </a:extLst>
            </p:cNvPr>
            <p:cNvSpPr/>
            <p:nvPr/>
          </p:nvSpPr>
          <p:spPr>
            <a:xfrm>
              <a:off x="5791200" y="6096000"/>
              <a:ext cx="685800" cy="533400"/>
            </a:xfrm>
            <a:prstGeom prst="ellipse">
              <a:avLst/>
            </a:prstGeom>
            <a:solidFill>
              <a:srgbClr val="DAB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TextBox 94">
            <a:extLst>
              <a:ext uri="{FF2B5EF4-FFF2-40B4-BE49-F238E27FC236}">
                <a16:creationId xmlns:a16="http://schemas.microsoft.com/office/drawing/2014/main" id="{87EE4408-EEF9-431E-B3F9-DF17F334C8DE}"/>
              </a:ext>
            </a:extLst>
          </p:cNvPr>
          <p:cNvSpPr txBox="1"/>
          <p:nvPr/>
        </p:nvSpPr>
        <p:spPr>
          <a:xfrm>
            <a:off x="9215532" y="3679542"/>
            <a:ext cx="8920068" cy="584775"/>
          </a:xfrm>
          <a:prstGeom prst="rect">
            <a:avLst/>
          </a:prstGeom>
          <a:noFill/>
        </p:spPr>
        <p:txBody>
          <a:bodyPr wrap="square">
            <a:spAutoFit/>
          </a:bodyPr>
          <a:lstStyle/>
          <a:p>
            <a:pPr algn="ctr"/>
            <a:r>
              <a:rPr lang="en-US" sz="3200" b="1">
                <a:solidFill>
                  <a:srgbClr val="FF0066"/>
                </a:solidFill>
                <a:latin typeface="Calibri" panose="020F0502020204030204" pitchFamily="34" charset="0"/>
                <a:ea typeface="Calibri" panose="020F0502020204030204" pitchFamily="34" charset="0"/>
                <a:cs typeface="Calibri" panose="020F0502020204030204" pitchFamily="34" charset="0"/>
              </a:rPr>
              <a:t>Giới thiệu ý nghĩa của chậu hoa mà nhóm đã trồng.</a:t>
            </a:r>
            <a:endParaRPr lang="en-US" sz="1600" b="1">
              <a:solidFill>
                <a:srgbClr val="FF0066"/>
              </a:solidFill>
            </a:endParaRPr>
          </a:p>
        </p:txBody>
      </p:sp>
      <p:pic>
        <p:nvPicPr>
          <p:cNvPr id="96" name="Picture 95">
            <a:extLst>
              <a:ext uri="{FF2B5EF4-FFF2-40B4-BE49-F238E27FC236}">
                <a16:creationId xmlns:a16="http://schemas.microsoft.com/office/drawing/2014/main" id="{D96991BA-C632-4170-9418-85147A2B57D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91" b="89865" l="5946" r="95541">
                        <a14:foregroundMark x1="9730" y1="33446" x2="13919" y2="49155"/>
                        <a14:foregroundMark x1="5946" y1="36486" x2="8108" y2="47466"/>
                        <a14:foregroundMark x1="8243" y1="46284" x2="12027" y2="51014"/>
                        <a14:foregroundMark x1="12568" y1="62500" x2="14459" y2="63176"/>
                        <a14:foregroundMark x1="15135" y1="69932" x2="15135" y2="71453"/>
                        <a14:foregroundMark x1="10676" y1="61993" x2="11622" y2="59628"/>
                        <a14:foregroundMark x1="52432" y1="53547" x2="55946" y2="71622"/>
                        <a14:foregroundMark x1="49054" y1="46453" x2="49459" y2="58953"/>
                        <a14:foregroundMark x1="40811" y1="53547" x2="51486" y2="63345"/>
                        <a14:foregroundMark x1="39865" y1="71959" x2="46081" y2="80405"/>
                        <a14:foregroundMark x1="46081" y1="80405" x2="53108" y2="82601"/>
                        <a14:foregroundMark x1="82432" y1="32601" x2="80135" y2="53547"/>
                        <a14:foregroundMark x1="81081" y1="24831" x2="82703" y2="35135"/>
                        <a14:foregroundMark x1="82703" y1="35135" x2="85135" y2="40541"/>
                        <a14:foregroundMark x1="91216" y1="22297" x2="90811" y2="43581"/>
                        <a14:foregroundMark x1="91757" y1="39696" x2="90946" y2="47466"/>
                        <a14:foregroundMark x1="95000" y1="37669" x2="95541" y2="45101"/>
                        <a14:foregroundMark x1="67973" y1="70270" x2="80405" y2="64527"/>
                        <a14:foregroundMark x1="77973" y1="80574" x2="79865" y2="89696"/>
                        <a14:foregroundMark x1="66351" y1="66385" x2="66351" y2="66385"/>
                        <a14:foregroundMark x1="35541" y1="67568" x2="35541" y2="67568"/>
                        <a14:foregroundMark x1="39324" y1="59797" x2="51486" y2="53378"/>
                        <a14:foregroundMark x1="51622" y1="47128" x2="53378" y2="52365"/>
                        <a14:foregroundMark x1="74189" y1="75845" x2="83378" y2="70777"/>
                      </a14:backgroundRemoval>
                    </a14:imgEffect>
                  </a14:imgLayer>
                </a14:imgProps>
              </a:ext>
            </a:extLst>
          </a:blip>
          <a:stretch>
            <a:fillRect/>
          </a:stretch>
        </p:blipFill>
        <p:spPr>
          <a:xfrm>
            <a:off x="11754700" y="1043671"/>
            <a:ext cx="3598823" cy="2879058"/>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956580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grpSp>
        <p:nvGrpSpPr>
          <p:cNvPr id="2112" name="Google Shape;2112;p41"/>
          <p:cNvGrpSpPr/>
          <p:nvPr/>
        </p:nvGrpSpPr>
        <p:grpSpPr>
          <a:xfrm>
            <a:off x="76200" y="832722"/>
            <a:ext cx="132029" cy="132029"/>
            <a:chOff x="1806775" y="3580000"/>
            <a:chExt cx="64825" cy="64825"/>
          </a:xfrm>
        </p:grpSpPr>
        <p:sp>
          <p:nvSpPr>
            <p:cNvPr id="2113" name="Google Shape;211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41"/>
          <p:cNvGrpSpPr/>
          <p:nvPr/>
        </p:nvGrpSpPr>
        <p:grpSpPr>
          <a:xfrm>
            <a:off x="1611165" y="541559"/>
            <a:ext cx="206929" cy="203161"/>
            <a:chOff x="1655100" y="3332725"/>
            <a:chExt cx="101600" cy="99750"/>
          </a:xfrm>
        </p:grpSpPr>
        <p:sp>
          <p:nvSpPr>
            <p:cNvPr id="2121" name="Google Shape;2121;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4" name="Google Shape;2124;p41"/>
          <p:cNvGrpSpPr/>
          <p:nvPr/>
        </p:nvGrpSpPr>
        <p:grpSpPr>
          <a:xfrm>
            <a:off x="6954001" y="462710"/>
            <a:ext cx="206929" cy="203212"/>
            <a:chOff x="1971300" y="3409475"/>
            <a:chExt cx="101600" cy="99775"/>
          </a:xfrm>
        </p:grpSpPr>
        <p:sp>
          <p:nvSpPr>
            <p:cNvPr id="2125" name="Google Shape;2125;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41"/>
          <p:cNvGrpSpPr/>
          <p:nvPr/>
        </p:nvGrpSpPr>
        <p:grpSpPr>
          <a:xfrm>
            <a:off x="6509613" y="700693"/>
            <a:ext cx="132029" cy="132029"/>
            <a:chOff x="1806775" y="3580000"/>
            <a:chExt cx="64825" cy="64825"/>
          </a:xfrm>
        </p:grpSpPr>
        <p:sp>
          <p:nvSpPr>
            <p:cNvPr id="2133" name="Google Shape;213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id="{5D54324D-276A-4438-9CC7-560341CA0193}"/>
              </a:ext>
            </a:extLst>
          </p:cNvPr>
          <p:cNvSpPr/>
          <p:nvPr/>
        </p:nvSpPr>
        <p:spPr>
          <a:xfrm>
            <a:off x="0" y="2700003"/>
            <a:ext cx="1524000" cy="2443497"/>
          </a:xfrm>
          <a:prstGeom prst="rect">
            <a:avLst/>
          </a:prstGeom>
          <a:solidFill>
            <a:srgbClr val="F2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oogle Shape;2116;p41">
            <a:extLst>
              <a:ext uri="{FF2B5EF4-FFF2-40B4-BE49-F238E27FC236}">
                <a16:creationId xmlns:a16="http://schemas.microsoft.com/office/drawing/2014/main" id="{A9418217-3D1B-4149-BA30-1C952DF74E86}"/>
              </a:ext>
            </a:extLst>
          </p:cNvPr>
          <p:cNvGrpSpPr/>
          <p:nvPr/>
        </p:nvGrpSpPr>
        <p:grpSpPr>
          <a:xfrm>
            <a:off x="7178304" y="92504"/>
            <a:ext cx="427029" cy="419359"/>
            <a:chOff x="1971300" y="3409475"/>
            <a:chExt cx="101600" cy="99775"/>
          </a:xfrm>
        </p:grpSpPr>
        <p:sp>
          <p:nvSpPr>
            <p:cNvPr id="67" name="Google Shape;2117;p41">
              <a:extLst>
                <a:ext uri="{FF2B5EF4-FFF2-40B4-BE49-F238E27FC236}">
                  <a16:creationId xmlns:a16="http://schemas.microsoft.com/office/drawing/2014/main" id="{F6D1048B-FEF4-44D3-93B7-2470DFF44F54}"/>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18;p41">
              <a:extLst>
                <a:ext uri="{FF2B5EF4-FFF2-40B4-BE49-F238E27FC236}">
                  <a16:creationId xmlns:a16="http://schemas.microsoft.com/office/drawing/2014/main" id="{5083875B-71C8-4FEA-ACA2-50A0A4024A89}"/>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19;p41">
              <a:extLst>
                <a:ext uri="{FF2B5EF4-FFF2-40B4-BE49-F238E27FC236}">
                  <a16:creationId xmlns:a16="http://schemas.microsoft.com/office/drawing/2014/main" id="{E4E7FC2F-C758-4008-8772-80424E3DFDE5}"/>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2128;p41">
            <a:extLst>
              <a:ext uri="{FF2B5EF4-FFF2-40B4-BE49-F238E27FC236}">
                <a16:creationId xmlns:a16="http://schemas.microsoft.com/office/drawing/2014/main" id="{E95F91F9-E8BB-4A3A-8D36-FB917DCE1538}"/>
              </a:ext>
            </a:extLst>
          </p:cNvPr>
          <p:cNvGrpSpPr/>
          <p:nvPr/>
        </p:nvGrpSpPr>
        <p:grpSpPr>
          <a:xfrm>
            <a:off x="7620000" y="-552450"/>
            <a:ext cx="342740" cy="336498"/>
            <a:chOff x="1655100" y="3332725"/>
            <a:chExt cx="101600" cy="99750"/>
          </a:xfrm>
        </p:grpSpPr>
        <p:sp>
          <p:nvSpPr>
            <p:cNvPr id="71" name="Google Shape;2129;p41">
              <a:extLst>
                <a:ext uri="{FF2B5EF4-FFF2-40B4-BE49-F238E27FC236}">
                  <a16:creationId xmlns:a16="http://schemas.microsoft.com/office/drawing/2014/main" id="{5ECABD88-F6D9-4B71-8BFA-DA3F71C0049F}"/>
                </a:ext>
              </a:extLst>
            </p:cNvPr>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30;p41">
              <a:extLst>
                <a:ext uri="{FF2B5EF4-FFF2-40B4-BE49-F238E27FC236}">
                  <a16:creationId xmlns:a16="http://schemas.microsoft.com/office/drawing/2014/main" id="{8F6751BB-AB39-484F-8BA3-C88A8E0EAD55}"/>
                </a:ext>
              </a:extLst>
            </p:cNvPr>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31;p41">
              <a:extLst>
                <a:ext uri="{FF2B5EF4-FFF2-40B4-BE49-F238E27FC236}">
                  <a16:creationId xmlns:a16="http://schemas.microsoft.com/office/drawing/2014/main" id="{DF443F00-D5F9-40E1-A09D-AA30FE8C3997}"/>
                </a:ext>
              </a:extLst>
            </p:cNvPr>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116;p41">
            <a:extLst>
              <a:ext uri="{FF2B5EF4-FFF2-40B4-BE49-F238E27FC236}">
                <a16:creationId xmlns:a16="http://schemas.microsoft.com/office/drawing/2014/main" id="{C577819A-75C6-498F-B806-85006ACF201B}"/>
              </a:ext>
            </a:extLst>
          </p:cNvPr>
          <p:cNvGrpSpPr/>
          <p:nvPr/>
        </p:nvGrpSpPr>
        <p:grpSpPr>
          <a:xfrm rot="13563827">
            <a:off x="2105068" y="45663"/>
            <a:ext cx="196348" cy="192821"/>
            <a:chOff x="1971300" y="3409475"/>
            <a:chExt cx="101600" cy="99775"/>
          </a:xfrm>
        </p:grpSpPr>
        <p:sp>
          <p:nvSpPr>
            <p:cNvPr id="75" name="Google Shape;2117;p41">
              <a:extLst>
                <a:ext uri="{FF2B5EF4-FFF2-40B4-BE49-F238E27FC236}">
                  <a16:creationId xmlns:a16="http://schemas.microsoft.com/office/drawing/2014/main" id="{A0B71F16-B036-4412-800C-C580AC130C72}"/>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18;p41">
              <a:extLst>
                <a:ext uri="{FF2B5EF4-FFF2-40B4-BE49-F238E27FC236}">
                  <a16:creationId xmlns:a16="http://schemas.microsoft.com/office/drawing/2014/main" id="{6FA8A0D0-C098-4047-8D1C-56CD8DECAA00}"/>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19;p41">
              <a:extLst>
                <a:ext uri="{FF2B5EF4-FFF2-40B4-BE49-F238E27FC236}">
                  <a16:creationId xmlns:a16="http://schemas.microsoft.com/office/drawing/2014/main" id="{08065027-6B53-449D-98AB-B08F2ED66840}"/>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112;p41">
            <a:extLst>
              <a:ext uri="{FF2B5EF4-FFF2-40B4-BE49-F238E27FC236}">
                <a16:creationId xmlns:a16="http://schemas.microsoft.com/office/drawing/2014/main" id="{03F8BA83-913D-4FC4-A82F-A62A4357366B}"/>
              </a:ext>
            </a:extLst>
          </p:cNvPr>
          <p:cNvGrpSpPr/>
          <p:nvPr/>
        </p:nvGrpSpPr>
        <p:grpSpPr>
          <a:xfrm>
            <a:off x="2688050" y="513271"/>
            <a:ext cx="132029" cy="132029"/>
            <a:chOff x="1806775" y="3580000"/>
            <a:chExt cx="64825" cy="64825"/>
          </a:xfrm>
        </p:grpSpPr>
        <p:sp>
          <p:nvSpPr>
            <p:cNvPr id="79" name="Google Shape;2113;p41">
              <a:extLst>
                <a:ext uri="{FF2B5EF4-FFF2-40B4-BE49-F238E27FC236}">
                  <a16:creationId xmlns:a16="http://schemas.microsoft.com/office/drawing/2014/main" id="{0F0798CC-8F68-4ABB-BC49-83AE9044E10E}"/>
                </a:ext>
              </a:extLst>
            </p:cNvPr>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14;p41">
              <a:extLst>
                <a:ext uri="{FF2B5EF4-FFF2-40B4-BE49-F238E27FC236}">
                  <a16:creationId xmlns:a16="http://schemas.microsoft.com/office/drawing/2014/main" id="{55270A52-4B6B-4E71-9B53-348CEFD8D999}"/>
                </a:ext>
              </a:extLst>
            </p:cNvPr>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5;p41">
              <a:extLst>
                <a:ext uri="{FF2B5EF4-FFF2-40B4-BE49-F238E27FC236}">
                  <a16:creationId xmlns:a16="http://schemas.microsoft.com/office/drawing/2014/main" id="{E35EAC17-DFD0-4DD8-8916-847E00A289E4}"/>
                </a:ext>
              </a:extLst>
            </p:cNvPr>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TextBox 82">
            <a:extLst>
              <a:ext uri="{FF2B5EF4-FFF2-40B4-BE49-F238E27FC236}">
                <a16:creationId xmlns:a16="http://schemas.microsoft.com/office/drawing/2014/main" id="{61261833-29FC-482D-A853-ADA5E51D3FB8}"/>
              </a:ext>
            </a:extLst>
          </p:cNvPr>
          <p:cNvSpPr txBox="1"/>
          <p:nvPr/>
        </p:nvSpPr>
        <p:spPr>
          <a:xfrm>
            <a:off x="497196" y="989987"/>
            <a:ext cx="8021371" cy="584775"/>
          </a:xfrm>
          <a:prstGeom prst="rect">
            <a:avLst/>
          </a:prstGeom>
          <a:noFill/>
        </p:spPr>
        <p:txBody>
          <a:bodyPr wrap="square">
            <a:spAutoFit/>
          </a:bodyPr>
          <a:lstStyle/>
          <a:p>
            <a:pPr algn="just"/>
            <a:r>
              <a:rPr kumimoji="0" lang="en-US" sz="3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Mỗi</a:t>
            </a:r>
            <a:r>
              <a:rPr kumimoji="0" lang="en-US" sz="3200" b="1" i="0" u="none" strike="noStrike" kern="0" cap="none" spc="0" normalizeH="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nhóm thực hiện các nhiệm vụ sau: </a:t>
            </a:r>
          </a:p>
        </p:txBody>
      </p:sp>
      <p:sp>
        <p:nvSpPr>
          <p:cNvPr id="85" name="TextBox 84">
            <a:extLst>
              <a:ext uri="{FF2B5EF4-FFF2-40B4-BE49-F238E27FC236}">
                <a16:creationId xmlns:a16="http://schemas.microsoft.com/office/drawing/2014/main" id="{273E4524-EDA3-4490-8C1C-A4B10B994A2B}"/>
              </a:ext>
            </a:extLst>
          </p:cNvPr>
          <p:cNvSpPr txBox="1"/>
          <p:nvPr/>
        </p:nvSpPr>
        <p:spPr>
          <a:xfrm>
            <a:off x="-366802" y="4805745"/>
            <a:ext cx="238842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Xây dựng kế hoạch thực hiện dự án theo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hướng dẫn của giáo viên.</a:t>
            </a:r>
          </a:p>
        </p:txBody>
      </p:sp>
      <p:sp>
        <p:nvSpPr>
          <p:cNvPr id="86" name="Google Shape;2073;p41">
            <a:extLst>
              <a:ext uri="{FF2B5EF4-FFF2-40B4-BE49-F238E27FC236}">
                <a16:creationId xmlns:a16="http://schemas.microsoft.com/office/drawing/2014/main" id="{1FF4899F-7412-4F98-ADAB-685DCBBF4410}"/>
              </a:ext>
            </a:extLst>
          </p:cNvPr>
          <p:cNvSpPr txBox="1">
            <a:spLocks/>
          </p:cNvSpPr>
          <p:nvPr/>
        </p:nvSpPr>
        <p:spPr>
          <a:xfrm>
            <a:off x="2874927" y="70272"/>
            <a:ext cx="3394145" cy="8574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Fredoka One"/>
              <a:buNone/>
              <a:defRPr sz="3000" b="0" i="0" u="none" strike="noStrike" cap="none">
                <a:solidFill>
                  <a:schemeClr val="accent2"/>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r>
              <a:rPr lang="en-US" sz="4400">
                <a:solidFill>
                  <a:srgbClr val="0070C0"/>
                </a:solidFill>
                <a:latin typeface="#9Slide05 Lobster" panose="02000506000000020003" pitchFamily="2" charset="0"/>
              </a:rPr>
              <a:t>3. </a:t>
            </a:r>
            <a:r>
              <a:rPr lang="en-US" sz="4400">
                <a:solidFill>
                  <a:srgbClr val="FF0066"/>
                </a:solidFill>
                <a:latin typeface="#9Slide05 Lobster" panose="02000506000000020003" pitchFamily="2" charset="0"/>
              </a:rPr>
              <a:t>Nhiệm vụ</a:t>
            </a:r>
          </a:p>
        </p:txBody>
      </p:sp>
      <p:sp>
        <p:nvSpPr>
          <p:cNvPr id="94" name="Rectangle 93">
            <a:extLst>
              <a:ext uri="{FF2B5EF4-FFF2-40B4-BE49-F238E27FC236}">
                <a16:creationId xmlns:a16="http://schemas.microsoft.com/office/drawing/2014/main" id="{DA817944-06B2-4869-A44B-3CB410046AC8}"/>
              </a:ext>
            </a:extLst>
          </p:cNvPr>
          <p:cNvSpPr/>
          <p:nvPr/>
        </p:nvSpPr>
        <p:spPr>
          <a:xfrm>
            <a:off x="7590093" y="2670025"/>
            <a:ext cx="1524000" cy="2443497"/>
          </a:xfrm>
          <a:prstGeom prst="rect">
            <a:avLst/>
          </a:prstGeom>
          <a:solidFill>
            <a:srgbClr val="F2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D0BEFA9C-6E51-419E-8CC4-EB7DF8F57DA7}"/>
              </a:ext>
            </a:extLst>
          </p:cNvPr>
          <p:cNvSpPr txBox="1"/>
          <p:nvPr/>
        </p:nvSpPr>
        <p:spPr>
          <a:xfrm>
            <a:off x="194025" y="3679542"/>
            <a:ext cx="8920068" cy="584775"/>
          </a:xfrm>
          <a:prstGeom prst="rect">
            <a:avLst/>
          </a:prstGeom>
          <a:noFill/>
        </p:spPr>
        <p:txBody>
          <a:bodyPr wrap="square">
            <a:spAutoFit/>
          </a:bodyPr>
          <a:lstStyle/>
          <a:p>
            <a:pPr algn="ctr"/>
            <a:r>
              <a:rPr lang="en-US" sz="3200" b="1">
                <a:solidFill>
                  <a:srgbClr val="FF0066"/>
                </a:solidFill>
                <a:latin typeface="Calibri" panose="020F0502020204030204" pitchFamily="34" charset="0"/>
                <a:ea typeface="Calibri" panose="020F0502020204030204" pitchFamily="34" charset="0"/>
                <a:cs typeface="Calibri" panose="020F0502020204030204" pitchFamily="34" charset="0"/>
              </a:rPr>
              <a:t>Giới thiệu ý nghĩa của chậu hoa mà nhóm đã trồng.</a:t>
            </a:r>
            <a:endParaRPr lang="en-US" sz="1600" b="1">
              <a:solidFill>
                <a:srgbClr val="FF0066"/>
              </a:solidFill>
            </a:endParaRPr>
          </a:p>
        </p:txBody>
      </p:sp>
      <p:pic>
        <p:nvPicPr>
          <p:cNvPr id="8" name="Picture 7">
            <a:extLst>
              <a:ext uri="{FF2B5EF4-FFF2-40B4-BE49-F238E27FC236}">
                <a16:creationId xmlns:a16="http://schemas.microsoft.com/office/drawing/2014/main" id="{CC8ED643-3702-42C6-AAF1-2FFAB6673F1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500" b="96833" l="2000" r="97000">
                        <a14:foregroundMark x1="22222" y1="23333" x2="26333" y2="53333"/>
                        <a14:foregroundMark x1="37000" y1="16500" x2="37778" y2="17333"/>
                        <a14:foregroundMark x1="37778" y1="45500" x2="35556" y2="57167"/>
                        <a14:foregroundMark x1="21778" y1="86667" x2="33000" y2="96167"/>
                        <a14:foregroundMark x1="6000" y1="94667" x2="24333" y2="91500"/>
                        <a14:foregroundMark x1="2222" y1="95667" x2="16556" y2="96000"/>
                        <a14:foregroundMark x1="16556" y1="96000" x2="30889" y2="93500"/>
                        <a14:foregroundMark x1="21333" y1="94500" x2="35889" y2="95667"/>
                        <a14:foregroundMark x1="35889" y1="95667" x2="51444" y2="93833"/>
                        <a14:foregroundMark x1="53000" y1="96167" x2="65000" y2="96333"/>
                        <a14:foregroundMark x1="65000" y1="96333" x2="80667" y2="93833"/>
                        <a14:foregroundMark x1="80667" y1="93833" x2="80667" y2="93833"/>
                        <a14:foregroundMark x1="79444" y1="95000" x2="86444" y2="97667"/>
                        <a14:foregroundMark x1="86444" y1="97667" x2="95667" y2="96833"/>
                        <a14:foregroundMark x1="95667" y1="96833" x2="97000" y2="96000"/>
                        <a14:foregroundMark x1="23778" y1="96833" x2="62444" y2="94500"/>
                        <a14:backgroundMark x1="15222" y1="23000" x2="12111" y2="56500"/>
                        <a14:backgroundMark x1="9111" y1="26833" x2="14111" y2="54667"/>
                        <a14:backgroundMark x1="52222" y1="49333" x2="50444" y2="55333"/>
                        <a14:backgroundMark x1="49000" y1="60333" x2="48667" y2="61333"/>
                        <a14:backgroundMark x1="54333" y1="50333" x2="53778" y2="55000"/>
                        <a14:backgroundMark x1="55556" y1="50000" x2="54222" y2="53833"/>
                        <a14:backgroundMark x1="52556" y1="52000" x2="48667" y2="58833"/>
                        <a14:backgroundMark x1="55111" y1="45000" x2="52444" y2="54167"/>
                        <a14:backgroundMark x1="78667" y1="76000" x2="78667" y2="76000"/>
                        <a14:backgroundMark x1="78889" y1="80500" x2="82667" y2="77000"/>
                        <a14:backgroundMark x1="84778" y1="77833" x2="86222" y2="77333"/>
                        <a14:backgroundMark x1="78889" y1="80000" x2="84444" y2="75500"/>
                        <a14:backgroundMark x1="78889" y1="80500" x2="78889" y2="80500"/>
                        <a14:backgroundMark x1="52000" y1="71000" x2="52778" y2="72500"/>
                      </a14:backgroundRemoval>
                    </a14:imgEffect>
                  </a14:imgLayer>
                </a14:imgProps>
              </a:ext>
            </a:extLst>
          </a:blip>
          <a:srcRect t="12302"/>
          <a:stretch/>
        </p:blipFill>
        <p:spPr>
          <a:xfrm>
            <a:off x="648074" y="4511841"/>
            <a:ext cx="400512" cy="234160"/>
          </a:xfrm>
          <a:prstGeom prst="rect">
            <a:avLst/>
          </a:prstGeom>
          <a:effectLst>
            <a:outerShdw blurRad="50800" dist="38100" dir="10800000" algn="r" rotWithShape="0">
              <a:prstClr val="black">
                <a:alpha val="40000"/>
              </a:prstClr>
            </a:outerShdw>
          </a:effectLst>
        </p:spPr>
      </p:pic>
      <p:sp>
        <p:nvSpPr>
          <p:cNvPr id="89" name="TextBox 88">
            <a:extLst>
              <a:ext uri="{FF2B5EF4-FFF2-40B4-BE49-F238E27FC236}">
                <a16:creationId xmlns:a16="http://schemas.microsoft.com/office/drawing/2014/main" id="{595AC0E9-4A28-482B-B783-28306245394B}"/>
              </a:ext>
            </a:extLst>
          </p:cNvPr>
          <p:cNvSpPr txBox="1"/>
          <p:nvPr/>
        </p:nvSpPr>
        <p:spPr>
          <a:xfrm>
            <a:off x="1714341" y="4792026"/>
            <a:ext cx="207639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Chọn cây hoa, chậu, giá thể và dụng cụ cần thiết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để trồng hoa trong chậu theo chủ đề.</a:t>
            </a:r>
          </a:p>
        </p:txBody>
      </p:sp>
      <p:grpSp>
        <p:nvGrpSpPr>
          <p:cNvPr id="91" name="Group 90">
            <a:extLst>
              <a:ext uri="{FF2B5EF4-FFF2-40B4-BE49-F238E27FC236}">
                <a16:creationId xmlns:a16="http://schemas.microsoft.com/office/drawing/2014/main" id="{0F2E9696-CC5C-4EDD-8579-D65EEBE178A8}"/>
              </a:ext>
            </a:extLst>
          </p:cNvPr>
          <p:cNvGrpSpPr/>
          <p:nvPr/>
        </p:nvGrpSpPr>
        <p:grpSpPr>
          <a:xfrm>
            <a:off x="2466110" y="4434054"/>
            <a:ext cx="443880" cy="318195"/>
            <a:chOff x="2494084" y="2486221"/>
            <a:chExt cx="7203832" cy="4682491"/>
          </a:xfrm>
        </p:grpSpPr>
        <p:pic>
          <p:nvPicPr>
            <p:cNvPr id="92" name="Picture 91">
              <a:extLst>
                <a:ext uri="{FF2B5EF4-FFF2-40B4-BE49-F238E27FC236}">
                  <a16:creationId xmlns:a16="http://schemas.microsoft.com/office/drawing/2014/main" id="{42EFFF39-E279-4D19-9CEB-3F604CE06D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103" b="82051" l="2500" r="99100">
                          <a14:foregroundMark x1="71600" y1="39615" x2="79500" y2="38846"/>
                          <a14:foregroundMark x1="61300" y1="32949" x2="61300" y2="32949"/>
                          <a14:foregroundMark x1="90700" y1="23974" x2="92300" y2="25513"/>
                          <a14:foregroundMark x1="75100" y1="9103" x2="75100" y2="9103"/>
                          <a14:foregroundMark x1="63100" y1="71923" x2="63700" y2="78590"/>
                          <a14:foregroundMark x1="74500" y1="80513" x2="83000" y2="77821"/>
                          <a14:foregroundMark x1="88600" y1="72821" x2="92300" y2="79359"/>
                          <a14:foregroundMark x1="96200" y1="73590" x2="96200" y2="73590"/>
                          <a14:foregroundMark x1="32500" y1="73333" x2="40500" y2="79872"/>
                          <a14:foregroundMark x1="33700" y1="81282" x2="37000" y2="81538"/>
                          <a14:foregroundMark x1="8500" y1="73846" x2="16100" y2="72949"/>
                          <a14:foregroundMark x1="16100" y1="72949" x2="20900" y2="68462"/>
                          <a14:foregroundMark x1="2500" y1="74615" x2="7200" y2="77051"/>
                          <a14:foregroundMark x1="21900" y1="10128" x2="26500" y2="16026"/>
                          <a14:foregroundMark x1="99100" y1="74359" x2="99100" y2="74359"/>
                          <a14:foregroundMark x1="64500" y1="82051" x2="64500" y2="82051"/>
                        </a14:backgroundRemoval>
                      </a14:imgEffect>
                    </a14:imgLayer>
                  </a14:imgProps>
                </a:ext>
                <a:ext uri="{28A0092B-C50C-407E-A947-70E740481C1C}">
                  <a14:useLocalDpi xmlns:a14="http://schemas.microsoft.com/office/drawing/2010/main" val="0"/>
                </a:ext>
              </a:extLst>
            </a:blip>
            <a:srcRect t="3333" b="13333"/>
            <a:stretch/>
          </p:blipFill>
          <p:spPr>
            <a:xfrm>
              <a:off x="2494084" y="2486221"/>
              <a:ext cx="7203832" cy="4682491"/>
            </a:xfrm>
            <a:prstGeom prst="rect">
              <a:avLst/>
            </a:prstGeom>
            <a:effectLst>
              <a:outerShdw blurRad="63500" sx="102000" sy="102000" algn="ctr" rotWithShape="0">
                <a:prstClr val="black">
                  <a:alpha val="40000"/>
                </a:prstClr>
              </a:outerShdw>
            </a:effectLst>
          </p:spPr>
        </p:pic>
        <p:sp>
          <p:nvSpPr>
            <p:cNvPr id="93" name="Oval 92">
              <a:extLst>
                <a:ext uri="{FF2B5EF4-FFF2-40B4-BE49-F238E27FC236}">
                  <a16:creationId xmlns:a16="http://schemas.microsoft.com/office/drawing/2014/main" id="{D83B3653-C812-47A4-9641-8AD8E59F0CF2}"/>
                </a:ext>
              </a:extLst>
            </p:cNvPr>
            <p:cNvSpPr/>
            <p:nvPr/>
          </p:nvSpPr>
          <p:spPr>
            <a:xfrm>
              <a:off x="5791200" y="6096000"/>
              <a:ext cx="685800" cy="533400"/>
            </a:xfrm>
            <a:prstGeom prst="ellipse">
              <a:avLst/>
            </a:prstGeom>
            <a:solidFill>
              <a:srgbClr val="DAB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3D777A5-839B-4519-B16A-B89D6A90C09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91" b="89865" l="5946" r="95541">
                        <a14:foregroundMark x1="9730" y1="33446" x2="13919" y2="49155"/>
                        <a14:foregroundMark x1="5946" y1="36486" x2="8108" y2="47466"/>
                        <a14:foregroundMark x1="8243" y1="46284" x2="12027" y2="51014"/>
                        <a14:foregroundMark x1="12568" y1="62500" x2="14459" y2="63176"/>
                        <a14:foregroundMark x1="15135" y1="69932" x2="15135" y2="71453"/>
                        <a14:foregroundMark x1="10676" y1="61993" x2="11622" y2="59628"/>
                        <a14:foregroundMark x1="52432" y1="53547" x2="55946" y2="71622"/>
                        <a14:foregroundMark x1="49054" y1="46453" x2="49459" y2="58953"/>
                        <a14:foregroundMark x1="40811" y1="53547" x2="51486" y2="63345"/>
                        <a14:foregroundMark x1="39865" y1="71959" x2="46081" y2="80405"/>
                        <a14:foregroundMark x1="46081" y1="80405" x2="53108" y2="82601"/>
                        <a14:foregroundMark x1="82432" y1="32601" x2="80135" y2="53547"/>
                        <a14:foregroundMark x1="81081" y1="24831" x2="82703" y2="35135"/>
                        <a14:foregroundMark x1="82703" y1="35135" x2="85135" y2="40541"/>
                        <a14:foregroundMark x1="91216" y1="22297" x2="90811" y2="43581"/>
                        <a14:foregroundMark x1="91757" y1="39696" x2="90946" y2="47466"/>
                        <a14:foregroundMark x1="95000" y1="37669" x2="95541" y2="45101"/>
                        <a14:foregroundMark x1="67973" y1="70270" x2="80405" y2="64527"/>
                        <a14:foregroundMark x1="77973" y1="80574" x2="79865" y2="89696"/>
                        <a14:foregroundMark x1="66351" y1="66385" x2="66351" y2="66385"/>
                        <a14:foregroundMark x1="35541" y1="67568" x2="35541" y2="67568"/>
                        <a14:foregroundMark x1="39324" y1="59797" x2="51486" y2="53378"/>
                        <a14:foregroundMark x1="51622" y1="47128" x2="53378" y2="52365"/>
                        <a14:foregroundMark x1="74189" y1="75845" x2="83378" y2="70777"/>
                      </a14:backgroundRemoval>
                    </a14:imgEffect>
                  </a14:imgLayer>
                </a14:imgProps>
              </a:ext>
            </a:extLst>
          </a:blip>
          <a:stretch>
            <a:fillRect/>
          </a:stretch>
        </p:blipFill>
        <p:spPr>
          <a:xfrm>
            <a:off x="2733193" y="1043671"/>
            <a:ext cx="3598823" cy="2879058"/>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618371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grpSp>
        <p:nvGrpSpPr>
          <p:cNvPr id="2112" name="Google Shape;2112;p41"/>
          <p:cNvGrpSpPr/>
          <p:nvPr/>
        </p:nvGrpSpPr>
        <p:grpSpPr>
          <a:xfrm>
            <a:off x="76200" y="832722"/>
            <a:ext cx="132029" cy="132029"/>
            <a:chOff x="1806775" y="3580000"/>
            <a:chExt cx="64825" cy="64825"/>
          </a:xfrm>
        </p:grpSpPr>
        <p:sp>
          <p:nvSpPr>
            <p:cNvPr id="2113" name="Google Shape;211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6" name="Google Shape;2116;p41"/>
          <p:cNvGrpSpPr/>
          <p:nvPr/>
        </p:nvGrpSpPr>
        <p:grpSpPr>
          <a:xfrm>
            <a:off x="-609600" y="1392057"/>
            <a:ext cx="206929" cy="203212"/>
            <a:chOff x="1971300" y="3409475"/>
            <a:chExt cx="101600" cy="99775"/>
          </a:xfrm>
        </p:grpSpPr>
        <p:sp>
          <p:nvSpPr>
            <p:cNvPr id="2117" name="Google Shape;2117;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1"/>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41"/>
          <p:cNvGrpSpPr/>
          <p:nvPr/>
        </p:nvGrpSpPr>
        <p:grpSpPr>
          <a:xfrm>
            <a:off x="1611165" y="541559"/>
            <a:ext cx="206929" cy="203161"/>
            <a:chOff x="1655100" y="3332725"/>
            <a:chExt cx="101600" cy="99750"/>
          </a:xfrm>
        </p:grpSpPr>
        <p:sp>
          <p:nvSpPr>
            <p:cNvPr id="2121" name="Google Shape;2121;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4" name="Google Shape;2124;p41"/>
          <p:cNvGrpSpPr/>
          <p:nvPr/>
        </p:nvGrpSpPr>
        <p:grpSpPr>
          <a:xfrm>
            <a:off x="6954001" y="462710"/>
            <a:ext cx="206929" cy="203212"/>
            <a:chOff x="1971300" y="3409475"/>
            <a:chExt cx="101600" cy="99775"/>
          </a:xfrm>
        </p:grpSpPr>
        <p:sp>
          <p:nvSpPr>
            <p:cNvPr id="2125" name="Google Shape;2125;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41"/>
          <p:cNvGrpSpPr/>
          <p:nvPr/>
        </p:nvGrpSpPr>
        <p:grpSpPr>
          <a:xfrm>
            <a:off x="6509613" y="700693"/>
            <a:ext cx="132029" cy="132029"/>
            <a:chOff x="1806775" y="3580000"/>
            <a:chExt cx="64825" cy="64825"/>
          </a:xfrm>
        </p:grpSpPr>
        <p:sp>
          <p:nvSpPr>
            <p:cNvPr id="2133" name="Google Shape;213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id="{5D54324D-276A-4438-9CC7-560341CA0193}"/>
              </a:ext>
            </a:extLst>
          </p:cNvPr>
          <p:cNvSpPr/>
          <p:nvPr/>
        </p:nvSpPr>
        <p:spPr>
          <a:xfrm>
            <a:off x="0" y="2700003"/>
            <a:ext cx="1524000" cy="2443497"/>
          </a:xfrm>
          <a:prstGeom prst="rect">
            <a:avLst/>
          </a:prstGeom>
          <a:solidFill>
            <a:srgbClr val="F2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oogle Shape;2116;p41">
            <a:extLst>
              <a:ext uri="{FF2B5EF4-FFF2-40B4-BE49-F238E27FC236}">
                <a16:creationId xmlns:a16="http://schemas.microsoft.com/office/drawing/2014/main" id="{A9418217-3D1B-4149-BA30-1C952DF74E86}"/>
              </a:ext>
            </a:extLst>
          </p:cNvPr>
          <p:cNvGrpSpPr/>
          <p:nvPr/>
        </p:nvGrpSpPr>
        <p:grpSpPr>
          <a:xfrm>
            <a:off x="7178304" y="92504"/>
            <a:ext cx="427029" cy="419359"/>
            <a:chOff x="1971300" y="3409475"/>
            <a:chExt cx="101600" cy="99775"/>
          </a:xfrm>
        </p:grpSpPr>
        <p:sp>
          <p:nvSpPr>
            <p:cNvPr id="67" name="Google Shape;2117;p41">
              <a:extLst>
                <a:ext uri="{FF2B5EF4-FFF2-40B4-BE49-F238E27FC236}">
                  <a16:creationId xmlns:a16="http://schemas.microsoft.com/office/drawing/2014/main" id="{F6D1048B-FEF4-44D3-93B7-2470DFF44F54}"/>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18;p41">
              <a:extLst>
                <a:ext uri="{FF2B5EF4-FFF2-40B4-BE49-F238E27FC236}">
                  <a16:creationId xmlns:a16="http://schemas.microsoft.com/office/drawing/2014/main" id="{5083875B-71C8-4FEA-ACA2-50A0A4024A89}"/>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19;p41">
              <a:extLst>
                <a:ext uri="{FF2B5EF4-FFF2-40B4-BE49-F238E27FC236}">
                  <a16:creationId xmlns:a16="http://schemas.microsoft.com/office/drawing/2014/main" id="{E4E7FC2F-C758-4008-8772-80424E3DFDE5}"/>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2128;p41">
            <a:extLst>
              <a:ext uri="{FF2B5EF4-FFF2-40B4-BE49-F238E27FC236}">
                <a16:creationId xmlns:a16="http://schemas.microsoft.com/office/drawing/2014/main" id="{E95F91F9-E8BB-4A3A-8D36-FB917DCE1538}"/>
              </a:ext>
            </a:extLst>
          </p:cNvPr>
          <p:cNvGrpSpPr/>
          <p:nvPr/>
        </p:nvGrpSpPr>
        <p:grpSpPr>
          <a:xfrm>
            <a:off x="7620000" y="-552450"/>
            <a:ext cx="342740" cy="336498"/>
            <a:chOff x="1655100" y="3332725"/>
            <a:chExt cx="101600" cy="99750"/>
          </a:xfrm>
        </p:grpSpPr>
        <p:sp>
          <p:nvSpPr>
            <p:cNvPr id="71" name="Google Shape;2129;p41">
              <a:extLst>
                <a:ext uri="{FF2B5EF4-FFF2-40B4-BE49-F238E27FC236}">
                  <a16:creationId xmlns:a16="http://schemas.microsoft.com/office/drawing/2014/main" id="{5ECABD88-F6D9-4B71-8BFA-DA3F71C0049F}"/>
                </a:ext>
              </a:extLst>
            </p:cNvPr>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30;p41">
              <a:extLst>
                <a:ext uri="{FF2B5EF4-FFF2-40B4-BE49-F238E27FC236}">
                  <a16:creationId xmlns:a16="http://schemas.microsoft.com/office/drawing/2014/main" id="{8F6751BB-AB39-484F-8BA3-C88A8E0EAD55}"/>
                </a:ext>
              </a:extLst>
            </p:cNvPr>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31;p41">
              <a:extLst>
                <a:ext uri="{FF2B5EF4-FFF2-40B4-BE49-F238E27FC236}">
                  <a16:creationId xmlns:a16="http://schemas.microsoft.com/office/drawing/2014/main" id="{DF443F00-D5F9-40E1-A09D-AA30FE8C3997}"/>
                </a:ext>
              </a:extLst>
            </p:cNvPr>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116;p41">
            <a:extLst>
              <a:ext uri="{FF2B5EF4-FFF2-40B4-BE49-F238E27FC236}">
                <a16:creationId xmlns:a16="http://schemas.microsoft.com/office/drawing/2014/main" id="{C577819A-75C6-498F-B806-85006ACF201B}"/>
              </a:ext>
            </a:extLst>
          </p:cNvPr>
          <p:cNvGrpSpPr/>
          <p:nvPr/>
        </p:nvGrpSpPr>
        <p:grpSpPr>
          <a:xfrm rot="13563827">
            <a:off x="2105068" y="45663"/>
            <a:ext cx="196348" cy="192821"/>
            <a:chOff x="1971300" y="3409475"/>
            <a:chExt cx="101600" cy="99775"/>
          </a:xfrm>
        </p:grpSpPr>
        <p:sp>
          <p:nvSpPr>
            <p:cNvPr id="75" name="Google Shape;2117;p41">
              <a:extLst>
                <a:ext uri="{FF2B5EF4-FFF2-40B4-BE49-F238E27FC236}">
                  <a16:creationId xmlns:a16="http://schemas.microsoft.com/office/drawing/2014/main" id="{A0B71F16-B036-4412-800C-C580AC130C72}"/>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18;p41">
              <a:extLst>
                <a:ext uri="{FF2B5EF4-FFF2-40B4-BE49-F238E27FC236}">
                  <a16:creationId xmlns:a16="http://schemas.microsoft.com/office/drawing/2014/main" id="{6FA8A0D0-C098-4047-8D1C-56CD8DECAA00}"/>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19;p41">
              <a:extLst>
                <a:ext uri="{FF2B5EF4-FFF2-40B4-BE49-F238E27FC236}">
                  <a16:creationId xmlns:a16="http://schemas.microsoft.com/office/drawing/2014/main" id="{08065027-6B53-449D-98AB-B08F2ED66840}"/>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112;p41">
            <a:extLst>
              <a:ext uri="{FF2B5EF4-FFF2-40B4-BE49-F238E27FC236}">
                <a16:creationId xmlns:a16="http://schemas.microsoft.com/office/drawing/2014/main" id="{03F8BA83-913D-4FC4-A82F-A62A4357366B}"/>
              </a:ext>
            </a:extLst>
          </p:cNvPr>
          <p:cNvGrpSpPr/>
          <p:nvPr/>
        </p:nvGrpSpPr>
        <p:grpSpPr>
          <a:xfrm>
            <a:off x="2688050" y="513271"/>
            <a:ext cx="132029" cy="132029"/>
            <a:chOff x="1806775" y="3580000"/>
            <a:chExt cx="64825" cy="64825"/>
          </a:xfrm>
        </p:grpSpPr>
        <p:sp>
          <p:nvSpPr>
            <p:cNvPr id="79" name="Google Shape;2113;p41">
              <a:extLst>
                <a:ext uri="{FF2B5EF4-FFF2-40B4-BE49-F238E27FC236}">
                  <a16:creationId xmlns:a16="http://schemas.microsoft.com/office/drawing/2014/main" id="{0F0798CC-8F68-4ABB-BC49-83AE9044E10E}"/>
                </a:ext>
              </a:extLst>
            </p:cNvPr>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14;p41">
              <a:extLst>
                <a:ext uri="{FF2B5EF4-FFF2-40B4-BE49-F238E27FC236}">
                  <a16:creationId xmlns:a16="http://schemas.microsoft.com/office/drawing/2014/main" id="{55270A52-4B6B-4E71-9B53-348CEFD8D999}"/>
                </a:ext>
              </a:extLst>
            </p:cNvPr>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5;p41">
              <a:extLst>
                <a:ext uri="{FF2B5EF4-FFF2-40B4-BE49-F238E27FC236}">
                  <a16:creationId xmlns:a16="http://schemas.microsoft.com/office/drawing/2014/main" id="{E35EAC17-DFD0-4DD8-8916-847E00A289E4}"/>
                </a:ext>
              </a:extLst>
            </p:cNvPr>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TextBox 82">
            <a:extLst>
              <a:ext uri="{FF2B5EF4-FFF2-40B4-BE49-F238E27FC236}">
                <a16:creationId xmlns:a16="http://schemas.microsoft.com/office/drawing/2014/main" id="{61261833-29FC-482D-A853-ADA5E51D3FB8}"/>
              </a:ext>
            </a:extLst>
          </p:cNvPr>
          <p:cNvSpPr txBox="1"/>
          <p:nvPr/>
        </p:nvSpPr>
        <p:spPr>
          <a:xfrm>
            <a:off x="497196" y="989987"/>
            <a:ext cx="8021371" cy="584775"/>
          </a:xfrm>
          <a:prstGeom prst="rect">
            <a:avLst/>
          </a:prstGeom>
          <a:noFill/>
        </p:spPr>
        <p:txBody>
          <a:bodyPr wrap="square">
            <a:spAutoFit/>
          </a:bodyPr>
          <a:lstStyle/>
          <a:p>
            <a:pPr algn="just"/>
            <a:r>
              <a:rPr kumimoji="0" lang="en-US" sz="32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Mỗi</a:t>
            </a:r>
            <a:r>
              <a:rPr kumimoji="0" lang="en-US" sz="3200" b="1" i="0" u="none" strike="noStrike" kern="0" cap="none" spc="0" normalizeH="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nhóm thực hiện các nhiệm vụ sau: </a:t>
            </a:r>
          </a:p>
        </p:txBody>
      </p:sp>
      <p:sp>
        <p:nvSpPr>
          <p:cNvPr id="85" name="TextBox 84">
            <a:extLst>
              <a:ext uri="{FF2B5EF4-FFF2-40B4-BE49-F238E27FC236}">
                <a16:creationId xmlns:a16="http://schemas.microsoft.com/office/drawing/2014/main" id="{273E4524-EDA3-4490-8C1C-A4B10B994A2B}"/>
              </a:ext>
            </a:extLst>
          </p:cNvPr>
          <p:cNvSpPr txBox="1"/>
          <p:nvPr/>
        </p:nvSpPr>
        <p:spPr>
          <a:xfrm>
            <a:off x="748509" y="1669840"/>
            <a:ext cx="781576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u="none" strike="noStrike" kern="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Xây dựng kế hoạch thực hiện dự án theo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u="none" strike="noStrike" kern="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hướng dẫn của giáo viên.</a:t>
            </a:r>
          </a:p>
        </p:txBody>
      </p:sp>
      <p:sp>
        <p:nvSpPr>
          <p:cNvPr id="86" name="Google Shape;2073;p41">
            <a:extLst>
              <a:ext uri="{FF2B5EF4-FFF2-40B4-BE49-F238E27FC236}">
                <a16:creationId xmlns:a16="http://schemas.microsoft.com/office/drawing/2014/main" id="{1FF4899F-7412-4F98-ADAB-685DCBBF4410}"/>
              </a:ext>
            </a:extLst>
          </p:cNvPr>
          <p:cNvSpPr txBox="1">
            <a:spLocks/>
          </p:cNvSpPr>
          <p:nvPr/>
        </p:nvSpPr>
        <p:spPr>
          <a:xfrm>
            <a:off x="2874927" y="70272"/>
            <a:ext cx="3394145" cy="8574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Fredoka One"/>
              <a:buNone/>
              <a:defRPr sz="3000" b="0" i="0" u="none" strike="noStrike" cap="none">
                <a:solidFill>
                  <a:schemeClr val="accent2"/>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r>
              <a:rPr lang="en-US" sz="4400">
                <a:solidFill>
                  <a:srgbClr val="0070C0"/>
                </a:solidFill>
                <a:latin typeface="#9Slide05 Lobster" panose="02000506000000020003" pitchFamily="2" charset="0"/>
              </a:rPr>
              <a:t>3. </a:t>
            </a:r>
            <a:r>
              <a:rPr lang="en-US" sz="4400">
                <a:solidFill>
                  <a:srgbClr val="FF0066"/>
                </a:solidFill>
                <a:latin typeface="#9Slide05 Lobster" panose="02000506000000020003" pitchFamily="2" charset="0"/>
              </a:rPr>
              <a:t>Nhiệm vụ</a:t>
            </a:r>
          </a:p>
        </p:txBody>
      </p:sp>
      <p:sp>
        <p:nvSpPr>
          <p:cNvPr id="94" name="Rectangle 93">
            <a:extLst>
              <a:ext uri="{FF2B5EF4-FFF2-40B4-BE49-F238E27FC236}">
                <a16:creationId xmlns:a16="http://schemas.microsoft.com/office/drawing/2014/main" id="{DA817944-06B2-4869-A44B-3CB410046AC8}"/>
              </a:ext>
            </a:extLst>
          </p:cNvPr>
          <p:cNvSpPr/>
          <p:nvPr/>
        </p:nvSpPr>
        <p:spPr>
          <a:xfrm>
            <a:off x="7590093" y="2670025"/>
            <a:ext cx="1524000" cy="2443497"/>
          </a:xfrm>
          <a:prstGeom prst="rect">
            <a:avLst/>
          </a:prstGeom>
          <a:solidFill>
            <a:srgbClr val="F2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D0BEFA9C-6E51-419E-8CC4-EB7DF8F57DA7}"/>
              </a:ext>
            </a:extLst>
          </p:cNvPr>
          <p:cNvSpPr txBox="1"/>
          <p:nvPr/>
        </p:nvSpPr>
        <p:spPr>
          <a:xfrm>
            <a:off x="183453" y="4226726"/>
            <a:ext cx="8945880" cy="584775"/>
          </a:xfrm>
          <a:prstGeom prst="rect">
            <a:avLst/>
          </a:prstGeom>
          <a:noFill/>
        </p:spPr>
        <p:txBody>
          <a:bodyPr wrap="square">
            <a:spAutoFit/>
          </a:bodyPr>
          <a:lstStyle/>
          <a:p>
            <a:pPr algn="ctr"/>
            <a:r>
              <a:rPr lang="en-US" sz="3200" b="1">
                <a:solidFill>
                  <a:srgbClr val="FF0066"/>
                </a:solidFill>
                <a:latin typeface="Calibri" panose="020F0502020204030204" pitchFamily="34" charset="0"/>
                <a:ea typeface="Calibri" panose="020F0502020204030204" pitchFamily="34" charset="0"/>
                <a:cs typeface="Calibri" panose="020F0502020204030204" pitchFamily="34" charset="0"/>
              </a:rPr>
              <a:t>Giới thiệu ý nghĩa của chậu hoa mà nhóm đã trồng.</a:t>
            </a:r>
            <a:endParaRPr lang="en-US" sz="1600" b="1">
              <a:solidFill>
                <a:srgbClr val="FF0066"/>
              </a:solidFill>
            </a:endParaRPr>
          </a:p>
        </p:txBody>
      </p:sp>
      <p:pic>
        <p:nvPicPr>
          <p:cNvPr id="8" name="Picture 7">
            <a:extLst>
              <a:ext uri="{FF2B5EF4-FFF2-40B4-BE49-F238E27FC236}">
                <a16:creationId xmlns:a16="http://schemas.microsoft.com/office/drawing/2014/main" id="{CC8ED643-3702-42C6-AAF1-2FFAB6673F1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500" b="96833" l="2000" r="97000">
                        <a14:foregroundMark x1="22222" y1="23333" x2="26333" y2="53333"/>
                        <a14:foregroundMark x1="37000" y1="16500" x2="37778" y2="17333"/>
                        <a14:foregroundMark x1="37778" y1="45500" x2="35556" y2="57167"/>
                        <a14:foregroundMark x1="21778" y1="86667" x2="33000" y2="96167"/>
                        <a14:foregroundMark x1="6000" y1="94667" x2="24333" y2="91500"/>
                        <a14:foregroundMark x1="2222" y1="95667" x2="16556" y2="96000"/>
                        <a14:foregroundMark x1="16556" y1="96000" x2="30889" y2="93500"/>
                        <a14:foregroundMark x1="21333" y1="94500" x2="35889" y2="95667"/>
                        <a14:foregroundMark x1="35889" y1="95667" x2="51444" y2="93833"/>
                        <a14:foregroundMark x1="53000" y1="96167" x2="65000" y2="96333"/>
                        <a14:foregroundMark x1="65000" y1="96333" x2="80667" y2="93833"/>
                        <a14:foregroundMark x1="80667" y1="93833" x2="80667" y2="93833"/>
                        <a14:foregroundMark x1="79444" y1="95000" x2="86444" y2="97667"/>
                        <a14:foregroundMark x1="86444" y1="97667" x2="95667" y2="96833"/>
                        <a14:foregroundMark x1="95667" y1="96833" x2="97000" y2="96000"/>
                        <a14:foregroundMark x1="23778" y1="96833" x2="62444" y2="94500"/>
                        <a14:backgroundMark x1="15222" y1="23000" x2="12111" y2="56500"/>
                        <a14:backgroundMark x1="9111" y1="26833" x2="14111" y2="54667"/>
                        <a14:backgroundMark x1="52222" y1="49333" x2="50444" y2="55333"/>
                        <a14:backgroundMark x1="49000" y1="60333" x2="48667" y2="61333"/>
                        <a14:backgroundMark x1="54333" y1="50333" x2="53778" y2="55000"/>
                        <a14:backgroundMark x1="55556" y1="50000" x2="54222" y2="53833"/>
                        <a14:backgroundMark x1="52556" y1="52000" x2="48667" y2="58833"/>
                        <a14:backgroundMark x1="55111" y1="45000" x2="52444" y2="54167"/>
                        <a14:backgroundMark x1="78667" y1="76000" x2="78667" y2="76000"/>
                        <a14:backgroundMark x1="78889" y1="80500" x2="82667" y2="77000"/>
                        <a14:backgroundMark x1="84778" y1="77833" x2="86222" y2="77333"/>
                        <a14:backgroundMark x1="78889" y1="80000" x2="84444" y2="75500"/>
                        <a14:backgroundMark x1="78889" y1="80500" x2="78889" y2="80500"/>
                        <a14:backgroundMark x1="52000" y1="71000" x2="52778" y2="72500"/>
                      </a14:backgroundRemoval>
                    </a14:imgEffect>
                  </a14:imgLayer>
                </a14:imgProps>
              </a:ext>
            </a:extLst>
          </a:blip>
          <a:srcRect t="12302"/>
          <a:stretch/>
        </p:blipFill>
        <p:spPr>
          <a:xfrm>
            <a:off x="-2485205" y="4445194"/>
            <a:ext cx="400512" cy="234160"/>
          </a:xfrm>
          <a:prstGeom prst="rect">
            <a:avLst/>
          </a:prstGeom>
          <a:effectLst>
            <a:outerShdw blurRad="50800" dist="38100" dir="10800000" algn="r" rotWithShape="0">
              <a:prstClr val="black">
                <a:alpha val="40000"/>
              </a:prstClr>
            </a:outerShdw>
          </a:effectLst>
        </p:spPr>
      </p:pic>
      <p:grpSp>
        <p:nvGrpSpPr>
          <p:cNvPr id="91" name="Group 90">
            <a:extLst>
              <a:ext uri="{FF2B5EF4-FFF2-40B4-BE49-F238E27FC236}">
                <a16:creationId xmlns:a16="http://schemas.microsoft.com/office/drawing/2014/main" id="{0F2E9696-CC5C-4EDD-8579-D65EEBE178A8}"/>
              </a:ext>
            </a:extLst>
          </p:cNvPr>
          <p:cNvGrpSpPr/>
          <p:nvPr/>
        </p:nvGrpSpPr>
        <p:grpSpPr>
          <a:xfrm>
            <a:off x="-1717891" y="4403176"/>
            <a:ext cx="443880" cy="318195"/>
            <a:chOff x="2494084" y="2486221"/>
            <a:chExt cx="7203832" cy="4682491"/>
          </a:xfrm>
        </p:grpSpPr>
        <p:pic>
          <p:nvPicPr>
            <p:cNvPr id="92" name="Picture 91">
              <a:extLst>
                <a:ext uri="{FF2B5EF4-FFF2-40B4-BE49-F238E27FC236}">
                  <a16:creationId xmlns:a16="http://schemas.microsoft.com/office/drawing/2014/main" id="{42EFFF39-E279-4D19-9CEB-3F604CE06D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103" b="82051" l="2500" r="99100">
                          <a14:foregroundMark x1="71600" y1="39615" x2="79500" y2="38846"/>
                          <a14:foregroundMark x1="61300" y1="32949" x2="61300" y2="32949"/>
                          <a14:foregroundMark x1="90700" y1="23974" x2="92300" y2="25513"/>
                          <a14:foregroundMark x1="75100" y1="9103" x2="75100" y2="9103"/>
                          <a14:foregroundMark x1="63100" y1="71923" x2="63700" y2="78590"/>
                          <a14:foregroundMark x1="74500" y1="80513" x2="83000" y2="77821"/>
                          <a14:foregroundMark x1="88600" y1="72821" x2="92300" y2="79359"/>
                          <a14:foregroundMark x1="96200" y1="73590" x2="96200" y2="73590"/>
                          <a14:foregroundMark x1="32500" y1="73333" x2="40500" y2="79872"/>
                          <a14:foregroundMark x1="33700" y1="81282" x2="37000" y2="81538"/>
                          <a14:foregroundMark x1="8500" y1="73846" x2="16100" y2="72949"/>
                          <a14:foregroundMark x1="16100" y1="72949" x2="20900" y2="68462"/>
                          <a14:foregroundMark x1="2500" y1="74615" x2="7200" y2="77051"/>
                          <a14:foregroundMark x1="21900" y1="10128" x2="26500" y2="16026"/>
                          <a14:foregroundMark x1="99100" y1="74359" x2="99100" y2="74359"/>
                          <a14:foregroundMark x1="64500" y1="82051" x2="64500" y2="82051"/>
                        </a14:backgroundRemoval>
                      </a14:imgEffect>
                    </a14:imgLayer>
                  </a14:imgProps>
                </a:ext>
                <a:ext uri="{28A0092B-C50C-407E-A947-70E740481C1C}">
                  <a14:useLocalDpi xmlns:a14="http://schemas.microsoft.com/office/drawing/2010/main" val="0"/>
                </a:ext>
              </a:extLst>
            </a:blip>
            <a:srcRect t="3333" b="13333"/>
            <a:stretch/>
          </p:blipFill>
          <p:spPr>
            <a:xfrm>
              <a:off x="2494084" y="2486221"/>
              <a:ext cx="7203832" cy="4682491"/>
            </a:xfrm>
            <a:prstGeom prst="rect">
              <a:avLst/>
            </a:prstGeom>
            <a:effectLst>
              <a:outerShdw blurRad="63500" sx="102000" sy="102000" algn="ctr" rotWithShape="0">
                <a:prstClr val="black">
                  <a:alpha val="40000"/>
                </a:prstClr>
              </a:outerShdw>
            </a:effectLst>
          </p:spPr>
        </p:pic>
        <p:sp>
          <p:nvSpPr>
            <p:cNvPr id="93" name="Oval 92">
              <a:extLst>
                <a:ext uri="{FF2B5EF4-FFF2-40B4-BE49-F238E27FC236}">
                  <a16:creationId xmlns:a16="http://schemas.microsoft.com/office/drawing/2014/main" id="{D83B3653-C812-47A4-9641-8AD8E59F0CF2}"/>
                </a:ext>
              </a:extLst>
            </p:cNvPr>
            <p:cNvSpPr/>
            <p:nvPr/>
          </p:nvSpPr>
          <p:spPr>
            <a:xfrm>
              <a:off x="5791200" y="6096000"/>
              <a:ext cx="685800" cy="533400"/>
            </a:xfrm>
            <a:prstGeom prst="ellipse">
              <a:avLst/>
            </a:prstGeom>
            <a:solidFill>
              <a:srgbClr val="DAB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3D777A5-839B-4519-B16A-B89D6A90C09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91" b="89865" l="5946" r="95541">
                        <a14:foregroundMark x1="9730" y1="33446" x2="13919" y2="49155"/>
                        <a14:foregroundMark x1="5946" y1="36486" x2="8108" y2="47466"/>
                        <a14:foregroundMark x1="8243" y1="46284" x2="12027" y2="51014"/>
                        <a14:foregroundMark x1="12568" y1="62500" x2="14459" y2="63176"/>
                        <a14:foregroundMark x1="15135" y1="69932" x2="15135" y2="71453"/>
                        <a14:foregroundMark x1="10676" y1="61993" x2="11622" y2="59628"/>
                        <a14:foregroundMark x1="52432" y1="53547" x2="55946" y2="71622"/>
                        <a14:foregroundMark x1="49054" y1="46453" x2="49459" y2="58953"/>
                        <a14:foregroundMark x1="40811" y1="53547" x2="51486" y2="63345"/>
                        <a14:foregroundMark x1="39865" y1="71959" x2="46081" y2="80405"/>
                        <a14:foregroundMark x1="46081" y1="80405" x2="53108" y2="82601"/>
                        <a14:foregroundMark x1="82432" y1="32601" x2="80135" y2="53547"/>
                        <a14:foregroundMark x1="81081" y1="24831" x2="82703" y2="35135"/>
                        <a14:foregroundMark x1="82703" y1="35135" x2="85135" y2="40541"/>
                        <a14:foregroundMark x1="91216" y1="22297" x2="90811" y2="43581"/>
                        <a14:foregroundMark x1="91757" y1="39696" x2="90946" y2="47466"/>
                        <a14:foregroundMark x1="95000" y1="37669" x2="95541" y2="45101"/>
                        <a14:foregroundMark x1="67973" y1="70270" x2="80405" y2="64527"/>
                        <a14:foregroundMark x1="77973" y1="80574" x2="79865" y2="89696"/>
                        <a14:foregroundMark x1="66351" y1="66385" x2="66351" y2="66385"/>
                        <a14:foregroundMark x1="35541" y1="67568" x2="35541" y2="67568"/>
                        <a14:foregroundMark x1="39324" y1="59797" x2="51486" y2="53378"/>
                        <a14:foregroundMark x1="51622" y1="47128" x2="53378" y2="52365"/>
                        <a14:foregroundMark x1="74189" y1="75845" x2="83378" y2="70777"/>
                      </a14:backgroundRemoval>
                    </a14:imgEffect>
                  </a14:imgLayer>
                </a14:imgProps>
              </a:ext>
            </a:extLst>
          </a:blip>
          <a:stretch>
            <a:fillRect/>
          </a:stretch>
        </p:blipFill>
        <p:spPr>
          <a:xfrm>
            <a:off x="-999435" y="4174420"/>
            <a:ext cx="772007" cy="617606"/>
          </a:xfrm>
          <a:prstGeom prst="rect">
            <a:avLst/>
          </a:prstGeom>
          <a:effectLst>
            <a:outerShdw blurRad="50800" dist="38100" dir="10800000" algn="r" rotWithShape="0">
              <a:prstClr val="black">
                <a:alpha val="40000"/>
              </a:prstClr>
            </a:outerShdw>
          </a:effectLst>
        </p:spPr>
      </p:pic>
      <p:sp>
        <p:nvSpPr>
          <p:cNvPr id="50" name="TextBox 49">
            <a:extLst>
              <a:ext uri="{FF2B5EF4-FFF2-40B4-BE49-F238E27FC236}">
                <a16:creationId xmlns:a16="http://schemas.microsoft.com/office/drawing/2014/main" id="{DCD71E38-E4FF-4DCE-9C94-918F6DB3C487}"/>
              </a:ext>
            </a:extLst>
          </p:cNvPr>
          <p:cNvSpPr txBox="1"/>
          <p:nvPr/>
        </p:nvSpPr>
        <p:spPr>
          <a:xfrm>
            <a:off x="-331523" y="2916340"/>
            <a:ext cx="967880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u="none" strike="noStrike" kern="0" cap="none" spc="0" normalizeH="0" baseline="0" noProof="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Chọn cây hoa, chậu, giá thể và dụng cụ cần thiết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u="none" strike="noStrike" kern="0" cap="none" spc="0" normalizeH="0" baseline="0" noProof="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để trồng hoa trong chậu theo chủ đề.</a:t>
            </a:r>
          </a:p>
        </p:txBody>
      </p:sp>
    </p:spTree>
    <p:extLst>
      <p:ext uri="{BB962C8B-B14F-4D97-AF65-F5344CB8AC3E}">
        <p14:creationId xmlns:p14="http://schemas.microsoft.com/office/powerpoint/2010/main" val="2026649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sp>
        <p:nvSpPr>
          <p:cNvPr id="3" name="Rectangle 2">
            <a:extLst>
              <a:ext uri="{FF2B5EF4-FFF2-40B4-BE49-F238E27FC236}">
                <a16:creationId xmlns:a16="http://schemas.microsoft.com/office/drawing/2014/main" id="{5D54324D-276A-4438-9CC7-560341CA0193}"/>
              </a:ext>
            </a:extLst>
          </p:cNvPr>
          <p:cNvSpPr/>
          <p:nvPr/>
        </p:nvSpPr>
        <p:spPr>
          <a:xfrm>
            <a:off x="0" y="2700003"/>
            <a:ext cx="1524000" cy="2443497"/>
          </a:xfrm>
          <a:prstGeom prst="rect">
            <a:avLst/>
          </a:prstGeom>
          <a:solidFill>
            <a:srgbClr val="F2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5" name="Google Shape;2075;p41"/>
          <p:cNvGrpSpPr/>
          <p:nvPr/>
        </p:nvGrpSpPr>
        <p:grpSpPr>
          <a:xfrm>
            <a:off x="911180" y="4230619"/>
            <a:ext cx="738068" cy="691999"/>
            <a:chOff x="2689225" y="1713449"/>
            <a:chExt cx="452275" cy="424044"/>
          </a:xfrm>
        </p:grpSpPr>
        <p:sp>
          <p:nvSpPr>
            <p:cNvPr id="2076" name="Google Shape;2076;p41"/>
            <p:cNvSpPr/>
            <p:nvPr/>
          </p:nvSpPr>
          <p:spPr>
            <a:xfrm>
              <a:off x="2689225" y="1993593"/>
              <a:ext cx="452275" cy="143900"/>
            </a:xfrm>
            <a:custGeom>
              <a:avLst/>
              <a:gdLst/>
              <a:ahLst/>
              <a:cxnLst/>
              <a:rect l="l" t="t" r="r" b="b"/>
              <a:pathLst>
                <a:path w="18091" h="5756" extrusionOk="0">
                  <a:moveTo>
                    <a:pt x="9046" y="1"/>
                  </a:moveTo>
                  <a:cubicBezTo>
                    <a:pt x="4063" y="1"/>
                    <a:pt x="0" y="1306"/>
                    <a:pt x="0" y="2832"/>
                  </a:cubicBezTo>
                  <a:cubicBezTo>
                    <a:pt x="0" y="4450"/>
                    <a:pt x="4063" y="5755"/>
                    <a:pt x="9046" y="5755"/>
                  </a:cubicBezTo>
                  <a:cubicBezTo>
                    <a:pt x="14028" y="5755"/>
                    <a:pt x="18091" y="4450"/>
                    <a:pt x="18091" y="2832"/>
                  </a:cubicBezTo>
                  <a:cubicBezTo>
                    <a:pt x="18091"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1"/>
            <p:cNvSpPr/>
            <p:nvPr/>
          </p:nvSpPr>
          <p:spPr>
            <a:xfrm>
              <a:off x="2720024" y="1713449"/>
              <a:ext cx="402175" cy="370200"/>
            </a:xfrm>
            <a:custGeom>
              <a:avLst/>
              <a:gdLst/>
              <a:ahLst/>
              <a:cxnLst/>
              <a:rect l="l" t="t" r="r" b="b"/>
              <a:pathLst>
                <a:path w="16087" h="14808" extrusionOk="0">
                  <a:moveTo>
                    <a:pt x="8585" y="0"/>
                  </a:moveTo>
                  <a:cubicBezTo>
                    <a:pt x="6344" y="0"/>
                    <a:pt x="4170" y="1080"/>
                    <a:pt x="2684" y="2963"/>
                  </a:cubicBezTo>
                  <a:cubicBezTo>
                    <a:pt x="460" y="5721"/>
                    <a:pt x="0" y="10078"/>
                    <a:pt x="2611" y="12762"/>
                  </a:cubicBezTo>
                  <a:cubicBezTo>
                    <a:pt x="3983" y="14189"/>
                    <a:pt x="5908" y="14807"/>
                    <a:pt x="7813" y="14807"/>
                  </a:cubicBezTo>
                  <a:cubicBezTo>
                    <a:pt x="8460" y="14807"/>
                    <a:pt x="9105" y="14736"/>
                    <a:pt x="9726" y="14600"/>
                  </a:cubicBezTo>
                  <a:cubicBezTo>
                    <a:pt x="12189" y="14141"/>
                    <a:pt x="14487" y="12615"/>
                    <a:pt x="15480" y="10243"/>
                  </a:cubicBezTo>
                  <a:cubicBezTo>
                    <a:pt x="16087" y="8625"/>
                    <a:pt x="16087" y="6861"/>
                    <a:pt x="15627" y="5335"/>
                  </a:cubicBezTo>
                  <a:cubicBezTo>
                    <a:pt x="14947" y="3184"/>
                    <a:pt x="13255" y="1345"/>
                    <a:pt x="11178" y="500"/>
                  </a:cubicBezTo>
                  <a:cubicBezTo>
                    <a:pt x="10328" y="161"/>
                    <a:pt x="9451" y="0"/>
                    <a:pt x="8585"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1"/>
            <p:cNvSpPr/>
            <p:nvPr/>
          </p:nvSpPr>
          <p:spPr>
            <a:xfrm>
              <a:off x="2718175" y="1771900"/>
              <a:ext cx="398525" cy="313325"/>
            </a:xfrm>
            <a:custGeom>
              <a:avLst/>
              <a:gdLst/>
              <a:ahLst/>
              <a:cxnLst/>
              <a:rect l="l" t="t" r="r" b="b"/>
              <a:pathLst>
                <a:path w="15941" h="12533" extrusionOk="0">
                  <a:moveTo>
                    <a:pt x="3218" y="0"/>
                  </a:moveTo>
                  <a:lnTo>
                    <a:pt x="3218" y="0"/>
                  </a:lnTo>
                  <a:cubicBezTo>
                    <a:pt x="3071" y="239"/>
                    <a:pt x="2832" y="460"/>
                    <a:pt x="2685" y="625"/>
                  </a:cubicBezTo>
                  <a:cubicBezTo>
                    <a:pt x="534" y="3456"/>
                    <a:pt x="1" y="7813"/>
                    <a:pt x="2611" y="10498"/>
                  </a:cubicBezTo>
                  <a:cubicBezTo>
                    <a:pt x="4002" y="11889"/>
                    <a:pt x="5962" y="12532"/>
                    <a:pt x="7924" y="12532"/>
                  </a:cubicBezTo>
                  <a:cubicBezTo>
                    <a:pt x="8555" y="12532"/>
                    <a:pt x="9187" y="12466"/>
                    <a:pt x="9800" y="12336"/>
                  </a:cubicBezTo>
                  <a:cubicBezTo>
                    <a:pt x="12171" y="11876"/>
                    <a:pt x="14469" y="10350"/>
                    <a:pt x="15480" y="7979"/>
                  </a:cubicBezTo>
                  <a:cubicBezTo>
                    <a:pt x="15701" y="7354"/>
                    <a:pt x="15848" y="6821"/>
                    <a:pt x="15940" y="6214"/>
                  </a:cubicBezTo>
                  <a:lnTo>
                    <a:pt x="15940" y="6214"/>
                  </a:lnTo>
                  <a:cubicBezTo>
                    <a:pt x="14855" y="7207"/>
                    <a:pt x="13403" y="7905"/>
                    <a:pt x="11951" y="8199"/>
                  </a:cubicBezTo>
                  <a:cubicBezTo>
                    <a:pt x="11373" y="8308"/>
                    <a:pt x="10774" y="8365"/>
                    <a:pt x="10170" y="8365"/>
                  </a:cubicBezTo>
                  <a:cubicBezTo>
                    <a:pt x="8216" y="8365"/>
                    <a:pt x="6222" y="7765"/>
                    <a:pt x="4817" y="6361"/>
                  </a:cubicBezTo>
                  <a:cubicBezTo>
                    <a:pt x="3218" y="4596"/>
                    <a:pt x="2758" y="2225"/>
                    <a:pt x="3218"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1"/>
            <p:cNvSpPr/>
            <p:nvPr/>
          </p:nvSpPr>
          <p:spPr>
            <a:xfrm>
              <a:off x="2863875" y="1731825"/>
              <a:ext cx="128250" cy="120200"/>
            </a:xfrm>
            <a:custGeom>
              <a:avLst/>
              <a:gdLst/>
              <a:ahLst/>
              <a:cxnLst/>
              <a:rect l="l" t="t" r="r" b="b"/>
              <a:pathLst>
                <a:path w="5130" h="4808" extrusionOk="0">
                  <a:moveTo>
                    <a:pt x="2751" y="1"/>
                  </a:moveTo>
                  <a:cubicBezTo>
                    <a:pt x="2027" y="1"/>
                    <a:pt x="1288" y="374"/>
                    <a:pt x="828" y="996"/>
                  </a:cubicBezTo>
                  <a:cubicBezTo>
                    <a:pt x="148" y="1842"/>
                    <a:pt x="1" y="3294"/>
                    <a:pt x="754" y="4140"/>
                  </a:cubicBezTo>
                  <a:cubicBezTo>
                    <a:pt x="1229" y="4601"/>
                    <a:pt x="1874" y="4807"/>
                    <a:pt x="2487" y="4807"/>
                  </a:cubicBezTo>
                  <a:cubicBezTo>
                    <a:pt x="2680" y="4807"/>
                    <a:pt x="2871" y="4787"/>
                    <a:pt x="3052" y="4747"/>
                  </a:cubicBezTo>
                  <a:cubicBezTo>
                    <a:pt x="3825" y="4600"/>
                    <a:pt x="4597" y="4067"/>
                    <a:pt x="4891" y="3294"/>
                  </a:cubicBezTo>
                  <a:cubicBezTo>
                    <a:pt x="5130" y="2761"/>
                    <a:pt x="5130" y="2228"/>
                    <a:pt x="4964" y="1768"/>
                  </a:cubicBezTo>
                  <a:cubicBezTo>
                    <a:pt x="4744" y="1070"/>
                    <a:pt x="4211" y="463"/>
                    <a:pt x="3512" y="151"/>
                  </a:cubicBezTo>
                  <a:cubicBezTo>
                    <a:pt x="3269" y="49"/>
                    <a:pt x="3011" y="1"/>
                    <a:pt x="2751"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1"/>
            <p:cNvSpPr/>
            <p:nvPr/>
          </p:nvSpPr>
          <p:spPr>
            <a:xfrm>
              <a:off x="2974650" y="1850475"/>
              <a:ext cx="68950" cy="68975"/>
            </a:xfrm>
            <a:custGeom>
              <a:avLst/>
              <a:gdLst/>
              <a:ahLst/>
              <a:cxnLst/>
              <a:rect l="l" t="t" r="r" b="b"/>
              <a:pathLst>
                <a:path w="2758" h="2759" extrusionOk="0">
                  <a:moveTo>
                    <a:pt x="1379" y="1"/>
                  </a:moveTo>
                  <a:cubicBezTo>
                    <a:pt x="625" y="1"/>
                    <a:pt x="0" y="626"/>
                    <a:pt x="0" y="1380"/>
                  </a:cubicBezTo>
                  <a:cubicBezTo>
                    <a:pt x="0" y="2152"/>
                    <a:pt x="625" y="2758"/>
                    <a:pt x="1379" y="2758"/>
                  </a:cubicBezTo>
                  <a:cubicBezTo>
                    <a:pt x="2151" y="2758"/>
                    <a:pt x="2758" y="2152"/>
                    <a:pt x="2758" y="1380"/>
                  </a:cubicBezTo>
                  <a:cubicBezTo>
                    <a:pt x="2758" y="626"/>
                    <a:pt x="2151"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1"/>
            <p:cNvSpPr/>
            <p:nvPr/>
          </p:nvSpPr>
          <p:spPr>
            <a:xfrm>
              <a:off x="2817925" y="1850475"/>
              <a:ext cx="68950" cy="68975"/>
            </a:xfrm>
            <a:custGeom>
              <a:avLst/>
              <a:gdLst/>
              <a:ahLst/>
              <a:cxnLst/>
              <a:rect l="l" t="t" r="r" b="b"/>
              <a:pathLst>
                <a:path w="2758" h="2759" extrusionOk="0">
                  <a:moveTo>
                    <a:pt x="1379" y="1"/>
                  </a:moveTo>
                  <a:cubicBezTo>
                    <a:pt x="607" y="1"/>
                    <a:pt x="0" y="626"/>
                    <a:pt x="0" y="1380"/>
                  </a:cubicBezTo>
                  <a:cubicBezTo>
                    <a:pt x="0" y="2152"/>
                    <a:pt x="607" y="2758"/>
                    <a:pt x="1379" y="2758"/>
                  </a:cubicBezTo>
                  <a:cubicBezTo>
                    <a:pt x="2133" y="2758"/>
                    <a:pt x="2758" y="2152"/>
                    <a:pt x="2758" y="1380"/>
                  </a:cubicBezTo>
                  <a:cubicBezTo>
                    <a:pt x="2758" y="626"/>
                    <a:pt x="2133" y="1"/>
                    <a:pt x="1379"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1"/>
            <p:cNvSpPr/>
            <p:nvPr/>
          </p:nvSpPr>
          <p:spPr>
            <a:xfrm>
              <a:off x="2775625" y="1906100"/>
              <a:ext cx="105275" cy="44150"/>
            </a:xfrm>
            <a:custGeom>
              <a:avLst/>
              <a:gdLst/>
              <a:ahLst/>
              <a:cxnLst/>
              <a:rect l="l" t="t" r="r" b="b"/>
              <a:pathLst>
                <a:path w="4211" h="1766" extrusionOk="0">
                  <a:moveTo>
                    <a:pt x="2060" y="0"/>
                  </a:moveTo>
                  <a:cubicBezTo>
                    <a:pt x="920" y="0"/>
                    <a:pt x="1" y="460"/>
                    <a:pt x="1" y="919"/>
                  </a:cubicBezTo>
                  <a:cubicBezTo>
                    <a:pt x="1" y="1379"/>
                    <a:pt x="920" y="1765"/>
                    <a:pt x="2060" y="1765"/>
                  </a:cubicBezTo>
                  <a:cubicBezTo>
                    <a:pt x="3218" y="1765"/>
                    <a:pt x="4211" y="1379"/>
                    <a:pt x="4211" y="919"/>
                  </a:cubicBezTo>
                  <a:cubicBezTo>
                    <a:pt x="4211" y="460"/>
                    <a:pt x="3218" y="0"/>
                    <a:pt x="2060"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1"/>
            <p:cNvSpPr/>
            <p:nvPr/>
          </p:nvSpPr>
          <p:spPr>
            <a:xfrm>
              <a:off x="2980625" y="1906100"/>
              <a:ext cx="105275" cy="44150"/>
            </a:xfrm>
            <a:custGeom>
              <a:avLst/>
              <a:gdLst/>
              <a:ahLst/>
              <a:cxnLst/>
              <a:rect l="l" t="t" r="r" b="b"/>
              <a:pathLst>
                <a:path w="4211" h="1766" extrusionOk="0">
                  <a:moveTo>
                    <a:pt x="2059" y="0"/>
                  </a:moveTo>
                  <a:cubicBezTo>
                    <a:pt x="919" y="0"/>
                    <a:pt x="0" y="460"/>
                    <a:pt x="0" y="919"/>
                  </a:cubicBezTo>
                  <a:cubicBezTo>
                    <a:pt x="0" y="1379"/>
                    <a:pt x="919" y="1765"/>
                    <a:pt x="2059" y="1765"/>
                  </a:cubicBezTo>
                  <a:cubicBezTo>
                    <a:pt x="3291" y="1765"/>
                    <a:pt x="4210" y="1379"/>
                    <a:pt x="4210" y="919"/>
                  </a:cubicBezTo>
                  <a:cubicBezTo>
                    <a:pt x="4210" y="460"/>
                    <a:pt x="3291" y="0"/>
                    <a:pt x="2059"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1"/>
            <p:cNvSpPr/>
            <p:nvPr/>
          </p:nvSpPr>
          <p:spPr>
            <a:xfrm>
              <a:off x="3053225" y="1896450"/>
              <a:ext cx="24850" cy="27125"/>
            </a:xfrm>
            <a:custGeom>
              <a:avLst/>
              <a:gdLst/>
              <a:ahLst/>
              <a:cxnLst/>
              <a:rect l="l" t="t" r="r" b="b"/>
              <a:pathLst>
                <a:path w="994" h="1085" extrusionOk="0">
                  <a:moveTo>
                    <a:pt x="534" y="0"/>
                  </a:moveTo>
                  <a:cubicBezTo>
                    <a:pt x="240" y="0"/>
                    <a:pt x="1" y="239"/>
                    <a:pt x="1" y="533"/>
                  </a:cubicBezTo>
                  <a:cubicBezTo>
                    <a:pt x="1" y="846"/>
                    <a:pt x="240" y="1085"/>
                    <a:pt x="534" y="1085"/>
                  </a:cubicBezTo>
                  <a:cubicBezTo>
                    <a:pt x="773" y="1085"/>
                    <a:pt x="994" y="846"/>
                    <a:pt x="994" y="533"/>
                  </a:cubicBezTo>
                  <a:cubicBezTo>
                    <a:pt x="994" y="239"/>
                    <a:pt x="773" y="0"/>
                    <a:pt x="5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1"/>
            <p:cNvSpPr/>
            <p:nvPr/>
          </p:nvSpPr>
          <p:spPr>
            <a:xfrm>
              <a:off x="2796775" y="1896450"/>
              <a:ext cx="24850" cy="27125"/>
            </a:xfrm>
            <a:custGeom>
              <a:avLst/>
              <a:gdLst/>
              <a:ahLst/>
              <a:cxnLst/>
              <a:rect l="l" t="t" r="r" b="b"/>
              <a:pathLst>
                <a:path w="994" h="1085" extrusionOk="0">
                  <a:moveTo>
                    <a:pt x="460" y="0"/>
                  </a:moveTo>
                  <a:cubicBezTo>
                    <a:pt x="221" y="0"/>
                    <a:pt x="0" y="239"/>
                    <a:pt x="0" y="533"/>
                  </a:cubicBezTo>
                  <a:cubicBezTo>
                    <a:pt x="0" y="846"/>
                    <a:pt x="221" y="1085"/>
                    <a:pt x="460" y="1085"/>
                  </a:cubicBezTo>
                  <a:cubicBezTo>
                    <a:pt x="754" y="1085"/>
                    <a:pt x="993" y="846"/>
                    <a:pt x="993" y="533"/>
                  </a:cubicBezTo>
                  <a:cubicBezTo>
                    <a:pt x="993" y="239"/>
                    <a:pt x="754" y="0"/>
                    <a:pt x="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1"/>
            <p:cNvSpPr/>
            <p:nvPr/>
          </p:nvSpPr>
          <p:spPr>
            <a:xfrm>
              <a:off x="2886850" y="1913900"/>
              <a:ext cx="82300" cy="51500"/>
            </a:xfrm>
            <a:custGeom>
              <a:avLst/>
              <a:gdLst/>
              <a:ahLst/>
              <a:cxnLst/>
              <a:rect l="l" t="t" r="r" b="b"/>
              <a:pathLst>
                <a:path w="3292" h="2060" extrusionOk="0">
                  <a:moveTo>
                    <a:pt x="295" y="1"/>
                  </a:moveTo>
                  <a:cubicBezTo>
                    <a:pt x="148" y="1"/>
                    <a:pt x="1" y="148"/>
                    <a:pt x="1" y="295"/>
                  </a:cubicBezTo>
                  <a:cubicBezTo>
                    <a:pt x="1" y="1214"/>
                    <a:pt x="681" y="1986"/>
                    <a:pt x="1600" y="2060"/>
                  </a:cubicBezTo>
                  <a:cubicBezTo>
                    <a:pt x="2519" y="2060"/>
                    <a:pt x="3292" y="1306"/>
                    <a:pt x="3292" y="387"/>
                  </a:cubicBezTo>
                  <a:cubicBezTo>
                    <a:pt x="3292" y="221"/>
                    <a:pt x="3218" y="74"/>
                    <a:pt x="2979" y="74"/>
                  </a:cubicBezTo>
                  <a:cubicBezTo>
                    <a:pt x="2832" y="74"/>
                    <a:pt x="2667" y="221"/>
                    <a:pt x="2667" y="387"/>
                  </a:cubicBezTo>
                  <a:cubicBezTo>
                    <a:pt x="2593" y="920"/>
                    <a:pt x="2133" y="1380"/>
                    <a:pt x="1600" y="1380"/>
                  </a:cubicBezTo>
                  <a:cubicBezTo>
                    <a:pt x="1067" y="1380"/>
                    <a:pt x="607" y="920"/>
                    <a:pt x="681" y="295"/>
                  </a:cubicBezTo>
                  <a:cubicBezTo>
                    <a:pt x="681" y="148"/>
                    <a:pt x="534" y="1"/>
                    <a:pt x="295"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41"/>
          <p:cNvGrpSpPr/>
          <p:nvPr/>
        </p:nvGrpSpPr>
        <p:grpSpPr>
          <a:xfrm>
            <a:off x="1748020" y="3085605"/>
            <a:ext cx="737333" cy="691995"/>
            <a:chOff x="3351975" y="1713450"/>
            <a:chExt cx="451825" cy="424042"/>
          </a:xfrm>
        </p:grpSpPr>
        <p:sp>
          <p:nvSpPr>
            <p:cNvPr id="2088" name="Google Shape;2088;p41"/>
            <p:cNvSpPr/>
            <p:nvPr/>
          </p:nvSpPr>
          <p:spPr>
            <a:xfrm>
              <a:off x="3351975" y="1993593"/>
              <a:ext cx="451825" cy="143900"/>
            </a:xfrm>
            <a:custGeom>
              <a:avLst/>
              <a:gdLst/>
              <a:ahLst/>
              <a:cxnLst/>
              <a:rect l="l" t="t" r="r" b="b"/>
              <a:pathLst>
                <a:path w="18073" h="5756" extrusionOk="0">
                  <a:moveTo>
                    <a:pt x="9046" y="1"/>
                  </a:moveTo>
                  <a:cubicBezTo>
                    <a:pt x="4064" y="1"/>
                    <a:pt x="1" y="1306"/>
                    <a:pt x="1" y="2832"/>
                  </a:cubicBezTo>
                  <a:cubicBezTo>
                    <a:pt x="1" y="4450"/>
                    <a:pt x="4064" y="5755"/>
                    <a:pt x="9046" y="5755"/>
                  </a:cubicBezTo>
                  <a:cubicBezTo>
                    <a:pt x="14028" y="5755"/>
                    <a:pt x="18073" y="4450"/>
                    <a:pt x="18073" y="2832"/>
                  </a:cubicBezTo>
                  <a:cubicBezTo>
                    <a:pt x="18073" y="1306"/>
                    <a:pt x="14028" y="1"/>
                    <a:pt x="9046"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1"/>
            <p:cNvSpPr/>
            <p:nvPr/>
          </p:nvSpPr>
          <p:spPr>
            <a:xfrm>
              <a:off x="3371300" y="1713450"/>
              <a:ext cx="402175" cy="370200"/>
            </a:xfrm>
            <a:custGeom>
              <a:avLst/>
              <a:gdLst/>
              <a:ahLst/>
              <a:cxnLst/>
              <a:rect l="l" t="t" r="r" b="b"/>
              <a:pathLst>
                <a:path w="16087" h="14808" extrusionOk="0">
                  <a:moveTo>
                    <a:pt x="8563" y="0"/>
                  </a:moveTo>
                  <a:cubicBezTo>
                    <a:pt x="6297" y="0"/>
                    <a:pt x="4091" y="1080"/>
                    <a:pt x="2592" y="2963"/>
                  </a:cubicBezTo>
                  <a:cubicBezTo>
                    <a:pt x="460" y="5721"/>
                    <a:pt x="0" y="10078"/>
                    <a:pt x="2592" y="12762"/>
                  </a:cubicBezTo>
                  <a:cubicBezTo>
                    <a:pt x="3910" y="14189"/>
                    <a:pt x="5821" y="14807"/>
                    <a:pt x="7760" y="14807"/>
                  </a:cubicBezTo>
                  <a:cubicBezTo>
                    <a:pt x="8420" y="14807"/>
                    <a:pt x="9082" y="14736"/>
                    <a:pt x="9725" y="14600"/>
                  </a:cubicBezTo>
                  <a:cubicBezTo>
                    <a:pt x="12097" y="14141"/>
                    <a:pt x="14395" y="12615"/>
                    <a:pt x="15388" y="10243"/>
                  </a:cubicBezTo>
                  <a:cubicBezTo>
                    <a:pt x="16086" y="8625"/>
                    <a:pt x="16086" y="6861"/>
                    <a:pt x="15553" y="5335"/>
                  </a:cubicBezTo>
                  <a:cubicBezTo>
                    <a:pt x="14855" y="3184"/>
                    <a:pt x="13255" y="1345"/>
                    <a:pt x="11178" y="500"/>
                  </a:cubicBezTo>
                  <a:cubicBezTo>
                    <a:pt x="10322" y="161"/>
                    <a:pt x="9438" y="0"/>
                    <a:pt x="856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1"/>
            <p:cNvSpPr/>
            <p:nvPr/>
          </p:nvSpPr>
          <p:spPr>
            <a:xfrm>
              <a:off x="3369450" y="1771900"/>
              <a:ext cx="398050" cy="313325"/>
            </a:xfrm>
            <a:custGeom>
              <a:avLst/>
              <a:gdLst/>
              <a:ahLst/>
              <a:cxnLst/>
              <a:rect l="l" t="t" r="r" b="b"/>
              <a:pathLst>
                <a:path w="15922" h="12533" extrusionOk="0">
                  <a:moveTo>
                    <a:pt x="3218" y="0"/>
                  </a:moveTo>
                  <a:lnTo>
                    <a:pt x="3218" y="0"/>
                  </a:lnTo>
                  <a:cubicBezTo>
                    <a:pt x="2979" y="239"/>
                    <a:pt x="2832" y="460"/>
                    <a:pt x="2666" y="625"/>
                  </a:cubicBezTo>
                  <a:cubicBezTo>
                    <a:pt x="460" y="3456"/>
                    <a:pt x="0" y="7813"/>
                    <a:pt x="2593" y="10498"/>
                  </a:cubicBezTo>
                  <a:cubicBezTo>
                    <a:pt x="3984" y="11889"/>
                    <a:pt x="5901" y="12532"/>
                    <a:pt x="7851" y="12532"/>
                  </a:cubicBezTo>
                  <a:cubicBezTo>
                    <a:pt x="8478" y="12532"/>
                    <a:pt x="9108" y="12466"/>
                    <a:pt x="9726" y="12336"/>
                  </a:cubicBezTo>
                  <a:cubicBezTo>
                    <a:pt x="12097" y="11876"/>
                    <a:pt x="14469" y="10350"/>
                    <a:pt x="15462" y="7979"/>
                  </a:cubicBezTo>
                  <a:cubicBezTo>
                    <a:pt x="15701" y="7354"/>
                    <a:pt x="15848" y="6821"/>
                    <a:pt x="15921" y="6214"/>
                  </a:cubicBezTo>
                  <a:lnTo>
                    <a:pt x="15921" y="6214"/>
                  </a:lnTo>
                  <a:cubicBezTo>
                    <a:pt x="14782" y="7207"/>
                    <a:pt x="13403" y="7905"/>
                    <a:pt x="11950" y="8199"/>
                  </a:cubicBezTo>
                  <a:cubicBezTo>
                    <a:pt x="11351" y="8308"/>
                    <a:pt x="10736" y="8365"/>
                    <a:pt x="10122" y="8365"/>
                  </a:cubicBezTo>
                  <a:cubicBezTo>
                    <a:pt x="8136" y="8365"/>
                    <a:pt x="6165" y="7765"/>
                    <a:pt x="4817" y="6361"/>
                  </a:cubicBezTo>
                  <a:cubicBezTo>
                    <a:pt x="3126" y="4596"/>
                    <a:pt x="2758" y="2225"/>
                    <a:pt x="3218"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1"/>
            <p:cNvSpPr/>
            <p:nvPr/>
          </p:nvSpPr>
          <p:spPr>
            <a:xfrm>
              <a:off x="3512850" y="1731825"/>
              <a:ext cx="130100" cy="120200"/>
            </a:xfrm>
            <a:custGeom>
              <a:avLst/>
              <a:gdLst/>
              <a:ahLst/>
              <a:cxnLst/>
              <a:rect l="l" t="t" r="r" b="b"/>
              <a:pathLst>
                <a:path w="5204" h="4808" extrusionOk="0">
                  <a:moveTo>
                    <a:pt x="2807" y="1"/>
                  </a:moveTo>
                  <a:cubicBezTo>
                    <a:pt x="2066" y="1"/>
                    <a:pt x="1347" y="374"/>
                    <a:pt x="846" y="996"/>
                  </a:cubicBezTo>
                  <a:cubicBezTo>
                    <a:pt x="148" y="1842"/>
                    <a:pt x="0" y="3294"/>
                    <a:pt x="846" y="4140"/>
                  </a:cubicBezTo>
                  <a:cubicBezTo>
                    <a:pt x="1307" y="4601"/>
                    <a:pt x="1906" y="4807"/>
                    <a:pt x="2538" y="4807"/>
                  </a:cubicBezTo>
                  <a:cubicBezTo>
                    <a:pt x="2738" y="4807"/>
                    <a:pt x="2941" y="4787"/>
                    <a:pt x="3144" y="4747"/>
                  </a:cubicBezTo>
                  <a:cubicBezTo>
                    <a:pt x="3916" y="4600"/>
                    <a:pt x="4670" y="4067"/>
                    <a:pt x="4983" y="3294"/>
                  </a:cubicBezTo>
                  <a:cubicBezTo>
                    <a:pt x="5203" y="2761"/>
                    <a:pt x="5203" y="2228"/>
                    <a:pt x="4983" y="1768"/>
                  </a:cubicBezTo>
                  <a:cubicBezTo>
                    <a:pt x="4836" y="1070"/>
                    <a:pt x="4284" y="463"/>
                    <a:pt x="3604" y="151"/>
                  </a:cubicBezTo>
                  <a:cubicBezTo>
                    <a:pt x="3342" y="49"/>
                    <a:pt x="3073" y="1"/>
                    <a:pt x="280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1"/>
            <p:cNvSpPr/>
            <p:nvPr/>
          </p:nvSpPr>
          <p:spPr>
            <a:xfrm>
              <a:off x="3479550" y="1835025"/>
              <a:ext cx="73775" cy="80100"/>
            </a:xfrm>
            <a:custGeom>
              <a:avLst/>
              <a:gdLst/>
              <a:ahLst/>
              <a:cxnLst/>
              <a:rect l="l" t="t" r="r" b="b"/>
              <a:pathLst>
                <a:path w="2951" h="3204" extrusionOk="0">
                  <a:moveTo>
                    <a:pt x="665" y="0"/>
                  </a:moveTo>
                  <a:cubicBezTo>
                    <a:pt x="396" y="0"/>
                    <a:pt x="249" y="454"/>
                    <a:pt x="487" y="692"/>
                  </a:cubicBezTo>
                  <a:cubicBezTo>
                    <a:pt x="799" y="858"/>
                    <a:pt x="1020" y="1152"/>
                    <a:pt x="1332" y="1391"/>
                  </a:cubicBezTo>
                  <a:lnTo>
                    <a:pt x="652" y="1391"/>
                  </a:lnTo>
                  <a:cubicBezTo>
                    <a:pt x="193" y="1391"/>
                    <a:pt x="193" y="2071"/>
                    <a:pt x="652" y="2071"/>
                  </a:cubicBezTo>
                  <a:lnTo>
                    <a:pt x="1185" y="2071"/>
                  </a:lnTo>
                  <a:cubicBezTo>
                    <a:pt x="873" y="2237"/>
                    <a:pt x="560" y="2384"/>
                    <a:pt x="266" y="2531"/>
                  </a:cubicBezTo>
                  <a:cubicBezTo>
                    <a:pt x="0" y="2734"/>
                    <a:pt x="187" y="3203"/>
                    <a:pt x="486" y="3203"/>
                  </a:cubicBezTo>
                  <a:cubicBezTo>
                    <a:pt x="538" y="3203"/>
                    <a:pt x="595" y="3189"/>
                    <a:pt x="652" y="3156"/>
                  </a:cubicBezTo>
                  <a:cubicBezTo>
                    <a:pt x="1332" y="2770"/>
                    <a:pt x="2031" y="2457"/>
                    <a:pt x="2711" y="2071"/>
                  </a:cubicBezTo>
                  <a:cubicBezTo>
                    <a:pt x="2950" y="1924"/>
                    <a:pt x="2950" y="1538"/>
                    <a:pt x="2638" y="1464"/>
                  </a:cubicBezTo>
                  <a:cubicBezTo>
                    <a:pt x="2638" y="1464"/>
                    <a:pt x="1185" y="325"/>
                    <a:pt x="873" y="86"/>
                  </a:cubicBezTo>
                  <a:cubicBezTo>
                    <a:pt x="799" y="26"/>
                    <a:pt x="728" y="0"/>
                    <a:pt x="665"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1"/>
            <p:cNvSpPr/>
            <p:nvPr/>
          </p:nvSpPr>
          <p:spPr>
            <a:xfrm>
              <a:off x="3606600" y="1835025"/>
              <a:ext cx="75350" cy="80100"/>
            </a:xfrm>
            <a:custGeom>
              <a:avLst/>
              <a:gdLst/>
              <a:ahLst/>
              <a:cxnLst/>
              <a:rect l="l" t="t" r="r" b="b"/>
              <a:pathLst>
                <a:path w="3014" h="3204" extrusionOk="0">
                  <a:moveTo>
                    <a:pt x="2360" y="0"/>
                  </a:moveTo>
                  <a:cubicBezTo>
                    <a:pt x="2296" y="0"/>
                    <a:pt x="2226" y="26"/>
                    <a:pt x="2152" y="86"/>
                  </a:cubicBezTo>
                  <a:cubicBezTo>
                    <a:pt x="1839" y="325"/>
                    <a:pt x="387" y="1464"/>
                    <a:pt x="387" y="1464"/>
                  </a:cubicBezTo>
                  <a:cubicBezTo>
                    <a:pt x="74" y="1538"/>
                    <a:pt x="1" y="1924"/>
                    <a:pt x="313" y="2071"/>
                  </a:cubicBezTo>
                  <a:cubicBezTo>
                    <a:pt x="920" y="2457"/>
                    <a:pt x="1692" y="2770"/>
                    <a:pt x="2372" y="3156"/>
                  </a:cubicBezTo>
                  <a:cubicBezTo>
                    <a:pt x="2430" y="3189"/>
                    <a:pt x="2486" y="3203"/>
                    <a:pt x="2539" y="3203"/>
                  </a:cubicBezTo>
                  <a:cubicBezTo>
                    <a:pt x="2836" y="3203"/>
                    <a:pt x="3013" y="2734"/>
                    <a:pt x="2685" y="2531"/>
                  </a:cubicBezTo>
                  <a:cubicBezTo>
                    <a:pt x="2464" y="2384"/>
                    <a:pt x="2152" y="2237"/>
                    <a:pt x="1839" y="2071"/>
                  </a:cubicBezTo>
                  <a:lnTo>
                    <a:pt x="2372" y="2071"/>
                  </a:lnTo>
                  <a:cubicBezTo>
                    <a:pt x="2759" y="2071"/>
                    <a:pt x="2759" y="1391"/>
                    <a:pt x="2372" y="1391"/>
                  </a:cubicBezTo>
                  <a:lnTo>
                    <a:pt x="1692" y="1391"/>
                  </a:lnTo>
                  <a:cubicBezTo>
                    <a:pt x="1913" y="1152"/>
                    <a:pt x="2225" y="858"/>
                    <a:pt x="2464" y="692"/>
                  </a:cubicBezTo>
                  <a:cubicBezTo>
                    <a:pt x="2762" y="454"/>
                    <a:pt x="2626" y="0"/>
                    <a:pt x="2360"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1"/>
            <p:cNvSpPr/>
            <p:nvPr/>
          </p:nvSpPr>
          <p:spPr>
            <a:xfrm>
              <a:off x="3420925" y="1906100"/>
              <a:ext cx="109425" cy="44150"/>
            </a:xfrm>
            <a:custGeom>
              <a:avLst/>
              <a:gdLst/>
              <a:ahLst/>
              <a:cxnLst/>
              <a:rect l="l" t="t" r="r" b="b"/>
              <a:pathLst>
                <a:path w="4377" h="1766" extrusionOk="0">
                  <a:moveTo>
                    <a:pt x="2152" y="0"/>
                  </a:moveTo>
                  <a:cubicBezTo>
                    <a:pt x="993" y="0"/>
                    <a:pt x="1" y="386"/>
                    <a:pt x="1" y="919"/>
                  </a:cubicBezTo>
                  <a:cubicBezTo>
                    <a:pt x="1" y="1379"/>
                    <a:pt x="993" y="1765"/>
                    <a:pt x="2152" y="1765"/>
                  </a:cubicBezTo>
                  <a:cubicBezTo>
                    <a:pt x="3365" y="1765"/>
                    <a:pt x="4376" y="1379"/>
                    <a:pt x="4376" y="919"/>
                  </a:cubicBezTo>
                  <a:cubicBezTo>
                    <a:pt x="4376" y="386"/>
                    <a:pt x="3365"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1"/>
            <p:cNvSpPr/>
            <p:nvPr/>
          </p:nvSpPr>
          <p:spPr>
            <a:xfrm>
              <a:off x="3631425" y="1906100"/>
              <a:ext cx="107575" cy="44150"/>
            </a:xfrm>
            <a:custGeom>
              <a:avLst/>
              <a:gdLst/>
              <a:ahLst/>
              <a:cxnLst/>
              <a:rect l="l" t="t" r="r" b="b"/>
              <a:pathLst>
                <a:path w="4303" h="1766" extrusionOk="0">
                  <a:moveTo>
                    <a:pt x="2152" y="0"/>
                  </a:moveTo>
                  <a:cubicBezTo>
                    <a:pt x="1012" y="0"/>
                    <a:pt x="1" y="386"/>
                    <a:pt x="1" y="919"/>
                  </a:cubicBezTo>
                  <a:cubicBezTo>
                    <a:pt x="1" y="1379"/>
                    <a:pt x="1012" y="1765"/>
                    <a:pt x="2152" y="1765"/>
                  </a:cubicBezTo>
                  <a:cubicBezTo>
                    <a:pt x="3383" y="1765"/>
                    <a:pt x="4303" y="1379"/>
                    <a:pt x="4303" y="919"/>
                  </a:cubicBezTo>
                  <a:cubicBezTo>
                    <a:pt x="4303" y="386"/>
                    <a:pt x="3383" y="0"/>
                    <a:pt x="2152" y="0"/>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1"/>
            <p:cNvSpPr/>
            <p:nvPr/>
          </p:nvSpPr>
          <p:spPr>
            <a:xfrm>
              <a:off x="3535825" y="1915750"/>
              <a:ext cx="88275" cy="51500"/>
            </a:xfrm>
            <a:custGeom>
              <a:avLst/>
              <a:gdLst/>
              <a:ahLst/>
              <a:cxnLst/>
              <a:rect l="l" t="t" r="r" b="b"/>
              <a:pathLst>
                <a:path w="3531" h="2060" extrusionOk="0">
                  <a:moveTo>
                    <a:pt x="387" y="0"/>
                  </a:moveTo>
                  <a:cubicBezTo>
                    <a:pt x="148" y="0"/>
                    <a:pt x="1" y="147"/>
                    <a:pt x="1" y="386"/>
                  </a:cubicBezTo>
                  <a:cubicBezTo>
                    <a:pt x="1" y="1306"/>
                    <a:pt x="846" y="2059"/>
                    <a:pt x="1766" y="2059"/>
                  </a:cubicBezTo>
                  <a:cubicBezTo>
                    <a:pt x="2758" y="2059"/>
                    <a:pt x="3530" y="1306"/>
                    <a:pt x="3530" y="386"/>
                  </a:cubicBezTo>
                  <a:cubicBezTo>
                    <a:pt x="3530" y="147"/>
                    <a:pt x="3365" y="0"/>
                    <a:pt x="3218" y="0"/>
                  </a:cubicBezTo>
                  <a:cubicBezTo>
                    <a:pt x="2997" y="0"/>
                    <a:pt x="2832" y="147"/>
                    <a:pt x="2832" y="386"/>
                  </a:cubicBezTo>
                  <a:cubicBezTo>
                    <a:pt x="2832" y="920"/>
                    <a:pt x="2372" y="1379"/>
                    <a:pt x="1766" y="1379"/>
                  </a:cubicBezTo>
                  <a:cubicBezTo>
                    <a:pt x="1232" y="1379"/>
                    <a:pt x="773" y="920"/>
                    <a:pt x="773" y="386"/>
                  </a:cubicBezTo>
                  <a:cubicBezTo>
                    <a:pt x="773" y="147"/>
                    <a:pt x="607" y="0"/>
                    <a:pt x="387"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1"/>
            <p:cNvSpPr/>
            <p:nvPr/>
          </p:nvSpPr>
          <p:spPr>
            <a:xfrm>
              <a:off x="3702675" y="1898275"/>
              <a:ext cx="24825" cy="25300"/>
            </a:xfrm>
            <a:custGeom>
              <a:avLst/>
              <a:gdLst/>
              <a:ahLst/>
              <a:cxnLst/>
              <a:rect l="l" t="t" r="r" b="b"/>
              <a:pathLst>
                <a:path w="993" h="1012" extrusionOk="0">
                  <a:moveTo>
                    <a:pt x="460" y="1"/>
                  </a:moveTo>
                  <a:cubicBezTo>
                    <a:pt x="221" y="1"/>
                    <a:pt x="0" y="240"/>
                    <a:pt x="0" y="460"/>
                  </a:cubicBezTo>
                  <a:cubicBezTo>
                    <a:pt x="0" y="773"/>
                    <a:pt x="221" y="1012"/>
                    <a:pt x="460" y="1012"/>
                  </a:cubicBezTo>
                  <a:cubicBezTo>
                    <a:pt x="754" y="1012"/>
                    <a:pt x="993" y="773"/>
                    <a:pt x="993" y="460"/>
                  </a:cubicBezTo>
                  <a:cubicBezTo>
                    <a:pt x="993" y="240"/>
                    <a:pt x="754" y="1"/>
                    <a:pt x="4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1"/>
            <p:cNvSpPr/>
            <p:nvPr/>
          </p:nvSpPr>
          <p:spPr>
            <a:xfrm>
              <a:off x="3430575" y="1898275"/>
              <a:ext cx="24850" cy="25300"/>
            </a:xfrm>
            <a:custGeom>
              <a:avLst/>
              <a:gdLst/>
              <a:ahLst/>
              <a:cxnLst/>
              <a:rect l="l" t="t" r="r" b="b"/>
              <a:pathLst>
                <a:path w="994" h="1012" extrusionOk="0">
                  <a:moveTo>
                    <a:pt x="534" y="1"/>
                  </a:moveTo>
                  <a:cubicBezTo>
                    <a:pt x="221" y="1"/>
                    <a:pt x="1" y="240"/>
                    <a:pt x="1" y="460"/>
                  </a:cubicBezTo>
                  <a:cubicBezTo>
                    <a:pt x="1" y="773"/>
                    <a:pt x="221" y="1012"/>
                    <a:pt x="534" y="1012"/>
                  </a:cubicBezTo>
                  <a:cubicBezTo>
                    <a:pt x="773" y="1012"/>
                    <a:pt x="993" y="773"/>
                    <a:pt x="993" y="460"/>
                  </a:cubicBezTo>
                  <a:cubicBezTo>
                    <a:pt x="993" y="240"/>
                    <a:pt x="773"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9" name="Google Shape;2099;p41"/>
          <p:cNvGrpSpPr/>
          <p:nvPr/>
        </p:nvGrpSpPr>
        <p:grpSpPr>
          <a:xfrm>
            <a:off x="2688050" y="4284231"/>
            <a:ext cx="737333" cy="691995"/>
            <a:chOff x="4067363" y="1713450"/>
            <a:chExt cx="451825" cy="424042"/>
          </a:xfrm>
        </p:grpSpPr>
        <p:sp>
          <p:nvSpPr>
            <p:cNvPr id="2100" name="Google Shape;2100;p41"/>
            <p:cNvSpPr/>
            <p:nvPr/>
          </p:nvSpPr>
          <p:spPr>
            <a:xfrm>
              <a:off x="4067363" y="1993593"/>
              <a:ext cx="451825" cy="143900"/>
            </a:xfrm>
            <a:custGeom>
              <a:avLst/>
              <a:gdLst/>
              <a:ahLst/>
              <a:cxnLst/>
              <a:rect l="l" t="t" r="r" b="b"/>
              <a:pathLst>
                <a:path w="18073" h="5756" extrusionOk="0">
                  <a:moveTo>
                    <a:pt x="9027" y="1"/>
                  </a:moveTo>
                  <a:cubicBezTo>
                    <a:pt x="4063" y="1"/>
                    <a:pt x="0" y="1306"/>
                    <a:pt x="0" y="2832"/>
                  </a:cubicBezTo>
                  <a:cubicBezTo>
                    <a:pt x="0" y="4450"/>
                    <a:pt x="4063" y="5755"/>
                    <a:pt x="9027" y="5755"/>
                  </a:cubicBezTo>
                  <a:cubicBezTo>
                    <a:pt x="14083" y="5755"/>
                    <a:pt x="18072" y="4450"/>
                    <a:pt x="18072" y="2832"/>
                  </a:cubicBezTo>
                  <a:cubicBezTo>
                    <a:pt x="18072" y="1306"/>
                    <a:pt x="14083" y="1"/>
                    <a:pt x="9027" y="1"/>
                  </a:cubicBezTo>
                  <a:close/>
                </a:path>
              </a:pathLst>
            </a:custGeom>
            <a:solidFill>
              <a:srgbClr val="2E305B">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1"/>
            <p:cNvSpPr/>
            <p:nvPr/>
          </p:nvSpPr>
          <p:spPr>
            <a:xfrm>
              <a:off x="4089200" y="1713450"/>
              <a:ext cx="402175" cy="370200"/>
            </a:xfrm>
            <a:custGeom>
              <a:avLst/>
              <a:gdLst/>
              <a:ahLst/>
              <a:cxnLst/>
              <a:rect l="l" t="t" r="r" b="b"/>
              <a:pathLst>
                <a:path w="16087" h="14808" extrusionOk="0">
                  <a:moveTo>
                    <a:pt x="8596" y="0"/>
                  </a:moveTo>
                  <a:cubicBezTo>
                    <a:pt x="6351" y="0"/>
                    <a:pt x="4183" y="1080"/>
                    <a:pt x="2685" y="2963"/>
                  </a:cubicBezTo>
                  <a:cubicBezTo>
                    <a:pt x="460" y="5721"/>
                    <a:pt x="1" y="10078"/>
                    <a:pt x="2611" y="12762"/>
                  </a:cubicBezTo>
                  <a:cubicBezTo>
                    <a:pt x="3983" y="14189"/>
                    <a:pt x="5909" y="14807"/>
                    <a:pt x="7813" y="14807"/>
                  </a:cubicBezTo>
                  <a:cubicBezTo>
                    <a:pt x="8461" y="14807"/>
                    <a:pt x="9106" y="14736"/>
                    <a:pt x="9726" y="14600"/>
                  </a:cubicBezTo>
                  <a:cubicBezTo>
                    <a:pt x="12189" y="14141"/>
                    <a:pt x="14488" y="12615"/>
                    <a:pt x="15480" y="10243"/>
                  </a:cubicBezTo>
                  <a:cubicBezTo>
                    <a:pt x="16087" y="8625"/>
                    <a:pt x="16087" y="6861"/>
                    <a:pt x="15627" y="5335"/>
                  </a:cubicBezTo>
                  <a:cubicBezTo>
                    <a:pt x="14947" y="3184"/>
                    <a:pt x="13256" y="1345"/>
                    <a:pt x="11197" y="500"/>
                  </a:cubicBezTo>
                  <a:cubicBezTo>
                    <a:pt x="10341" y="161"/>
                    <a:pt x="9463" y="0"/>
                    <a:pt x="8596" y="0"/>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1"/>
            <p:cNvSpPr/>
            <p:nvPr/>
          </p:nvSpPr>
          <p:spPr>
            <a:xfrm>
              <a:off x="4087375" y="1771900"/>
              <a:ext cx="398500" cy="313325"/>
            </a:xfrm>
            <a:custGeom>
              <a:avLst/>
              <a:gdLst/>
              <a:ahLst/>
              <a:cxnLst/>
              <a:rect l="l" t="t" r="r" b="b"/>
              <a:pathLst>
                <a:path w="15940" h="12533" extrusionOk="0">
                  <a:moveTo>
                    <a:pt x="3217" y="0"/>
                  </a:moveTo>
                  <a:cubicBezTo>
                    <a:pt x="3070" y="239"/>
                    <a:pt x="2831" y="460"/>
                    <a:pt x="2684" y="625"/>
                  </a:cubicBezTo>
                  <a:cubicBezTo>
                    <a:pt x="533" y="3456"/>
                    <a:pt x="0" y="7813"/>
                    <a:pt x="2611" y="10498"/>
                  </a:cubicBezTo>
                  <a:cubicBezTo>
                    <a:pt x="4002" y="11889"/>
                    <a:pt x="5961" y="12532"/>
                    <a:pt x="7923" y="12532"/>
                  </a:cubicBezTo>
                  <a:cubicBezTo>
                    <a:pt x="8555" y="12532"/>
                    <a:pt x="9186" y="12466"/>
                    <a:pt x="9799" y="12336"/>
                  </a:cubicBezTo>
                  <a:cubicBezTo>
                    <a:pt x="12189" y="11876"/>
                    <a:pt x="14487" y="10350"/>
                    <a:pt x="15480" y="7979"/>
                  </a:cubicBezTo>
                  <a:cubicBezTo>
                    <a:pt x="15700" y="7354"/>
                    <a:pt x="15866" y="6821"/>
                    <a:pt x="15939" y="6214"/>
                  </a:cubicBezTo>
                  <a:lnTo>
                    <a:pt x="15939" y="6214"/>
                  </a:lnTo>
                  <a:cubicBezTo>
                    <a:pt x="14781" y="7207"/>
                    <a:pt x="13402" y="7905"/>
                    <a:pt x="11950" y="8199"/>
                  </a:cubicBezTo>
                  <a:cubicBezTo>
                    <a:pt x="11373" y="8308"/>
                    <a:pt x="10774" y="8365"/>
                    <a:pt x="10172" y="8365"/>
                  </a:cubicBezTo>
                  <a:cubicBezTo>
                    <a:pt x="8223" y="8365"/>
                    <a:pt x="6240" y="7765"/>
                    <a:pt x="4835" y="6361"/>
                  </a:cubicBezTo>
                  <a:cubicBezTo>
                    <a:pt x="3217" y="4596"/>
                    <a:pt x="2758" y="2225"/>
                    <a:pt x="3217" y="0"/>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1"/>
            <p:cNvSpPr/>
            <p:nvPr/>
          </p:nvSpPr>
          <p:spPr>
            <a:xfrm>
              <a:off x="4233050" y="1731825"/>
              <a:ext cx="128275" cy="120200"/>
            </a:xfrm>
            <a:custGeom>
              <a:avLst/>
              <a:gdLst/>
              <a:ahLst/>
              <a:cxnLst/>
              <a:rect l="l" t="t" r="r" b="b"/>
              <a:pathLst>
                <a:path w="5131" h="4808" extrusionOk="0">
                  <a:moveTo>
                    <a:pt x="2752" y="1"/>
                  </a:moveTo>
                  <a:cubicBezTo>
                    <a:pt x="2028" y="1"/>
                    <a:pt x="1293" y="374"/>
                    <a:pt x="847" y="996"/>
                  </a:cubicBezTo>
                  <a:cubicBezTo>
                    <a:pt x="148" y="1842"/>
                    <a:pt x="1" y="3294"/>
                    <a:pt x="755" y="4140"/>
                  </a:cubicBezTo>
                  <a:cubicBezTo>
                    <a:pt x="1230" y="4601"/>
                    <a:pt x="1874" y="4807"/>
                    <a:pt x="2487" y="4807"/>
                  </a:cubicBezTo>
                  <a:cubicBezTo>
                    <a:pt x="2681" y="4807"/>
                    <a:pt x="2872" y="4787"/>
                    <a:pt x="3053" y="4747"/>
                  </a:cubicBezTo>
                  <a:cubicBezTo>
                    <a:pt x="3825" y="4600"/>
                    <a:pt x="4597" y="4067"/>
                    <a:pt x="4891" y="3294"/>
                  </a:cubicBezTo>
                  <a:cubicBezTo>
                    <a:pt x="5130" y="2761"/>
                    <a:pt x="5130" y="2228"/>
                    <a:pt x="4983" y="1768"/>
                  </a:cubicBezTo>
                  <a:cubicBezTo>
                    <a:pt x="4744" y="1070"/>
                    <a:pt x="4211" y="463"/>
                    <a:pt x="3512" y="151"/>
                  </a:cubicBezTo>
                  <a:cubicBezTo>
                    <a:pt x="3270" y="49"/>
                    <a:pt x="3011" y="1"/>
                    <a:pt x="2752"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1"/>
            <p:cNvSpPr/>
            <p:nvPr/>
          </p:nvSpPr>
          <p:spPr>
            <a:xfrm>
              <a:off x="4346125" y="1848650"/>
              <a:ext cx="72650" cy="72625"/>
            </a:xfrm>
            <a:custGeom>
              <a:avLst/>
              <a:gdLst/>
              <a:ahLst/>
              <a:cxnLst/>
              <a:rect l="l" t="t" r="r" b="b"/>
              <a:pathLst>
                <a:path w="2906" h="2905" extrusionOk="0">
                  <a:moveTo>
                    <a:pt x="1453" y="0"/>
                  </a:moveTo>
                  <a:cubicBezTo>
                    <a:pt x="681" y="0"/>
                    <a:pt x="1" y="699"/>
                    <a:pt x="1" y="1453"/>
                  </a:cubicBezTo>
                  <a:cubicBezTo>
                    <a:pt x="1" y="2298"/>
                    <a:pt x="681" y="2905"/>
                    <a:pt x="1453" y="2905"/>
                  </a:cubicBezTo>
                  <a:cubicBezTo>
                    <a:pt x="2207" y="2905"/>
                    <a:pt x="2905" y="2298"/>
                    <a:pt x="2905" y="1453"/>
                  </a:cubicBezTo>
                  <a:cubicBezTo>
                    <a:pt x="2905" y="699"/>
                    <a:pt x="2207"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1"/>
            <p:cNvSpPr/>
            <p:nvPr/>
          </p:nvSpPr>
          <p:spPr>
            <a:xfrm>
              <a:off x="4181125" y="1848650"/>
              <a:ext cx="70800" cy="72625"/>
            </a:xfrm>
            <a:custGeom>
              <a:avLst/>
              <a:gdLst/>
              <a:ahLst/>
              <a:cxnLst/>
              <a:rect l="l" t="t" r="r" b="b"/>
              <a:pathLst>
                <a:path w="2832" h="2905" extrusionOk="0">
                  <a:moveTo>
                    <a:pt x="1453" y="0"/>
                  </a:moveTo>
                  <a:cubicBezTo>
                    <a:pt x="626" y="0"/>
                    <a:pt x="0" y="699"/>
                    <a:pt x="0" y="1453"/>
                  </a:cubicBezTo>
                  <a:cubicBezTo>
                    <a:pt x="0" y="2298"/>
                    <a:pt x="626" y="2905"/>
                    <a:pt x="1453" y="2905"/>
                  </a:cubicBezTo>
                  <a:cubicBezTo>
                    <a:pt x="2225" y="2905"/>
                    <a:pt x="2832" y="2298"/>
                    <a:pt x="2832" y="1453"/>
                  </a:cubicBezTo>
                  <a:cubicBezTo>
                    <a:pt x="2832" y="699"/>
                    <a:pt x="2225" y="0"/>
                    <a:pt x="1453" y="0"/>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1"/>
            <p:cNvSpPr/>
            <p:nvPr/>
          </p:nvSpPr>
          <p:spPr>
            <a:xfrm>
              <a:off x="4135175"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1"/>
            <p:cNvSpPr/>
            <p:nvPr/>
          </p:nvSpPr>
          <p:spPr>
            <a:xfrm>
              <a:off x="4351650" y="1907925"/>
              <a:ext cx="111250" cy="46000"/>
            </a:xfrm>
            <a:custGeom>
              <a:avLst/>
              <a:gdLst/>
              <a:ahLst/>
              <a:cxnLst/>
              <a:rect l="l" t="t" r="r" b="b"/>
              <a:pathLst>
                <a:path w="4450" h="1840" extrusionOk="0">
                  <a:moveTo>
                    <a:pt x="2225" y="1"/>
                  </a:moveTo>
                  <a:cubicBezTo>
                    <a:pt x="993" y="1"/>
                    <a:pt x="0" y="387"/>
                    <a:pt x="0" y="920"/>
                  </a:cubicBezTo>
                  <a:cubicBezTo>
                    <a:pt x="0" y="1453"/>
                    <a:pt x="993" y="1839"/>
                    <a:pt x="2225" y="1839"/>
                  </a:cubicBezTo>
                  <a:cubicBezTo>
                    <a:pt x="3456" y="1839"/>
                    <a:pt x="4449" y="1453"/>
                    <a:pt x="4449" y="920"/>
                  </a:cubicBezTo>
                  <a:cubicBezTo>
                    <a:pt x="4449" y="387"/>
                    <a:pt x="3456" y="1"/>
                    <a:pt x="2225"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1"/>
            <p:cNvSpPr/>
            <p:nvPr/>
          </p:nvSpPr>
          <p:spPr>
            <a:xfrm>
              <a:off x="4256050" y="1917575"/>
              <a:ext cx="84125" cy="51975"/>
            </a:xfrm>
            <a:custGeom>
              <a:avLst/>
              <a:gdLst/>
              <a:ahLst/>
              <a:cxnLst/>
              <a:rect l="l" t="t" r="r" b="b"/>
              <a:pathLst>
                <a:path w="3365" h="2079" extrusionOk="0">
                  <a:moveTo>
                    <a:pt x="294" y="1"/>
                  </a:moveTo>
                  <a:cubicBezTo>
                    <a:pt x="147" y="1"/>
                    <a:pt x="0" y="148"/>
                    <a:pt x="0" y="313"/>
                  </a:cubicBezTo>
                  <a:cubicBezTo>
                    <a:pt x="0" y="773"/>
                    <a:pt x="74" y="1067"/>
                    <a:pt x="294" y="1380"/>
                  </a:cubicBezTo>
                  <a:cubicBezTo>
                    <a:pt x="607" y="1839"/>
                    <a:pt x="1140" y="2078"/>
                    <a:pt x="1673" y="2078"/>
                  </a:cubicBezTo>
                  <a:cubicBezTo>
                    <a:pt x="2133" y="2078"/>
                    <a:pt x="2592" y="1839"/>
                    <a:pt x="2905" y="1527"/>
                  </a:cubicBezTo>
                  <a:cubicBezTo>
                    <a:pt x="3217" y="1233"/>
                    <a:pt x="3365" y="847"/>
                    <a:pt x="3365" y="387"/>
                  </a:cubicBezTo>
                  <a:cubicBezTo>
                    <a:pt x="3365" y="148"/>
                    <a:pt x="3217" y="1"/>
                    <a:pt x="3052" y="1"/>
                  </a:cubicBezTo>
                  <a:close/>
                </a:path>
              </a:pathLst>
            </a:custGeom>
            <a:solidFill>
              <a:srgbClr val="2E3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1"/>
            <p:cNvSpPr/>
            <p:nvPr/>
          </p:nvSpPr>
          <p:spPr>
            <a:xfrm>
              <a:off x="4263400" y="1938725"/>
              <a:ext cx="65275" cy="30825"/>
            </a:xfrm>
            <a:custGeom>
              <a:avLst/>
              <a:gdLst/>
              <a:ahLst/>
              <a:cxnLst/>
              <a:rect l="l" t="t" r="r" b="b"/>
              <a:pathLst>
                <a:path w="2611" h="1233" extrusionOk="0">
                  <a:moveTo>
                    <a:pt x="1379" y="1"/>
                  </a:moveTo>
                  <a:cubicBezTo>
                    <a:pt x="846" y="1"/>
                    <a:pt x="386" y="221"/>
                    <a:pt x="0" y="534"/>
                  </a:cubicBezTo>
                  <a:cubicBezTo>
                    <a:pt x="313" y="993"/>
                    <a:pt x="846" y="1232"/>
                    <a:pt x="1379" y="1232"/>
                  </a:cubicBezTo>
                  <a:cubicBezTo>
                    <a:pt x="1839" y="1232"/>
                    <a:pt x="2298" y="993"/>
                    <a:pt x="2611" y="681"/>
                  </a:cubicBezTo>
                  <a:cubicBezTo>
                    <a:pt x="2390" y="313"/>
                    <a:pt x="1931" y="1"/>
                    <a:pt x="1379" y="1"/>
                  </a:cubicBezTo>
                  <a:close/>
                </a:path>
              </a:pathLst>
            </a:custGeom>
            <a:solidFill>
              <a:srgbClr val="FF9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1"/>
            <p:cNvSpPr/>
            <p:nvPr/>
          </p:nvSpPr>
          <p:spPr>
            <a:xfrm>
              <a:off x="4428400" y="1896450"/>
              <a:ext cx="26675" cy="28975"/>
            </a:xfrm>
            <a:custGeom>
              <a:avLst/>
              <a:gdLst/>
              <a:ahLst/>
              <a:cxnLst/>
              <a:rect l="l" t="t" r="r" b="b"/>
              <a:pathLst>
                <a:path w="1067" h="1159" extrusionOk="0">
                  <a:moveTo>
                    <a:pt x="533" y="0"/>
                  </a:moveTo>
                  <a:cubicBezTo>
                    <a:pt x="221" y="0"/>
                    <a:pt x="0" y="239"/>
                    <a:pt x="0" y="533"/>
                  </a:cubicBezTo>
                  <a:cubicBezTo>
                    <a:pt x="0" y="846"/>
                    <a:pt x="221" y="1158"/>
                    <a:pt x="533" y="1158"/>
                  </a:cubicBezTo>
                  <a:cubicBezTo>
                    <a:pt x="846" y="1158"/>
                    <a:pt x="1067" y="846"/>
                    <a:pt x="1067" y="533"/>
                  </a:cubicBezTo>
                  <a:cubicBezTo>
                    <a:pt x="1067"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1"/>
            <p:cNvSpPr/>
            <p:nvPr/>
          </p:nvSpPr>
          <p:spPr>
            <a:xfrm>
              <a:off x="4158150" y="1896450"/>
              <a:ext cx="27125" cy="28975"/>
            </a:xfrm>
            <a:custGeom>
              <a:avLst/>
              <a:gdLst/>
              <a:ahLst/>
              <a:cxnLst/>
              <a:rect l="l" t="t" r="r" b="b"/>
              <a:pathLst>
                <a:path w="1085" h="1159" extrusionOk="0">
                  <a:moveTo>
                    <a:pt x="533" y="0"/>
                  </a:moveTo>
                  <a:cubicBezTo>
                    <a:pt x="239" y="0"/>
                    <a:pt x="0" y="239"/>
                    <a:pt x="0" y="533"/>
                  </a:cubicBezTo>
                  <a:cubicBezTo>
                    <a:pt x="0" y="846"/>
                    <a:pt x="239" y="1158"/>
                    <a:pt x="533" y="1158"/>
                  </a:cubicBezTo>
                  <a:cubicBezTo>
                    <a:pt x="846" y="1158"/>
                    <a:pt x="1085" y="846"/>
                    <a:pt x="1085" y="533"/>
                  </a:cubicBezTo>
                  <a:cubicBezTo>
                    <a:pt x="1085" y="239"/>
                    <a:pt x="846" y="0"/>
                    <a:pt x="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2" name="Google Shape;2112;p41"/>
          <p:cNvGrpSpPr/>
          <p:nvPr/>
        </p:nvGrpSpPr>
        <p:grpSpPr>
          <a:xfrm>
            <a:off x="152400" y="1249884"/>
            <a:ext cx="132029" cy="132029"/>
            <a:chOff x="1806775" y="3580000"/>
            <a:chExt cx="64825" cy="64825"/>
          </a:xfrm>
        </p:grpSpPr>
        <p:sp>
          <p:nvSpPr>
            <p:cNvPr id="2113" name="Google Shape;211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6" name="Google Shape;2116;p41"/>
          <p:cNvGrpSpPr/>
          <p:nvPr/>
        </p:nvGrpSpPr>
        <p:grpSpPr>
          <a:xfrm>
            <a:off x="658535" y="1581145"/>
            <a:ext cx="206929" cy="203212"/>
            <a:chOff x="1971300" y="3409475"/>
            <a:chExt cx="101600" cy="99775"/>
          </a:xfrm>
        </p:grpSpPr>
        <p:sp>
          <p:nvSpPr>
            <p:cNvPr id="2117" name="Google Shape;2117;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1"/>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41"/>
          <p:cNvGrpSpPr/>
          <p:nvPr/>
        </p:nvGrpSpPr>
        <p:grpSpPr>
          <a:xfrm>
            <a:off x="180964" y="2700003"/>
            <a:ext cx="206929" cy="203161"/>
            <a:chOff x="1655100" y="3332725"/>
            <a:chExt cx="101600" cy="99750"/>
          </a:xfrm>
        </p:grpSpPr>
        <p:sp>
          <p:nvSpPr>
            <p:cNvPr id="2121" name="Google Shape;2121;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4" name="Google Shape;2124;p41"/>
          <p:cNvGrpSpPr/>
          <p:nvPr/>
        </p:nvGrpSpPr>
        <p:grpSpPr>
          <a:xfrm>
            <a:off x="7627105" y="88398"/>
            <a:ext cx="206929" cy="203212"/>
            <a:chOff x="1971300" y="3409475"/>
            <a:chExt cx="101600" cy="99775"/>
          </a:xfrm>
        </p:grpSpPr>
        <p:sp>
          <p:nvSpPr>
            <p:cNvPr id="2125" name="Google Shape;2125;p41"/>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8" name="Google Shape;2128;p41"/>
          <p:cNvGrpSpPr/>
          <p:nvPr/>
        </p:nvGrpSpPr>
        <p:grpSpPr>
          <a:xfrm>
            <a:off x="7773167" y="4757231"/>
            <a:ext cx="206929" cy="203161"/>
            <a:chOff x="1655100" y="3332725"/>
            <a:chExt cx="101600" cy="99750"/>
          </a:xfrm>
        </p:grpSpPr>
        <p:sp>
          <p:nvSpPr>
            <p:cNvPr id="2129" name="Google Shape;2129;p41"/>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1"/>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1"/>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41"/>
          <p:cNvGrpSpPr/>
          <p:nvPr/>
        </p:nvGrpSpPr>
        <p:grpSpPr>
          <a:xfrm>
            <a:off x="6509613" y="700693"/>
            <a:ext cx="132029" cy="132029"/>
            <a:chOff x="1806775" y="3580000"/>
            <a:chExt cx="64825" cy="64825"/>
          </a:xfrm>
        </p:grpSpPr>
        <p:sp>
          <p:nvSpPr>
            <p:cNvPr id="2133" name="Google Shape;2133;p41"/>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1"/>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1"/>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2116;p41">
            <a:extLst>
              <a:ext uri="{FF2B5EF4-FFF2-40B4-BE49-F238E27FC236}">
                <a16:creationId xmlns:a16="http://schemas.microsoft.com/office/drawing/2014/main" id="{A9418217-3D1B-4149-BA30-1C952DF74E86}"/>
              </a:ext>
            </a:extLst>
          </p:cNvPr>
          <p:cNvGrpSpPr/>
          <p:nvPr/>
        </p:nvGrpSpPr>
        <p:grpSpPr>
          <a:xfrm>
            <a:off x="8474518" y="1495408"/>
            <a:ext cx="427029" cy="419359"/>
            <a:chOff x="1971300" y="3409475"/>
            <a:chExt cx="101600" cy="99775"/>
          </a:xfrm>
        </p:grpSpPr>
        <p:sp>
          <p:nvSpPr>
            <p:cNvPr id="67" name="Google Shape;2117;p41">
              <a:extLst>
                <a:ext uri="{FF2B5EF4-FFF2-40B4-BE49-F238E27FC236}">
                  <a16:creationId xmlns:a16="http://schemas.microsoft.com/office/drawing/2014/main" id="{F6D1048B-FEF4-44D3-93B7-2470DFF44F54}"/>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18;p41">
              <a:extLst>
                <a:ext uri="{FF2B5EF4-FFF2-40B4-BE49-F238E27FC236}">
                  <a16:creationId xmlns:a16="http://schemas.microsoft.com/office/drawing/2014/main" id="{5083875B-71C8-4FEA-ACA2-50A0A4024A89}"/>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19;p41">
              <a:extLst>
                <a:ext uri="{FF2B5EF4-FFF2-40B4-BE49-F238E27FC236}">
                  <a16:creationId xmlns:a16="http://schemas.microsoft.com/office/drawing/2014/main" id="{E4E7FC2F-C758-4008-8772-80424E3DFDE5}"/>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2128;p41">
            <a:extLst>
              <a:ext uri="{FF2B5EF4-FFF2-40B4-BE49-F238E27FC236}">
                <a16:creationId xmlns:a16="http://schemas.microsoft.com/office/drawing/2014/main" id="{E95F91F9-E8BB-4A3A-8D36-FB917DCE1538}"/>
              </a:ext>
            </a:extLst>
          </p:cNvPr>
          <p:cNvGrpSpPr/>
          <p:nvPr/>
        </p:nvGrpSpPr>
        <p:grpSpPr>
          <a:xfrm>
            <a:off x="7980096" y="3194936"/>
            <a:ext cx="342740" cy="336498"/>
            <a:chOff x="1655100" y="3332725"/>
            <a:chExt cx="101600" cy="99750"/>
          </a:xfrm>
        </p:grpSpPr>
        <p:sp>
          <p:nvSpPr>
            <p:cNvPr id="71" name="Google Shape;2129;p41">
              <a:extLst>
                <a:ext uri="{FF2B5EF4-FFF2-40B4-BE49-F238E27FC236}">
                  <a16:creationId xmlns:a16="http://schemas.microsoft.com/office/drawing/2014/main" id="{5ECABD88-F6D9-4B71-8BFA-DA3F71C0049F}"/>
                </a:ext>
              </a:extLst>
            </p:cNvPr>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30;p41">
              <a:extLst>
                <a:ext uri="{FF2B5EF4-FFF2-40B4-BE49-F238E27FC236}">
                  <a16:creationId xmlns:a16="http://schemas.microsoft.com/office/drawing/2014/main" id="{8F6751BB-AB39-484F-8BA3-C88A8E0EAD55}"/>
                </a:ext>
              </a:extLst>
            </p:cNvPr>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31;p41">
              <a:extLst>
                <a:ext uri="{FF2B5EF4-FFF2-40B4-BE49-F238E27FC236}">
                  <a16:creationId xmlns:a16="http://schemas.microsoft.com/office/drawing/2014/main" id="{DF443F00-D5F9-40E1-A09D-AA30FE8C3997}"/>
                </a:ext>
              </a:extLst>
            </p:cNvPr>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116;p41">
            <a:extLst>
              <a:ext uri="{FF2B5EF4-FFF2-40B4-BE49-F238E27FC236}">
                <a16:creationId xmlns:a16="http://schemas.microsoft.com/office/drawing/2014/main" id="{C577819A-75C6-498F-B806-85006ACF201B}"/>
              </a:ext>
            </a:extLst>
          </p:cNvPr>
          <p:cNvGrpSpPr/>
          <p:nvPr/>
        </p:nvGrpSpPr>
        <p:grpSpPr>
          <a:xfrm rot="13563827">
            <a:off x="3170936" y="2960934"/>
            <a:ext cx="196348" cy="192821"/>
            <a:chOff x="1971300" y="3409475"/>
            <a:chExt cx="101600" cy="99775"/>
          </a:xfrm>
        </p:grpSpPr>
        <p:sp>
          <p:nvSpPr>
            <p:cNvPr id="75" name="Google Shape;2117;p41">
              <a:extLst>
                <a:ext uri="{FF2B5EF4-FFF2-40B4-BE49-F238E27FC236}">
                  <a16:creationId xmlns:a16="http://schemas.microsoft.com/office/drawing/2014/main" id="{A0B71F16-B036-4412-800C-C580AC130C72}"/>
                </a:ext>
              </a:extLst>
            </p:cNvPr>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18;p41">
              <a:extLst>
                <a:ext uri="{FF2B5EF4-FFF2-40B4-BE49-F238E27FC236}">
                  <a16:creationId xmlns:a16="http://schemas.microsoft.com/office/drawing/2014/main" id="{6FA8A0D0-C098-4047-8D1C-56CD8DECAA00}"/>
                </a:ext>
              </a:extLst>
            </p:cNvPr>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CC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19;p41">
              <a:extLst>
                <a:ext uri="{FF2B5EF4-FFF2-40B4-BE49-F238E27FC236}">
                  <a16:creationId xmlns:a16="http://schemas.microsoft.com/office/drawing/2014/main" id="{08065027-6B53-449D-98AB-B08F2ED66840}"/>
                </a:ext>
              </a:extLst>
            </p:cNvPr>
            <p:cNvSpPr/>
            <p:nvPr/>
          </p:nvSpPr>
          <p:spPr>
            <a:xfrm>
              <a:off x="1976675" y="3433302"/>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112;p41">
            <a:extLst>
              <a:ext uri="{FF2B5EF4-FFF2-40B4-BE49-F238E27FC236}">
                <a16:creationId xmlns:a16="http://schemas.microsoft.com/office/drawing/2014/main" id="{03F8BA83-913D-4FC4-A82F-A62A4357366B}"/>
              </a:ext>
            </a:extLst>
          </p:cNvPr>
          <p:cNvGrpSpPr/>
          <p:nvPr/>
        </p:nvGrpSpPr>
        <p:grpSpPr>
          <a:xfrm>
            <a:off x="2688050" y="513271"/>
            <a:ext cx="132029" cy="132029"/>
            <a:chOff x="1806775" y="3580000"/>
            <a:chExt cx="64825" cy="64825"/>
          </a:xfrm>
        </p:grpSpPr>
        <p:sp>
          <p:nvSpPr>
            <p:cNvPr id="79" name="Google Shape;2113;p41">
              <a:extLst>
                <a:ext uri="{FF2B5EF4-FFF2-40B4-BE49-F238E27FC236}">
                  <a16:creationId xmlns:a16="http://schemas.microsoft.com/office/drawing/2014/main" id="{0F0798CC-8F68-4ABB-BC49-83AE9044E10E}"/>
                </a:ext>
              </a:extLst>
            </p:cNvPr>
            <p:cNvSpPr/>
            <p:nvPr/>
          </p:nvSpPr>
          <p:spPr>
            <a:xfrm>
              <a:off x="1806775" y="3580000"/>
              <a:ext cx="64825" cy="64825"/>
            </a:xfrm>
            <a:custGeom>
              <a:avLst/>
              <a:gdLst/>
              <a:ahLst/>
              <a:cxnLst/>
              <a:rect l="l" t="t" r="r" b="b"/>
              <a:pathLst>
                <a:path w="2593" h="2593" extrusionOk="0">
                  <a:moveTo>
                    <a:pt x="1287" y="0"/>
                  </a:moveTo>
                  <a:cubicBezTo>
                    <a:pt x="533" y="0"/>
                    <a:pt x="0" y="607"/>
                    <a:pt x="0" y="1306"/>
                  </a:cubicBezTo>
                  <a:cubicBezTo>
                    <a:pt x="0" y="1986"/>
                    <a:pt x="533" y="2593"/>
                    <a:pt x="1287" y="2593"/>
                  </a:cubicBezTo>
                  <a:cubicBezTo>
                    <a:pt x="1986" y="2593"/>
                    <a:pt x="2592" y="1986"/>
                    <a:pt x="2592" y="1306"/>
                  </a:cubicBezTo>
                  <a:cubicBezTo>
                    <a:pt x="2592" y="607"/>
                    <a:pt x="1986" y="0"/>
                    <a:pt x="1287"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14;p41">
              <a:extLst>
                <a:ext uri="{FF2B5EF4-FFF2-40B4-BE49-F238E27FC236}">
                  <a16:creationId xmlns:a16="http://schemas.microsoft.com/office/drawing/2014/main" id="{55270A52-4B6B-4E71-9B53-348CEFD8D999}"/>
                </a:ext>
              </a:extLst>
            </p:cNvPr>
            <p:cNvSpPr/>
            <p:nvPr/>
          </p:nvSpPr>
          <p:spPr>
            <a:xfrm>
              <a:off x="1808600" y="3580000"/>
              <a:ext cx="63000" cy="51500"/>
            </a:xfrm>
            <a:custGeom>
              <a:avLst/>
              <a:gdLst/>
              <a:ahLst/>
              <a:cxnLst/>
              <a:rect l="l" t="t" r="r" b="b"/>
              <a:pathLst>
                <a:path w="2520" h="2060" extrusionOk="0">
                  <a:moveTo>
                    <a:pt x="1214" y="0"/>
                  </a:moveTo>
                  <a:cubicBezTo>
                    <a:pt x="607" y="0"/>
                    <a:pt x="148" y="386"/>
                    <a:pt x="1" y="920"/>
                  </a:cubicBezTo>
                  <a:cubicBezTo>
                    <a:pt x="221" y="533"/>
                    <a:pt x="607" y="294"/>
                    <a:pt x="1067" y="294"/>
                  </a:cubicBezTo>
                  <a:cubicBezTo>
                    <a:pt x="1766" y="294"/>
                    <a:pt x="2299" y="920"/>
                    <a:pt x="2299" y="1600"/>
                  </a:cubicBezTo>
                  <a:lnTo>
                    <a:pt x="2299" y="2059"/>
                  </a:lnTo>
                  <a:cubicBezTo>
                    <a:pt x="2372" y="1839"/>
                    <a:pt x="2519" y="1600"/>
                    <a:pt x="2519" y="1306"/>
                  </a:cubicBezTo>
                  <a:cubicBezTo>
                    <a:pt x="2519" y="607"/>
                    <a:pt x="1913" y="0"/>
                    <a:pt x="1214"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5;p41">
              <a:extLst>
                <a:ext uri="{FF2B5EF4-FFF2-40B4-BE49-F238E27FC236}">
                  <a16:creationId xmlns:a16="http://schemas.microsoft.com/office/drawing/2014/main" id="{E35EAC17-DFD0-4DD8-8916-847E00A289E4}"/>
                </a:ext>
              </a:extLst>
            </p:cNvPr>
            <p:cNvSpPr/>
            <p:nvPr/>
          </p:nvSpPr>
          <p:spPr>
            <a:xfrm>
              <a:off x="1810450" y="3597000"/>
              <a:ext cx="47825" cy="47825"/>
            </a:xfrm>
            <a:custGeom>
              <a:avLst/>
              <a:gdLst/>
              <a:ahLst/>
              <a:cxnLst/>
              <a:rect l="l" t="t" r="r" b="b"/>
              <a:pathLst>
                <a:path w="1913" h="1913" extrusionOk="0">
                  <a:moveTo>
                    <a:pt x="993" y="1"/>
                  </a:moveTo>
                  <a:cubicBezTo>
                    <a:pt x="460" y="1"/>
                    <a:pt x="0" y="387"/>
                    <a:pt x="0" y="920"/>
                  </a:cubicBezTo>
                  <a:cubicBezTo>
                    <a:pt x="0" y="1453"/>
                    <a:pt x="460" y="1913"/>
                    <a:pt x="993" y="1913"/>
                  </a:cubicBezTo>
                  <a:cubicBezTo>
                    <a:pt x="1526" y="1913"/>
                    <a:pt x="1912" y="1453"/>
                    <a:pt x="1912" y="920"/>
                  </a:cubicBezTo>
                  <a:cubicBezTo>
                    <a:pt x="1912" y="387"/>
                    <a:pt x="1526"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2073;p41">
            <a:extLst>
              <a:ext uri="{FF2B5EF4-FFF2-40B4-BE49-F238E27FC236}">
                <a16:creationId xmlns:a16="http://schemas.microsoft.com/office/drawing/2014/main" id="{5C5F14D1-72E3-4D74-84C6-517998D23761}"/>
              </a:ext>
            </a:extLst>
          </p:cNvPr>
          <p:cNvSpPr txBox="1">
            <a:spLocks/>
          </p:cNvSpPr>
          <p:nvPr/>
        </p:nvSpPr>
        <p:spPr>
          <a:xfrm>
            <a:off x="1785886" y="118456"/>
            <a:ext cx="5611817" cy="8574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Fredoka One"/>
              <a:buNone/>
              <a:defRPr sz="3000" b="0" i="0" u="none" strike="noStrike" cap="none">
                <a:solidFill>
                  <a:schemeClr val="accent2"/>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r>
              <a:rPr lang="en-US" sz="4400">
                <a:solidFill>
                  <a:srgbClr val="0070C0"/>
                </a:solidFill>
                <a:latin typeface="#9Slide05 Lobster" panose="02000506000000020003" pitchFamily="2" charset="0"/>
              </a:rPr>
              <a:t>4. </a:t>
            </a:r>
            <a:r>
              <a:rPr lang="en-US" sz="4400">
                <a:solidFill>
                  <a:srgbClr val="FF0066"/>
                </a:solidFill>
                <a:latin typeface="#9Slide05 Lobster" panose="02000506000000020003" pitchFamily="2" charset="0"/>
              </a:rPr>
              <a:t>Phương tiện thực hiện</a:t>
            </a:r>
          </a:p>
        </p:txBody>
      </p:sp>
      <p:sp>
        <p:nvSpPr>
          <p:cNvPr id="87" name="TextBox 86">
            <a:extLst>
              <a:ext uri="{FF2B5EF4-FFF2-40B4-BE49-F238E27FC236}">
                <a16:creationId xmlns:a16="http://schemas.microsoft.com/office/drawing/2014/main" id="{D0BEFA9C-6E51-419E-8CC4-EB7DF8F57DA7}"/>
              </a:ext>
            </a:extLst>
          </p:cNvPr>
          <p:cNvSpPr txBox="1"/>
          <p:nvPr/>
        </p:nvSpPr>
        <p:spPr>
          <a:xfrm>
            <a:off x="1231222" y="1215270"/>
            <a:ext cx="6317141" cy="1631216"/>
          </a:xfrm>
          <a:prstGeom prst="rect">
            <a:avLst/>
          </a:prstGeom>
          <a:noFill/>
        </p:spPr>
        <p:txBody>
          <a:bodyPr wrap="square">
            <a:spAutoFit/>
          </a:bodyPr>
          <a:lstStyle/>
          <a:p>
            <a:r>
              <a:rPr lang="en-US" sz="4000">
                <a:latin typeface="Calibri" panose="020F0502020204030204" pitchFamily="34" charset="0"/>
                <a:ea typeface="Calibri" panose="020F0502020204030204" pitchFamily="34" charset="0"/>
                <a:cs typeface="Calibri" panose="020F0502020204030204" pitchFamily="34" charset="0"/>
              </a:rPr>
              <a:t>- Sách giáo khoa Công nghệ 4.</a:t>
            </a:r>
          </a:p>
          <a:p>
            <a:r>
              <a:rPr lang="en-US" sz="4000">
                <a:latin typeface="Calibri" panose="020F0502020204030204" pitchFamily="34" charset="0"/>
                <a:ea typeface="Calibri" panose="020F0502020204030204" pitchFamily="34" charset="0"/>
                <a:cs typeface="Calibri" panose="020F0502020204030204" pitchFamily="34" charset="0"/>
              </a:rPr>
              <a:t>- Chậu hoa mẫu.</a:t>
            </a:r>
          </a:p>
          <a:p>
            <a:endParaRPr lang="en-US" sz="2000"/>
          </a:p>
        </p:txBody>
      </p:sp>
      <p:pic>
        <p:nvPicPr>
          <p:cNvPr id="4" name="Picture 3">
            <a:extLst>
              <a:ext uri="{FF2B5EF4-FFF2-40B4-BE49-F238E27FC236}">
                <a16:creationId xmlns:a16="http://schemas.microsoft.com/office/drawing/2014/main" id="{9D35EAC5-A5E0-4292-B80D-105371AE394C}"/>
              </a:ext>
            </a:extLst>
          </p:cNvPr>
          <p:cNvPicPr>
            <a:picLocks noChangeAspect="1"/>
          </p:cNvPicPr>
          <p:nvPr/>
        </p:nvPicPr>
        <p:blipFill>
          <a:blip r:embed="rId3"/>
          <a:stretch>
            <a:fillRect/>
          </a:stretch>
        </p:blipFill>
        <p:spPr>
          <a:xfrm>
            <a:off x="5284737" y="2116464"/>
            <a:ext cx="2666047" cy="266604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05648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116"/>
                                            </p:tgtEl>
                                            <p:attrNameLst>
                                              <p:attrName>style.visibility</p:attrName>
                                            </p:attrNameLst>
                                          </p:cBhvr>
                                          <p:to>
                                            <p:strVal val="visible"/>
                                          </p:to>
                                        </p:set>
                                        <p:animEffect transition="in" filter="fade">
                                          <p:cBhvr>
                                            <p:cTn id="7" dur="2000"/>
                                            <p:tgtEl>
                                              <p:spTgt spid="2116"/>
                                            </p:tgtEl>
                                          </p:cBhvr>
                                        </p:animEffect>
                                        <p:anim calcmode="lin" valueType="num">
                                          <p:cBhvr>
                                            <p:cTn id="8" dur="2000" fill="hold"/>
                                            <p:tgtEl>
                                              <p:spTgt spid="2116"/>
                                            </p:tgtEl>
                                            <p:attrNameLst>
                                              <p:attrName>ppt_w</p:attrName>
                                            </p:attrNameLst>
                                          </p:cBhvr>
                                          <p:tavLst>
                                            <p:tav tm="0" fmla="#ppt_w*sin(2.5*pi*$)">
                                              <p:val>
                                                <p:fltVal val="0"/>
                                              </p:val>
                                            </p:tav>
                                            <p:tav tm="100000">
                                              <p:val>
                                                <p:fltVal val="1"/>
                                              </p:val>
                                            </p:tav>
                                          </p:tavLst>
                                        </p:anim>
                                        <p:anim calcmode="lin" valueType="num">
                                          <p:cBhvr>
                                            <p:cTn id="9" dur="2000" fill="hold"/>
                                            <p:tgtEl>
                                              <p:spTgt spid="211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20"/>
                                            </p:tgtEl>
                                            <p:attrNameLst>
                                              <p:attrName>style.visibility</p:attrName>
                                            </p:attrNameLst>
                                          </p:cBhvr>
                                          <p:to>
                                            <p:strVal val="visible"/>
                                          </p:to>
                                        </p:set>
                                        <p:animEffect transition="in" filter="fade">
                                          <p:cBhvr>
                                            <p:cTn id="12" dur="2000"/>
                                            <p:tgtEl>
                                              <p:spTgt spid="2120"/>
                                            </p:tgtEl>
                                          </p:cBhvr>
                                        </p:animEffect>
                                        <p:anim calcmode="lin" valueType="num">
                                          <p:cBhvr>
                                            <p:cTn id="13" dur="2000" fill="hold"/>
                                            <p:tgtEl>
                                              <p:spTgt spid="2120"/>
                                            </p:tgtEl>
                                            <p:attrNameLst>
                                              <p:attrName>ppt_w</p:attrName>
                                            </p:attrNameLst>
                                          </p:cBhvr>
                                          <p:tavLst>
                                            <p:tav tm="0" fmla="#ppt_w*sin(2.5*pi*$)">
                                              <p:val>
                                                <p:fltVal val="0"/>
                                              </p:val>
                                            </p:tav>
                                            <p:tav tm="100000">
                                              <p:val>
                                                <p:fltVal val="1"/>
                                              </p:val>
                                            </p:tav>
                                          </p:tavLst>
                                        </p:anim>
                                        <p:anim calcmode="lin" valueType="num">
                                          <p:cBhvr>
                                            <p:cTn id="14" dur="2000" fill="hold"/>
                                            <p:tgtEl>
                                              <p:spTgt spid="2120"/>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2000"/>
                                            <p:tgtEl>
                                              <p:spTgt spid="74"/>
                                            </p:tgtEl>
                                          </p:cBhvr>
                                        </p:animEffect>
                                        <p:anim calcmode="lin" valueType="num">
                                          <p:cBhvr>
                                            <p:cTn id="18" dur="2000" fill="hold"/>
                                            <p:tgtEl>
                                              <p:spTgt spid="74"/>
                                            </p:tgtEl>
                                            <p:attrNameLst>
                                              <p:attrName>ppt_w</p:attrName>
                                            </p:attrNameLst>
                                          </p:cBhvr>
                                          <p:tavLst>
                                            <p:tav tm="0" fmla="#ppt_w*sin(2.5*pi*$)">
                                              <p:val>
                                                <p:fltVal val="0"/>
                                              </p:val>
                                            </p:tav>
                                            <p:tav tm="100000">
                                              <p:val>
                                                <p:fltVal val="1"/>
                                              </p:val>
                                            </p:tav>
                                          </p:tavLst>
                                        </p:anim>
                                        <p:anim calcmode="lin" valueType="num">
                                          <p:cBhvr>
                                            <p:cTn id="19" dur="2000" fill="hold"/>
                                            <p:tgtEl>
                                              <p:spTgt spid="74"/>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2000"/>
                                            <p:tgtEl>
                                              <p:spTgt spid="78"/>
                                            </p:tgtEl>
                                          </p:cBhvr>
                                        </p:animEffect>
                                        <p:anim calcmode="lin" valueType="num">
                                          <p:cBhvr>
                                            <p:cTn id="23" dur="2000" fill="hold"/>
                                            <p:tgtEl>
                                              <p:spTgt spid="78"/>
                                            </p:tgtEl>
                                            <p:attrNameLst>
                                              <p:attrName>ppt_w</p:attrName>
                                            </p:attrNameLst>
                                          </p:cBhvr>
                                          <p:tavLst>
                                            <p:tav tm="0" fmla="#ppt_w*sin(2.5*pi*$)">
                                              <p:val>
                                                <p:fltVal val="0"/>
                                              </p:val>
                                            </p:tav>
                                            <p:tav tm="100000">
                                              <p:val>
                                                <p:fltVal val="1"/>
                                              </p:val>
                                            </p:tav>
                                          </p:tavLst>
                                        </p:anim>
                                        <p:anim calcmode="lin" valueType="num">
                                          <p:cBhvr>
                                            <p:cTn id="24" dur="2000" fill="hold"/>
                                            <p:tgtEl>
                                              <p:spTgt spid="78"/>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2124"/>
                                            </p:tgtEl>
                                            <p:attrNameLst>
                                              <p:attrName>style.visibility</p:attrName>
                                            </p:attrNameLst>
                                          </p:cBhvr>
                                          <p:to>
                                            <p:strVal val="visible"/>
                                          </p:to>
                                        </p:set>
                                        <p:animEffect transition="in" filter="fade">
                                          <p:cBhvr>
                                            <p:cTn id="27" dur="2000"/>
                                            <p:tgtEl>
                                              <p:spTgt spid="2124"/>
                                            </p:tgtEl>
                                          </p:cBhvr>
                                        </p:animEffect>
                                        <p:anim calcmode="lin" valueType="num">
                                          <p:cBhvr>
                                            <p:cTn id="28" dur="2000" fill="hold"/>
                                            <p:tgtEl>
                                              <p:spTgt spid="2124"/>
                                            </p:tgtEl>
                                            <p:attrNameLst>
                                              <p:attrName>ppt_w</p:attrName>
                                            </p:attrNameLst>
                                          </p:cBhvr>
                                          <p:tavLst>
                                            <p:tav tm="0" fmla="#ppt_w*sin(2.5*pi*$)">
                                              <p:val>
                                                <p:fltVal val="0"/>
                                              </p:val>
                                            </p:tav>
                                            <p:tav tm="100000">
                                              <p:val>
                                                <p:fltVal val="1"/>
                                              </p:val>
                                            </p:tav>
                                          </p:tavLst>
                                        </p:anim>
                                        <p:anim calcmode="lin" valueType="num">
                                          <p:cBhvr>
                                            <p:cTn id="29" dur="2000" fill="hold"/>
                                            <p:tgtEl>
                                              <p:spTgt spid="2124"/>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2000"/>
                                            <p:tgtEl>
                                              <p:spTgt spid="66"/>
                                            </p:tgtEl>
                                          </p:cBhvr>
                                        </p:animEffect>
                                        <p:anim calcmode="lin" valueType="num">
                                          <p:cBhvr>
                                            <p:cTn id="33" dur="2000" fill="hold"/>
                                            <p:tgtEl>
                                              <p:spTgt spid="66"/>
                                            </p:tgtEl>
                                            <p:attrNameLst>
                                              <p:attrName>ppt_w</p:attrName>
                                            </p:attrNameLst>
                                          </p:cBhvr>
                                          <p:tavLst>
                                            <p:tav tm="0" fmla="#ppt_w*sin(2.5*pi*$)">
                                              <p:val>
                                                <p:fltVal val="0"/>
                                              </p:val>
                                            </p:tav>
                                            <p:tav tm="100000">
                                              <p:val>
                                                <p:fltVal val="1"/>
                                              </p:val>
                                            </p:tav>
                                          </p:tavLst>
                                        </p:anim>
                                        <p:anim calcmode="lin" valueType="num">
                                          <p:cBhvr>
                                            <p:cTn id="34" dur="2000" fill="hold"/>
                                            <p:tgtEl>
                                              <p:spTgt spid="66"/>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2000"/>
                                            <p:tgtEl>
                                              <p:spTgt spid="70"/>
                                            </p:tgtEl>
                                          </p:cBhvr>
                                        </p:animEffect>
                                        <p:anim calcmode="lin" valueType="num">
                                          <p:cBhvr>
                                            <p:cTn id="38" dur="2000" fill="hold"/>
                                            <p:tgtEl>
                                              <p:spTgt spid="70"/>
                                            </p:tgtEl>
                                            <p:attrNameLst>
                                              <p:attrName>ppt_w</p:attrName>
                                            </p:attrNameLst>
                                          </p:cBhvr>
                                          <p:tavLst>
                                            <p:tav tm="0" fmla="#ppt_w*sin(2.5*pi*$)">
                                              <p:val>
                                                <p:fltVal val="0"/>
                                              </p:val>
                                            </p:tav>
                                            <p:tav tm="100000">
                                              <p:val>
                                                <p:fltVal val="1"/>
                                              </p:val>
                                            </p:tav>
                                          </p:tavLst>
                                        </p:anim>
                                        <p:anim calcmode="lin" valueType="num">
                                          <p:cBhvr>
                                            <p:cTn id="39" dur="2000" fill="hold"/>
                                            <p:tgtEl>
                                              <p:spTgt spid="70"/>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2128"/>
                                            </p:tgtEl>
                                            <p:attrNameLst>
                                              <p:attrName>style.visibility</p:attrName>
                                            </p:attrNameLst>
                                          </p:cBhvr>
                                          <p:to>
                                            <p:strVal val="visible"/>
                                          </p:to>
                                        </p:set>
                                        <p:animEffect transition="in" filter="fade">
                                          <p:cBhvr>
                                            <p:cTn id="42" dur="2000"/>
                                            <p:tgtEl>
                                              <p:spTgt spid="2128"/>
                                            </p:tgtEl>
                                          </p:cBhvr>
                                        </p:animEffect>
                                        <p:anim calcmode="lin" valueType="num">
                                          <p:cBhvr>
                                            <p:cTn id="43" dur="2000" fill="hold"/>
                                            <p:tgtEl>
                                              <p:spTgt spid="2128"/>
                                            </p:tgtEl>
                                            <p:attrNameLst>
                                              <p:attrName>ppt_w</p:attrName>
                                            </p:attrNameLst>
                                          </p:cBhvr>
                                          <p:tavLst>
                                            <p:tav tm="0" fmla="#ppt_w*sin(2.5*pi*$)">
                                              <p:val>
                                                <p:fltVal val="0"/>
                                              </p:val>
                                            </p:tav>
                                            <p:tav tm="100000">
                                              <p:val>
                                                <p:fltVal val="1"/>
                                              </p:val>
                                            </p:tav>
                                          </p:tavLst>
                                        </p:anim>
                                        <p:anim calcmode="lin" valueType="num">
                                          <p:cBhvr>
                                            <p:cTn id="44" dur="2000" fill="hold"/>
                                            <p:tgtEl>
                                              <p:spTgt spid="2128"/>
                                            </p:tgtEl>
                                            <p:attrNameLst>
                                              <p:attrName>ppt_h</p:attrName>
                                            </p:attrNameLst>
                                          </p:cBhvr>
                                          <p:tavLst>
                                            <p:tav tm="0">
                                              <p:val>
                                                <p:strVal val="#ppt_h"/>
                                              </p:val>
                                            </p:tav>
                                            <p:tav tm="100000">
                                              <p:val>
                                                <p:strVal val="#ppt_h"/>
                                              </p:val>
                                            </p:tav>
                                          </p:tavLst>
                                        </p:anim>
                                      </p:childTnLst>
                                    </p:cTn>
                                  </p:par>
                                  <p:par>
                                    <p:cTn id="45" presetID="45" presetClass="entr" presetSubtype="0" fill="hold" nodeType="withEffect">
                                      <p:stCondLst>
                                        <p:cond delay="0"/>
                                      </p:stCondLst>
                                      <p:childTnLst>
                                        <p:set>
                                          <p:cBhvr>
                                            <p:cTn id="46" dur="1" fill="hold">
                                              <p:stCondLst>
                                                <p:cond delay="0"/>
                                              </p:stCondLst>
                                            </p:cTn>
                                            <p:tgtEl>
                                              <p:spTgt spid="2132"/>
                                            </p:tgtEl>
                                            <p:attrNameLst>
                                              <p:attrName>style.visibility</p:attrName>
                                            </p:attrNameLst>
                                          </p:cBhvr>
                                          <p:to>
                                            <p:strVal val="visible"/>
                                          </p:to>
                                        </p:set>
                                        <p:animEffect transition="in" filter="fade">
                                          <p:cBhvr>
                                            <p:cTn id="47" dur="2000"/>
                                            <p:tgtEl>
                                              <p:spTgt spid="2132"/>
                                            </p:tgtEl>
                                          </p:cBhvr>
                                        </p:animEffect>
                                        <p:anim calcmode="lin" valueType="num">
                                          <p:cBhvr>
                                            <p:cTn id="48" dur="2000" fill="hold"/>
                                            <p:tgtEl>
                                              <p:spTgt spid="2132"/>
                                            </p:tgtEl>
                                            <p:attrNameLst>
                                              <p:attrName>ppt_w</p:attrName>
                                            </p:attrNameLst>
                                          </p:cBhvr>
                                          <p:tavLst>
                                            <p:tav tm="0" fmla="#ppt_w*sin(2.5*pi*$)">
                                              <p:val>
                                                <p:fltVal val="0"/>
                                              </p:val>
                                            </p:tav>
                                            <p:tav tm="100000">
                                              <p:val>
                                                <p:fltVal val="1"/>
                                              </p:val>
                                            </p:tav>
                                          </p:tavLst>
                                        </p:anim>
                                        <p:anim calcmode="lin" valueType="num">
                                          <p:cBhvr>
                                            <p:cTn id="49" dur="2000" fill="hold"/>
                                            <p:tgtEl>
                                              <p:spTgt spid="2132"/>
                                            </p:tgtEl>
                                            <p:attrNameLst>
                                              <p:attrName>ppt_h</p:attrName>
                                            </p:attrNameLst>
                                          </p:cBhvr>
                                          <p:tavLst>
                                            <p:tav tm="0">
                                              <p:val>
                                                <p:strVal val="#ppt_h"/>
                                              </p:val>
                                            </p:tav>
                                            <p:tav tm="100000">
                                              <p:val>
                                                <p:strVal val="#ppt_h"/>
                                              </p:val>
                                            </p:tav>
                                          </p:tavLst>
                                        </p:anim>
                                      </p:childTnLst>
                                    </p:cTn>
                                  </p:par>
                                  <p:par>
                                    <p:cTn id="50" presetID="2" presetClass="entr" presetSubtype="4" accel="47000" fill="hold" nodeType="withEffect" p14:presetBounceEnd="49000">
                                      <p:stCondLst>
                                        <p:cond delay="0"/>
                                      </p:stCondLst>
                                      <p:childTnLst>
                                        <p:set>
                                          <p:cBhvr>
                                            <p:cTn id="51" dur="1" fill="hold">
                                              <p:stCondLst>
                                                <p:cond delay="0"/>
                                              </p:stCondLst>
                                            </p:cTn>
                                            <p:tgtEl>
                                              <p:spTgt spid="2075"/>
                                            </p:tgtEl>
                                            <p:attrNameLst>
                                              <p:attrName>style.visibility</p:attrName>
                                            </p:attrNameLst>
                                          </p:cBhvr>
                                          <p:to>
                                            <p:strVal val="visible"/>
                                          </p:to>
                                        </p:set>
                                        <p:anim calcmode="lin" valueType="num" p14:bounceEnd="49000">
                                          <p:cBhvr additive="base">
                                            <p:cTn id="52" dur="1500" fill="hold"/>
                                            <p:tgtEl>
                                              <p:spTgt spid="2075"/>
                                            </p:tgtEl>
                                            <p:attrNameLst>
                                              <p:attrName>ppt_x</p:attrName>
                                            </p:attrNameLst>
                                          </p:cBhvr>
                                          <p:tavLst>
                                            <p:tav tm="0">
                                              <p:val>
                                                <p:strVal val="#ppt_x"/>
                                              </p:val>
                                            </p:tav>
                                            <p:tav tm="100000">
                                              <p:val>
                                                <p:strVal val="#ppt_x"/>
                                              </p:val>
                                            </p:tav>
                                          </p:tavLst>
                                        </p:anim>
                                        <p:anim calcmode="lin" valueType="num" p14:bounceEnd="49000">
                                          <p:cBhvr additive="base">
                                            <p:cTn id="53" dur="1500" fill="hold"/>
                                            <p:tgtEl>
                                              <p:spTgt spid="2075"/>
                                            </p:tgtEl>
                                            <p:attrNameLst>
                                              <p:attrName>ppt_y</p:attrName>
                                            </p:attrNameLst>
                                          </p:cBhvr>
                                          <p:tavLst>
                                            <p:tav tm="0">
                                              <p:val>
                                                <p:strVal val="1+#ppt_h/2"/>
                                              </p:val>
                                            </p:tav>
                                            <p:tav tm="100000">
                                              <p:val>
                                                <p:strVal val="#ppt_y"/>
                                              </p:val>
                                            </p:tav>
                                          </p:tavLst>
                                        </p:anim>
                                      </p:childTnLst>
                                    </p:cTn>
                                  </p:par>
                                  <p:par>
                                    <p:cTn id="54" presetID="32" presetClass="emph" presetSubtype="0" repeatCount="indefinite" fill="hold" nodeType="withEffect">
                                      <p:stCondLst>
                                        <p:cond delay="0"/>
                                      </p:stCondLst>
                                      <p:childTnLst>
                                        <p:animRot by="120000">
                                          <p:cBhvr>
                                            <p:cTn id="55" dur="150" fill="hold">
                                              <p:stCondLst>
                                                <p:cond delay="0"/>
                                              </p:stCondLst>
                                            </p:cTn>
                                            <p:tgtEl>
                                              <p:spTgt spid="2075"/>
                                            </p:tgtEl>
                                            <p:attrNameLst>
                                              <p:attrName>r</p:attrName>
                                            </p:attrNameLst>
                                          </p:cBhvr>
                                        </p:animRot>
                                        <p:animRot by="-240000">
                                          <p:cBhvr>
                                            <p:cTn id="56" dur="300" fill="hold">
                                              <p:stCondLst>
                                                <p:cond delay="300"/>
                                              </p:stCondLst>
                                            </p:cTn>
                                            <p:tgtEl>
                                              <p:spTgt spid="2075"/>
                                            </p:tgtEl>
                                            <p:attrNameLst>
                                              <p:attrName>r</p:attrName>
                                            </p:attrNameLst>
                                          </p:cBhvr>
                                        </p:animRot>
                                        <p:animRot by="240000">
                                          <p:cBhvr>
                                            <p:cTn id="57" dur="300" fill="hold">
                                              <p:stCondLst>
                                                <p:cond delay="600"/>
                                              </p:stCondLst>
                                            </p:cTn>
                                            <p:tgtEl>
                                              <p:spTgt spid="2075"/>
                                            </p:tgtEl>
                                            <p:attrNameLst>
                                              <p:attrName>r</p:attrName>
                                            </p:attrNameLst>
                                          </p:cBhvr>
                                        </p:animRot>
                                        <p:animRot by="-240000">
                                          <p:cBhvr>
                                            <p:cTn id="58" dur="300" fill="hold">
                                              <p:stCondLst>
                                                <p:cond delay="900"/>
                                              </p:stCondLst>
                                            </p:cTn>
                                            <p:tgtEl>
                                              <p:spTgt spid="2075"/>
                                            </p:tgtEl>
                                            <p:attrNameLst>
                                              <p:attrName>r</p:attrName>
                                            </p:attrNameLst>
                                          </p:cBhvr>
                                        </p:animRot>
                                        <p:animRot by="120000">
                                          <p:cBhvr>
                                            <p:cTn id="59" dur="300" fill="hold">
                                              <p:stCondLst>
                                                <p:cond delay="1200"/>
                                              </p:stCondLst>
                                            </p:cTn>
                                            <p:tgtEl>
                                              <p:spTgt spid="2075"/>
                                            </p:tgtEl>
                                            <p:attrNameLst>
                                              <p:attrName>r</p:attrName>
                                            </p:attrNameLst>
                                          </p:cBhvr>
                                        </p:animRot>
                                      </p:childTnLst>
                                    </p:cTn>
                                  </p:par>
                                  <p:par>
                                    <p:cTn id="60" presetID="2" presetClass="entr" presetSubtype="4" accel="47000" fill="hold" nodeType="withEffect" p14:presetBounceEnd="49000">
                                      <p:stCondLst>
                                        <p:cond delay="300"/>
                                      </p:stCondLst>
                                      <p:childTnLst>
                                        <p:set>
                                          <p:cBhvr>
                                            <p:cTn id="61" dur="1" fill="hold">
                                              <p:stCondLst>
                                                <p:cond delay="0"/>
                                              </p:stCondLst>
                                            </p:cTn>
                                            <p:tgtEl>
                                              <p:spTgt spid="2087"/>
                                            </p:tgtEl>
                                            <p:attrNameLst>
                                              <p:attrName>style.visibility</p:attrName>
                                            </p:attrNameLst>
                                          </p:cBhvr>
                                          <p:to>
                                            <p:strVal val="visible"/>
                                          </p:to>
                                        </p:set>
                                        <p:anim calcmode="lin" valueType="num" p14:bounceEnd="49000">
                                          <p:cBhvr additive="base">
                                            <p:cTn id="62" dur="1000" fill="hold"/>
                                            <p:tgtEl>
                                              <p:spTgt spid="2087"/>
                                            </p:tgtEl>
                                            <p:attrNameLst>
                                              <p:attrName>ppt_x</p:attrName>
                                            </p:attrNameLst>
                                          </p:cBhvr>
                                          <p:tavLst>
                                            <p:tav tm="0">
                                              <p:val>
                                                <p:strVal val="#ppt_x"/>
                                              </p:val>
                                            </p:tav>
                                            <p:tav tm="100000">
                                              <p:val>
                                                <p:strVal val="#ppt_x"/>
                                              </p:val>
                                            </p:tav>
                                          </p:tavLst>
                                        </p:anim>
                                        <p:anim calcmode="lin" valueType="num" p14:bounceEnd="49000">
                                          <p:cBhvr additive="base">
                                            <p:cTn id="63" dur="1000" fill="hold"/>
                                            <p:tgtEl>
                                              <p:spTgt spid="2087"/>
                                            </p:tgtEl>
                                            <p:attrNameLst>
                                              <p:attrName>ppt_y</p:attrName>
                                            </p:attrNameLst>
                                          </p:cBhvr>
                                          <p:tavLst>
                                            <p:tav tm="0">
                                              <p:val>
                                                <p:strVal val="1+#ppt_h/2"/>
                                              </p:val>
                                            </p:tav>
                                            <p:tav tm="100000">
                                              <p:val>
                                                <p:strVal val="#ppt_y"/>
                                              </p:val>
                                            </p:tav>
                                          </p:tavLst>
                                        </p:anim>
                                      </p:childTnLst>
                                    </p:cTn>
                                  </p:par>
                                  <p:par>
                                    <p:cTn id="64" presetID="32" presetClass="emph" presetSubtype="0" repeatCount="indefinite" fill="hold" nodeType="withEffect">
                                      <p:stCondLst>
                                        <p:cond delay="400"/>
                                      </p:stCondLst>
                                      <p:childTnLst>
                                        <p:animRot by="120000">
                                          <p:cBhvr>
                                            <p:cTn id="65" dur="100" fill="hold">
                                              <p:stCondLst>
                                                <p:cond delay="0"/>
                                              </p:stCondLst>
                                            </p:cTn>
                                            <p:tgtEl>
                                              <p:spTgt spid="2087"/>
                                            </p:tgtEl>
                                            <p:attrNameLst>
                                              <p:attrName>r</p:attrName>
                                            </p:attrNameLst>
                                          </p:cBhvr>
                                        </p:animRot>
                                        <p:animRot by="-240000">
                                          <p:cBhvr>
                                            <p:cTn id="66" dur="200" fill="hold">
                                              <p:stCondLst>
                                                <p:cond delay="200"/>
                                              </p:stCondLst>
                                            </p:cTn>
                                            <p:tgtEl>
                                              <p:spTgt spid="2087"/>
                                            </p:tgtEl>
                                            <p:attrNameLst>
                                              <p:attrName>r</p:attrName>
                                            </p:attrNameLst>
                                          </p:cBhvr>
                                        </p:animRot>
                                        <p:animRot by="240000">
                                          <p:cBhvr>
                                            <p:cTn id="67" dur="200" fill="hold">
                                              <p:stCondLst>
                                                <p:cond delay="400"/>
                                              </p:stCondLst>
                                            </p:cTn>
                                            <p:tgtEl>
                                              <p:spTgt spid="2087"/>
                                            </p:tgtEl>
                                            <p:attrNameLst>
                                              <p:attrName>r</p:attrName>
                                            </p:attrNameLst>
                                          </p:cBhvr>
                                        </p:animRot>
                                        <p:animRot by="-240000">
                                          <p:cBhvr>
                                            <p:cTn id="68" dur="200" fill="hold">
                                              <p:stCondLst>
                                                <p:cond delay="600"/>
                                              </p:stCondLst>
                                            </p:cTn>
                                            <p:tgtEl>
                                              <p:spTgt spid="2087"/>
                                            </p:tgtEl>
                                            <p:attrNameLst>
                                              <p:attrName>r</p:attrName>
                                            </p:attrNameLst>
                                          </p:cBhvr>
                                        </p:animRot>
                                        <p:animRot by="120000">
                                          <p:cBhvr>
                                            <p:cTn id="69" dur="200" fill="hold">
                                              <p:stCondLst>
                                                <p:cond delay="800"/>
                                              </p:stCondLst>
                                            </p:cTn>
                                            <p:tgtEl>
                                              <p:spTgt spid="2087"/>
                                            </p:tgtEl>
                                            <p:attrNameLst>
                                              <p:attrName>r</p:attrName>
                                            </p:attrNameLst>
                                          </p:cBhvr>
                                        </p:animRot>
                                      </p:childTnLst>
                                    </p:cTn>
                                  </p:par>
                                  <p:par>
                                    <p:cTn id="70" presetID="2" presetClass="entr" presetSubtype="4" accel="47000" fill="hold" nodeType="withEffect" p14:presetBounceEnd="49000">
                                      <p:stCondLst>
                                        <p:cond delay="600"/>
                                      </p:stCondLst>
                                      <p:childTnLst>
                                        <p:set>
                                          <p:cBhvr>
                                            <p:cTn id="71" dur="1" fill="hold">
                                              <p:stCondLst>
                                                <p:cond delay="0"/>
                                              </p:stCondLst>
                                            </p:cTn>
                                            <p:tgtEl>
                                              <p:spTgt spid="2099"/>
                                            </p:tgtEl>
                                            <p:attrNameLst>
                                              <p:attrName>style.visibility</p:attrName>
                                            </p:attrNameLst>
                                          </p:cBhvr>
                                          <p:to>
                                            <p:strVal val="visible"/>
                                          </p:to>
                                        </p:set>
                                        <p:anim calcmode="lin" valueType="num" p14:bounceEnd="49000">
                                          <p:cBhvr additive="base">
                                            <p:cTn id="72" dur="1300" fill="hold"/>
                                            <p:tgtEl>
                                              <p:spTgt spid="2099"/>
                                            </p:tgtEl>
                                            <p:attrNameLst>
                                              <p:attrName>ppt_x</p:attrName>
                                            </p:attrNameLst>
                                          </p:cBhvr>
                                          <p:tavLst>
                                            <p:tav tm="0">
                                              <p:val>
                                                <p:strVal val="#ppt_x"/>
                                              </p:val>
                                            </p:tav>
                                            <p:tav tm="100000">
                                              <p:val>
                                                <p:strVal val="#ppt_x"/>
                                              </p:val>
                                            </p:tav>
                                          </p:tavLst>
                                        </p:anim>
                                        <p:anim calcmode="lin" valueType="num" p14:bounceEnd="49000">
                                          <p:cBhvr additive="base">
                                            <p:cTn id="73" dur="1300" fill="hold"/>
                                            <p:tgtEl>
                                              <p:spTgt spid="2099"/>
                                            </p:tgtEl>
                                            <p:attrNameLst>
                                              <p:attrName>ppt_y</p:attrName>
                                            </p:attrNameLst>
                                          </p:cBhvr>
                                          <p:tavLst>
                                            <p:tav tm="0">
                                              <p:val>
                                                <p:strVal val="1+#ppt_h/2"/>
                                              </p:val>
                                            </p:tav>
                                            <p:tav tm="100000">
                                              <p:val>
                                                <p:strVal val="#ppt_y"/>
                                              </p:val>
                                            </p:tav>
                                          </p:tavLst>
                                        </p:anim>
                                      </p:childTnLst>
                                    </p:cTn>
                                  </p:par>
                                  <p:par>
                                    <p:cTn id="74" presetID="32" presetClass="emph" presetSubtype="0" repeatCount="indefinite" fill="hold" nodeType="withEffect">
                                      <p:stCondLst>
                                        <p:cond delay="700"/>
                                      </p:stCondLst>
                                      <p:childTnLst>
                                        <p:animRot by="120000">
                                          <p:cBhvr>
                                            <p:cTn id="75" dur="130" fill="hold">
                                              <p:stCondLst>
                                                <p:cond delay="0"/>
                                              </p:stCondLst>
                                            </p:cTn>
                                            <p:tgtEl>
                                              <p:spTgt spid="2099"/>
                                            </p:tgtEl>
                                            <p:attrNameLst>
                                              <p:attrName>r</p:attrName>
                                            </p:attrNameLst>
                                          </p:cBhvr>
                                        </p:animRot>
                                        <p:animRot by="-240000">
                                          <p:cBhvr>
                                            <p:cTn id="76" dur="260" fill="hold">
                                              <p:stCondLst>
                                                <p:cond delay="260"/>
                                              </p:stCondLst>
                                            </p:cTn>
                                            <p:tgtEl>
                                              <p:spTgt spid="2099"/>
                                            </p:tgtEl>
                                            <p:attrNameLst>
                                              <p:attrName>r</p:attrName>
                                            </p:attrNameLst>
                                          </p:cBhvr>
                                        </p:animRot>
                                        <p:animRot by="240000">
                                          <p:cBhvr>
                                            <p:cTn id="77" dur="260" fill="hold">
                                              <p:stCondLst>
                                                <p:cond delay="520"/>
                                              </p:stCondLst>
                                            </p:cTn>
                                            <p:tgtEl>
                                              <p:spTgt spid="2099"/>
                                            </p:tgtEl>
                                            <p:attrNameLst>
                                              <p:attrName>r</p:attrName>
                                            </p:attrNameLst>
                                          </p:cBhvr>
                                        </p:animRot>
                                        <p:animRot by="-240000">
                                          <p:cBhvr>
                                            <p:cTn id="78" dur="260" fill="hold">
                                              <p:stCondLst>
                                                <p:cond delay="780"/>
                                              </p:stCondLst>
                                            </p:cTn>
                                            <p:tgtEl>
                                              <p:spTgt spid="2099"/>
                                            </p:tgtEl>
                                            <p:attrNameLst>
                                              <p:attrName>r</p:attrName>
                                            </p:attrNameLst>
                                          </p:cBhvr>
                                        </p:animRot>
                                        <p:animRot by="120000">
                                          <p:cBhvr>
                                            <p:cTn id="79" dur="260" fill="hold">
                                              <p:stCondLst>
                                                <p:cond delay="1040"/>
                                              </p:stCondLst>
                                            </p:cTn>
                                            <p:tgtEl>
                                              <p:spTgt spid="2099"/>
                                            </p:tgtEl>
                                            <p:attrNameLst>
                                              <p:attrName>r</p:attrName>
                                            </p:attrNameLst>
                                          </p:cBhvr>
                                        </p:animRot>
                                      </p:childTnLst>
                                    </p:cTn>
                                  </p:par>
                                </p:childTnLst>
                              </p:cTn>
                            </p:par>
                            <p:par>
                              <p:cTn id="80" fill="hold">
                                <p:stCondLst>
                                  <p:cond delay="2000"/>
                                </p:stCondLst>
                                <p:childTnLst>
                                  <p:par>
                                    <p:cTn id="81" presetID="2" presetClass="entr" presetSubtype="1" accel="32000" fill="hold" grpId="0" nodeType="afterEffect" p14:presetBounceEnd="63000">
                                      <p:stCondLst>
                                        <p:cond delay="0"/>
                                      </p:stCondLst>
                                      <p:iterate type="lt">
                                        <p:tmPct val="10000"/>
                                      </p:iterate>
                                      <p:childTnLst>
                                        <p:set>
                                          <p:cBhvr>
                                            <p:cTn id="82" dur="1" fill="hold">
                                              <p:stCondLst>
                                                <p:cond delay="0"/>
                                              </p:stCondLst>
                                            </p:cTn>
                                            <p:tgtEl>
                                              <p:spTgt spid="84"/>
                                            </p:tgtEl>
                                            <p:attrNameLst>
                                              <p:attrName>style.visibility</p:attrName>
                                            </p:attrNameLst>
                                          </p:cBhvr>
                                          <p:to>
                                            <p:strVal val="visible"/>
                                          </p:to>
                                        </p:set>
                                        <p:anim calcmode="lin" valueType="num" p14:bounceEnd="63000">
                                          <p:cBhvr additive="base">
                                            <p:cTn id="83" dur="1000" fill="hold"/>
                                            <p:tgtEl>
                                              <p:spTgt spid="84"/>
                                            </p:tgtEl>
                                            <p:attrNameLst>
                                              <p:attrName>ppt_x</p:attrName>
                                            </p:attrNameLst>
                                          </p:cBhvr>
                                          <p:tavLst>
                                            <p:tav tm="0">
                                              <p:val>
                                                <p:strVal val="#ppt_x"/>
                                              </p:val>
                                            </p:tav>
                                            <p:tav tm="100000">
                                              <p:val>
                                                <p:strVal val="#ppt_x"/>
                                              </p:val>
                                            </p:tav>
                                          </p:tavLst>
                                        </p:anim>
                                        <p:anim calcmode="lin" valueType="num" p14:bounceEnd="63000">
                                          <p:cBhvr additive="base">
                                            <p:cTn id="84" dur="1000" fill="hold"/>
                                            <p:tgtEl>
                                              <p:spTgt spid="84"/>
                                            </p:tgtEl>
                                            <p:attrNameLst>
                                              <p:attrName>ppt_y</p:attrName>
                                            </p:attrNameLst>
                                          </p:cBhvr>
                                          <p:tavLst>
                                            <p:tav tm="0">
                                              <p:val>
                                                <p:strVal val="0-#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87"/>
                                            </p:tgtEl>
                                            <p:attrNameLst>
                                              <p:attrName>style.visibility</p:attrName>
                                            </p:attrNameLst>
                                          </p:cBhvr>
                                          <p:to>
                                            <p:strVal val="visible"/>
                                          </p:to>
                                        </p:set>
                                        <p:animEffect transition="in" filter="fade">
                                          <p:cBhvr>
                                            <p:cTn id="89" dur="500"/>
                                            <p:tgtEl>
                                              <p:spTgt spid="87"/>
                                            </p:tgtEl>
                                          </p:cBhvr>
                                        </p:animEffect>
                                      </p:childTnLst>
                                    </p:cTn>
                                  </p:par>
                                  <p:par>
                                    <p:cTn id="90" presetID="31"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 calcmode="lin" valueType="num">
                                          <p:cBhvr>
                                            <p:cTn id="92" dur="1000" fill="hold"/>
                                            <p:tgtEl>
                                              <p:spTgt spid="4"/>
                                            </p:tgtEl>
                                            <p:attrNameLst>
                                              <p:attrName>ppt_w</p:attrName>
                                            </p:attrNameLst>
                                          </p:cBhvr>
                                          <p:tavLst>
                                            <p:tav tm="0">
                                              <p:val>
                                                <p:fltVal val="0"/>
                                              </p:val>
                                            </p:tav>
                                            <p:tav tm="100000">
                                              <p:val>
                                                <p:strVal val="#ppt_w"/>
                                              </p:val>
                                            </p:tav>
                                          </p:tavLst>
                                        </p:anim>
                                        <p:anim calcmode="lin" valueType="num">
                                          <p:cBhvr>
                                            <p:cTn id="93" dur="1000" fill="hold"/>
                                            <p:tgtEl>
                                              <p:spTgt spid="4"/>
                                            </p:tgtEl>
                                            <p:attrNameLst>
                                              <p:attrName>ppt_h</p:attrName>
                                            </p:attrNameLst>
                                          </p:cBhvr>
                                          <p:tavLst>
                                            <p:tav tm="0">
                                              <p:val>
                                                <p:fltVal val="0"/>
                                              </p:val>
                                            </p:tav>
                                            <p:tav tm="100000">
                                              <p:val>
                                                <p:strVal val="#ppt_h"/>
                                              </p:val>
                                            </p:tav>
                                          </p:tavLst>
                                        </p:anim>
                                        <p:anim calcmode="lin" valueType="num">
                                          <p:cBhvr>
                                            <p:cTn id="94" dur="1000" fill="hold"/>
                                            <p:tgtEl>
                                              <p:spTgt spid="4"/>
                                            </p:tgtEl>
                                            <p:attrNameLst>
                                              <p:attrName>style.rotation</p:attrName>
                                            </p:attrNameLst>
                                          </p:cBhvr>
                                          <p:tavLst>
                                            <p:tav tm="0">
                                              <p:val>
                                                <p:fltVal val="90"/>
                                              </p:val>
                                            </p:tav>
                                            <p:tav tm="100000">
                                              <p:val>
                                                <p:fltVal val="0"/>
                                              </p:val>
                                            </p:tav>
                                          </p:tavLst>
                                        </p:anim>
                                        <p:animEffect transition="in" filter="fade">
                                          <p:cBhvr>
                                            <p:cTn id="9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116"/>
                                            </p:tgtEl>
                                            <p:attrNameLst>
                                              <p:attrName>style.visibility</p:attrName>
                                            </p:attrNameLst>
                                          </p:cBhvr>
                                          <p:to>
                                            <p:strVal val="visible"/>
                                          </p:to>
                                        </p:set>
                                        <p:animEffect transition="in" filter="fade">
                                          <p:cBhvr>
                                            <p:cTn id="7" dur="2000"/>
                                            <p:tgtEl>
                                              <p:spTgt spid="2116"/>
                                            </p:tgtEl>
                                          </p:cBhvr>
                                        </p:animEffect>
                                        <p:anim calcmode="lin" valueType="num">
                                          <p:cBhvr>
                                            <p:cTn id="8" dur="2000" fill="hold"/>
                                            <p:tgtEl>
                                              <p:spTgt spid="2116"/>
                                            </p:tgtEl>
                                            <p:attrNameLst>
                                              <p:attrName>ppt_w</p:attrName>
                                            </p:attrNameLst>
                                          </p:cBhvr>
                                          <p:tavLst>
                                            <p:tav tm="0" fmla="#ppt_w*sin(2.5*pi*$)">
                                              <p:val>
                                                <p:fltVal val="0"/>
                                              </p:val>
                                            </p:tav>
                                            <p:tav tm="100000">
                                              <p:val>
                                                <p:fltVal val="1"/>
                                              </p:val>
                                            </p:tav>
                                          </p:tavLst>
                                        </p:anim>
                                        <p:anim calcmode="lin" valueType="num">
                                          <p:cBhvr>
                                            <p:cTn id="9" dur="2000" fill="hold"/>
                                            <p:tgtEl>
                                              <p:spTgt spid="211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20"/>
                                            </p:tgtEl>
                                            <p:attrNameLst>
                                              <p:attrName>style.visibility</p:attrName>
                                            </p:attrNameLst>
                                          </p:cBhvr>
                                          <p:to>
                                            <p:strVal val="visible"/>
                                          </p:to>
                                        </p:set>
                                        <p:animEffect transition="in" filter="fade">
                                          <p:cBhvr>
                                            <p:cTn id="12" dur="2000"/>
                                            <p:tgtEl>
                                              <p:spTgt spid="2120"/>
                                            </p:tgtEl>
                                          </p:cBhvr>
                                        </p:animEffect>
                                        <p:anim calcmode="lin" valueType="num">
                                          <p:cBhvr>
                                            <p:cTn id="13" dur="2000" fill="hold"/>
                                            <p:tgtEl>
                                              <p:spTgt spid="2120"/>
                                            </p:tgtEl>
                                            <p:attrNameLst>
                                              <p:attrName>ppt_w</p:attrName>
                                            </p:attrNameLst>
                                          </p:cBhvr>
                                          <p:tavLst>
                                            <p:tav tm="0" fmla="#ppt_w*sin(2.5*pi*$)">
                                              <p:val>
                                                <p:fltVal val="0"/>
                                              </p:val>
                                            </p:tav>
                                            <p:tav tm="100000">
                                              <p:val>
                                                <p:fltVal val="1"/>
                                              </p:val>
                                            </p:tav>
                                          </p:tavLst>
                                        </p:anim>
                                        <p:anim calcmode="lin" valueType="num">
                                          <p:cBhvr>
                                            <p:cTn id="14" dur="2000" fill="hold"/>
                                            <p:tgtEl>
                                              <p:spTgt spid="2120"/>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2000"/>
                                            <p:tgtEl>
                                              <p:spTgt spid="74"/>
                                            </p:tgtEl>
                                          </p:cBhvr>
                                        </p:animEffect>
                                        <p:anim calcmode="lin" valueType="num">
                                          <p:cBhvr>
                                            <p:cTn id="18" dur="2000" fill="hold"/>
                                            <p:tgtEl>
                                              <p:spTgt spid="74"/>
                                            </p:tgtEl>
                                            <p:attrNameLst>
                                              <p:attrName>ppt_w</p:attrName>
                                            </p:attrNameLst>
                                          </p:cBhvr>
                                          <p:tavLst>
                                            <p:tav tm="0" fmla="#ppt_w*sin(2.5*pi*$)">
                                              <p:val>
                                                <p:fltVal val="0"/>
                                              </p:val>
                                            </p:tav>
                                            <p:tav tm="100000">
                                              <p:val>
                                                <p:fltVal val="1"/>
                                              </p:val>
                                            </p:tav>
                                          </p:tavLst>
                                        </p:anim>
                                        <p:anim calcmode="lin" valueType="num">
                                          <p:cBhvr>
                                            <p:cTn id="19" dur="2000" fill="hold"/>
                                            <p:tgtEl>
                                              <p:spTgt spid="74"/>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2000"/>
                                            <p:tgtEl>
                                              <p:spTgt spid="78"/>
                                            </p:tgtEl>
                                          </p:cBhvr>
                                        </p:animEffect>
                                        <p:anim calcmode="lin" valueType="num">
                                          <p:cBhvr>
                                            <p:cTn id="23" dur="2000" fill="hold"/>
                                            <p:tgtEl>
                                              <p:spTgt spid="78"/>
                                            </p:tgtEl>
                                            <p:attrNameLst>
                                              <p:attrName>ppt_w</p:attrName>
                                            </p:attrNameLst>
                                          </p:cBhvr>
                                          <p:tavLst>
                                            <p:tav tm="0" fmla="#ppt_w*sin(2.5*pi*$)">
                                              <p:val>
                                                <p:fltVal val="0"/>
                                              </p:val>
                                            </p:tav>
                                            <p:tav tm="100000">
                                              <p:val>
                                                <p:fltVal val="1"/>
                                              </p:val>
                                            </p:tav>
                                          </p:tavLst>
                                        </p:anim>
                                        <p:anim calcmode="lin" valueType="num">
                                          <p:cBhvr>
                                            <p:cTn id="24" dur="2000" fill="hold"/>
                                            <p:tgtEl>
                                              <p:spTgt spid="78"/>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2124"/>
                                            </p:tgtEl>
                                            <p:attrNameLst>
                                              <p:attrName>style.visibility</p:attrName>
                                            </p:attrNameLst>
                                          </p:cBhvr>
                                          <p:to>
                                            <p:strVal val="visible"/>
                                          </p:to>
                                        </p:set>
                                        <p:animEffect transition="in" filter="fade">
                                          <p:cBhvr>
                                            <p:cTn id="27" dur="2000"/>
                                            <p:tgtEl>
                                              <p:spTgt spid="2124"/>
                                            </p:tgtEl>
                                          </p:cBhvr>
                                        </p:animEffect>
                                        <p:anim calcmode="lin" valueType="num">
                                          <p:cBhvr>
                                            <p:cTn id="28" dur="2000" fill="hold"/>
                                            <p:tgtEl>
                                              <p:spTgt spid="2124"/>
                                            </p:tgtEl>
                                            <p:attrNameLst>
                                              <p:attrName>ppt_w</p:attrName>
                                            </p:attrNameLst>
                                          </p:cBhvr>
                                          <p:tavLst>
                                            <p:tav tm="0" fmla="#ppt_w*sin(2.5*pi*$)">
                                              <p:val>
                                                <p:fltVal val="0"/>
                                              </p:val>
                                            </p:tav>
                                            <p:tav tm="100000">
                                              <p:val>
                                                <p:fltVal val="1"/>
                                              </p:val>
                                            </p:tav>
                                          </p:tavLst>
                                        </p:anim>
                                        <p:anim calcmode="lin" valueType="num">
                                          <p:cBhvr>
                                            <p:cTn id="29" dur="2000" fill="hold"/>
                                            <p:tgtEl>
                                              <p:spTgt spid="2124"/>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2000"/>
                                            <p:tgtEl>
                                              <p:spTgt spid="66"/>
                                            </p:tgtEl>
                                          </p:cBhvr>
                                        </p:animEffect>
                                        <p:anim calcmode="lin" valueType="num">
                                          <p:cBhvr>
                                            <p:cTn id="33" dur="2000" fill="hold"/>
                                            <p:tgtEl>
                                              <p:spTgt spid="66"/>
                                            </p:tgtEl>
                                            <p:attrNameLst>
                                              <p:attrName>ppt_w</p:attrName>
                                            </p:attrNameLst>
                                          </p:cBhvr>
                                          <p:tavLst>
                                            <p:tav tm="0" fmla="#ppt_w*sin(2.5*pi*$)">
                                              <p:val>
                                                <p:fltVal val="0"/>
                                              </p:val>
                                            </p:tav>
                                            <p:tav tm="100000">
                                              <p:val>
                                                <p:fltVal val="1"/>
                                              </p:val>
                                            </p:tav>
                                          </p:tavLst>
                                        </p:anim>
                                        <p:anim calcmode="lin" valueType="num">
                                          <p:cBhvr>
                                            <p:cTn id="34" dur="2000" fill="hold"/>
                                            <p:tgtEl>
                                              <p:spTgt spid="66"/>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2000"/>
                                            <p:tgtEl>
                                              <p:spTgt spid="70"/>
                                            </p:tgtEl>
                                          </p:cBhvr>
                                        </p:animEffect>
                                        <p:anim calcmode="lin" valueType="num">
                                          <p:cBhvr>
                                            <p:cTn id="38" dur="2000" fill="hold"/>
                                            <p:tgtEl>
                                              <p:spTgt spid="70"/>
                                            </p:tgtEl>
                                            <p:attrNameLst>
                                              <p:attrName>ppt_w</p:attrName>
                                            </p:attrNameLst>
                                          </p:cBhvr>
                                          <p:tavLst>
                                            <p:tav tm="0" fmla="#ppt_w*sin(2.5*pi*$)">
                                              <p:val>
                                                <p:fltVal val="0"/>
                                              </p:val>
                                            </p:tav>
                                            <p:tav tm="100000">
                                              <p:val>
                                                <p:fltVal val="1"/>
                                              </p:val>
                                            </p:tav>
                                          </p:tavLst>
                                        </p:anim>
                                        <p:anim calcmode="lin" valueType="num">
                                          <p:cBhvr>
                                            <p:cTn id="39" dur="2000" fill="hold"/>
                                            <p:tgtEl>
                                              <p:spTgt spid="70"/>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2128"/>
                                            </p:tgtEl>
                                            <p:attrNameLst>
                                              <p:attrName>style.visibility</p:attrName>
                                            </p:attrNameLst>
                                          </p:cBhvr>
                                          <p:to>
                                            <p:strVal val="visible"/>
                                          </p:to>
                                        </p:set>
                                        <p:animEffect transition="in" filter="fade">
                                          <p:cBhvr>
                                            <p:cTn id="42" dur="2000"/>
                                            <p:tgtEl>
                                              <p:spTgt spid="2128"/>
                                            </p:tgtEl>
                                          </p:cBhvr>
                                        </p:animEffect>
                                        <p:anim calcmode="lin" valueType="num">
                                          <p:cBhvr>
                                            <p:cTn id="43" dur="2000" fill="hold"/>
                                            <p:tgtEl>
                                              <p:spTgt spid="2128"/>
                                            </p:tgtEl>
                                            <p:attrNameLst>
                                              <p:attrName>ppt_w</p:attrName>
                                            </p:attrNameLst>
                                          </p:cBhvr>
                                          <p:tavLst>
                                            <p:tav tm="0" fmla="#ppt_w*sin(2.5*pi*$)">
                                              <p:val>
                                                <p:fltVal val="0"/>
                                              </p:val>
                                            </p:tav>
                                            <p:tav tm="100000">
                                              <p:val>
                                                <p:fltVal val="1"/>
                                              </p:val>
                                            </p:tav>
                                          </p:tavLst>
                                        </p:anim>
                                        <p:anim calcmode="lin" valueType="num">
                                          <p:cBhvr>
                                            <p:cTn id="44" dur="2000" fill="hold"/>
                                            <p:tgtEl>
                                              <p:spTgt spid="2128"/>
                                            </p:tgtEl>
                                            <p:attrNameLst>
                                              <p:attrName>ppt_h</p:attrName>
                                            </p:attrNameLst>
                                          </p:cBhvr>
                                          <p:tavLst>
                                            <p:tav tm="0">
                                              <p:val>
                                                <p:strVal val="#ppt_h"/>
                                              </p:val>
                                            </p:tav>
                                            <p:tav tm="100000">
                                              <p:val>
                                                <p:strVal val="#ppt_h"/>
                                              </p:val>
                                            </p:tav>
                                          </p:tavLst>
                                        </p:anim>
                                      </p:childTnLst>
                                    </p:cTn>
                                  </p:par>
                                  <p:par>
                                    <p:cTn id="45" presetID="45" presetClass="entr" presetSubtype="0" fill="hold" nodeType="withEffect">
                                      <p:stCondLst>
                                        <p:cond delay="0"/>
                                      </p:stCondLst>
                                      <p:childTnLst>
                                        <p:set>
                                          <p:cBhvr>
                                            <p:cTn id="46" dur="1" fill="hold">
                                              <p:stCondLst>
                                                <p:cond delay="0"/>
                                              </p:stCondLst>
                                            </p:cTn>
                                            <p:tgtEl>
                                              <p:spTgt spid="2132"/>
                                            </p:tgtEl>
                                            <p:attrNameLst>
                                              <p:attrName>style.visibility</p:attrName>
                                            </p:attrNameLst>
                                          </p:cBhvr>
                                          <p:to>
                                            <p:strVal val="visible"/>
                                          </p:to>
                                        </p:set>
                                        <p:animEffect transition="in" filter="fade">
                                          <p:cBhvr>
                                            <p:cTn id="47" dur="2000"/>
                                            <p:tgtEl>
                                              <p:spTgt spid="2132"/>
                                            </p:tgtEl>
                                          </p:cBhvr>
                                        </p:animEffect>
                                        <p:anim calcmode="lin" valueType="num">
                                          <p:cBhvr>
                                            <p:cTn id="48" dur="2000" fill="hold"/>
                                            <p:tgtEl>
                                              <p:spTgt spid="2132"/>
                                            </p:tgtEl>
                                            <p:attrNameLst>
                                              <p:attrName>ppt_w</p:attrName>
                                            </p:attrNameLst>
                                          </p:cBhvr>
                                          <p:tavLst>
                                            <p:tav tm="0" fmla="#ppt_w*sin(2.5*pi*$)">
                                              <p:val>
                                                <p:fltVal val="0"/>
                                              </p:val>
                                            </p:tav>
                                            <p:tav tm="100000">
                                              <p:val>
                                                <p:fltVal val="1"/>
                                              </p:val>
                                            </p:tav>
                                          </p:tavLst>
                                        </p:anim>
                                        <p:anim calcmode="lin" valueType="num">
                                          <p:cBhvr>
                                            <p:cTn id="49" dur="2000" fill="hold"/>
                                            <p:tgtEl>
                                              <p:spTgt spid="2132"/>
                                            </p:tgtEl>
                                            <p:attrNameLst>
                                              <p:attrName>ppt_h</p:attrName>
                                            </p:attrNameLst>
                                          </p:cBhvr>
                                          <p:tavLst>
                                            <p:tav tm="0">
                                              <p:val>
                                                <p:strVal val="#ppt_h"/>
                                              </p:val>
                                            </p:tav>
                                            <p:tav tm="100000">
                                              <p:val>
                                                <p:strVal val="#ppt_h"/>
                                              </p:val>
                                            </p:tav>
                                          </p:tavLst>
                                        </p:anim>
                                      </p:childTnLst>
                                    </p:cTn>
                                  </p:par>
                                  <p:par>
                                    <p:cTn id="50" presetID="2" presetClass="entr" presetSubtype="4" accel="47000" fill="hold" nodeType="withEffect">
                                      <p:stCondLst>
                                        <p:cond delay="0"/>
                                      </p:stCondLst>
                                      <p:childTnLst>
                                        <p:set>
                                          <p:cBhvr>
                                            <p:cTn id="51" dur="1" fill="hold">
                                              <p:stCondLst>
                                                <p:cond delay="0"/>
                                              </p:stCondLst>
                                            </p:cTn>
                                            <p:tgtEl>
                                              <p:spTgt spid="2075"/>
                                            </p:tgtEl>
                                            <p:attrNameLst>
                                              <p:attrName>style.visibility</p:attrName>
                                            </p:attrNameLst>
                                          </p:cBhvr>
                                          <p:to>
                                            <p:strVal val="visible"/>
                                          </p:to>
                                        </p:set>
                                        <p:anim calcmode="lin" valueType="num">
                                          <p:cBhvr additive="base">
                                            <p:cTn id="52" dur="1500" fill="hold"/>
                                            <p:tgtEl>
                                              <p:spTgt spid="2075"/>
                                            </p:tgtEl>
                                            <p:attrNameLst>
                                              <p:attrName>ppt_x</p:attrName>
                                            </p:attrNameLst>
                                          </p:cBhvr>
                                          <p:tavLst>
                                            <p:tav tm="0">
                                              <p:val>
                                                <p:strVal val="#ppt_x"/>
                                              </p:val>
                                            </p:tav>
                                            <p:tav tm="100000">
                                              <p:val>
                                                <p:strVal val="#ppt_x"/>
                                              </p:val>
                                            </p:tav>
                                          </p:tavLst>
                                        </p:anim>
                                        <p:anim calcmode="lin" valueType="num">
                                          <p:cBhvr additive="base">
                                            <p:cTn id="53" dur="1500" fill="hold"/>
                                            <p:tgtEl>
                                              <p:spTgt spid="2075"/>
                                            </p:tgtEl>
                                            <p:attrNameLst>
                                              <p:attrName>ppt_y</p:attrName>
                                            </p:attrNameLst>
                                          </p:cBhvr>
                                          <p:tavLst>
                                            <p:tav tm="0">
                                              <p:val>
                                                <p:strVal val="1+#ppt_h/2"/>
                                              </p:val>
                                            </p:tav>
                                            <p:tav tm="100000">
                                              <p:val>
                                                <p:strVal val="#ppt_y"/>
                                              </p:val>
                                            </p:tav>
                                          </p:tavLst>
                                        </p:anim>
                                      </p:childTnLst>
                                    </p:cTn>
                                  </p:par>
                                  <p:par>
                                    <p:cTn id="54" presetID="32" presetClass="emph" presetSubtype="0" repeatCount="indefinite" fill="hold" nodeType="withEffect">
                                      <p:stCondLst>
                                        <p:cond delay="0"/>
                                      </p:stCondLst>
                                      <p:childTnLst>
                                        <p:animRot by="120000">
                                          <p:cBhvr>
                                            <p:cTn id="55" dur="150" fill="hold">
                                              <p:stCondLst>
                                                <p:cond delay="0"/>
                                              </p:stCondLst>
                                            </p:cTn>
                                            <p:tgtEl>
                                              <p:spTgt spid="2075"/>
                                            </p:tgtEl>
                                            <p:attrNameLst>
                                              <p:attrName>r</p:attrName>
                                            </p:attrNameLst>
                                          </p:cBhvr>
                                        </p:animRot>
                                        <p:animRot by="-240000">
                                          <p:cBhvr>
                                            <p:cTn id="56" dur="300" fill="hold">
                                              <p:stCondLst>
                                                <p:cond delay="300"/>
                                              </p:stCondLst>
                                            </p:cTn>
                                            <p:tgtEl>
                                              <p:spTgt spid="2075"/>
                                            </p:tgtEl>
                                            <p:attrNameLst>
                                              <p:attrName>r</p:attrName>
                                            </p:attrNameLst>
                                          </p:cBhvr>
                                        </p:animRot>
                                        <p:animRot by="240000">
                                          <p:cBhvr>
                                            <p:cTn id="57" dur="300" fill="hold">
                                              <p:stCondLst>
                                                <p:cond delay="600"/>
                                              </p:stCondLst>
                                            </p:cTn>
                                            <p:tgtEl>
                                              <p:spTgt spid="2075"/>
                                            </p:tgtEl>
                                            <p:attrNameLst>
                                              <p:attrName>r</p:attrName>
                                            </p:attrNameLst>
                                          </p:cBhvr>
                                        </p:animRot>
                                        <p:animRot by="-240000">
                                          <p:cBhvr>
                                            <p:cTn id="58" dur="300" fill="hold">
                                              <p:stCondLst>
                                                <p:cond delay="900"/>
                                              </p:stCondLst>
                                            </p:cTn>
                                            <p:tgtEl>
                                              <p:spTgt spid="2075"/>
                                            </p:tgtEl>
                                            <p:attrNameLst>
                                              <p:attrName>r</p:attrName>
                                            </p:attrNameLst>
                                          </p:cBhvr>
                                        </p:animRot>
                                        <p:animRot by="120000">
                                          <p:cBhvr>
                                            <p:cTn id="59" dur="300" fill="hold">
                                              <p:stCondLst>
                                                <p:cond delay="1200"/>
                                              </p:stCondLst>
                                            </p:cTn>
                                            <p:tgtEl>
                                              <p:spTgt spid="2075"/>
                                            </p:tgtEl>
                                            <p:attrNameLst>
                                              <p:attrName>r</p:attrName>
                                            </p:attrNameLst>
                                          </p:cBhvr>
                                        </p:animRot>
                                      </p:childTnLst>
                                    </p:cTn>
                                  </p:par>
                                  <p:par>
                                    <p:cTn id="60" presetID="2" presetClass="entr" presetSubtype="4" accel="47000" fill="hold" nodeType="withEffect">
                                      <p:stCondLst>
                                        <p:cond delay="300"/>
                                      </p:stCondLst>
                                      <p:childTnLst>
                                        <p:set>
                                          <p:cBhvr>
                                            <p:cTn id="61" dur="1" fill="hold">
                                              <p:stCondLst>
                                                <p:cond delay="0"/>
                                              </p:stCondLst>
                                            </p:cTn>
                                            <p:tgtEl>
                                              <p:spTgt spid="2087"/>
                                            </p:tgtEl>
                                            <p:attrNameLst>
                                              <p:attrName>style.visibility</p:attrName>
                                            </p:attrNameLst>
                                          </p:cBhvr>
                                          <p:to>
                                            <p:strVal val="visible"/>
                                          </p:to>
                                        </p:set>
                                        <p:anim calcmode="lin" valueType="num">
                                          <p:cBhvr additive="base">
                                            <p:cTn id="62" dur="1000" fill="hold"/>
                                            <p:tgtEl>
                                              <p:spTgt spid="2087"/>
                                            </p:tgtEl>
                                            <p:attrNameLst>
                                              <p:attrName>ppt_x</p:attrName>
                                            </p:attrNameLst>
                                          </p:cBhvr>
                                          <p:tavLst>
                                            <p:tav tm="0">
                                              <p:val>
                                                <p:strVal val="#ppt_x"/>
                                              </p:val>
                                            </p:tav>
                                            <p:tav tm="100000">
                                              <p:val>
                                                <p:strVal val="#ppt_x"/>
                                              </p:val>
                                            </p:tav>
                                          </p:tavLst>
                                        </p:anim>
                                        <p:anim calcmode="lin" valueType="num">
                                          <p:cBhvr additive="base">
                                            <p:cTn id="63" dur="1000" fill="hold"/>
                                            <p:tgtEl>
                                              <p:spTgt spid="2087"/>
                                            </p:tgtEl>
                                            <p:attrNameLst>
                                              <p:attrName>ppt_y</p:attrName>
                                            </p:attrNameLst>
                                          </p:cBhvr>
                                          <p:tavLst>
                                            <p:tav tm="0">
                                              <p:val>
                                                <p:strVal val="1+#ppt_h/2"/>
                                              </p:val>
                                            </p:tav>
                                            <p:tav tm="100000">
                                              <p:val>
                                                <p:strVal val="#ppt_y"/>
                                              </p:val>
                                            </p:tav>
                                          </p:tavLst>
                                        </p:anim>
                                      </p:childTnLst>
                                    </p:cTn>
                                  </p:par>
                                  <p:par>
                                    <p:cTn id="64" presetID="32" presetClass="emph" presetSubtype="0" repeatCount="indefinite" fill="hold" nodeType="withEffect">
                                      <p:stCondLst>
                                        <p:cond delay="400"/>
                                      </p:stCondLst>
                                      <p:childTnLst>
                                        <p:animRot by="120000">
                                          <p:cBhvr>
                                            <p:cTn id="65" dur="100" fill="hold">
                                              <p:stCondLst>
                                                <p:cond delay="0"/>
                                              </p:stCondLst>
                                            </p:cTn>
                                            <p:tgtEl>
                                              <p:spTgt spid="2087"/>
                                            </p:tgtEl>
                                            <p:attrNameLst>
                                              <p:attrName>r</p:attrName>
                                            </p:attrNameLst>
                                          </p:cBhvr>
                                        </p:animRot>
                                        <p:animRot by="-240000">
                                          <p:cBhvr>
                                            <p:cTn id="66" dur="200" fill="hold">
                                              <p:stCondLst>
                                                <p:cond delay="200"/>
                                              </p:stCondLst>
                                            </p:cTn>
                                            <p:tgtEl>
                                              <p:spTgt spid="2087"/>
                                            </p:tgtEl>
                                            <p:attrNameLst>
                                              <p:attrName>r</p:attrName>
                                            </p:attrNameLst>
                                          </p:cBhvr>
                                        </p:animRot>
                                        <p:animRot by="240000">
                                          <p:cBhvr>
                                            <p:cTn id="67" dur="200" fill="hold">
                                              <p:stCondLst>
                                                <p:cond delay="400"/>
                                              </p:stCondLst>
                                            </p:cTn>
                                            <p:tgtEl>
                                              <p:spTgt spid="2087"/>
                                            </p:tgtEl>
                                            <p:attrNameLst>
                                              <p:attrName>r</p:attrName>
                                            </p:attrNameLst>
                                          </p:cBhvr>
                                        </p:animRot>
                                        <p:animRot by="-240000">
                                          <p:cBhvr>
                                            <p:cTn id="68" dur="200" fill="hold">
                                              <p:stCondLst>
                                                <p:cond delay="600"/>
                                              </p:stCondLst>
                                            </p:cTn>
                                            <p:tgtEl>
                                              <p:spTgt spid="2087"/>
                                            </p:tgtEl>
                                            <p:attrNameLst>
                                              <p:attrName>r</p:attrName>
                                            </p:attrNameLst>
                                          </p:cBhvr>
                                        </p:animRot>
                                        <p:animRot by="120000">
                                          <p:cBhvr>
                                            <p:cTn id="69" dur="200" fill="hold">
                                              <p:stCondLst>
                                                <p:cond delay="800"/>
                                              </p:stCondLst>
                                            </p:cTn>
                                            <p:tgtEl>
                                              <p:spTgt spid="2087"/>
                                            </p:tgtEl>
                                            <p:attrNameLst>
                                              <p:attrName>r</p:attrName>
                                            </p:attrNameLst>
                                          </p:cBhvr>
                                        </p:animRot>
                                      </p:childTnLst>
                                    </p:cTn>
                                  </p:par>
                                  <p:par>
                                    <p:cTn id="70" presetID="2" presetClass="entr" presetSubtype="4" accel="47000" fill="hold" nodeType="withEffect">
                                      <p:stCondLst>
                                        <p:cond delay="600"/>
                                      </p:stCondLst>
                                      <p:childTnLst>
                                        <p:set>
                                          <p:cBhvr>
                                            <p:cTn id="71" dur="1" fill="hold">
                                              <p:stCondLst>
                                                <p:cond delay="0"/>
                                              </p:stCondLst>
                                            </p:cTn>
                                            <p:tgtEl>
                                              <p:spTgt spid="2099"/>
                                            </p:tgtEl>
                                            <p:attrNameLst>
                                              <p:attrName>style.visibility</p:attrName>
                                            </p:attrNameLst>
                                          </p:cBhvr>
                                          <p:to>
                                            <p:strVal val="visible"/>
                                          </p:to>
                                        </p:set>
                                        <p:anim calcmode="lin" valueType="num">
                                          <p:cBhvr additive="base">
                                            <p:cTn id="72" dur="1300" fill="hold"/>
                                            <p:tgtEl>
                                              <p:spTgt spid="2099"/>
                                            </p:tgtEl>
                                            <p:attrNameLst>
                                              <p:attrName>ppt_x</p:attrName>
                                            </p:attrNameLst>
                                          </p:cBhvr>
                                          <p:tavLst>
                                            <p:tav tm="0">
                                              <p:val>
                                                <p:strVal val="#ppt_x"/>
                                              </p:val>
                                            </p:tav>
                                            <p:tav tm="100000">
                                              <p:val>
                                                <p:strVal val="#ppt_x"/>
                                              </p:val>
                                            </p:tav>
                                          </p:tavLst>
                                        </p:anim>
                                        <p:anim calcmode="lin" valueType="num">
                                          <p:cBhvr additive="base">
                                            <p:cTn id="73" dur="1300" fill="hold"/>
                                            <p:tgtEl>
                                              <p:spTgt spid="2099"/>
                                            </p:tgtEl>
                                            <p:attrNameLst>
                                              <p:attrName>ppt_y</p:attrName>
                                            </p:attrNameLst>
                                          </p:cBhvr>
                                          <p:tavLst>
                                            <p:tav tm="0">
                                              <p:val>
                                                <p:strVal val="1+#ppt_h/2"/>
                                              </p:val>
                                            </p:tav>
                                            <p:tav tm="100000">
                                              <p:val>
                                                <p:strVal val="#ppt_y"/>
                                              </p:val>
                                            </p:tav>
                                          </p:tavLst>
                                        </p:anim>
                                      </p:childTnLst>
                                    </p:cTn>
                                  </p:par>
                                  <p:par>
                                    <p:cTn id="74" presetID="32" presetClass="emph" presetSubtype="0" repeatCount="indefinite" fill="hold" nodeType="withEffect">
                                      <p:stCondLst>
                                        <p:cond delay="700"/>
                                      </p:stCondLst>
                                      <p:childTnLst>
                                        <p:animRot by="120000">
                                          <p:cBhvr>
                                            <p:cTn id="75" dur="130" fill="hold">
                                              <p:stCondLst>
                                                <p:cond delay="0"/>
                                              </p:stCondLst>
                                            </p:cTn>
                                            <p:tgtEl>
                                              <p:spTgt spid="2099"/>
                                            </p:tgtEl>
                                            <p:attrNameLst>
                                              <p:attrName>r</p:attrName>
                                            </p:attrNameLst>
                                          </p:cBhvr>
                                        </p:animRot>
                                        <p:animRot by="-240000">
                                          <p:cBhvr>
                                            <p:cTn id="76" dur="260" fill="hold">
                                              <p:stCondLst>
                                                <p:cond delay="260"/>
                                              </p:stCondLst>
                                            </p:cTn>
                                            <p:tgtEl>
                                              <p:spTgt spid="2099"/>
                                            </p:tgtEl>
                                            <p:attrNameLst>
                                              <p:attrName>r</p:attrName>
                                            </p:attrNameLst>
                                          </p:cBhvr>
                                        </p:animRot>
                                        <p:animRot by="240000">
                                          <p:cBhvr>
                                            <p:cTn id="77" dur="260" fill="hold">
                                              <p:stCondLst>
                                                <p:cond delay="520"/>
                                              </p:stCondLst>
                                            </p:cTn>
                                            <p:tgtEl>
                                              <p:spTgt spid="2099"/>
                                            </p:tgtEl>
                                            <p:attrNameLst>
                                              <p:attrName>r</p:attrName>
                                            </p:attrNameLst>
                                          </p:cBhvr>
                                        </p:animRot>
                                        <p:animRot by="-240000">
                                          <p:cBhvr>
                                            <p:cTn id="78" dur="260" fill="hold">
                                              <p:stCondLst>
                                                <p:cond delay="780"/>
                                              </p:stCondLst>
                                            </p:cTn>
                                            <p:tgtEl>
                                              <p:spTgt spid="2099"/>
                                            </p:tgtEl>
                                            <p:attrNameLst>
                                              <p:attrName>r</p:attrName>
                                            </p:attrNameLst>
                                          </p:cBhvr>
                                        </p:animRot>
                                        <p:animRot by="120000">
                                          <p:cBhvr>
                                            <p:cTn id="79" dur="260" fill="hold">
                                              <p:stCondLst>
                                                <p:cond delay="1040"/>
                                              </p:stCondLst>
                                            </p:cTn>
                                            <p:tgtEl>
                                              <p:spTgt spid="2099"/>
                                            </p:tgtEl>
                                            <p:attrNameLst>
                                              <p:attrName>r</p:attrName>
                                            </p:attrNameLst>
                                          </p:cBhvr>
                                        </p:animRot>
                                      </p:childTnLst>
                                    </p:cTn>
                                  </p:par>
                                </p:childTnLst>
                              </p:cTn>
                            </p:par>
                            <p:par>
                              <p:cTn id="80" fill="hold">
                                <p:stCondLst>
                                  <p:cond delay="2000"/>
                                </p:stCondLst>
                                <p:childTnLst>
                                  <p:par>
                                    <p:cTn id="81" presetID="2" presetClass="entr" presetSubtype="1" accel="32000" fill="hold" grpId="0" nodeType="afterEffect">
                                      <p:stCondLst>
                                        <p:cond delay="0"/>
                                      </p:stCondLst>
                                      <p:iterate type="lt">
                                        <p:tmPct val="10000"/>
                                      </p:iterate>
                                      <p:childTnLst>
                                        <p:set>
                                          <p:cBhvr>
                                            <p:cTn id="82" dur="1" fill="hold">
                                              <p:stCondLst>
                                                <p:cond delay="0"/>
                                              </p:stCondLst>
                                            </p:cTn>
                                            <p:tgtEl>
                                              <p:spTgt spid="84"/>
                                            </p:tgtEl>
                                            <p:attrNameLst>
                                              <p:attrName>style.visibility</p:attrName>
                                            </p:attrNameLst>
                                          </p:cBhvr>
                                          <p:to>
                                            <p:strVal val="visible"/>
                                          </p:to>
                                        </p:set>
                                        <p:anim calcmode="lin" valueType="num">
                                          <p:cBhvr additive="base">
                                            <p:cTn id="83" dur="1000" fill="hold"/>
                                            <p:tgtEl>
                                              <p:spTgt spid="84"/>
                                            </p:tgtEl>
                                            <p:attrNameLst>
                                              <p:attrName>ppt_x</p:attrName>
                                            </p:attrNameLst>
                                          </p:cBhvr>
                                          <p:tavLst>
                                            <p:tav tm="0">
                                              <p:val>
                                                <p:strVal val="#ppt_x"/>
                                              </p:val>
                                            </p:tav>
                                            <p:tav tm="100000">
                                              <p:val>
                                                <p:strVal val="#ppt_x"/>
                                              </p:val>
                                            </p:tav>
                                          </p:tavLst>
                                        </p:anim>
                                        <p:anim calcmode="lin" valueType="num">
                                          <p:cBhvr additive="base">
                                            <p:cTn id="84" dur="1000" fill="hold"/>
                                            <p:tgtEl>
                                              <p:spTgt spid="84"/>
                                            </p:tgtEl>
                                            <p:attrNameLst>
                                              <p:attrName>ppt_y</p:attrName>
                                            </p:attrNameLst>
                                          </p:cBhvr>
                                          <p:tavLst>
                                            <p:tav tm="0">
                                              <p:val>
                                                <p:strVal val="0-#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87"/>
                                            </p:tgtEl>
                                            <p:attrNameLst>
                                              <p:attrName>style.visibility</p:attrName>
                                            </p:attrNameLst>
                                          </p:cBhvr>
                                          <p:to>
                                            <p:strVal val="visible"/>
                                          </p:to>
                                        </p:set>
                                        <p:animEffect transition="in" filter="fade">
                                          <p:cBhvr>
                                            <p:cTn id="89" dur="500"/>
                                            <p:tgtEl>
                                              <p:spTgt spid="87"/>
                                            </p:tgtEl>
                                          </p:cBhvr>
                                        </p:animEffect>
                                      </p:childTnLst>
                                    </p:cTn>
                                  </p:par>
                                  <p:par>
                                    <p:cTn id="90" presetID="31"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 calcmode="lin" valueType="num">
                                          <p:cBhvr>
                                            <p:cTn id="92" dur="1000" fill="hold"/>
                                            <p:tgtEl>
                                              <p:spTgt spid="4"/>
                                            </p:tgtEl>
                                            <p:attrNameLst>
                                              <p:attrName>ppt_w</p:attrName>
                                            </p:attrNameLst>
                                          </p:cBhvr>
                                          <p:tavLst>
                                            <p:tav tm="0">
                                              <p:val>
                                                <p:fltVal val="0"/>
                                              </p:val>
                                            </p:tav>
                                            <p:tav tm="100000">
                                              <p:val>
                                                <p:strVal val="#ppt_w"/>
                                              </p:val>
                                            </p:tav>
                                          </p:tavLst>
                                        </p:anim>
                                        <p:anim calcmode="lin" valueType="num">
                                          <p:cBhvr>
                                            <p:cTn id="93" dur="1000" fill="hold"/>
                                            <p:tgtEl>
                                              <p:spTgt spid="4"/>
                                            </p:tgtEl>
                                            <p:attrNameLst>
                                              <p:attrName>ppt_h</p:attrName>
                                            </p:attrNameLst>
                                          </p:cBhvr>
                                          <p:tavLst>
                                            <p:tav tm="0">
                                              <p:val>
                                                <p:fltVal val="0"/>
                                              </p:val>
                                            </p:tav>
                                            <p:tav tm="100000">
                                              <p:val>
                                                <p:strVal val="#ppt_h"/>
                                              </p:val>
                                            </p:tav>
                                          </p:tavLst>
                                        </p:anim>
                                        <p:anim calcmode="lin" valueType="num">
                                          <p:cBhvr>
                                            <p:cTn id="94" dur="1000" fill="hold"/>
                                            <p:tgtEl>
                                              <p:spTgt spid="4"/>
                                            </p:tgtEl>
                                            <p:attrNameLst>
                                              <p:attrName>style.rotation</p:attrName>
                                            </p:attrNameLst>
                                          </p:cBhvr>
                                          <p:tavLst>
                                            <p:tav tm="0">
                                              <p:val>
                                                <p:fltVal val="90"/>
                                              </p:val>
                                            </p:tav>
                                            <p:tav tm="100000">
                                              <p:val>
                                                <p:fltVal val="0"/>
                                              </p:val>
                                            </p:tav>
                                          </p:tavLst>
                                        </p:anim>
                                        <p:animEffect transition="in" filter="fade">
                                          <p:cBhvr>
                                            <p:cTn id="9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1.3|1|1.1|1|0.9"/>
</p:tagLst>
</file>

<file path=ppt/tags/tag3.xml><?xml version="1.0" encoding="utf-8"?>
<p:tagLst xmlns:a="http://schemas.openxmlformats.org/drawingml/2006/main" xmlns:r="http://schemas.openxmlformats.org/officeDocument/2006/relationships" xmlns:p="http://schemas.openxmlformats.org/presentationml/2006/main">
  <p:tag name="TIMING" val="|1.3|1|1.1|1|0.9"/>
</p:tagLst>
</file>

<file path=ppt/tags/tag4.xml><?xml version="1.0" encoding="utf-8"?>
<p:tagLst xmlns:a="http://schemas.openxmlformats.org/drawingml/2006/main" xmlns:r="http://schemas.openxmlformats.org/officeDocument/2006/relationships" xmlns:p="http://schemas.openxmlformats.org/presentationml/2006/main">
  <p:tag name="TIMING" val="|1.6|1.4|1.1|1"/>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Great British Pea Week by Slidesgo">
  <a:themeElements>
    <a:clrScheme name="Simple Light">
      <a:dk1>
        <a:srgbClr val="1C400D"/>
      </a:dk1>
      <a:lt1>
        <a:srgbClr val="F2FFCF"/>
      </a:lt1>
      <a:dk2>
        <a:srgbClr val="FF9893"/>
      </a:dk2>
      <a:lt2>
        <a:srgbClr val="CFE259"/>
      </a:lt2>
      <a:accent1>
        <a:srgbClr val="A4CE49"/>
      </a:accent1>
      <a:accent2>
        <a:srgbClr val="88C133"/>
      </a:accent2>
      <a:accent3>
        <a:srgbClr val="F4F476"/>
      </a:accent3>
      <a:accent4>
        <a:srgbClr val="2E305B"/>
      </a:accent4>
      <a:accent5>
        <a:srgbClr val="FFFFFF"/>
      </a:accent5>
      <a:accent6>
        <a:srgbClr val="FFFFFF"/>
      </a:accent6>
      <a:hlink>
        <a:srgbClr val="1C40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492</TotalTime>
  <Words>971</Words>
  <Application>Microsoft Office PowerPoint</Application>
  <PresentationFormat>On-screen Show (16:9)</PresentationFormat>
  <Paragraphs>148</Paragraphs>
  <Slides>22</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#9Slide05 Lobster</vt:lpstr>
      <vt:lpstr>#9Slide03 IcielNovecento sans E</vt:lpstr>
      <vt:lpstr>Fredoka One</vt:lpstr>
      <vt:lpstr>Lato</vt:lpstr>
      <vt:lpstr>Arial</vt:lpstr>
      <vt:lpstr>Anton</vt:lpstr>
      <vt:lpstr>Calibri</vt:lpstr>
      <vt:lpstr>#9Slide07 SVNBeachwood Sans</vt:lpstr>
      <vt:lpstr>Roboto</vt:lpstr>
      <vt:lpstr>UTM Avo</vt:lpstr>
      <vt:lpstr>#9Slide03 Cabin</vt:lpstr>
      <vt:lpstr>Great British Pea Week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Chia nhóm học tập</vt:lpstr>
      <vt:lpstr>Hướng dẫn  làm việc nhóm</vt:lpstr>
      <vt:lpstr>Chuẩn bị vật dụng</vt:lpstr>
      <vt:lpstr>Phân công chuẩn bị</vt:lpstr>
      <vt:lpstr>Tiêu chí đánh giá</vt:lpstr>
      <vt:lpstr>Phiếu  làm việc nhóm</vt:lpstr>
      <vt:lpstr>PowerPoint Presentation</vt:lpstr>
      <vt:lpstr>PowerPoint Presentation</vt:lpstr>
      <vt:lpstr>Đánh giá kết quả dự án</vt:lpstr>
      <vt:lpstr>PowerPoint Presentation</vt:lpstr>
      <vt:lpstr>PowerPoint Presentation</vt:lpstr>
      <vt:lpstr>Chúc các em  chăm sóc cây thật tốt nhé!</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Hung</dc:creator>
  <dc:description>9Slide.vn</dc:description>
  <cp:lastModifiedBy>Phương Uyên</cp:lastModifiedBy>
  <cp:revision>87</cp:revision>
  <dcterms:modified xsi:type="dcterms:W3CDTF">2023-12-31T05:41:29Z</dcterms:modified>
  <cp:category>9Slide.vn</cp:category>
</cp:coreProperties>
</file>