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464" r:id="rId2"/>
    <p:sldId id="463" r:id="rId3"/>
    <p:sldId id="494" r:id="rId4"/>
    <p:sldId id="466" r:id="rId5"/>
    <p:sldId id="467" r:id="rId6"/>
    <p:sldId id="465" r:id="rId7"/>
    <p:sldId id="468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82" r:id="rId17"/>
    <p:sldId id="483" r:id="rId18"/>
    <p:sldId id="481" r:id="rId19"/>
    <p:sldId id="308" r:id="rId20"/>
    <p:sldId id="484" r:id="rId21"/>
    <p:sldId id="488" r:id="rId22"/>
    <p:sldId id="485" r:id="rId23"/>
    <p:sldId id="490" r:id="rId24"/>
    <p:sldId id="491" r:id="rId25"/>
    <p:sldId id="492" r:id="rId26"/>
    <p:sldId id="495" r:id="rId27"/>
    <p:sldId id="497" r:id="rId28"/>
    <p:sldId id="499" r:id="rId29"/>
    <p:sldId id="500" r:id="rId30"/>
    <p:sldId id="501" r:id="rId31"/>
    <p:sldId id="502" r:id="rId32"/>
    <p:sldId id="504" r:id="rId33"/>
    <p:sldId id="503" r:id="rId34"/>
    <p:sldId id="507" r:id="rId35"/>
    <p:sldId id="505" r:id="rId36"/>
    <p:sldId id="506" r:id="rId37"/>
    <p:sldId id="508" r:id="rId38"/>
    <p:sldId id="510" r:id="rId39"/>
    <p:sldId id="511" r:id="rId40"/>
    <p:sldId id="512" r:id="rId41"/>
    <p:sldId id="513" r:id="rId42"/>
    <p:sldId id="28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70C0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54683-4FDF-43B4-944D-CCE8B463B9EF}" v="13" dt="2023-05-12T06:27:48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8366" autoAdjust="0"/>
  </p:normalViewPr>
  <p:slideViewPr>
    <p:cSldViewPr snapToGrid="0">
      <p:cViewPr varScale="1">
        <p:scale>
          <a:sx n="73" d="100"/>
          <a:sy n="73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56636-240A-40AF-9BCB-0797B6D990C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E8968-0AD4-4A98-931E-E8D0A08F7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3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5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3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7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8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77A6374-E53A-46DF-951B-86EF1B860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3349610" y="-358760"/>
            <a:ext cx="2854310" cy="285431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058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9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D68E4BE-7B59-0A8E-209C-3D81B6F256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517D7-8D52-4152-83CF-750A1039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45884-1A5C-487E-80D6-76AE19A57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77B09-4043-48FC-B9BB-A496EBFD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E195E-081F-4D3E-A7E8-91A17843D2FD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A2558-1CE0-489A-8222-3220F926F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62CA-C862-46B4-A6BF-A83B8A129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B5D0255-59E6-18BF-6CEB-9EA6E2CAB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>
          <a:xfrm>
            <a:off x="15964" y="0"/>
            <a:ext cx="12192000" cy="6858000"/>
          </a:xfrm>
          <a:prstGeom prst="rect">
            <a:avLst/>
          </a:prstGeom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8D0222B7-2C8D-C2EB-3881-746610997E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188144">
            <a:off x="264784" y="656192"/>
            <a:ext cx="6117297" cy="4530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7AE65-DD57-C684-D0F9-0DC404316AF9}"/>
              </a:ext>
            </a:extLst>
          </p:cNvPr>
          <p:cNvSpPr txBox="1"/>
          <p:nvPr/>
        </p:nvSpPr>
        <p:spPr>
          <a:xfrm rot="21071276">
            <a:off x="716952" y="983352"/>
            <a:ext cx="5212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B</a:t>
            </a:r>
            <a:r>
              <a:rPr lang="en-US" sz="8000"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ả</a:t>
            </a:r>
            <a:r>
              <a:rPr lang="en-US" sz="8000">
                <a:solidFill>
                  <a:srgbClr val="33CC33"/>
                </a:solidFill>
                <a:latin typeface="#9Slide07 SVNBeachwood Sans" pitchFamily="2" charset="0"/>
              </a:rPr>
              <a:t>o </a:t>
            </a:r>
            <a:r>
              <a:rPr lang="en-US" sz="8000">
                <a:solidFill>
                  <a:srgbClr val="FF3300"/>
                </a:solidFill>
                <a:latin typeface="#9Slide07 SVNBeachwood Sans" pitchFamily="2" charset="0"/>
              </a:rPr>
              <a:t>v</a:t>
            </a:r>
            <a:r>
              <a:rPr lang="en-US" sz="8000">
                <a:solidFill>
                  <a:srgbClr val="00B0F0"/>
                </a:solidFill>
                <a:latin typeface="#9Slide07 SVNBeachwood Sans" pitchFamily="2" charset="0"/>
              </a:rPr>
              <a:t>ệ</a:t>
            </a:r>
            <a:endParaRPr lang="en-US" sz="8000">
              <a:solidFill>
                <a:srgbClr val="FF3399"/>
              </a:solidFill>
              <a:latin typeface="#9Slide07 SVNBeachwood Sans" pitchFamily="2" charset="0"/>
            </a:endParaRPr>
          </a:p>
          <a:p>
            <a:pPr algn="ctr"/>
            <a:r>
              <a:rPr lang="en-US" sz="8000">
                <a:solidFill>
                  <a:srgbClr val="0070C0"/>
                </a:solidFill>
                <a:latin typeface="#9Slide07 SVNBeachwood Sans" pitchFamily="2" charset="0"/>
              </a:rPr>
              <a:t>C</a:t>
            </a:r>
            <a:r>
              <a:rPr lang="en-US" sz="8000">
                <a:solidFill>
                  <a:srgbClr val="00FFCC"/>
                </a:solidFill>
                <a:latin typeface="#9Slide07 SVNBeachwood Sans" pitchFamily="2" charset="0"/>
              </a:rPr>
              <a:t>ủ</a:t>
            </a:r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a </a:t>
            </a:r>
            <a:r>
              <a:rPr lang="en-US" sz="8000">
                <a:solidFill>
                  <a:srgbClr val="FF3300"/>
                </a:solidFill>
                <a:latin typeface="#9Slide07 SVNBeachwood Sans" pitchFamily="2" charset="0"/>
              </a:rPr>
              <a:t>c</a:t>
            </a:r>
            <a:r>
              <a:rPr lang="en-US" sz="8000">
                <a:solidFill>
                  <a:srgbClr val="9900FF"/>
                </a:solidFill>
                <a:latin typeface="#9Slide07 SVNBeachwood Sans" pitchFamily="2" charset="0"/>
              </a:rPr>
              <a:t>ô</a:t>
            </a:r>
            <a:r>
              <a:rPr lang="en-US" sz="8000">
                <a:solidFill>
                  <a:srgbClr val="92D050"/>
                </a:solidFill>
                <a:latin typeface="#9Slide07 SVNBeachwood Sans" pitchFamily="2" charset="0"/>
              </a:rPr>
              <a:t>n</a:t>
            </a:r>
            <a:r>
              <a:rPr lang="en-US" sz="8000">
                <a:solidFill>
                  <a:srgbClr val="FF3399"/>
                </a:solidFill>
                <a:latin typeface="#9Slide07 SVNBeachwood Sans" pitchFamily="2" charset="0"/>
              </a:rPr>
              <a:t>g</a:t>
            </a:r>
            <a:endParaRPr lang="en-US" sz="8000">
              <a:solidFill>
                <a:srgbClr val="00B0F0"/>
              </a:solidFill>
              <a:latin typeface="#9Slide07 SVNBeachwood Sans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D8D281-2D62-2409-418D-1ABC574E89B0}"/>
              </a:ext>
            </a:extLst>
          </p:cNvPr>
          <p:cNvGrpSpPr/>
          <p:nvPr/>
        </p:nvGrpSpPr>
        <p:grpSpPr>
          <a:xfrm rot="21061069">
            <a:off x="-49834" y="662002"/>
            <a:ext cx="3512427" cy="923990"/>
            <a:chOff x="1139229" y="-381967"/>
            <a:chExt cx="7757954" cy="9239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F83740-702F-1490-72B4-7085285314D9}"/>
                </a:ext>
              </a:extLst>
            </p:cNvPr>
            <p:cNvSpPr txBox="1"/>
            <p:nvPr/>
          </p:nvSpPr>
          <p:spPr>
            <a:xfrm>
              <a:off x="1139229" y="-381967"/>
              <a:ext cx="774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Chủ đề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58B84B-08D7-8100-57DE-2678F525D6A7}"/>
                </a:ext>
              </a:extLst>
            </p:cNvPr>
            <p:cNvSpPr txBox="1"/>
            <p:nvPr/>
          </p:nvSpPr>
          <p:spPr>
            <a:xfrm>
              <a:off x="1148460" y="-381307"/>
              <a:ext cx="7748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9933FF"/>
                  </a:solidFill>
                  <a:latin typeface="iCiel Pony" panose="02000000000000000000" pitchFamily="2" charset="0"/>
                </a:rPr>
                <a:t>Chủ đề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9933FF"/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B7C1F0-9DB4-57AC-E21A-A8499E19E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" y="3325501"/>
            <a:ext cx="1870126" cy="3138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7961D-6102-C64D-00FF-F1101FF0F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45" y="5314241"/>
            <a:ext cx="1868895" cy="154375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6FE4AF3-95CE-B427-1E59-3D359A839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15169" b="18782"/>
          <a:stretch/>
        </p:blipFill>
        <p:spPr>
          <a:xfrm>
            <a:off x="6865353" y="1853868"/>
            <a:ext cx="3606414" cy="38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6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5089599" y="1669869"/>
            <a:ext cx="5073195" cy="2211012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Cảm ơn bạn đã giúp mình vượt qua được thử thách thứ 2. Chúng ta còn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2 thử thách nữa!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3" y="700333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7982 0.2685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032107" y="4484488"/>
            <a:ext cx="6226193" cy="210820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3: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Cùng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đẹp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tường</a:t>
            </a:r>
            <a:r>
              <a:rPr lang="en-US" sz="3200" b="1" dirty="0">
                <a:solidFill>
                  <a:schemeClr val="tx1"/>
                </a:solidFill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</a:rPr>
              <a:t>khu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phố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D0D3C-7C07-0BE7-764D-DD70A6CB03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9" t="10244" r="48395" b="73042"/>
          <a:stretch/>
        </p:blipFill>
        <p:spPr>
          <a:xfrm>
            <a:off x="2748132" y="580735"/>
            <a:ext cx="3917515" cy="3226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136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279246"/>
            <a:ext cx="7616763" cy="1912637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Cảm ơn bạn đã giúp mình vượt qua thêm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1 thử thách.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Chúng ta còn thử thách cuối cùng nữa thôi!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6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2083 0.0192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4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032107" y="4484488"/>
            <a:ext cx="6226193" cy="210820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4: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Ném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hư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biển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dẫn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giao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thông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BEAA67-4E65-8797-DD9A-3AEB62E2DC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30" t="10244" r="2031" b="73042"/>
          <a:stretch/>
        </p:blipFill>
        <p:spPr>
          <a:xfrm>
            <a:off x="2786800" y="711249"/>
            <a:ext cx="3815915" cy="3061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4795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672009"/>
            <a:ext cx="7616763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Tada, chúng ta đã vượt qua được thử thách cuối cùng rồi, các bạn giỏi quá!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8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14479 -0.1891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8 -0.18912 L 0.31953 -0.27939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94A3568-769D-557E-5FAE-2939EBF81405}"/>
              </a:ext>
            </a:extLst>
          </p:cNvPr>
          <p:cNvSpPr/>
          <p:nvPr/>
        </p:nvSpPr>
        <p:spPr>
          <a:xfrm>
            <a:off x="3669773" y="595809"/>
            <a:ext cx="5753628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Cảm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sông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588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06F41-2E7C-1098-5861-39255B5F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96" y="3144505"/>
            <a:ext cx="4253102" cy="2455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4EA4B-25B1-E398-D8AA-ADAB9B520234}"/>
              </a:ext>
            </a:extLst>
          </p:cNvPr>
          <p:cNvSpPr txBox="1"/>
          <p:nvPr/>
        </p:nvSpPr>
        <p:spPr>
          <a:xfrm>
            <a:off x="3098890" y="149761"/>
            <a:ext cx="66855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rgbClr val="FF33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SVNBeachwood Sans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3945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C698B00A-5E72-6977-64D0-A267C6829BB6}"/>
              </a:ext>
            </a:extLst>
          </p:cNvPr>
          <p:cNvSpPr txBox="1"/>
          <p:nvPr/>
        </p:nvSpPr>
        <p:spPr>
          <a:xfrm>
            <a:off x="1858934" y="3065656"/>
            <a:ext cx="848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Nhận xét các ý kiến</a:t>
            </a:r>
            <a:r>
              <a: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 </a:t>
            </a:r>
            <a:r>
              <a:rPr lang="en-US" sz="5400" dirty="0" err="1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rPr>
              <a:t>sau</a:t>
            </a:r>
            <a:endParaRPr lang="en-US" sz="5400" dirty="0">
              <a:ln w="28575">
                <a:solidFill>
                  <a:srgbClr val="7030A0"/>
                </a:solidFill>
              </a:ln>
              <a:solidFill>
                <a:srgbClr val="CC99FF"/>
              </a:solidFill>
              <a:latin typeface="iCiel Pony" panose="02000000000000000000" pitchFamily="2" charset="0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BF1B8CB3-AF71-4AC9-086F-33DD9A1134EB}"/>
              </a:ext>
            </a:extLst>
          </p:cNvPr>
          <p:cNvGrpSpPr/>
          <p:nvPr/>
        </p:nvGrpSpPr>
        <p:grpSpPr>
          <a:xfrm>
            <a:off x="2680752" y="1751332"/>
            <a:ext cx="6844392" cy="1030633"/>
            <a:chOff x="1782536" y="306312"/>
            <a:chExt cx="6844392" cy="1030633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953CA5C-BBD9-A8BB-D07F-42391E8987CA}"/>
                </a:ext>
              </a:extLst>
            </p:cNvPr>
            <p:cNvSpPr txBox="1"/>
            <p:nvPr/>
          </p:nvSpPr>
          <p:spPr>
            <a:xfrm>
              <a:off x="1782536" y="32128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66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8B0065-D6AA-FF2B-90EF-174490DA10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06F41-2E7C-1098-5861-39255B5FD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82" y="1609324"/>
            <a:ext cx="4253102" cy="24557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EFAC8-6ADA-E745-DDF6-523A7E76EB9B}"/>
              </a:ext>
            </a:extLst>
          </p:cNvPr>
          <p:cNvGrpSpPr/>
          <p:nvPr/>
        </p:nvGrpSpPr>
        <p:grpSpPr>
          <a:xfrm>
            <a:off x="1263264" y="2026075"/>
            <a:ext cx="6082885" cy="2266173"/>
            <a:chOff x="2609759" y="575933"/>
            <a:chExt cx="6529382" cy="24325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C1D348-EBE0-73F5-26BA-D219C7BA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9759" y="575933"/>
              <a:ext cx="6529382" cy="24325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AEE154-F0C6-300B-3B8A-435FB613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475" y="819793"/>
              <a:ext cx="6059949" cy="194479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6274FD-0F26-6854-7756-F913044EE6D4}"/>
              </a:ext>
            </a:extLst>
          </p:cNvPr>
          <p:cNvGrpSpPr/>
          <p:nvPr/>
        </p:nvGrpSpPr>
        <p:grpSpPr>
          <a:xfrm>
            <a:off x="2390005" y="4519432"/>
            <a:ext cx="2943399" cy="868729"/>
            <a:chOff x="4381081" y="5859966"/>
            <a:chExt cx="2943399" cy="8687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942BAD-D33A-93F4-8A32-A56CDAAC0548}"/>
                </a:ext>
              </a:extLst>
            </p:cNvPr>
            <p:cNvSpPr/>
            <p:nvPr/>
          </p:nvSpPr>
          <p:spPr>
            <a:xfrm>
              <a:off x="4867519" y="5890495"/>
              <a:ext cx="2456961" cy="838200"/>
            </a:xfrm>
            <a:prstGeom prst="roundRect">
              <a:avLst/>
            </a:prstGeom>
            <a:solidFill>
              <a:srgbClr val="FF5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12EF90-4135-1767-263A-779A4F93D3D2}"/>
                </a:ext>
              </a:extLst>
            </p:cNvPr>
            <p:cNvSpPr txBox="1"/>
            <p:nvPr/>
          </p:nvSpPr>
          <p:spPr>
            <a:xfrm>
              <a:off x="5281673" y="6051812"/>
              <a:ext cx="162865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iCiel Pony" panose="02000000000000000000" pitchFamily="2" charset="0"/>
                </a:rPr>
                <a:t>Bắt đầu</a:t>
              </a: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F28B8D48-E361-1BC0-60B9-4F72DA80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1081" y="5859966"/>
              <a:ext cx="942571" cy="868729"/>
            </a:xfrm>
            <a:prstGeom prst="rect">
              <a:avLst/>
            </a:prstGeom>
          </p:spPr>
        </p:pic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31A5BABD-E547-AD24-EE61-89D8991E7051}"/>
              </a:ext>
            </a:extLst>
          </p:cNvPr>
          <p:cNvGrpSpPr/>
          <p:nvPr/>
        </p:nvGrpSpPr>
        <p:grpSpPr>
          <a:xfrm>
            <a:off x="1828673" y="1186457"/>
            <a:ext cx="4066064" cy="1051537"/>
            <a:chOff x="5632999" y="1237591"/>
            <a:chExt cx="8423687" cy="1051537"/>
          </a:xfrm>
        </p:grpSpPr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B78E4536-A6AE-DB98-6496-B8F97AB7623E}"/>
                </a:ext>
              </a:extLst>
            </p:cNvPr>
            <p:cNvSpPr txBox="1"/>
            <p:nvPr/>
          </p:nvSpPr>
          <p:spPr>
            <a:xfrm>
              <a:off x="5632999" y="1273465"/>
              <a:ext cx="842368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E5C03A52-529F-D508-1049-18664B67170C}"/>
                </a:ext>
              </a:extLst>
            </p:cNvPr>
            <p:cNvSpPr txBox="1"/>
            <p:nvPr/>
          </p:nvSpPr>
          <p:spPr>
            <a:xfrm>
              <a:off x="6064223" y="1237591"/>
              <a:ext cx="7561241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873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F9E58-F3C9-45A1-2085-70D115369B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26" y="1420798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0720" y="1915009"/>
            <a:ext cx="32556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Trò chơi gồm 6 ý kiến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3525"/>
            <a:ext cx="662040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Ở mỗi ý kiến, các em sẽ có thời gian 10 giây</a:t>
            </a:r>
            <a:b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</a:br>
            <a:r>
              <a:rPr lang="en-US" sz="2400">
                <a:solidFill>
                  <a:srgbClr val="00A0E9"/>
                </a:solidFill>
                <a:latin typeface="iCiel Pony" panose="02000000000000000000" pitchFamily="2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9000"/>
            <a:ext cx="6999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Để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trả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lời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,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em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sẽ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giơ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thẻ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màu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tương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ứng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với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</a:p>
          <a:p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màu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đáp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 </a:t>
            </a:r>
            <a:r>
              <a:rPr lang="en-US" sz="2400" dirty="0" err="1">
                <a:solidFill>
                  <a:srgbClr val="00A0E9"/>
                </a:solidFill>
                <a:latin typeface="iCiel Pony" panose="02000000000000000000" pitchFamily="2" charset="0"/>
              </a:rPr>
              <a:t>án</a:t>
            </a:r>
            <a:r>
              <a:rPr lang="en-US" sz="2400" dirty="0">
                <a:solidFill>
                  <a:srgbClr val="00A0E9"/>
                </a:solidFill>
                <a:latin typeface="iCiel Pony" panose="02000000000000000000" pitchFamily="2" charset="0"/>
              </a:rPr>
              <a:t>: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171681" y="4444995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453720" y="4875415"/>
              <a:ext cx="80470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855911" y="4398355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41819" y="4772054"/>
              <a:ext cx="7245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737348" y="5788400"/>
            <a:ext cx="64617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iCiel Pony" panose="02000000000000000000" pitchFamily="2" charset="0"/>
              </a:rPr>
              <a:t>Các em có thời gian 1 phút để chuẩn bị các thẻ màu nhé!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72-FC66-DB7A-8DB0-D7C715B76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326" y="4209333"/>
            <a:ext cx="4253102" cy="24557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F90E93-C818-09EC-7B6A-DF816519AD95}"/>
              </a:ext>
            </a:extLst>
          </p:cNvPr>
          <p:cNvGrpSpPr/>
          <p:nvPr/>
        </p:nvGrpSpPr>
        <p:grpSpPr>
          <a:xfrm>
            <a:off x="-284609" y="628919"/>
            <a:ext cx="4301828" cy="1904606"/>
            <a:chOff x="-328529" y="829615"/>
            <a:chExt cx="4301828" cy="19046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797158-F908-E0E8-D1E3-1AC9C421EA3A}"/>
                </a:ext>
              </a:extLst>
            </p:cNvPr>
            <p:cNvGrpSpPr/>
            <p:nvPr/>
          </p:nvGrpSpPr>
          <p:grpSpPr>
            <a:xfrm>
              <a:off x="447796" y="1420798"/>
              <a:ext cx="3525503" cy="1313423"/>
              <a:chOff x="2609759" y="575933"/>
              <a:chExt cx="6529382" cy="243251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6B4382C-B0C1-D376-4572-8941FD3D6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9759" y="575933"/>
                <a:ext cx="6529382" cy="243251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BAB6FE0-6EBE-26F8-A310-0191BDA3C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4475" y="819793"/>
                <a:ext cx="6059949" cy="1944793"/>
              </a:xfrm>
              <a:prstGeom prst="rect">
                <a:avLst/>
              </a:prstGeom>
            </p:spPr>
          </p:pic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9A4DADAC-3FD7-CDFE-DEFB-5D773D8335B4}"/>
                </a:ext>
              </a:extLst>
            </p:cNvPr>
            <p:cNvGrpSpPr/>
            <p:nvPr/>
          </p:nvGrpSpPr>
          <p:grpSpPr>
            <a:xfrm>
              <a:off x="-328529" y="829615"/>
              <a:ext cx="3914495" cy="728678"/>
              <a:chOff x="5632999" y="1237591"/>
              <a:chExt cx="8423687" cy="1257258"/>
            </a:xfrm>
          </p:grpSpPr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4643396-0F83-6CD7-4FEE-7EA44B6C5305}"/>
                  </a:ext>
                </a:extLst>
              </p:cNvPr>
              <p:cNvSpPr txBox="1"/>
              <p:nvPr/>
            </p:nvSpPr>
            <p:spPr>
              <a:xfrm>
                <a:off x="5632999" y="1273465"/>
                <a:ext cx="8423687" cy="1221384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ln w="254000">
                      <a:solidFill>
                        <a:schemeClr val="bg1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rùa con </a:t>
                </a:r>
                <a:endParaRPr lang="en-US" sz="4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86287973-36FE-B408-AB15-B0F9716CE852}"/>
                  </a:ext>
                </a:extLst>
              </p:cNvPr>
              <p:cNvSpPr txBox="1"/>
              <p:nvPr/>
            </p:nvSpPr>
            <p:spPr>
              <a:xfrm>
                <a:off x="6064223" y="1237591"/>
                <a:ext cx="7561238" cy="122138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rùa con</a:t>
                </a:r>
                <a:endParaRPr lang="en-US" sz="4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73AAFC-17C8-ECC9-C738-41CEA3F71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Picture 30">
            <a:extLst>
              <a:ext uri="{FF2B5EF4-FFF2-40B4-BE49-F238E27FC236}">
                <a16:creationId xmlns:a16="http://schemas.microsoft.com/office/drawing/2014/main" id="{01C3138A-7917-1F2B-9159-D75EDCD7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6110" y="1"/>
            <a:ext cx="9259779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30A4687-F66C-2F52-64D1-96706066F0F4}"/>
              </a:ext>
            </a:extLst>
          </p:cNvPr>
          <p:cNvSpPr txBox="1"/>
          <p:nvPr/>
        </p:nvSpPr>
        <p:spPr>
          <a:xfrm>
            <a:off x="3232173" y="1019545"/>
            <a:ext cx="574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ngày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tháng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 </a:t>
            </a:r>
            <a:r>
              <a:rPr lang="en-US" sz="4000" b="1" dirty="0" err="1">
                <a:solidFill>
                  <a:schemeClr val="tx2"/>
                </a:solidFill>
                <a:latin typeface="UTM Duepuntozero" panose="02040603050506020204" pitchFamily="18" charset="0"/>
              </a:rPr>
              <a:t>năm</a:t>
            </a:r>
            <a:r>
              <a:rPr lang="en-US" sz="4000" b="1" dirty="0">
                <a:solidFill>
                  <a:schemeClr val="tx2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C52125C8-650E-F20B-AE0F-90865AF08D92}"/>
              </a:ext>
            </a:extLst>
          </p:cNvPr>
          <p:cNvSpPr txBox="1"/>
          <p:nvPr/>
        </p:nvSpPr>
        <p:spPr>
          <a:xfrm>
            <a:off x="4411118" y="3751130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3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Duepuntozero" panose="02040603050506020204" pitchFamily="18" charset="0"/>
            </a:endParaRP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82173E73-C8FE-93AF-1361-DB9FC73D10AA}"/>
              </a:ext>
            </a:extLst>
          </p:cNvPr>
          <p:cNvGrpSpPr/>
          <p:nvPr/>
        </p:nvGrpSpPr>
        <p:grpSpPr>
          <a:xfrm>
            <a:off x="4438033" y="1656398"/>
            <a:ext cx="2936602" cy="950419"/>
            <a:chOff x="4029007" y="2635550"/>
            <a:chExt cx="2936602" cy="950419"/>
          </a:xfrm>
        </p:grpSpPr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D8D0E956-29AE-0833-5FEA-533D614C3CC7}"/>
                </a:ext>
              </a:extLst>
            </p:cNvPr>
            <p:cNvSpPr txBox="1"/>
            <p:nvPr/>
          </p:nvSpPr>
          <p:spPr>
            <a:xfrm>
              <a:off x="4029007" y="2635550"/>
              <a:ext cx="2936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ln w="76200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 đức</a:t>
              </a:r>
              <a:endParaRPr lang="en-US" sz="5400" b="1" dirty="0">
                <a:ln w="762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FE02EADE-B1EF-231E-EABD-BDAC8170A7E1}"/>
                </a:ext>
              </a:extLst>
            </p:cNvPr>
            <p:cNvSpPr txBox="1"/>
            <p:nvPr/>
          </p:nvSpPr>
          <p:spPr>
            <a:xfrm>
              <a:off x="4151931" y="2662639"/>
              <a:ext cx="2690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 đức</a:t>
              </a:r>
              <a:endPara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78FA0F5-5123-0355-0540-B175296D7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87518" y="1720560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16D8660B-7C57-89DF-3203-4740EBDA8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78" y="1441529"/>
            <a:ext cx="632232" cy="715382"/>
          </a:xfrm>
          <a:prstGeom prst="rect">
            <a:avLst/>
          </a:prstGeom>
        </p:spPr>
      </p:pic>
      <p:pic>
        <p:nvPicPr>
          <p:cNvPr id="17" name="Hình ảnh 12">
            <a:extLst>
              <a:ext uri="{FF2B5EF4-FFF2-40B4-BE49-F238E27FC236}">
                <a16:creationId xmlns:a16="http://schemas.microsoft.com/office/drawing/2014/main" id="{F3C6505E-6162-034F-04BA-F1EAED19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492428" y="4797850"/>
            <a:ext cx="441756" cy="499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2B591E-D8E7-6886-E1C8-1E04991A3143}"/>
              </a:ext>
            </a:extLst>
          </p:cNvPr>
          <p:cNvSpPr txBox="1"/>
          <p:nvPr/>
        </p:nvSpPr>
        <p:spPr>
          <a:xfrm>
            <a:off x="2731136" y="2284114"/>
            <a:ext cx="713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#9Slide07 SVNBeachwood Sans" pitchFamily="2" charset="0"/>
              </a:rPr>
              <a:t>E</a:t>
            </a:r>
            <a:r>
              <a:rPr lang="en-US" sz="8000" dirty="0">
                <a:solidFill>
                  <a:srgbClr val="00FFCC"/>
                </a:solidFill>
                <a:latin typeface="#9Slide07 SVNBeachwood Sans" pitchFamily="2" charset="0"/>
              </a:rPr>
              <a:t>M 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B</a:t>
            </a:r>
            <a:r>
              <a:rPr lang="en-US" sz="8000" dirty="0" err="1"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ả</a:t>
            </a:r>
            <a:r>
              <a:rPr lang="en-US" sz="8000" dirty="0" err="1">
                <a:solidFill>
                  <a:srgbClr val="33CC33"/>
                </a:solidFill>
                <a:latin typeface="#9Slide07 SVNBeachwood Sans" pitchFamily="2" charset="0"/>
              </a:rPr>
              <a:t>o</a:t>
            </a:r>
            <a:r>
              <a:rPr lang="en-US" sz="8000" dirty="0">
                <a:solidFill>
                  <a:srgbClr val="33CC33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FF3300"/>
                </a:solidFill>
                <a:latin typeface="#9Slide07 SVNBeachwood Sans" pitchFamily="2" charset="0"/>
              </a:rPr>
              <a:t>v</a:t>
            </a:r>
            <a:r>
              <a:rPr lang="en-US" sz="8000" dirty="0" err="1">
                <a:solidFill>
                  <a:srgbClr val="00B0F0"/>
                </a:solidFill>
                <a:latin typeface="#9Slide07 SVNBeachwood Sans" pitchFamily="2" charset="0"/>
              </a:rPr>
              <a:t>ệ</a:t>
            </a:r>
            <a:r>
              <a:rPr lang="en-US" sz="8000" dirty="0">
                <a:solidFill>
                  <a:srgbClr val="FF3399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#9Slide07 SVNBeachwood Sans" pitchFamily="2" charset="0"/>
              </a:rPr>
              <a:t>C</a:t>
            </a:r>
            <a:r>
              <a:rPr lang="en-US" sz="8000" dirty="0" err="1">
                <a:solidFill>
                  <a:srgbClr val="00FFCC"/>
                </a:solidFill>
                <a:latin typeface="#9Slide07 SVNBeachwood Sans" pitchFamily="2" charset="0"/>
              </a:rPr>
              <a:t>ủ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a</a:t>
            </a:r>
            <a:r>
              <a:rPr lang="en-US" sz="8000" dirty="0">
                <a:solidFill>
                  <a:srgbClr val="FF3399"/>
                </a:solidFill>
                <a:latin typeface="#9Slide07 SVNBeachwood Sans" pitchFamily="2" charset="0"/>
              </a:rPr>
              <a:t> </a:t>
            </a:r>
            <a:r>
              <a:rPr lang="en-US" sz="8000" dirty="0" err="1">
                <a:solidFill>
                  <a:srgbClr val="FF3300"/>
                </a:solidFill>
                <a:latin typeface="#9Slide07 SVNBeachwood Sans" pitchFamily="2" charset="0"/>
              </a:rPr>
              <a:t>c</a:t>
            </a:r>
            <a:r>
              <a:rPr lang="en-US" sz="8000" dirty="0" err="1">
                <a:solidFill>
                  <a:srgbClr val="9900FF"/>
                </a:solidFill>
                <a:latin typeface="#9Slide07 SVNBeachwood Sans" pitchFamily="2" charset="0"/>
              </a:rPr>
              <a:t>ô</a:t>
            </a:r>
            <a:r>
              <a:rPr lang="en-US" sz="8000" dirty="0" err="1">
                <a:solidFill>
                  <a:srgbClr val="92D050"/>
                </a:solidFill>
                <a:latin typeface="#9Slide07 SVNBeachwood Sans" pitchFamily="2" charset="0"/>
              </a:rPr>
              <a:t>n</a:t>
            </a:r>
            <a:r>
              <a:rPr lang="en-US" sz="8000" dirty="0" err="1">
                <a:solidFill>
                  <a:srgbClr val="FF3399"/>
                </a:solidFill>
                <a:latin typeface="#9Slide07 SVNBeachwood Sans" pitchFamily="2" charset="0"/>
              </a:rPr>
              <a:t>g</a:t>
            </a:r>
            <a:endParaRPr lang="en-US" sz="8000" dirty="0">
              <a:solidFill>
                <a:srgbClr val="00B0F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8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DFF80B-5368-ECD6-8065-21D93A3CBD44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1754259" y="116757"/>
            <a:ext cx="8537593" cy="2487699"/>
            <a:chOff x="1827203" y="65002"/>
            <a:chExt cx="8537593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1827203" y="586885"/>
              <a:ext cx="8537593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Không xả rác, vẽ bậy nơi công cộng là cách bảo vệ của công.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1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những việc làm giúp cảnh quan,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môi trường xung quanh được sạch sẽ, đẹp đẽ.</a:t>
            </a:r>
          </a:p>
        </p:txBody>
      </p:sp>
    </p:spTree>
    <p:extLst>
      <p:ext uri="{BB962C8B-B14F-4D97-AF65-F5344CB8AC3E}">
        <p14:creationId xmlns:p14="http://schemas.microsoft.com/office/powerpoint/2010/main" val="1925383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3A6B48-F26C-DA37-D6B1-997B3FB78F3C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9798867" y="4618640"/>
            <a:chExt cx="1552923" cy="95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C1BAC0-B8D0-7912-7163-CF7B50C1A882}"/>
                </a:ext>
              </a:extLst>
            </p:cNvPr>
            <p:cNvSpPr/>
            <p:nvPr/>
          </p:nvSpPr>
          <p:spPr>
            <a:xfrm>
              <a:off x="9798867" y="461864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74838F-437D-89CB-B200-9F30A2E9B0E3}"/>
                </a:ext>
              </a:extLst>
            </p:cNvPr>
            <p:cNvSpPr txBox="1"/>
            <p:nvPr/>
          </p:nvSpPr>
          <p:spPr>
            <a:xfrm>
              <a:off x="10220307" y="4826437"/>
              <a:ext cx="767584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chỉ cần giữ gìn, tiết kiệm tài sản của gia đình mình.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2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853149" y="5219922"/>
            <a:ext cx="858520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của công còn là những tài sản ở bên ngoài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gia đình, thuộc về tài sản của nhiều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3299085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DFF80B-5368-ECD6-8065-21D93A3CBD44}"/>
              </a:ext>
            </a:extLst>
          </p:cNvPr>
          <p:cNvGrpSpPr/>
          <p:nvPr/>
        </p:nvGrpSpPr>
        <p:grpSpPr>
          <a:xfrm>
            <a:off x="4753363" y="303648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Sử dụng tiết kiệm, giữ gìn cẩn thận các đồ dùng của trường lớp cũng là bảo vệ của công.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3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674630" y="5127382"/>
            <a:ext cx="88345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những việc làm tốt để bảo vệ tài sản chung của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2604448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DFF80B-5368-ECD6-8065-21D93A3CBD44}"/>
              </a:ext>
            </a:extLst>
          </p:cNvPr>
          <p:cNvGrpSpPr/>
          <p:nvPr/>
        </p:nvGrpSpPr>
        <p:grpSpPr>
          <a:xfrm>
            <a:off x="4622333" y="2913711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1028700" y="116757"/>
            <a:ext cx="10134600" cy="2487699"/>
            <a:chOff x="1101644" y="65002"/>
            <a:chExt cx="101346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1101644" y="586885"/>
              <a:ext cx="101346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Của công là tài sản chung, mọi người đều có trách nhiệm bảo vệ, giữ gìn.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4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nó mang lại lợi ích chung cho nhiều người nên ai cũng phải có trách nhiệm bảo vệ.</a:t>
            </a:r>
          </a:p>
        </p:txBody>
      </p:sp>
    </p:spTree>
    <p:extLst>
      <p:ext uri="{BB962C8B-B14F-4D97-AF65-F5344CB8AC3E}">
        <p14:creationId xmlns:p14="http://schemas.microsoft.com/office/powerpoint/2010/main" val="2601466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3A6B48-F26C-DA37-D6B1-997B3FB78F3C}"/>
              </a:ext>
            </a:extLst>
          </p:cNvPr>
          <p:cNvGrpSpPr/>
          <p:nvPr/>
        </p:nvGrpSpPr>
        <p:grpSpPr>
          <a:xfrm>
            <a:off x="4753363" y="2751194"/>
            <a:ext cx="2685273" cy="1649816"/>
            <a:chOff x="9798867" y="4618640"/>
            <a:chExt cx="1552923" cy="95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C1BAC0-B8D0-7912-7163-CF7B50C1A882}"/>
                </a:ext>
              </a:extLst>
            </p:cNvPr>
            <p:cNvSpPr/>
            <p:nvPr/>
          </p:nvSpPr>
          <p:spPr>
            <a:xfrm>
              <a:off x="9798867" y="461864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74838F-437D-89CB-B200-9F30A2E9B0E3}"/>
                </a:ext>
              </a:extLst>
            </p:cNvPr>
            <p:cNvSpPr txBox="1"/>
            <p:nvPr/>
          </p:nvSpPr>
          <p:spPr>
            <a:xfrm>
              <a:off x="10220307" y="4826437"/>
              <a:ext cx="767584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Sai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692150" y="116757"/>
            <a:ext cx="11195050" cy="2183453"/>
            <a:chOff x="765094" y="65002"/>
            <a:chExt cx="10807700" cy="21834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765094" y="598639"/>
              <a:ext cx="10807700" cy="1649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trách nhiệm riêng của công an.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5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993124" y="5153381"/>
            <a:ext cx="8059860" cy="1180540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đó là trách nhiệm của tất cả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417479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E1DFE-357D-8474-B636-229667BABE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"/>
            <a:ext cx="12192000" cy="68520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DFF80B-5368-ECD6-8065-21D93A3CBD44}"/>
              </a:ext>
            </a:extLst>
          </p:cNvPr>
          <p:cNvGrpSpPr/>
          <p:nvPr/>
        </p:nvGrpSpPr>
        <p:grpSpPr>
          <a:xfrm>
            <a:off x="4621999" y="2826322"/>
            <a:ext cx="2685273" cy="1649816"/>
            <a:chOff x="8081978" y="4572000"/>
            <a:chExt cx="1552923" cy="9541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5F7C4D-2F49-3B00-6684-951A81F28C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10D7C8-7326-3F21-BB66-C0074CA971D3}"/>
                </a:ext>
              </a:extLst>
            </p:cNvPr>
            <p:cNvSpPr txBox="1"/>
            <p:nvPr/>
          </p:nvSpPr>
          <p:spPr>
            <a:xfrm>
              <a:off x="8215494" y="4755369"/>
              <a:ext cx="1281162" cy="5873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bg1"/>
                  </a:solidFill>
                  <a:latin typeface="iCiel Pony" panose="02000000000000000000" pitchFamily="2" charset="0"/>
                </a:rPr>
                <a:t>Đúng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5F64B4-B800-DD7D-7E9A-63DD5E3BBDDC}"/>
              </a:ext>
            </a:extLst>
          </p:cNvPr>
          <p:cNvGrpSpPr/>
          <p:nvPr/>
        </p:nvGrpSpPr>
        <p:grpSpPr>
          <a:xfrm>
            <a:off x="1384300" y="116757"/>
            <a:ext cx="9423400" cy="2487699"/>
            <a:chOff x="1457244" y="65002"/>
            <a:chExt cx="9423400" cy="24876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9B4DCF1-5A07-1542-6D08-48B7A442713F}"/>
                </a:ext>
              </a:extLst>
            </p:cNvPr>
            <p:cNvSpPr/>
            <p:nvPr/>
          </p:nvSpPr>
          <p:spPr>
            <a:xfrm>
              <a:off x="1457244" y="586885"/>
              <a:ext cx="9423400" cy="1965816"/>
            </a:xfrm>
            <a:prstGeom prst="roundRect">
              <a:avLst/>
            </a:prstGeom>
            <a:solidFill>
              <a:schemeClr val="bg1"/>
            </a:solidFill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Bảo vệ của công là góp phần phát triển</a:t>
              </a:r>
            </a:p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quê hương, đất nước giàu đẹp.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07B9F4-AF06-C937-8C2A-B8FDA5B33095}"/>
                </a:ext>
              </a:extLst>
            </p:cNvPr>
            <p:cNvGrpSpPr/>
            <p:nvPr/>
          </p:nvGrpSpPr>
          <p:grpSpPr>
            <a:xfrm>
              <a:off x="5435662" y="65002"/>
              <a:ext cx="1320673" cy="1107996"/>
              <a:chOff x="5322135" y="32886"/>
              <a:chExt cx="1320673" cy="110799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27653E2-DD67-62AD-F44D-3E40FC83A149}"/>
                  </a:ext>
                </a:extLst>
              </p:cNvPr>
              <p:cNvSpPr/>
              <p:nvPr/>
            </p:nvSpPr>
            <p:spPr>
              <a:xfrm>
                <a:off x="5542530" y="82000"/>
                <a:ext cx="879882" cy="87988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0C7AE4A3-822D-E0B3-C43F-6E6BF6945732}"/>
                  </a:ext>
                </a:extLst>
              </p:cNvPr>
              <p:cNvSpPr txBox="1"/>
              <p:nvPr/>
            </p:nvSpPr>
            <p:spPr>
              <a:xfrm>
                <a:off x="5322135" y="32886"/>
                <a:ext cx="132067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b="1" spc="50">
                    <a:ln w="0"/>
                    <a:solidFill>
                      <a:srgbClr val="9900FF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#9Slide05 SVNClementine" panose="020F0502020204030203" pitchFamily="34" charset="0"/>
                    <a:ea typeface="方正卡通简体" panose="03000509000000000000" pitchFamily="65" charset="-122"/>
                    <a:cs typeface="方正光辉特粗简体" panose="03000509000000000000" pitchFamily="65" charset="-122"/>
                  </a:rPr>
                  <a:t>6</a:t>
                </a:r>
                <a:endPara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endParaRPr>
              </a:p>
            </p:txBody>
          </p:sp>
        </p:grp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61D72F0-21F6-52C8-203A-0B98D14F77BB}"/>
              </a:ext>
            </a:extLst>
          </p:cNvPr>
          <p:cNvSpPr/>
          <p:nvPr/>
        </p:nvSpPr>
        <p:spPr>
          <a:xfrm>
            <a:off x="1935040" y="5118322"/>
            <a:ext cx="8059860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bảo vệ của công giúp tài sản chung được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sử dụng lâu bền, có hiệu quả.</a:t>
            </a:r>
          </a:p>
        </p:txBody>
      </p:sp>
    </p:spTree>
    <p:extLst>
      <p:ext uri="{BB962C8B-B14F-4D97-AF65-F5344CB8AC3E}">
        <p14:creationId xmlns:p14="http://schemas.microsoft.com/office/powerpoint/2010/main" val="284780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8F0093D0-6F48-03F5-8C8F-01B083AD3CEC}"/>
              </a:ext>
            </a:extLst>
          </p:cNvPr>
          <p:cNvGrpSpPr/>
          <p:nvPr/>
        </p:nvGrpSpPr>
        <p:grpSpPr>
          <a:xfrm>
            <a:off x="1842193" y="2079918"/>
            <a:ext cx="8521510" cy="3416320"/>
            <a:chOff x="1652209" y="2361605"/>
            <a:chExt cx="6617908" cy="3416320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BFC9D2C7-7D94-6D88-A8D9-25714DF0E43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Em đồng tình hay không đồng tình với việc làm của nhân vật nào sau đây? Vì sao?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C698B00A-5E72-6977-64D0-A267C6829BB6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Em đồng tình hay không đồng tình với việc làm của nhân vật nào sau đây? Vì sao?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BF1B8CB3-AF71-4AC9-086F-33DD9A1134EB}"/>
              </a:ext>
            </a:extLst>
          </p:cNvPr>
          <p:cNvGrpSpPr/>
          <p:nvPr/>
        </p:nvGrpSpPr>
        <p:grpSpPr>
          <a:xfrm>
            <a:off x="2680752" y="661011"/>
            <a:ext cx="6844392" cy="1015664"/>
            <a:chOff x="1782536" y="306311"/>
            <a:chExt cx="6844392" cy="1015664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5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953CA5C-BBD9-A8BB-D07F-42391E8987CA}"/>
                </a:ext>
              </a:extLst>
            </p:cNvPr>
            <p:cNvSpPr txBox="1"/>
            <p:nvPr/>
          </p:nvSpPr>
          <p:spPr>
            <a:xfrm>
              <a:off x="1782536" y="306311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5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120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DEEDA7-5DBE-244E-B354-E35008B33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2" t="25257" b="44511"/>
          <a:stretch/>
        </p:blipFill>
        <p:spPr>
          <a:xfrm>
            <a:off x="2266903" y="1651142"/>
            <a:ext cx="4336027" cy="312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31" name="Nhóm 14">
            <a:extLst>
              <a:ext uri="{FF2B5EF4-FFF2-40B4-BE49-F238E27FC236}">
                <a16:creationId xmlns:a16="http://schemas.microsoft.com/office/drawing/2014/main" id="{A65D27F0-7D98-2F08-2F41-1A1B132B98DC}"/>
              </a:ext>
            </a:extLst>
          </p:cNvPr>
          <p:cNvGrpSpPr/>
          <p:nvPr/>
        </p:nvGrpSpPr>
        <p:grpSpPr>
          <a:xfrm>
            <a:off x="7414425" y="1524017"/>
            <a:ext cx="3116168" cy="3125485"/>
            <a:chOff x="2835790" y="3461563"/>
            <a:chExt cx="2667594" cy="2801115"/>
          </a:xfrm>
        </p:grpSpPr>
        <p:pic>
          <p:nvPicPr>
            <p:cNvPr id="32" name="Hình ảnh 15">
              <a:extLst>
                <a:ext uri="{FF2B5EF4-FFF2-40B4-BE49-F238E27FC236}">
                  <a16:creationId xmlns:a16="http://schemas.microsoft.com/office/drawing/2014/main" id="{E52209F5-4184-8F57-A324-6A14DD7A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33" name="Nhóm 16">
              <a:extLst>
                <a:ext uri="{FF2B5EF4-FFF2-40B4-BE49-F238E27FC236}">
                  <a16:creationId xmlns:a16="http://schemas.microsoft.com/office/drawing/2014/main" id="{BC08F7D1-FA11-073D-C4C3-990E7C5EE542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34" name="Hình chữ nhật: Góc Tròn 17">
                <a:extLst>
                  <a:ext uri="{FF2B5EF4-FFF2-40B4-BE49-F238E27FC236}">
                    <a16:creationId xmlns:a16="http://schemas.microsoft.com/office/drawing/2014/main" id="{5F5CFF73-E246-238C-402B-1F5ED01D5AD7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18">
                <a:extLst>
                  <a:ext uri="{FF2B5EF4-FFF2-40B4-BE49-F238E27FC236}">
                    <a16:creationId xmlns:a16="http://schemas.microsoft.com/office/drawing/2014/main" id="{2C5EF920-188C-5775-23F9-59965EBD9812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khắc tên mình lên thân cây sẽ làm hư hại cây trồng và làm mất mĩ quan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404028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31" name="Nhóm 14">
            <a:extLst>
              <a:ext uri="{FF2B5EF4-FFF2-40B4-BE49-F238E27FC236}">
                <a16:creationId xmlns:a16="http://schemas.microsoft.com/office/drawing/2014/main" id="{A65D27F0-7D98-2F08-2F41-1A1B132B98DC}"/>
              </a:ext>
            </a:extLst>
          </p:cNvPr>
          <p:cNvGrpSpPr/>
          <p:nvPr/>
        </p:nvGrpSpPr>
        <p:grpSpPr>
          <a:xfrm>
            <a:off x="7414425" y="1524017"/>
            <a:ext cx="3116168" cy="3125485"/>
            <a:chOff x="2835790" y="3461563"/>
            <a:chExt cx="2667594" cy="2801115"/>
          </a:xfrm>
        </p:grpSpPr>
        <p:pic>
          <p:nvPicPr>
            <p:cNvPr id="32" name="Hình ảnh 15">
              <a:extLst>
                <a:ext uri="{FF2B5EF4-FFF2-40B4-BE49-F238E27FC236}">
                  <a16:creationId xmlns:a16="http://schemas.microsoft.com/office/drawing/2014/main" id="{E52209F5-4184-8F57-A324-6A14DD7AC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/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33" name="Nhóm 16">
              <a:extLst>
                <a:ext uri="{FF2B5EF4-FFF2-40B4-BE49-F238E27FC236}">
                  <a16:creationId xmlns:a16="http://schemas.microsoft.com/office/drawing/2014/main" id="{BC08F7D1-FA11-073D-C4C3-990E7C5EE542}"/>
                </a:ext>
              </a:extLst>
            </p:cNvPr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34" name="Hình chữ nhật: Góc Tròn 17">
                <a:extLst>
                  <a:ext uri="{FF2B5EF4-FFF2-40B4-BE49-F238E27FC236}">
                    <a16:creationId xmlns:a16="http://schemas.microsoft.com/office/drawing/2014/main" id="{5F5CFF73-E246-238C-402B-1F5ED01D5AD7}"/>
                  </a:ext>
                </a:extLst>
              </p:cNvPr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18">
                <a:extLst>
                  <a:ext uri="{FF2B5EF4-FFF2-40B4-BE49-F238E27FC236}">
                    <a16:creationId xmlns:a16="http://schemas.microsoft.com/office/drawing/2014/main" id="{2C5EF920-188C-5775-23F9-59965EBD9812}"/>
                  </a:ext>
                </a:extLst>
              </p:cNvPr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3FB9A3-7099-32AE-D934-F120BCAD6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3" t="10656" r="8588" b="59106"/>
          <a:stretch/>
        </p:blipFill>
        <p:spPr>
          <a:xfrm>
            <a:off x="1967672" y="1653061"/>
            <a:ext cx="4122044" cy="3116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370818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sờ vào hiện vật trong bảo tàng sẽ làm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hư hại hiện vật.</a:t>
            </a:r>
          </a:p>
        </p:txBody>
      </p:sp>
    </p:spTree>
    <p:extLst>
      <p:ext uri="{BB962C8B-B14F-4D97-AF65-F5344CB8AC3E}">
        <p14:creationId xmlns:p14="http://schemas.microsoft.com/office/powerpoint/2010/main" val="61085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14C244-8765-0C0F-20B0-5DE9060BB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4" t="55838" r="788" b="12569"/>
          <a:stretch/>
        </p:blipFill>
        <p:spPr>
          <a:xfrm>
            <a:off x="1935039" y="1718936"/>
            <a:ext cx="4154677" cy="3131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C1B9136-CD9F-1CAA-2A94-DEA765860417}"/>
              </a:ext>
            </a:extLst>
          </p:cNvPr>
          <p:cNvSpPr/>
          <p:nvPr/>
        </p:nvSpPr>
        <p:spPr>
          <a:xfrm>
            <a:off x="1935039" y="5118322"/>
            <a:ext cx="8595553" cy="1453612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tắt điện và quạt khi rời khỏi phòng học là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bảo vệ tài sản phòng học (hạn chế chập điện) và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tiết kiệm điện cho nhà trường</a:t>
            </a:r>
          </a:p>
        </p:txBody>
      </p:sp>
      <p:grpSp>
        <p:nvGrpSpPr>
          <p:cNvPr id="6" name="Nhóm 19">
            <a:extLst>
              <a:ext uri="{FF2B5EF4-FFF2-40B4-BE49-F238E27FC236}">
                <a16:creationId xmlns:a16="http://schemas.microsoft.com/office/drawing/2014/main" id="{AA60D775-1E04-DE18-F2A4-FB32A844CD4E}"/>
              </a:ext>
            </a:extLst>
          </p:cNvPr>
          <p:cNvGrpSpPr/>
          <p:nvPr/>
        </p:nvGrpSpPr>
        <p:grpSpPr>
          <a:xfrm>
            <a:off x="6895972" y="1355276"/>
            <a:ext cx="3216712" cy="3241974"/>
            <a:chOff x="2800773" y="4137668"/>
            <a:chExt cx="2667594" cy="2590558"/>
          </a:xfrm>
        </p:grpSpPr>
        <p:pic>
          <p:nvPicPr>
            <p:cNvPr id="7" name="Hình ảnh 20">
              <a:extLst>
                <a:ext uri="{FF2B5EF4-FFF2-40B4-BE49-F238E27FC236}">
                  <a16:creationId xmlns:a16="http://schemas.microsoft.com/office/drawing/2014/main" id="{6A7607C4-9CDC-597A-B577-3C2B89F55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8" name="Nhóm 21">
              <a:extLst>
                <a:ext uri="{FF2B5EF4-FFF2-40B4-BE49-F238E27FC236}">
                  <a16:creationId xmlns:a16="http://schemas.microsoft.com/office/drawing/2014/main" id="{03B759FA-3A37-D463-533A-9EDA58AC9B54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9" name="Hình chữ nhật: Góc Tròn 22">
                <a:extLst>
                  <a:ext uri="{FF2B5EF4-FFF2-40B4-BE49-F238E27FC236}">
                    <a16:creationId xmlns:a16="http://schemas.microsoft.com/office/drawing/2014/main" id="{ED86B9EA-A3CD-E19F-C5CF-08AC8F775D10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F19384D6-2C79-4D40-9AA8-A06A0886574B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026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5BC07C9-08B7-4A1E-E64B-397DAA24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C9871453-0615-1085-2A55-8B1D96B4AA5D}"/>
              </a:ext>
            </a:extLst>
          </p:cNvPr>
          <p:cNvSpPr/>
          <p:nvPr/>
        </p:nvSpPr>
        <p:spPr>
          <a:xfrm>
            <a:off x="1264482" y="1115407"/>
            <a:ext cx="9739236" cy="4285691"/>
          </a:xfrm>
          <a:custGeom>
            <a:avLst/>
            <a:gdLst>
              <a:gd name="connsiteX0" fmla="*/ 0 w 9739236"/>
              <a:gd name="connsiteY0" fmla="*/ 0 h 4285691"/>
              <a:gd name="connsiteX1" fmla="*/ 513727 w 9739236"/>
              <a:gd name="connsiteY1" fmla="*/ 0 h 4285691"/>
              <a:gd name="connsiteX2" fmla="*/ 937205 w 9739236"/>
              <a:gd name="connsiteY2" fmla="*/ 0 h 4285691"/>
              <a:gd name="connsiteX3" fmla="*/ 1541182 w 9739236"/>
              <a:gd name="connsiteY3" fmla="*/ 0 h 4285691"/>
              <a:gd name="connsiteX4" fmla="*/ 1964660 w 9739236"/>
              <a:gd name="connsiteY4" fmla="*/ 0 h 4285691"/>
              <a:gd name="connsiteX5" fmla="*/ 2839385 w 9739236"/>
              <a:gd name="connsiteY5" fmla="*/ 0 h 4285691"/>
              <a:gd name="connsiteX6" fmla="*/ 3353112 w 9739236"/>
              <a:gd name="connsiteY6" fmla="*/ 0 h 4285691"/>
              <a:gd name="connsiteX7" fmla="*/ 4137588 w 9739236"/>
              <a:gd name="connsiteY7" fmla="*/ 0 h 4285691"/>
              <a:gd name="connsiteX8" fmla="*/ 4831814 w 9739236"/>
              <a:gd name="connsiteY8" fmla="*/ 0 h 4285691"/>
              <a:gd name="connsiteX9" fmla="*/ 5435791 w 9739236"/>
              <a:gd name="connsiteY9" fmla="*/ 0 h 4285691"/>
              <a:gd name="connsiteX10" fmla="*/ 5949518 w 9739236"/>
              <a:gd name="connsiteY10" fmla="*/ 0 h 4285691"/>
              <a:gd name="connsiteX11" fmla="*/ 6643744 w 9739236"/>
              <a:gd name="connsiteY11" fmla="*/ 0 h 4285691"/>
              <a:gd name="connsiteX12" fmla="*/ 7428220 w 9739236"/>
              <a:gd name="connsiteY12" fmla="*/ 0 h 4285691"/>
              <a:gd name="connsiteX13" fmla="*/ 8302945 w 9739236"/>
              <a:gd name="connsiteY13" fmla="*/ 0 h 4285691"/>
              <a:gd name="connsiteX14" fmla="*/ 9024940 w 9739236"/>
              <a:gd name="connsiteY14" fmla="*/ 0 h 4285691"/>
              <a:gd name="connsiteX15" fmla="*/ 9739236 w 9739236"/>
              <a:gd name="connsiteY15" fmla="*/ 714296 h 4285691"/>
              <a:gd name="connsiteX16" fmla="*/ 9739236 w 9739236"/>
              <a:gd name="connsiteY16" fmla="*/ 1273815 h 4285691"/>
              <a:gd name="connsiteX17" fmla="*/ 9739236 w 9739236"/>
              <a:gd name="connsiteY17" fmla="*/ 1761905 h 4285691"/>
              <a:gd name="connsiteX18" fmla="*/ 9739236 w 9739236"/>
              <a:gd name="connsiteY18" fmla="*/ 2357138 h 4285691"/>
              <a:gd name="connsiteX19" fmla="*/ 9739236 w 9739236"/>
              <a:gd name="connsiteY19" fmla="*/ 2988084 h 4285691"/>
              <a:gd name="connsiteX20" fmla="*/ 9739236 w 9739236"/>
              <a:gd name="connsiteY20" fmla="*/ 3583317 h 4285691"/>
              <a:gd name="connsiteX21" fmla="*/ 9739236 w 9739236"/>
              <a:gd name="connsiteY21" fmla="*/ 4285691 h 4285691"/>
              <a:gd name="connsiteX22" fmla="*/ 9140969 w 9739236"/>
              <a:gd name="connsiteY22" fmla="*/ 4285691 h 4285691"/>
              <a:gd name="connsiteX23" fmla="*/ 8542701 w 9739236"/>
              <a:gd name="connsiteY23" fmla="*/ 4285691 h 4285691"/>
              <a:gd name="connsiteX24" fmla="*/ 7944434 w 9739236"/>
              <a:gd name="connsiteY24" fmla="*/ 4285691 h 4285691"/>
              <a:gd name="connsiteX25" fmla="*/ 7346167 w 9739236"/>
              <a:gd name="connsiteY25" fmla="*/ 4285691 h 4285691"/>
              <a:gd name="connsiteX26" fmla="*/ 6942684 w 9739236"/>
              <a:gd name="connsiteY26" fmla="*/ 4285691 h 4285691"/>
              <a:gd name="connsiteX27" fmla="*/ 6149632 w 9739236"/>
              <a:gd name="connsiteY27" fmla="*/ 4285691 h 4285691"/>
              <a:gd name="connsiteX28" fmla="*/ 5259187 w 9739236"/>
              <a:gd name="connsiteY28" fmla="*/ 4285691 h 4285691"/>
              <a:gd name="connsiteX29" fmla="*/ 4563528 w 9739236"/>
              <a:gd name="connsiteY29" fmla="*/ 4285691 h 4285691"/>
              <a:gd name="connsiteX30" fmla="*/ 4062653 w 9739236"/>
              <a:gd name="connsiteY30" fmla="*/ 4285691 h 4285691"/>
              <a:gd name="connsiteX31" fmla="*/ 3269601 w 9739236"/>
              <a:gd name="connsiteY31" fmla="*/ 4285691 h 4285691"/>
              <a:gd name="connsiteX32" fmla="*/ 2671333 w 9739236"/>
              <a:gd name="connsiteY32" fmla="*/ 4285691 h 4285691"/>
              <a:gd name="connsiteX33" fmla="*/ 2073066 w 9739236"/>
              <a:gd name="connsiteY33" fmla="*/ 4285691 h 4285691"/>
              <a:gd name="connsiteX34" fmla="*/ 1280014 w 9739236"/>
              <a:gd name="connsiteY34" fmla="*/ 4285691 h 4285691"/>
              <a:gd name="connsiteX35" fmla="*/ 0 w 9739236"/>
              <a:gd name="connsiteY35" fmla="*/ 4285691 h 4285691"/>
              <a:gd name="connsiteX36" fmla="*/ 0 w 9739236"/>
              <a:gd name="connsiteY36" fmla="*/ 3759163 h 4285691"/>
              <a:gd name="connsiteX37" fmla="*/ 0 w 9739236"/>
              <a:gd name="connsiteY37" fmla="*/ 3232635 h 4285691"/>
              <a:gd name="connsiteX38" fmla="*/ 0 w 9739236"/>
              <a:gd name="connsiteY38" fmla="*/ 2620394 h 4285691"/>
              <a:gd name="connsiteX39" fmla="*/ 0 w 9739236"/>
              <a:gd name="connsiteY39" fmla="*/ 2136723 h 4285691"/>
              <a:gd name="connsiteX40" fmla="*/ 0 w 9739236"/>
              <a:gd name="connsiteY40" fmla="*/ 1653052 h 4285691"/>
              <a:gd name="connsiteX41" fmla="*/ 0 w 9739236"/>
              <a:gd name="connsiteY41" fmla="*/ 1040811 h 4285691"/>
              <a:gd name="connsiteX42" fmla="*/ 0 w 9739236"/>
              <a:gd name="connsiteY42" fmla="*/ 0 h 428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739236" h="4285691" fill="none" extrusionOk="0">
                <a:moveTo>
                  <a:pt x="0" y="0"/>
                </a:moveTo>
                <a:cubicBezTo>
                  <a:pt x="228538" y="-9040"/>
                  <a:pt x="350105" y="13507"/>
                  <a:pt x="513727" y="0"/>
                </a:cubicBezTo>
                <a:cubicBezTo>
                  <a:pt x="677349" y="-13507"/>
                  <a:pt x="786123" y="5873"/>
                  <a:pt x="937205" y="0"/>
                </a:cubicBezTo>
                <a:cubicBezTo>
                  <a:pt x="1088287" y="-5873"/>
                  <a:pt x="1335781" y="-24138"/>
                  <a:pt x="1541182" y="0"/>
                </a:cubicBezTo>
                <a:cubicBezTo>
                  <a:pt x="1746583" y="24138"/>
                  <a:pt x="1771920" y="5054"/>
                  <a:pt x="1964660" y="0"/>
                </a:cubicBezTo>
                <a:cubicBezTo>
                  <a:pt x="2157400" y="-5054"/>
                  <a:pt x="2528374" y="31676"/>
                  <a:pt x="2839385" y="0"/>
                </a:cubicBezTo>
                <a:cubicBezTo>
                  <a:pt x="3150397" y="-31676"/>
                  <a:pt x="3198543" y="-24476"/>
                  <a:pt x="3353112" y="0"/>
                </a:cubicBezTo>
                <a:cubicBezTo>
                  <a:pt x="3507681" y="24476"/>
                  <a:pt x="3888292" y="-30679"/>
                  <a:pt x="4137588" y="0"/>
                </a:cubicBezTo>
                <a:cubicBezTo>
                  <a:pt x="4386884" y="30679"/>
                  <a:pt x="4594920" y="-33356"/>
                  <a:pt x="4831814" y="0"/>
                </a:cubicBezTo>
                <a:cubicBezTo>
                  <a:pt x="5068708" y="33356"/>
                  <a:pt x="5171549" y="18785"/>
                  <a:pt x="5435791" y="0"/>
                </a:cubicBezTo>
                <a:cubicBezTo>
                  <a:pt x="5700033" y="-18785"/>
                  <a:pt x="5756248" y="-19544"/>
                  <a:pt x="5949518" y="0"/>
                </a:cubicBezTo>
                <a:cubicBezTo>
                  <a:pt x="6142788" y="19544"/>
                  <a:pt x="6314667" y="-9119"/>
                  <a:pt x="6643744" y="0"/>
                </a:cubicBezTo>
                <a:cubicBezTo>
                  <a:pt x="6972821" y="9119"/>
                  <a:pt x="7045120" y="32784"/>
                  <a:pt x="7428220" y="0"/>
                </a:cubicBezTo>
                <a:cubicBezTo>
                  <a:pt x="7811320" y="-32784"/>
                  <a:pt x="7965881" y="-1693"/>
                  <a:pt x="8302945" y="0"/>
                </a:cubicBezTo>
                <a:cubicBezTo>
                  <a:pt x="8640010" y="1693"/>
                  <a:pt x="8684050" y="-23013"/>
                  <a:pt x="9024940" y="0"/>
                </a:cubicBezTo>
                <a:cubicBezTo>
                  <a:pt x="9409928" y="1391"/>
                  <a:pt x="9735638" y="389350"/>
                  <a:pt x="9739236" y="714296"/>
                </a:cubicBezTo>
                <a:cubicBezTo>
                  <a:pt x="9716168" y="830896"/>
                  <a:pt x="9723074" y="1008321"/>
                  <a:pt x="9739236" y="1273815"/>
                </a:cubicBezTo>
                <a:cubicBezTo>
                  <a:pt x="9755398" y="1539309"/>
                  <a:pt x="9761226" y="1554512"/>
                  <a:pt x="9739236" y="1761905"/>
                </a:cubicBezTo>
                <a:cubicBezTo>
                  <a:pt x="9717247" y="1969298"/>
                  <a:pt x="9743943" y="2138646"/>
                  <a:pt x="9739236" y="2357138"/>
                </a:cubicBezTo>
                <a:cubicBezTo>
                  <a:pt x="9734529" y="2575630"/>
                  <a:pt x="9761627" y="2770126"/>
                  <a:pt x="9739236" y="2988084"/>
                </a:cubicBezTo>
                <a:cubicBezTo>
                  <a:pt x="9716845" y="3206042"/>
                  <a:pt x="9742687" y="3397049"/>
                  <a:pt x="9739236" y="3583317"/>
                </a:cubicBezTo>
                <a:cubicBezTo>
                  <a:pt x="9735785" y="3769585"/>
                  <a:pt x="9764357" y="3960968"/>
                  <a:pt x="9739236" y="4285691"/>
                </a:cubicBezTo>
                <a:cubicBezTo>
                  <a:pt x="9609274" y="4285252"/>
                  <a:pt x="9337330" y="4270492"/>
                  <a:pt x="9140969" y="4285691"/>
                </a:cubicBezTo>
                <a:cubicBezTo>
                  <a:pt x="8944608" y="4300890"/>
                  <a:pt x="8785423" y="4292520"/>
                  <a:pt x="8542701" y="4285691"/>
                </a:cubicBezTo>
                <a:cubicBezTo>
                  <a:pt x="8299979" y="4278862"/>
                  <a:pt x="8174374" y="4270511"/>
                  <a:pt x="7944434" y="4285691"/>
                </a:cubicBezTo>
                <a:cubicBezTo>
                  <a:pt x="7714494" y="4300871"/>
                  <a:pt x="7517721" y="4278823"/>
                  <a:pt x="7346167" y="4285691"/>
                </a:cubicBezTo>
                <a:cubicBezTo>
                  <a:pt x="7174613" y="4292559"/>
                  <a:pt x="7104820" y="4296050"/>
                  <a:pt x="6942684" y="4285691"/>
                </a:cubicBezTo>
                <a:cubicBezTo>
                  <a:pt x="6780548" y="4275332"/>
                  <a:pt x="6343248" y="4302408"/>
                  <a:pt x="6149632" y="4285691"/>
                </a:cubicBezTo>
                <a:cubicBezTo>
                  <a:pt x="5956016" y="4268974"/>
                  <a:pt x="5676086" y="4264206"/>
                  <a:pt x="5259187" y="4285691"/>
                </a:cubicBezTo>
                <a:cubicBezTo>
                  <a:pt x="4842289" y="4307176"/>
                  <a:pt x="4730642" y="4254183"/>
                  <a:pt x="4563528" y="4285691"/>
                </a:cubicBezTo>
                <a:cubicBezTo>
                  <a:pt x="4396414" y="4317199"/>
                  <a:pt x="4275463" y="4286887"/>
                  <a:pt x="4062653" y="4285691"/>
                </a:cubicBezTo>
                <a:cubicBezTo>
                  <a:pt x="3849844" y="4284495"/>
                  <a:pt x="3515071" y="4302747"/>
                  <a:pt x="3269601" y="4285691"/>
                </a:cubicBezTo>
                <a:cubicBezTo>
                  <a:pt x="3024131" y="4268635"/>
                  <a:pt x="2846635" y="4285124"/>
                  <a:pt x="2671333" y="4285691"/>
                </a:cubicBezTo>
                <a:cubicBezTo>
                  <a:pt x="2496031" y="4286258"/>
                  <a:pt x="2352707" y="4289447"/>
                  <a:pt x="2073066" y="4285691"/>
                </a:cubicBezTo>
                <a:cubicBezTo>
                  <a:pt x="1793425" y="4281935"/>
                  <a:pt x="1668585" y="4321403"/>
                  <a:pt x="1280014" y="4285691"/>
                </a:cubicBezTo>
                <a:cubicBezTo>
                  <a:pt x="891443" y="4249979"/>
                  <a:pt x="273097" y="4272183"/>
                  <a:pt x="0" y="4285691"/>
                </a:cubicBezTo>
                <a:cubicBezTo>
                  <a:pt x="-2481" y="4131550"/>
                  <a:pt x="-17631" y="3957922"/>
                  <a:pt x="0" y="3759163"/>
                </a:cubicBezTo>
                <a:cubicBezTo>
                  <a:pt x="17631" y="3560404"/>
                  <a:pt x="25721" y="3373411"/>
                  <a:pt x="0" y="3232635"/>
                </a:cubicBezTo>
                <a:cubicBezTo>
                  <a:pt x="-25721" y="3091859"/>
                  <a:pt x="10955" y="2758389"/>
                  <a:pt x="0" y="2620394"/>
                </a:cubicBezTo>
                <a:cubicBezTo>
                  <a:pt x="-10955" y="2482399"/>
                  <a:pt x="-14043" y="2266084"/>
                  <a:pt x="0" y="2136723"/>
                </a:cubicBezTo>
                <a:cubicBezTo>
                  <a:pt x="14043" y="2007362"/>
                  <a:pt x="-11312" y="1894527"/>
                  <a:pt x="0" y="1653052"/>
                </a:cubicBezTo>
                <a:cubicBezTo>
                  <a:pt x="11312" y="1411577"/>
                  <a:pt x="-3589" y="1170743"/>
                  <a:pt x="0" y="1040811"/>
                </a:cubicBezTo>
                <a:cubicBezTo>
                  <a:pt x="3589" y="910879"/>
                  <a:pt x="40530" y="452415"/>
                  <a:pt x="0" y="0"/>
                </a:cubicBezTo>
                <a:close/>
              </a:path>
              <a:path w="9739236" h="4285691" stroke="0" extrusionOk="0">
                <a:moveTo>
                  <a:pt x="0" y="0"/>
                </a:moveTo>
                <a:cubicBezTo>
                  <a:pt x="212660" y="19664"/>
                  <a:pt x="608726" y="-38224"/>
                  <a:pt x="784476" y="0"/>
                </a:cubicBezTo>
                <a:cubicBezTo>
                  <a:pt x="960226" y="38224"/>
                  <a:pt x="1404917" y="-22352"/>
                  <a:pt x="1568951" y="0"/>
                </a:cubicBezTo>
                <a:cubicBezTo>
                  <a:pt x="1732985" y="22352"/>
                  <a:pt x="1789776" y="6139"/>
                  <a:pt x="1992429" y="0"/>
                </a:cubicBezTo>
                <a:cubicBezTo>
                  <a:pt x="2195082" y="-6139"/>
                  <a:pt x="2501419" y="17462"/>
                  <a:pt x="2867154" y="0"/>
                </a:cubicBezTo>
                <a:cubicBezTo>
                  <a:pt x="3232890" y="-17462"/>
                  <a:pt x="3269671" y="8027"/>
                  <a:pt x="3380881" y="0"/>
                </a:cubicBezTo>
                <a:cubicBezTo>
                  <a:pt x="3492091" y="-8027"/>
                  <a:pt x="3626725" y="-20647"/>
                  <a:pt x="3804359" y="0"/>
                </a:cubicBezTo>
                <a:cubicBezTo>
                  <a:pt x="3981993" y="20647"/>
                  <a:pt x="4135526" y="2657"/>
                  <a:pt x="4227837" y="0"/>
                </a:cubicBezTo>
                <a:cubicBezTo>
                  <a:pt x="4320148" y="-2657"/>
                  <a:pt x="4582731" y="-27214"/>
                  <a:pt x="4831814" y="0"/>
                </a:cubicBezTo>
                <a:cubicBezTo>
                  <a:pt x="5080897" y="27214"/>
                  <a:pt x="5192867" y="5582"/>
                  <a:pt x="5526040" y="0"/>
                </a:cubicBezTo>
                <a:cubicBezTo>
                  <a:pt x="5859213" y="-5582"/>
                  <a:pt x="6214714" y="-4007"/>
                  <a:pt x="6400765" y="0"/>
                </a:cubicBezTo>
                <a:cubicBezTo>
                  <a:pt x="6586817" y="4007"/>
                  <a:pt x="6935756" y="-43599"/>
                  <a:pt x="7275490" y="0"/>
                </a:cubicBezTo>
                <a:cubicBezTo>
                  <a:pt x="7615224" y="43599"/>
                  <a:pt x="7758642" y="-10932"/>
                  <a:pt x="7969716" y="0"/>
                </a:cubicBezTo>
                <a:cubicBezTo>
                  <a:pt x="8180790" y="10932"/>
                  <a:pt x="8684747" y="-40526"/>
                  <a:pt x="9024940" y="0"/>
                </a:cubicBezTo>
                <a:cubicBezTo>
                  <a:pt x="9418175" y="-13951"/>
                  <a:pt x="9722137" y="339410"/>
                  <a:pt x="9739236" y="714296"/>
                </a:cubicBezTo>
                <a:cubicBezTo>
                  <a:pt x="9716809" y="841862"/>
                  <a:pt x="9716901" y="1024282"/>
                  <a:pt x="9739236" y="1309529"/>
                </a:cubicBezTo>
                <a:cubicBezTo>
                  <a:pt x="9761571" y="1594776"/>
                  <a:pt x="9715630" y="1662608"/>
                  <a:pt x="9739236" y="1797619"/>
                </a:cubicBezTo>
                <a:cubicBezTo>
                  <a:pt x="9762843" y="1932630"/>
                  <a:pt x="9737897" y="2115719"/>
                  <a:pt x="9739236" y="2321424"/>
                </a:cubicBezTo>
                <a:cubicBezTo>
                  <a:pt x="9740575" y="2527130"/>
                  <a:pt x="9737334" y="2711244"/>
                  <a:pt x="9739236" y="2845228"/>
                </a:cubicBezTo>
                <a:cubicBezTo>
                  <a:pt x="9741138" y="2979212"/>
                  <a:pt x="9724545" y="3134763"/>
                  <a:pt x="9739236" y="3369033"/>
                </a:cubicBezTo>
                <a:cubicBezTo>
                  <a:pt x="9753927" y="3603304"/>
                  <a:pt x="9700881" y="3950758"/>
                  <a:pt x="9739236" y="4285691"/>
                </a:cubicBezTo>
                <a:cubicBezTo>
                  <a:pt x="9644283" y="4297725"/>
                  <a:pt x="9460880" y="4301535"/>
                  <a:pt x="9335753" y="4285691"/>
                </a:cubicBezTo>
                <a:cubicBezTo>
                  <a:pt x="9210626" y="4269847"/>
                  <a:pt x="8875573" y="4302574"/>
                  <a:pt x="8737486" y="4285691"/>
                </a:cubicBezTo>
                <a:cubicBezTo>
                  <a:pt x="8599399" y="4268808"/>
                  <a:pt x="8114080" y="4306093"/>
                  <a:pt x="7944434" y="4285691"/>
                </a:cubicBezTo>
                <a:cubicBezTo>
                  <a:pt x="7774788" y="4265289"/>
                  <a:pt x="7399225" y="4286484"/>
                  <a:pt x="7151382" y="4285691"/>
                </a:cubicBezTo>
                <a:cubicBezTo>
                  <a:pt x="6903539" y="4284898"/>
                  <a:pt x="6867000" y="4268567"/>
                  <a:pt x="6747899" y="4285691"/>
                </a:cubicBezTo>
                <a:cubicBezTo>
                  <a:pt x="6628798" y="4302815"/>
                  <a:pt x="6108126" y="4291095"/>
                  <a:pt x="5857455" y="4285691"/>
                </a:cubicBezTo>
                <a:cubicBezTo>
                  <a:pt x="5606784" y="4280287"/>
                  <a:pt x="5499159" y="4304353"/>
                  <a:pt x="5356580" y="4285691"/>
                </a:cubicBezTo>
                <a:cubicBezTo>
                  <a:pt x="5214002" y="4267029"/>
                  <a:pt x="4917441" y="4277793"/>
                  <a:pt x="4563528" y="4285691"/>
                </a:cubicBezTo>
                <a:cubicBezTo>
                  <a:pt x="4209615" y="4293589"/>
                  <a:pt x="4229846" y="4296869"/>
                  <a:pt x="4062653" y="4285691"/>
                </a:cubicBezTo>
                <a:cubicBezTo>
                  <a:pt x="3895460" y="4274513"/>
                  <a:pt x="3608226" y="4281663"/>
                  <a:pt x="3172208" y="4285691"/>
                </a:cubicBezTo>
                <a:cubicBezTo>
                  <a:pt x="2736190" y="4289719"/>
                  <a:pt x="2695389" y="4304544"/>
                  <a:pt x="2379156" y="4285691"/>
                </a:cubicBezTo>
                <a:cubicBezTo>
                  <a:pt x="2062923" y="4266838"/>
                  <a:pt x="1895784" y="4312735"/>
                  <a:pt x="1683497" y="4285691"/>
                </a:cubicBezTo>
                <a:cubicBezTo>
                  <a:pt x="1471210" y="4258647"/>
                  <a:pt x="1401499" y="4294502"/>
                  <a:pt x="1280014" y="4285691"/>
                </a:cubicBezTo>
                <a:cubicBezTo>
                  <a:pt x="1158529" y="4276880"/>
                  <a:pt x="499431" y="4274109"/>
                  <a:pt x="0" y="4285691"/>
                </a:cubicBezTo>
                <a:cubicBezTo>
                  <a:pt x="-28178" y="4041475"/>
                  <a:pt x="13169" y="3835241"/>
                  <a:pt x="0" y="3630593"/>
                </a:cubicBezTo>
                <a:cubicBezTo>
                  <a:pt x="-13169" y="3425945"/>
                  <a:pt x="26677" y="3239655"/>
                  <a:pt x="0" y="3018351"/>
                </a:cubicBezTo>
                <a:cubicBezTo>
                  <a:pt x="-26677" y="2797047"/>
                  <a:pt x="5379" y="2533179"/>
                  <a:pt x="0" y="2363252"/>
                </a:cubicBezTo>
                <a:cubicBezTo>
                  <a:pt x="-5379" y="2193325"/>
                  <a:pt x="20612" y="2093192"/>
                  <a:pt x="0" y="1879582"/>
                </a:cubicBezTo>
                <a:cubicBezTo>
                  <a:pt x="-20612" y="1665972"/>
                  <a:pt x="15005" y="1389643"/>
                  <a:pt x="0" y="1181626"/>
                </a:cubicBezTo>
                <a:cubicBezTo>
                  <a:pt x="-15005" y="973609"/>
                  <a:pt x="23715" y="925954"/>
                  <a:pt x="0" y="697955"/>
                </a:cubicBezTo>
                <a:cubicBezTo>
                  <a:pt x="-23715" y="469956"/>
                  <a:pt x="20531" y="204212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3399"/>
                </a:solidFill>
                <a:latin typeface="#9Slide07 IcielLa Chic Pro Shad" panose="02000506090000020004" pitchFamily="2" charset="0"/>
              </a:rPr>
              <a:t>MỤC TIÊU BÀI HỌC</a:t>
            </a:r>
          </a:p>
          <a:p>
            <a:pPr algn="ctr"/>
            <a:endParaRPr lang="en-US" b="1" dirty="0">
              <a:solidFill>
                <a:srgbClr val="FF3399"/>
              </a:solidFill>
              <a:latin typeface="#9Slide07 IcielLa Chic Pro Shad" panose="02000506090000020004" pitchFamily="2" charset="0"/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Nêu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một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số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biểu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hiện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Biết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sao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phải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cụ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vi-VN" sz="360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công.</a:t>
            </a:r>
            <a:endParaRPr lang="en-US" sz="360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- </a:t>
            </a:r>
            <a:r>
              <a:rPr lang="en-US" sz="3600" dirty="0" err="1">
                <a:solidFill>
                  <a:srgbClr val="3333CC"/>
                </a:solidFill>
              </a:rPr>
              <a:t>Nhắc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nhở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mọi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giữ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gìn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522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5F19A80C-5876-CCAD-0816-7AE9B4B51AB6}"/>
              </a:ext>
            </a:extLst>
          </p:cNvPr>
          <p:cNvSpPr/>
          <p:nvPr/>
        </p:nvSpPr>
        <p:spPr>
          <a:xfrm>
            <a:off x="445775" y="286066"/>
            <a:ext cx="11409527" cy="6465608"/>
          </a:xfrm>
          <a:custGeom>
            <a:avLst/>
            <a:gdLst>
              <a:gd name="connsiteX0" fmla="*/ 0 w 11409527"/>
              <a:gd name="connsiteY0" fmla="*/ 0 h 6465608"/>
              <a:gd name="connsiteX1" fmla="*/ 585475 w 11409527"/>
              <a:gd name="connsiteY1" fmla="*/ 0 h 6465608"/>
              <a:gd name="connsiteX2" fmla="*/ 1377587 w 11409527"/>
              <a:gd name="connsiteY2" fmla="*/ 0 h 6465608"/>
              <a:gd name="connsiteX3" fmla="*/ 2273019 w 11409527"/>
              <a:gd name="connsiteY3" fmla="*/ 0 h 6465608"/>
              <a:gd name="connsiteX4" fmla="*/ 2961812 w 11409527"/>
              <a:gd name="connsiteY4" fmla="*/ 0 h 6465608"/>
              <a:gd name="connsiteX5" fmla="*/ 3547287 w 11409527"/>
              <a:gd name="connsiteY5" fmla="*/ 0 h 6465608"/>
              <a:gd name="connsiteX6" fmla="*/ 3926124 w 11409527"/>
              <a:gd name="connsiteY6" fmla="*/ 0 h 6465608"/>
              <a:gd name="connsiteX7" fmla="*/ 4614917 w 11409527"/>
              <a:gd name="connsiteY7" fmla="*/ 0 h 6465608"/>
              <a:gd name="connsiteX8" fmla="*/ 5407030 w 11409527"/>
              <a:gd name="connsiteY8" fmla="*/ 0 h 6465608"/>
              <a:gd name="connsiteX9" fmla="*/ 6095823 w 11409527"/>
              <a:gd name="connsiteY9" fmla="*/ 0 h 6465608"/>
              <a:gd name="connsiteX10" fmla="*/ 6681298 w 11409527"/>
              <a:gd name="connsiteY10" fmla="*/ 0 h 6465608"/>
              <a:gd name="connsiteX11" fmla="*/ 7266772 w 11409527"/>
              <a:gd name="connsiteY11" fmla="*/ 0 h 6465608"/>
              <a:gd name="connsiteX12" fmla="*/ 8058885 w 11409527"/>
              <a:gd name="connsiteY12" fmla="*/ 0 h 6465608"/>
              <a:gd name="connsiteX13" fmla="*/ 8850998 w 11409527"/>
              <a:gd name="connsiteY13" fmla="*/ 0 h 6465608"/>
              <a:gd name="connsiteX14" fmla="*/ 9333153 w 11409527"/>
              <a:gd name="connsiteY14" fmla="*/ 0 h 6465608"/>
              <a:gd name="connsiteX15" fmla="*/ 9711990 w 11409527"/>
              <a:gd name="connsiteY15" fmla="*/ 0 h 6465608"/>
              <a:gd name="connsiteX16" fmla="*/ 10331904 w 11409527"/>
              <a:gd name="connsiteY16" fmla="*/ 0 h 6465608"/>
              <a:gd name="connsiteX17" fmla="*/ 11409527 w 11409527"/>
              <a:gd name="connsiteY17" fmla="*/ 1077623 h 6465608"/>
              <a:gd name="connsiteX18" fmla="*/ 11409527 w 11409527"/>
              <a:gd name="connsiteY18" fmla="*/ 1805001 h 6465608"/>
              <a:gd name="connsiteX19" fmla="*/ 11409527 w 11409527"/>
              <a:gd name="connsiteY19" fmla="*/ 2316860 h 6465608"/>
              <a:gd name="connsiteX20" fmla="*/ 11409527 w 11409527"/>
              <a:gd name="connsiteY20" fmla="*/ 2882598 h 6465608"/>
              <a:gd name="connsiteX21" fmla="*/ 11409527 w 11409527"/>
              <a:gd name="connsiteY21" fmla="*/ 3556096 h 6465608"/>
              <a:gd name="connsiteX22" fmla="*/ 11409527 w 11409527"/>
              <a:gd name="connsiteY22" fmla="*/ 4175714 h 6465608"/>
              <a:gd name="connsiteX23" fmla="*/ 11409527 w 11409527"/>
              <a:gd name="connsiteY23" fmla="*/ 4687573 h 6465608"/>
              <a:gd name="connsiteX24" fmla="*/ 11409527 w 11409527"/>
              <a:gd name="connsiteY24" fmla="*/ 5199432 h 6465608"/>
              <a:gd name="connsiteX25" fmla="*/ 11409527 w 11409527"/>
              <a:gd name="connsiteY25" fmla="*/ 6465608 h 6465608"/>
              <a:gd name="connsiteX26" fmla="*/ 11080664 w 11409527"/>
              <a:gd name="connsiteY26" fmla="*/ 6465608 h 6465608"/>
              <a:gd name="connsiteX27" fmla="*/ 10409516 w 11409527"/>
              <a:gd name="connsiteY27" fmla="*/ 6465608 h 6465608"/>
              <a:gd name="connsiteX28" fmla="*/ 9738367 w 11409527"/>
              <a:gd name="connsiteY28" fmla="*/ 6465608 h 6465608"/>
              <a:gd name="connsiteX29" fmla="*/ 9295409 w 11409527"/>
              <a:gd name="connsiteY29" fmla="*/ 6465608 h 6465608"/>
              <a:gd name="connsiteX30" fmla="*/ 8738355 w 11409527"/>
              <a:gd name="connsiteY30" fmla="*/ 6465608 h 6465608"/>
              <a:gd name="connsiteX31" fmla="*/ 7839016 w 11409527"/>
              <a:gd name="connsiteY31" fmla="*/ 6465608 h 6465608"/>
              <a:gd name="connsiteX32" fmla="*/ 7167868 w 11409527"/>
              <a:gd name="connsiteY32" fmla="*/ 6465608 h 6465608"/>
              <a:gd name="connsiteX33" fmla="*/ 6839005 w 11409527"/>
              <a:gd name="connsiteY33" fmla="*/ 6465608 h 6465608"/>
              <a:gd name="connsiteX34" fmla="*/ 6053761 w 11409527"/>
              <a:gd name="connsiteY34" fmla="*/ 6465608 h 6465608"/>
              <a:gd name="connsiteX35" fmla="*/ 5610803 w 11409527"/>
              <a:gd name="connsiteY35" fmla="*/ 6465608 h 6465608"/>
              <a:gd name="connsiteX36" fmla="*/ 5053749 w 11409527"/>
              <a:gd name="connsiteY36" fmla="*/ 6465608 h 6465608"/>
              <a:gd name="connsiteX37" fmla="*/ 4724886 w 11409527"/>
              <a:gd name="connsiteY37" fmla="*/ 6465608 h 6465608"/>
              <a:gd name="connsiteX38" fmla="*/ 4053738 w 11409527"/>
              <a:gd name="connsiteY38" fmla="*/ 6465608 h 6465608"/>
              <a:gd name="connsiteX39" fmla="*/ 3610780 w 11409527"/>
              <a:gd name="connsiteY39" fmla="*/ 6465608 h 6465608"/>
              <a:gd name="connsiteX40" fmla="*/ 3167822 w 11409527"/>
              <a:gd name="connsiteY40" fmla="*/ 6465608 h 6465608"/>
              <a:gd name="connsiteX41" fmla="*/ 2610768 w 11409527"/>
              <a:gd name="connsiteY41" fmla="*/ 6465608 h 6465608"/>
              <a:gd name="connsiteX42" fmla="*/ 2053715 w 11409527"/>
              <a:gd name="connsiteY42" fmla="*/ 6465608 h 6465608"/>
              <a:gd name="connsiteX43" fmla="*/ 1610757 w 11409527"/>
              <a:gd name="connsiteY43" fmla="*/ 6465608 h 6465608"/>
              <a:gd name="connsiteX44" fmla="*/ 1053703 w 11409527"/>
              <a:gd name="connsiteY44" fmla="*/ 6465608 h 6465608"/>
              <a:gd name="connsiteX45" fmla="*/ 610745 w 11409527"/>
              <a:gd name="connsiteY45" fmla="*/ 6465608 h 6465608"/>
              <a:gd name="connsiteX46" fmla="*/ 0 w 11409527"/>
              <a:gd name="connsiteY46" fmla="*/ 6465608 h 6465608"/>
              <a:gd name="connsiteX47" fmla="*/ 0 w 11409527"/>
              <a:gd name="connsiteY47" fmla="*/ 5754391 h 6465608"/>
              <a:gd name="connsiteX48" fmla="*/ 0 w 11409527"/>
              <a:gd name="connsiteY48" fmla="*/ 5237142 h 6465608"/>
              <a:gd name="connsiteX49" fmla="*/ 0 w 11409527"/>
              <a:gd name="connsiteY49" fmla="*/ 4461270 h 6465608"/>
              <a:gd name="connsiteX50" fmla="*/ 0 w 11409527"/>
              <a:gd name="connsiteY50" fmla="*/ 3879365 h 6465608"/>
              <a:gd name="connsiteX51" fmla="*/ 0 w 11409527"/>
              <a:gd name="connsiteY51" fmla="*/ 3297460 h 6465608"/>
              <a:gd name="connsiteX52" fmla="*/ 0 w 11409527"/>
              <a:gd name="connsiteY52" fmla="*/ 2586243 h 6465608"/>
              <a:gd name="connsiteX53" fmla="*/ 0 w 11409527"/>
              <a:gd name="connsiteY53" fmla="*/ 2004338 h 6465608"/>
              <a:gd name="connsiteX54" fmla="*/ 0 w 11409527"/>
              <a:gd name="connsiteY54" fmla="*/ 1422434 h 6465608"/>
              <a:gd name="connsiteX55" fmla="*/ 0 w 11409527"/>
              <a:gd name="connsiteY55" fmla="*/ 646561 h 6465608"/>
              <a:gd name="connsiteX56" fmla="*/ 0 w 11409527"/>
              <a:gd name="connsiteY56" fmla="*/ 0 h 646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409527" h="6465608" fill="none" extrusionOk="0">
                <a:moveTo>
                  <a:pt x="0" y="0"/>
                </a:moveTo>
                <a:cubicBezTo>
                  <a:pt x="217008" y="-9222"/>
                  <a:pt x="464322" y="16692"/>
                  <a:pt x="585475" y="0"/>
                </a:cubicBezTo>
                <a:cubicBezTo>
                  <a:pt x="706629" y="-16692"/>
                  <a:pt x="1186174" y="-24665"/>
                  <a:pt x="1377587" y="0"/>
                </a:cubicBezTo>
                <a:cubicBezTo>
                  <a:pt x="1569000" y="24665"/>
                  <a:pt x="1879378" y="-8055"/>
                  <a:pt x="2273019" y="0"/>
                </a:cubicBezTo>
                <a:cubicBezTo>
                  <a:pt x="2666660" y="8055"/>
                  <a:pt x="2802645" y="-17895"/>
                  <a:pt x="2961812" y="0"/>
                </a:cubicBezTo>
                <a:cubicBezTo>
                  <a:pt x="3120979" y="17895"/>
                  <a:pt x="3335205" y="-18030"/>
                  <a:pt x="3547287" y="0"/>
                </a:cubicBezTo>
                <a:cubicBezTo>
                  <a:pt x="3759369" y="18030"/>
                  <a:pt x="3765728" y="7547"/>
                  <a:pt x="3926124" y="0"/>
                </a:cubicBezTo>
                <a:cubicBezTo>
                  <a:pt x="4086520" y="-7547"/>
                  <a:pt x="4447317" y="-22746"/>
                  <a:pt x="4614917" y="0"/>
                </a:cubicBezTo>
                <a:cubicBezTo>
                  <a:pt x="4782517" y="22746"/>
                  <a:pt x="5246136" y="-35515"/>
                  <a:pt x="5407030" y="0"/>
                </a:cubicBezTo>
                <a:cubicBezTo>
                  <a:pt x="5567924" y="35515"/>
                  <a:pt x="5909970" y="27543"/>
                  <a:pt x="6095823" y="0"/>
                </a:cubicBezTo>
                <a:cubicBezTo>
                  <a:pt x="6281676" y="-27543"/>
                  <a:pt x="6546597" y="-7650"/>
                  <a:pt x="6681298" y="0"/>
                </a:cubicBezTo>
                <a:cubicBezTo>
                  <a:pt x="6815999" y="7650"/>
                  <a:pt x="7118646" y="-24964"/>
                  <a:pt x="7266772" y="0"/>
                </a:cubicBezTo>
                <a:cubicBezTo>
                  <a:pt x="7414898" y="24964"/>
                  <a:pt x="7832518" y="31294"/>
                  <a:pt x="8058885" y="0"/>
                </a:cubicBezTo>
                <a:cubicBezTo>
                  <a:pt x="8285252" y="-31294"/>
                  <a:pt x="8657102" y="-24986"/>
                  <a:pt x="8850998" y="0"/>
                </a:cubicBezTo>
                <a:cubicBezTo>
                  <a:pt x="9044894" y="24986"/>
                  <a:pt x="9212181" y="-377"/>
                  <a:pt x="9333153" y="0"/>
                </a:cubicBezTo>
                <a:cubicBezTo>
                  <a:pt x="9454126" y="377"/>
                  <a:pt x="9597221" y="704"/>
                  <a:pt x="9711990" y="0"/>
                </a:cubicBezTo>
                <a:cubicBezTo>
                  <a:pt x="9826759" y="-704"/>
                  <a:pt x="10169530" y="14416"/>
                  <a:pt x="10331904" y="0"/>
                </a:cubicBezTo>
                <a:cubicBezTo>
                  <a:pt x="10863720" y="36213"/>
                  <a:pt x="11403788" y="504228"/>
                  <a:pt x="11409527" y="1077623"/>
                </a:cubicBezTo>
                <a:cubicBezTo>
                  <a:pt x="11440592" y="1414996"/>
                  <a:pt x="11423761" y="1558719"/>
                  <a:pt x="11409527" y="1805001"/>
                </a:cubicBezTo>
                <a:cubicBezTo>
                  <a:pt x="11395293" y="2051283"/>
                  <a:pt x="11423624" y="2205363"/>
                  <a:pt x="11409527" y="2316860"/>
                </a:cubicBezTo>
                <a:cubicBezTo>
                  <a:pt x="11395430" y="2428357"/>
                  <a:pt x="11403772" y="2642580"/>
                  <a:pt x="11409527" y="2882598"/>
                </a:cubicBezTo>
                <a:cubicBezTo>
                  <a:pt x="11415282" y="3122616"/>
                  <a:pt x="11402872" y="3238646"/>
                  <a:pt x="11409527" y="3556096"/>
                </a:cubicBezTo>
                <a:cubicBezTo>
                  <a:pt x="11416182" y="3873546"/>
                  <a:pt x="11428326" y="3934648"/>
                  <a:pt x="11409527" y="4175714"/>
                </a:cubicBezTo>
                <a:cubicBezTo>
                  <a:pt x="11390728" y="4416780"/>
                  <a:pt x="11398379" y="4559750"/>
                  <a:pt x="11409527" y="4687573"/>
                </a:cubicBezTo>
                <a:cubicBezTo>
                  <a:pt x="11420675" y="4815396"/>
                  <a:pt x="11392162" y="5003699"/>
                  <a:pt x="11409527" y="5199432"/>
                </a:cubicBezTo>
                <a:cubicBezTo>
                  <a:pt x="11426892" y="5395165"/>
                  <a:pt x="11397942" y="5852836"/>
                  <a:pt x="11409527" y="6465608"/>
                </a:cubicBezTo>
                <a:cubicBezTo>
                  <a:pt x="11287606" y="6476209"/>
                  <a:pt x="11233698" y="6453113"/>
                  <a:pt x="11080664" y="6465608"/>
                </a:cubicBezTo>
                <a:cubicBezTo>
                  <a:pt x="10927630" y="6478103"/>
                  <a:pt x="10591196" y="6486699"/>
                  <a:pt x="10409516" y="6465608"/>
                </a:cubicBezTo>
                <a:cubicBezTo>
                  <a:pt x="10227836" y="6444517"/>
                  <a:pt x="10049412" y="6435571"/>
                  <a:pt x="9738367" y="6465608"/>
                </a:cubicBezTo>
                <a:cubicBezTo>
                  <a:pt x="9427322" y="6495645"/>
                  <a:pt x="9460894" y="6476081"/>
                  <a:pt x="9295409" y="6465608"/>
                </a:cubicBezTo>
                <a:cubicBezTo>
                  <a:pt x="9129924" y="6455135"/>
                  <a:pt x="8988800" y="6439391"/>
                  <a:pt x="8738355" y="6465608"/>
                </a:cubicBezTo>
                <a:cubicBezTo>
                  <a:pt x="8487910" y="6491825"/>
                  <a:pt x="8137820" y="6437378"/>
                  <a:pt x="7839016" y="6465608"/>
                </a:cubicBezTo>
                <a:cubicBezTo>
                  <a:pt x="7540212" y="6493838"/>
                  <a:pt x="7435521" y="6474145"/>
                  <a:pt x="7167868" y="6465608"/>
                </a:cubicBezTo>
                <a:cubicBezTo>
                  <a:pt x="6900215" y="6457071"/>
                  <a:pt x="6945308" y="6464598"/>
                  <a:pt x="6839005" y="6465608"/>
                </a:cubicBezTo>
                <a:cubicBezTo>
                  <a:pt x="6732702" y="6466618"/>
                  <a:pt x="6234905" y="6490122"/>
                  <a:pt x="6053761" y="6465608"/>
                </a:cubicBezTo>
                <a:cubicBezTo>
                  <a:pt x="5872617" y="6441094"/>
                  <a:pt x="5822872" y="6452229"/>
                  <a:pt x="5610803" y="6465608"/>
                </a:cubicBezTo>
                <a:cubicBezTo>
                  <a:pt x="5398734" y="6478987"/>
                  <a:pt x="5254853" y="6438449"/>
                  <a:pt x="5053749" y="6465608"/>
                </a:cubicBezTo>
                <a:cubicBezTo>
                  <a:pt x="4852645" y="6492767"/>
                  <a:pt x="4809107" y="6469398"/>
                  <a:pt x="4724886" y="6465608"/>
                </a:cubicBezTo>
                <a:cubicBezTo>
                  <a:pt x="4640665" y="6461818"/>
                  <a:pt x="4341627" y="6485240"/>
                  <a:pt x="4053738" y="6465608"/>
                </a:cubicBezTo>
                <a:cubicBezTo>
                  <a:pt x="3765849" y="6445976"/>
                  <a:pt x="3710359" y="6482120"/>
                  <a:pt x="3610780" y="6465608"/>
                </a:cubicBezTo>
                <a:cubicBezTo>
                  <a:pt x="3511201" y="6449096"/>
                  <a:pt x="3356940" y="6484432"/>
                  <a:pt x="3167822" y="6465608"/>
                </a:cubicBezTo>
                <a:cubicBezTo>
                  <a:pt x="2978704" y="6446784"/>
                  <a:pt x="2840572" y="6470082"/>
                  <a:pt x="2610768" y="6465608"/>
                </a:cubicBezTo>
                <a:cubicBezTo>
                  <a:pt x="2380964" y="6461134"/>
                  <a:pt x="2174886" y="6472479"/>
                  <a:pt x="2053715" y="6465608"/>
                </a:cubicBezTo>
                <a:cubicBezTo>
                  <a:pt x="1932544" y="6458737"/>
                  <a:pt x="1811099" y="6448486"/>
                  <a:pt x="1610757" y="6465608"/>
                </a:cubicBezTo>
                <a:cubicBezTo>
                  <a:pt x="1410415" y="6482730"/>
                  <a:pt x="1181629" y="6470633"/>
                  <a:pt x="1053703" y="6465608"/>
                </a:cubicBezTo>
                <a:cubicBezTo>
                  <a:pt x="925777" y="6460583"/>
                  <a:pt x="702585" y="6474849"/>
                  <a:pt x="610745" y="6465608"/>
                </a:cubicBezTo>
                <a:cubicBezTo>
                  <a:pt x="518905" y="6456367"/>
                  <a:pt x="154124" y="6479843"/>
                  <a:pt x="0" y="6465608"/>
                </a:cubicBezTo>
                <a:cubicBezTo>
                  <a:pt x="19122" y="6283457"/>
                  <a:pt x="-3966" y="6030754"/>
                  <a:pt x="0" y="5754391"/>
                </a:cubicBezTo>
                <a:cubicBezTo>
                  <a:pt x="3966" y="5478028"/>
                  <a:pt x="23539" y="5451979"/>
                  <a:pt x="0" y="5237142"/>
                </a:cubicBezTo>
                <a:cubicBezTo>
                  <a:pt x="-23539" y="5022305"/>
                  <a:pt x="-34362" y="4680141"/>
                  <a:pt x="0" y="4461270"/>
                </a:cubicBezTo>
                <a:cubicBezTo>
                  <a:pt x="34362" y="4242399"/>
                  <a:pt x="-4994" y="4082004"/>
                  <a:pt x="0" y="3879365"/>
                </a:cubicBezTo>
                <a:cubicBezTo>
                  <a:pt x="4994" y="3676727"/>
                  <a:pt x="24909" y="3524154"/>
                  <a:pt x="0" y="3297460"/>
                </a:cubicBezTo>
                <a:cubicBezTo>
                  <a:pt x="-24909" y="3070766"/>
                  <a:pt x="31210" y="2826630"/>
                  <a:pt x="0" y="2586243"/>
                </a:cubicBezTo>
                <a:cubicBezTo>
                  <a:pt x="-31210" y="2345856"/>
                  <a:pt x="-5784" y="2251641"/>
                  <a:pt x="0" y="2004338"/>
                </a:cubicBezTo>
                <a:cubicBezTo>
                  <a:pt x="5784" y="1757035"/>
                  <a:pt x="-17797" y="1655749"/>
                  <a:pt x="0" y="1422434"/>
                </a:cubicBezTo>
                <a:cubicBezTo>
                  <a:pt x="17797" y="1189119"/>
                  <a:pt x="38510" y="879142"/>
                  <a:pt x="0" y="646561"/>
                </a:cubicBezTo>
                <a:cubicBezTo>
                  <a:pt x="-38510" y="413980"/>
                  <a:pt x="22219" y="190207"/>
                  <a:pt x="0" y="0"/>
                </a:cubicBezTo>
                <a:close/>
              </a:path>
              <a:path w="11409527" h="6465608" stroke="0" extrusionOk="0">
                <a:moveTo>
                  <a:pt x="0" y="0"/>
                </a:moveTo>
                <a:cubicBezTo>
                  <a:pt x="301395" y="23916"/>
                  <a:pt x="607095" y="35212"/>
                  <a:pt x="792113" y="0"/>
                </a:cubicBezTo>
                <a:cubicBezTo>
                  <a:pt x="977131" y="-35212"/>
                  <a:pt x="1229374" y="35348"/>
                  <a:pt x="1584225" y="0"/>
                </a:cubicBezTo>
                <a:cubicBezTo>
                  <a:pt x="1939076" y="-35348"/>
                  <a:pt x="1821611" y="-11996"/>
                  <a:pt x="1963062" y="0"/>
                </a:cubicBezTo>
                <a:cubicBezTo>
                  <a:pt x="2104513" y="11996"/>
                  <a:pt x="2509096" y="-10334"/>
                  <a:pt x="2858493" y="0"/>
                </a:cubicBezTo>
                <a:cubicBezTo>
                  <a:pt x="3207890" y="10334"/>
                  <a:pt x="3131937" y="-10418"/>
                  <a:pt x="3340649" y="0"/>
                </a:cubicBezTo>
                <a:cubicBezTo>
                  <a:pt x="3549361" y="10418"/>
                  <a:pt x="3625273" y="13040"/>
                  <a:pt x="3719485" y="0"/>
                </a:cubicBezTo>
                <a:cubicBezTo>
                  <a:pt x="3813697" y="-13040"/>
                  <a:pt x="3951639" y="-13105"/>
                  <a:pt x="4098322" y="0"/>
                </a:cubicBezTo>
                <a:cubicBezTo>
                  <a:pt x="4245005" y="13105"/>
                  <a:pt x="4489502" y="6541"/>
                  <a:pt x="4683796" y="0"/>
                </a:cubicBezTo>
                <a:cubicBezTo>
                  <a:pt x="4878090" y="-6541"/>
                  <a:pt x="5117694" y="-27717"/>
                  <a:pt x="5372590" y="0"/>
                </a:cubicBezTo>
                <a:cubicBezTo>
                  <a:pt x="5627486" y="27717"/>
                  <a:pt x="5941425" y="7537"/>
                  <a:pt x="6268022" y="0"/>
                </a:cubicBezTo>
                <a:cubicBezTo>
                  <a:pt x="6594619" y="-7537"/>
                  <a:pt x="6756741" y="-9858"/>
                  <a:pt x="7163453" y="0"/>
                </a:cubicBezTo>
                <a:cubicBezTo>
                  <a:pt x="7570165" y="9858"/>
                  <a:pt x="7621644" y="6601"/>
                  <a:pt x="7852247" y="0"/>
                </a:cubicBezTo>
                <a:cubicBezTo>
                  <a:pt x="8082850" y="-6601"/>
                  <a:pt x="8251783" y="25488"/>
                  <a:pt x="8437722" y="0"/>
                </a:cubicBezTo>
                <a:cubicBezTo>
                  <a:pt x="8623661" y="-25488"/>
                  <a:pt x="8886869" y="-12081"/>
                  <a:pt x="9023196" y="0"/>
                </a:cubicBezTo>
                <a:cubicBezTo>
                  <a:pt x="9159523" y="12081"/>
                  <a:pt x="9496723" y="-8566"/>
                  <a:pt x="9711990" y="0"/>
                </a:cubicBezTo>
                <a:cubicBezTo>
                  <a:pt x="9927257" y="8566"/>
                  <a:pt x="10057398" y="-29188"/>
                  <a:pt x="10331904" y="0"/>
                </a:cubicBezTo>
                <a:cubicBezTo>
                  <a:pt x="10853147" y="-39581"/>
                  <a:pt x="11294738" y="506940"/>
                  <a:pt x="11409527" y="1077623"/>
                </a:cubicBezTo>
                <a:cubicBezTo>
                  <a:pt x="11405667" y="1399362"/>
                  <a:pt x="11379723" y="1570448"/>
                  <a:pt x="11409527" y="1751121"/>
                </a:cubicBezTo>
                <a:cubicBezTo>
                  <a:pt x="11439331" y="1931794"/>
                  <a:pt x="11405588" y="2152867"/>
                  <a:pt x="11409527" y="2316860"/>
                </a:cubicBezTo>
                <a:cubicBezTo>
                  <a:pt x="11413466" y="2480853"/>
                  <a:pt x="11407964" y="2753116"/>
                  <a:pt x="11409527" y="3044238"/>
                </a:cubicBezTo>
                <a:cubicBezTo>
                  <a:pt x="11411090" y="3335360"/>
                  <a:pt x="11423255" y="3383925"/>
                  <a:pt x="11409527" y="3556096"/>
                </a:cubicBezTo>
                <a:cubicBezTo>
                  <a:pt x="11395799" y="3728267"/>
                  <a:pt x="11406028" y="3940821"/>
                  <a:pt x="11409527" y="4067955"/>
                </a:cubicBezTo>
                <a:cubicBezTo>
                  <a:pt x="11413026" y="4195089"/>
                  <a:pt x="11435234" y="4523539"/>
                  <a:pt x="11409527" y="4741453"/>
                </a:cubicBezTo>
                <a:cubicBezTo>
                  <a:pt x="11383820" y="4959367"/>
                  <a:pt x="11432988" y="5171674"/>
                  <a:pt x="11409527" y="5414951"/>
                </a:cubicBezTo>
                <a:cubicBezTo>
                  <a:pt x="11386066" y="5658228"/>
                  <a:pt x="11364832" y="5994077"/>
                  <a:pt x="11409527" y="6465608"/>
                </a:cubicBezTo>
                <a:cubicBezTo>
                  <a:pt x="11266382" y="6482327"/>
                  <a:pt x="11032092" y="6455337"/>
                  <a:pt x="10852474" y="6465608"/>
                </a:cubicBezTo>
                <a:cubicBezTo>
                  <a:pt x="10672856" y="6475879"/>
                  <a:pt x="10537444" y="6485263"/>
                  <a:pt x="10409516" y="6465608"/>
                </a:cubicBezTo>
                <a:cubicBezTo>
                  <a:pt x="10281588" y="6445953"/>
                  <a:pt x="9890329" y="6460936"/>
                  <a:pt x="9624272" y="6465608"/>
                </a:cubicBezTo>
                <a:cubicBezTo>
                  <a:pt x="9358215" y="6470280"/>
                  <a:pt x="9336977" y="6471280"/>
                  <a:pt x="9181313" y="6465608"/>
                </a:cubicBezTo>
                <a:cubicBezTo>
                  <a:pt x="9025649" y="6459936"/>
                  <a:pt x="8585103" y="6460735"/>
                  <a:pt x="8281974" y="6465608"/>
                </a:cubicBezTo>
                <a:cubicBezTo>
                  <a:pt x="7978845" y="6470481"/>
                  <a:pt x="7841140" y="6441077"/>
                  <a:pt x="7496730" y="6465608"/>
                </a:cubicBezTo>
                <a:cubicBezTo>
                  <a:pt x="7152320" y="6490139"/>
                  <a:pt x="7077861" y="6495223"/>
                  <a:pt x="6825582" y="6465608"/>
                </a:cubicBezTo>
                <a:cubicBezTo>
                  <a:pt x="6573303" y="6435993"/>
                  <a:pt x="6570947" y="6481066"/>
                  <a:pt x="6496719" y="6465608"/>
                </a:cubicBezTo>
                <a:cubicBezTo>
                  <a:pt x="6422491" y="6450150"/>
                  <a:pt x="6022108" y="6448585"/>
                  <a:pt x="5711475" y="6465608"/>
                </a:cubicBezTo>
                <a:cubicBezTo>
                  <a:pt x="5400842" y="6482631"/>
                  <a:pt x="5313726" y="6448307"/>
                  <a:pt x="4926231" y="6465608"/>
                </a:cubicBezTo>
                <a:cubicBezTo>
                  <a:pt x="4538736" y="6482909"/>
                  <a:pt x="4408754" y="6451811"/>
                  <a:pt x="4255082" y="6465608"/>
                </a:cubicBezTo>
                <a:cubicBezTo>
                  <a:pt x="4101410" y="6479405"/>
                  <a:pt x="4078085" y="6452538"/>
                  <a:pt x="3926220" y="6465608"/>
                </a:cubicBezTo>
                <a:cubicBezTo>
                  <a:pt x="3774355" y="6478678"/>
                  <a:pt x="3640422" y="6471806"/>
                  <a:pt x="3483261" y="6465608"/>
                </a:cubicBezTo>
                <a:cubicBezTo>
                  <a:pt x="3326100" y="6459410"/>
                  <a:pt x="3027121" y="6502069"/>
                  <a:pt x="2583922" y="6465608"/>
                </a:cubicBezTo>
                <a:cubicBezTo>
                  <a:pt x="2140723" y="6429147"/>
                  <a:pt x="2277164" y="6480598"/>
                  <a:pt x="2140964" y="6465608"/>
                </a:cubicBezTo>
                <a:cubicBezTo>
                  <a:pt x="2004764" y="6450618"/>
                  <a:pt x="1671436" y="6441769"/>
                  <a:pt x="1469816" y="6465608"/>
                </a:cubicBezTo>
                <a:cubicBezTo>
                  <a:pt x="1268196" y="6489447"/>
                  <a:pt x="1193892" y="6451086"/>
                  <a:pt x="1026857" y="6465608"/>
                </a:cubicBezTo>
                <a:cubicBezTo>
                  <a:pt x="859822" y="6480130"/>
                  <a:pt x="460636" y="6480076"/>
                  <a:pt x="0" y="6465608"/>
                </a:cubicBezTo>
                <a:cubicBezTo>
                  <a:pt x="-34514" y="6227195"/>
                  <a:pt x="7248" y="5930189"/>
                  <a:pt x="0" y="5689735"/>
                </a:cubicBezTo>
                <a:cubicBezTo>
                  <a:pt x="-7248" y="5449281"/>
                  <a:pt x="21752" y="5352609"/>
                  <a:pt x="0" y="5237142"/>
                </a:cubicBezTo>
                <a:cubicBezTo>
                  <a:pt x="-21752" y="5121675"/>
                  <a:pt x="-9025" y="4893863"/>
                  <a:pt x="0" y="4590582"/>
                </a:cubicBezTo>
                <a:cubicBezTo>
                  <a:pt x="9025" y="4287301"/>
                  <a:pt x="13594" y="4192413"/>
                  <a:pt x="0" y="4073333"/>
                </a:cubicBezTo>
                <a:cubicBezTo>
                  <a:pt x="-13594" y="3954253"/>
                  <a:pt x="-1617" y="3773870"/>
                  <a:pt x="0" y="3491428"/>
                </a:cubicBezTo>
                <a:cubicBezTo>
                  <a:pt x="1617" y="3208987"/>
                  <a:pt x="5288" y="3161221"/>
                  <a:pt x="0" y="3038836"/>
                </a:cubicBezTo>
                <a:cubicBezTo>
                  <a:pt x="-5288" y="2916451"/>
                  <a:pt x="-5609" y="2786627"/>
                  <a:pt x="0" y="2586243"/>
                </a:cubicBezTo>
                <a:cubicBezTo>
                  <a:pt x="5609" y="2385859"/>
                  <a:pt x="32740" y="2142782"/>
                  <a:pt x="0" y="1810370"/>
                </a:cubicBezTo>
                <a:cubicBezTo>
                  <a:pt x="-32740" y="1477958"/>
                  <a:pt x="-14002" y="1370144"/>
                  <a:pt x="0" y="1228466"/>
                </a:cubicBezTo>
                <a:cubicBezTo>
                  <a:pt x="14002" y="1086788"/>
                  <a:pt x="34325" y="355105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prstGeom prst="round1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3333CC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009654-0051-194C-70C2-89780CBBC78C}"/>
              </a:ext>
            </a:extLst>
          </p:cNvPr>
          <p:cNvGrpSpPr/>
          <p:nvPr/>
        </p:nvGrpSpPr>
        <p:grpSpPr>
          <a:xfrm>
            <a:off x="445775" y="208355"/>
            <a:ext cx="11409527" cy="1146921"/>
            <a:chOff x="445775" y="208355"/>
            <a:chExt cx="11409527" cy="1146921"/>
          </a:xfrm>
        </p:grpSpPr>
        <p:sp>
          <p:nvSpPr>
            <p:cNvPr id="28" name="Hình chữ nhật: Góc Tròn 12">
              <a:extLst>
                <a:ext uri="{FF2B5EF4-FFF2-40B4-BE49-F238E27FC236}">
                  <a16:creationId xmlns:a16="http://schemas.microsoft.com/office/drawing/2014/main" id="{068B2E41-9821-5205-84F6-FA953F115D5A}"/>
                </a:ext>
              </a:extLst>
            </p:cNvPr>
            <p:cNvSpPr/>
            <p:nvPr/>
          </p:nvSpPr>
          <p:spPr>
            <a:xfrm>
              <a:off x="445775" y="208355"/>
              <a:ext cx="11409527" cy="1146921"/>
            </a:xfrm>
            <a:custGeom>
              <a:avLst/>
              <a:gdLst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35890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5198440 w 11409527"/>
                <a:gd name="connsiteY33" fmla="*/ 1146921 h 1146921"/>
                <a:gd name="connsiteX34" fmla="*/ 4751716 w 11409527"/>
                <a:gd name="connsiteY34" fmla="*/ 1146921 h 1146921"/>
                <a:gd name="connsiteX35" fmla="*/ 4268480 w 11409527"/>
                <a:gd name="connsiteY35" fmla="*/ 1146921 h 1146921"/>
                <a:gd name="connsiteX36" fmla="*/ 3691284 w 11409527"/>
                <a:gd name="connsiteY36" fmla="*/ 1146921 h 1146921"/>
                <a:gd name="connsiteX37" fmla="*/ 3208049 w 11409527"/>
                <a:gd name="connsiteY37" fmla="*/ 1146921 h 1146921"/>
                <a:gd name="connsiteX38" fmla="*/ 2536888 w 11409527"/>
                <a:gd name="connsiteY38" fmla="*/ 1146921 h 1146921"/>
                <a:gd name="connsiteX39" fmla="*/ 1677804 w 11409527"/>
                <a:gd name="connsiteY39" fmla="*/ 1146921 h 1146921"/>
                <a:gd name="connsiteX40" fmla="*/ 1006644 w 11409527"/>
                <a:gd name="connsiteY40" fmla="*/ 1146921 h 1146921"/>
                <a:gd name="connsiteX41" fmla="*/ 0 w 11409527"/>
                <a:gd name="connsiteY41" fmla="*/ 955762 h 1146921"/>
                <a:gd name="connsiteX42" fmla="*/ 0 w 11409527"/>
                <a:gd name="connsiteY42" fmla="*/ 835975 h 1146921"/>
                <a:gd name="connsiteX43" fmla="*/ 0 w 11409527"/>
                <a:gd name="connsiteY43" fmla="*/ 716186 h 1146921"/>
                <a:gd name="connsiteX44" fmla="*/ 0 w 11409527"/>
                <a:gd name="connsiteY44" fmla="*/ 596398 h 1146921"/>
                <a:gd name="connsiteX45" fmla="*/ 0 w 11409527"/>
                <a:gd name="connsiteY45" fmla="*/ 476609 h 1146921"/>
                <a:gd name="connsiteX46" fmla="*/ 0 w 11409527"/>
                <a:gd name="connsiteY46" fmla="*/ 364467 h 1146921"/>
                <a:gd name="connsiteX47" fmla="*/ 0 w 11409527"/>
                <a:gd name="connsiteY47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489879 w 11409527"/>
                <a:gd name="connsiteY2" fmla="*/ 0 h 1146921"/>
                <a:gd name="connsiteX3" fmla="*/ 1973113 w 11409527"/>
                <a:gd name="connsiteY3" fmla="*/ 0 h 1146921"/>
                <a:gd name="connsiteX4" fmla="*/ 2738236 w 11409527"/>
                <a:gd name="connsiteY4" fmla="*/ 0 h 1146921"/>
                <a:gd name="connsiteX5" fmla="*/ 3597321 w 11409527"/>
                <a:gd name="connsiteY5" fmla="*/ 0 h 1146921"/>
                <a:gd name="connsiteX6" fmla="*/ 4268480 w 11409527"/>
                <a:gd name="connsiteY6" fmla="*/ 0 h 1146921"/>
                <a:gd name="connsiteX7" fmla="*/ 4845677 w 11409527"/>
                <a:gd name="connsiteY7" fmla="*/ 0 h 1146921"/>
                <a:gd name="connsiteX8" fmla="*/ 5234951 w 11409527"/>
                <a:gd name="connsiteY8" fmla="*/ 0 h 1146921"/>
                <a:gd name="connsiteX9" fmla="*/ 5906110 w 11409527"/>
                <a:gd name="connsiteY9" fmla="*/ 0 h 1146921"/>
                <a:gd name="connsiteX10" fmla="*/ 6577270 w 11409527"/>
                <a:gd name="connsiteY10" fmla="*/ 0 h 1146921"/>
                <a:gd name="connsiteX11" fmla="*/ 7060506 w 11409527"/>
                <a:gd name="connsiteY11" fmla="*/ 0 h 1146921"/>
                <a:gd name="connsiteX12" fmla="*/ 7449778 w 11409527"/>
                <a:gd name="connsiteY12" fmla="*/ 0 h 1146921"/>
                <a:gd name="connsiteX13" fmla="*/ 7839051 w 11409527"/>
                <a:gd name="connsiteY13" fmla="*/ 0 h 1146921"/>
                <a:gd name="connsiteX14" fmla="*/ 8698134 w 11409527"/>
                <a:gd name="connsiteY14" fmla="*/ 0 h 1146921"/>
                <a:gd name="connsiteX15" fmla="*/ 9275332 w 11409527"/>
                <a:gd name="connsiteY15" fmla="*/ 0 h 1146921"/>
                <a:gd name="connsiteX16" fmla="*/ 9758567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333883 h 1146921"/>
                <a:gd name="connsiteX20" fmla="*/ 11409526 w 11409527"/>
                <a:gd name="connsiteY20" fmla="*/ 476609 h 1146921"/>
                <a:gd name="connsiteX21" fmla="*/ 11409526 w 11409527"/>
                <a:gd name="connsiteY21" fmla="*/ 588752 h 1146921"/>
                <a:gd name="connsiteX22" fmla="*/ 11409526 w 11409527"/>
                <a:gd name="connsiteY22" fmla="*/ 723832 h 1146921"/>
                <a:gd name="connsiteX23" fmla="*/ 11409526 w 11409527"/>
                <a:gd name="connsiteY23" fmla="*/ 828329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825684 w 11409527"/>
                <a:gd name="connsiteY26" fmla="*/ 1146921 h 1146921"/>
                <a:gd name="connsiteX27" fmla="*/ 9466076 w 11409527"/>
                <a:gd name="connsiteY27" fmla="*/ 1146921 h 1146921"/>
                <a:gd name="connsiteX28" fmla="*/ 9060561 w 11409527"/>
                <a:gd name="connsiteY28" fmla="*/ 1146921 h 1146921"/>
                <a:gd name="connsiteX29" fmla="*/ 8483364 w 11409527"/>
                <a:gd name="connsiteY29" fmla="*/ 1146921 h 1146921"/>
                <a:gd name="connsiteX30" fmla="*/ 7624280 w 11409527"/>
                <a:gd name="connsiteY30" fmla="*/ 1146921 h 1146921"/>
                <a:gd name="connsiteX31" fmla="*/ 7235007 w 11409527"/>
                <a:gd name="connsiteY31" fmla="*/ 1146921 h 1146921"/>
                <a:gd name="connsiteX32" fmla="*/ 6751771 w 11409527"/>
                <a:gd name="connsiteY32" fmla="*/ 1146921 h 1146921"/>
                <a:gd name="connsiteX33" fmla="*/ 6080612 w 11409527"/>
                <a:gd name="connsiteY33" fmla="*/ 1146921 h 1146921"/>
                <a:gd name="connsiteX34" fmla="*/ 5503415 w 11409527"/>
                <a:gd name="connsiteY34" fmla="*/ 1146921 h 1146921"/>
                <a:gd name="connsiteX35" fmla="*/ 5020179 w 11409527"/>
                <a:gd name="connsiteY35" fmla="*/ 1146921 h 1146921"/>
                <a:gd name="connsiteX36" fmla="*/ 4161095 w 11409527"/>
                <a:gd name="connsiteY36" fmla="*/ 1146921 h 1146921"/>
                <a:gd name="connsiteX37" fmla="*/ 3771823 w 11409527"/>
                <a:gd name="connsiteY37" fmla="*/ 1146921 h 1146921"/>
                <a:gd name="connsiteX38" fmla="*/ 3288587 w 11409527"/>
                <a:gd name="connsiteY38" fmla="*/ 1146921 h 1146921"/>
                <a:gd name="connsiteX39" fmla="*/ 2899314 w 11409527"/>
                <a:gd name="connsiteY39" fmla="*/ 1146921 h 1146921"/>
                <a:gd name="connsiteX40" fmla="*/ 2501451 w 11409527"/>
                <a:gd name="connsiteY40" fmla="*/ 1146921 h 1146921"/>
                <a:gd name="connsiteX41" fmla="*/ 2134193 w 11409527"/>
                <a:gd name="connsiteY41" fmla="*/ 1146921 h 1146921"/>
                <a:gd name="connsiteX42" fmla="*/ 1604245 w 11409527"/>
                <a:gd name="connsiteY42" fmla="*/ 1146921 h 1146921"/>
                <a:gd name="connsiteX43" fmla="*/ 1006644 w 11409527"/>
                <a:gd name="connsiteY43" fmla="*/ 1146921 h 1146921"/>
                <a:gd name="connsiteX44" fmla="*/ 0 w 11409527"/>
                <a:gd name="connsiteY44" fmla="*/ 955762 h 1146921"/>
                <a:gd name="connsiteX45" fmla="*/ 0 w 11409527"/>
                <a:gd name="connsiteY45" fmla="*/ 828329 h 1146921"/>
                <a:gd name="connsiteX46" fmla="*/ 0 w 11409527"/>
                <a:gd name="connsiteY46" fmla="*/ 708540 h 1146921"/>
                <a:gd name="connsiteX47" fmla="*/ 0 w 11409527"/>
                <a:gd name="connsiteY47" fmla="*/ 581105 h 1146921"/>
                <a:gd name="connsiteX48" fmla="*/ 0 w 11409527"/>
                <a:gd name="connsiteY48" fmla="*/ 446025 h 1146921"/>
                <a:gd name="connsiteX49" fmla="*/ 0 w 11409527"/>
                <a:gd name="connsiteY49" fmla="*/ 333883 h 1146921"/>
                <a:gd name="connsiteX50" fmla="*/ 0 w 11409527"/>
                <a:gd name="connsiteY50" fmla="*/ 191157 h 1146921"/>
                <a:gd name="connsiteX0" fmla="*/ 0 w 11409527"/>
                <a:gd name="connsiteY0" fmla="*/ 191157 h 1146921"/>
                <a:gd name="connsiteX1" fmla="*/ 1006644 w 11409527"/>
                <a:gd name="connsiteY1" fmla="*/ 0 h 1146921"/>
                <a:gd name="connsiteX2" fmla="*/ 1583841 w 11409527"/>
                <a:gd name="connsiteY2" fmla="*/ 0 h 1146921"/>
                <a:gd name="connsiteX3" fmla="*/ 2255001 w 11409527"/>
                <a:gd name="connsiteY3" fmla="*/ 0 h 1146921"/>
                <a:gd name="connsiteX4" fmla="*/ 2644274 w 11409527"/>
                <a:gd name="connsiteY4" fmla="*/ 0 h 1146921"/>
                <a:gd name="connsiteX5" fmla="*/ 3315433 w 11409527"/>
                <a:gd name="connsiteY5" fmla="*/ 0 h 1146921"/>
                <a:gd name="connsiteX6" fmla="*/ 4174518 w 11409527"/>
                <a:gd name="connsiteY6" fmla="*/ 0 h 1146921"/>
                <a:gd name="connsiteX7" fmla="*/ 4845677 w 11409527"/>
                <a:gd name="connsiteY7" fmla="*/ 0 h 1146921"/>
                <a:gd name="connsiteX8" fmla="*/ 5243541 w 11409527"/>
                <a:gd name="connsiteY8" fmla="*/ 0 h 1146921"/>
                <a:gd name="connsiteX9" fmla="*/ 5610800 w 11409527"/>
                <a:gd name="connsiteY9" fmla="*/ 0 h 1146921"/>
                <a:gd name="connsiteX10" fmla="*/ 6187997 w 11409527"/>
                <a:gd name="connsiteY10" fmla="*/ 0 h 1146921"/>
                <a:gd name="connsiteX11" fmla="*/ 6953120 w 11409527"/>
                <a:gd name="connsiteY11" fmla="*/ 0 h 1146921"/>
                <a:gd name="connsiteX12" fmla="*/ 7342393 w 11409527"/>
                <a:gd name="connsiteY12" fmla="*/ 0 h 1146921"/>
                <a:gd name="connsiteX13" fmla="*/ 7731665 w 11409527"/>
                <a:gd name="connsiteY13" fmla="*/ 0 h 1146921"/>
                <a:gd name="connsiteX14" fmla="*/ 8496787 w 11409527"/>
                <a:gd name="connsiteY14" fmla="*/ 0 h 1146921"/>
                <a:gd name="connsiteX15" fmla="*/ 9167947 w 11409527"/>
                <a:gd name="connsiteY15" fmla="*/ 0 h 1146921"/>
                <a:gd name="connsiteX16" fmla="*/ 9557220 w 11409527"/>
                <a:gd name="connsiteY16" fmla="*/ 0 h 1146921"/>
                <a:gd name="connsiteX17" fmla="*/ 10402881 w 11409527"/>
                <a:gd name="connsiteY17" fmla="*/ 0 h 1146921"/>
                <a:gd name="connsiteX18" fmla="*/ 11409526 w 11409527"/>
                <a:gd name="connsiteY18" fmla="*/ 191157 h 1146921"/>
                <a:gd name="connsiteX19" fmla="*/ 11409526 w 11409527"/>
                <a:gd name="connsiteY19" fmla="*/ 295652 h 1146921"/>
                <a:gd name="connsiteX20" fmla="*/ 11409526 w 11409527"/>
                <a:gd name="connsiteY20" fmla="*/ 407795 h 1146921"/>
                <a:gd name="connsiteX21" fmla="*/ 11409526 w 11409527"/>
                <a:gd name="connsiteY21" fmla="*/ 542876 h 1146921"/>
                <a:gd name="connsiteX22" fmla="*/ 11409526 w 11409527"/>
                <a:gd name="connsiteY22" fmla="*/ 677956 h 1146921"/>
                <a:gd name="connsiteX23" fmla="*/ 11409526 w 11409527"/>
                <a:gd name="connsiteY23" fmla="*/ 805390 h 1146921"/>
                <a:gd name="connsiteX24" fmla="*/ 11409526 w 11409527"/>
                <a:gd name="connsiteY24" fmla="*/ 955762 h 1146921"/>
                <a:gd name="connsiteX25" fmla="*/ 10402881 w 11409527"/>
                <a:gd name="connsiteY25" fmla="*/ 1146921 h 1146921"/>
                <a:gd name="connsiteX26" fmla="*/ 9731721 w 11409527"/>
                <a:gd name="connsiteY26" fmla="*/ 1146921 h 1146921"/>
                <a:gd name="connsiteX27" fmla="*/ 9154525 w 11409527"/>
                <a:gd name="connsiteY27" fmla="*/ 1146921 h 1146921"/>
                <a:gd name="connsiteX28" fmla="*/ 8295439 w 11409527"/>
                <a:gd name="connsiteY28" fmla="*/ 1146921 h 1146921"/>
                <a:gd name="connsiteX29" fmla="*/ 7624280 w 11409527"/>
                <a:gd name="connsiteY29" fmla="*/ 1146921 h 1146921"/>
                <a:gd name="connsiteX30" fmla="*/ 6859157 w 11409527"/>
                <a:gd name="connsiteY30" fmla="*/ 1146921 h 1146921"/>
                <a:gd name="connsiteX31" fmla="*/ 6375922 w 11409527"/>
                <a:gd name="connsiteY31" fmla="*/ 1146921 h 1146921"/>
                <a:gd name="connsiteX32" fmla="*/ 5610800 w 11409527"/>
                <a:gd name="connsiteY32" fmla="*/ 1146921 h 1146921"/>
                <a:gd name="connsiteX33" fmla="*/ 4751716 w 11409527"/>
                <a:gd name="connsiteY33" fmla="*/ 1146921 h 1146921"/>
                <a:gd name="connsiteX34" fmla="*/ 4268480 w 11409527"/>
                <a:gd name="connsiteY34" fmla="*/ 1146921 h 1146921"/>
                <a:gd name="connsiteX35" fmla="*/ 3691284 w 11409527"/>
                <a:gd name="connsiteY35" fmla="*/ 1146921 h 1146921"/>
                <a:gd name="connsiteX36" fmla="*/ 3208049 w 11409527"/>
                <a:gd name="connsiteY36" fmla="*/ 1146921 h 1146921"/>
                <a:gd name="connsiteX37" fmla="*/ 2536888 w 11409527"/>
                <a:gd name="connsiteY37" fmla="*/ 1146921 h 1146921"/>
                <a:gd name="connsiteX38" fmla="*/ 1677804 w 11409527"/>
                <a:gd name="connsiteY38" fmla="*/ 1146921 h 1146921"/>
                <a:gd name="connsiteX39" fmla="*/ 1006644 w 11409527"/>
                <a:gd name="connsiteY39" fmla="*/ 1146921 h 1146921"/>
                <a:gd name="connsiteX40" fmla="*/ 0 w 11409527"/>
                <a:gd name="connsiteY40" fmla="*/ 955762 h 1146921"/>
                <a:gd name="connsiteX41" fmla="*/ 0 w 11409527"/>
                <a:gd name="connsiteY41" fmla="*/ 835975 h 1146921"/>
                <a:gd name="connsiteX42" fmla="*/ 0 w 11409527"/>
                <a:gd name="connsiteY42" fmla="*/ 716186 h 1146921"/>
                <a:gd name="connsiteX43" fmla="*/ 0 w 11409527"/>
                <a:gd name="connsiteY43" fmla="*/ 596398 h 1146921"/>
                <a:gd name="connsiteX44" fmla="*/ 0 w 11409527"/>
                <a:gd name="connsiteY44" fmla="*/ 476609 h 1146921"/>
                <a:gd name="connsiteX45" fmla="*/ 0 w 11409527"/>
                <a:gd name="connsiteY45" fmla="*/ 364467 h 1146921"/>
                <a:gd name="connsiteX46" fmla="*/ 0 w 11409527"/>
                <a:gd name="connsiteY46" fmla="*/ 191157 h 114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409527" h="1146921" fill="none" extrusionOk="0">
                  <a:moveTo>
                    <a:pt x="0" y="191157"/>
                  </a:moveTo>
                  <a:cubicBezTo>
                    <a:pt x="-21061" y="31614"/>
                    <a:pt x="355866" y="-97483"/>
                    <a:pt x="1006644" y="0"/>
                  </a:cubicBezTo>
                  <a:cubicBezTo>
                    <a:pt x="1217813" y="-14419"/>
                    <a:pt x="1375779" y="-22484"/>
                    <a:pt x="1583841" y="0"/>
                  </a:cubicBezTo>
                  <a:cubicBezTo>
                    <a:pt x="1828211" y="-6920"/>
                    <a:pt x="2081170" y="-27285"/>
                    <a:pt x="2255001" y="0"/>
                  </a:cubicBezTo>
                  <a:cubicBezTo>
                    <a:pt x="2341023" y="-1337"/>
                    <a:pt x="2497419" y="-15197"/>
                    <a:pt x="2644274" y="0"/>
                  </a:cubicBezTo>
                  <a:cubicBezTo>
                    <a:pt x="2907317" y="-25273"/>
                    <a:pt x="3017894" y="-35689"/>
                    <a:pt x="3315433" y="0"/>
                  </a:cubicBezTo>
                  <a:cubicBezTo>
                    <a:pt x="3440886" y="-2724"/>
                    <a:pt x="3741060" y="-23070"/>
                    <a:pt x="4174518" y="0"/>
                  </a:cubicBezTo>
                  <a:cubicBezTo>
                    <a:pt x="4590039" y="-5892"/>
                    <a:pt x="4602909" y="-3104"/>
                    <a:pt x="4845677" y="0"/>
                  </a:cubicBezTo>
                  <a:cubicBezTo>
                    <a:pt x="4942271" y="-17407"/>
                    <a:pt x="5136326" y="15905"/>
                    <a:pt x="5235890" y="0"/>
                  </a:cubicBezTo>
                  <a:cubicBezTo>
                    <a:pt x="5305952" y="9280"/>
                    <a:pt x="5450524" y="825"/>
                    <a:pt x="5610800" y="0"/>
                  </a:cubicBezTo>
                  <a:cubicBezTo>
                    <a:pt x="5864043" y="-7286"/>
                    <a:pt x="5932747" y="4713"/>
                    <a:pt x="6187997" y="0"/>
                  </a:cubicBezTo>
                  <a:cubicBezTo>
                    <a:pt x="6491109" y="-37065"/>
                    <a:pt x="6805842" y="15840"/>
                    <a:pt x="6953120" y="0"/>
                  </a:cubicBezTo>
                  <a:cubicBezTo>
                    <a:pt x="7111079" y="-9350"/>
                    <a:pt x="7165201" y="6498"/>
                    <a:pt x="7342393" y="0"/>
                  </a:cubicBezTo>
                  <a:cubicBezTo>
                    <a:pt x="7508079" y="13455"/>
                    <a:pt x="7600460" y="7401"/>
                    <a:pt x="7731665" y="0"/>
                  </a:cubicBezTo>
                  <a:cubicBezTo>
                    <a:pt x="7845039" y="17078"/>
                    <a:pt x="8303083" y="13441"/>
                    <a:pt x="8496787" y="0"/>
                  </a:cubicBezTo>
                  <a:cubicBezTo>
                    <a:pt x="8667869" y="-32324"/>
                    <a:pt x="8988764" y="24462"/>
                    <a:pt x="9167947" y="0"/>
                  </a:cubicBezTo>
                  <a:cubicBezTo>
                    <a:pt x="9308577" y="-12778"/>
                    <a:pt x="9488134" y="12254"/>
                    <a:pt x="9557220" y="0"/>
                  </a:cubicBezTo>
                  <a:cubicBezTo>
                    <a:pt x="9621561" y="22585"/>
                    <a:pt x="10166775" y="16094"/>
                    <a:pt x="10402881" y="0"/>
                  </a:cubicBezTo>
                  <a:cubicBezTo>
                    <a:pt x="11026820" y="-10090"/>
                    <a:pt x="11430482" y="103179"/>
                    <a:pt x="11409526" y="191157"/>
                  </a:cubicBezTo>
                  <a:cubicBezTo>
                    <a:pt x="11422126" y="218325"/>
                    <a:pt x="11382903" y="250828"/>
                    <a:pt x="11409526" y="295652"/>
                  </a:cubicBezTo>
                  <a:cubicBezTo>
                    <a:pt x="11429147" y="337641"/>
                    <a:pt x="11398911" y="367595"/>
                    <a:pt x="11409526" y="407795"/>
                  </a:cubicBezTo>
                  <a:cubicBezTo>
                    <a:pt x="11420631" y="441691"/>
                    <a:pt x="11427344" y="484995"/>
                    <a:pt x="11409526" y="542876"/>
                  </a:cubicBezTo>
                  <a:cubicBezTo>
                    <a:pt x="11398276" y="598672"/>
                    <a:pt x="11382823" y="622962"/>
                    <a:pt x="11409526" y="677956"/>
                  </a:cubicBezTo>
                  <a:cubicBezTo>
                    <a:pt x="11447286" y="736991"/>
                    <a:pt x="11403091" y="760971"/>
                    <a:pt x="11409526" y="805390"/>
                  </a:cubicBezTo>
                  <a:cubicBezTo>
                    <a:pt x="11408792" y="853160"/>
                    <a:pt x="11402239" y="907438"/>
                    <a:pt x="11409526" y="955762"/>
                  </a:cubicBezTo>
                  <a:cubicBezTo>
                    <a:pt x="11350180" y="982338"/>
                    <a:pt x="10983678" y="1149075"/>
                    <a:pt x="10402881" y="1146921"/>
                  </a:cubicBezTo>
                  <a:cubicBezTo>
                    <a:pt x="10223772" y="1154692"/>
                    <a:pt x="9947940" y="1118041"/>
                    <a:pt x="9731721" y="1146921"/>
                  </a:cubicBezTo>
                  <a:cubicBezTo>
                    <a:pt x="9454980" y="1163045"/>
                    <a:pt x="9386108" y="1149905"/>
                    <a:pt x="9154525" y="1146921"/>
                  </a:cubicBezTo>
                  <a:cubicBezTo>
                    <a:pt x="8941528" y="1145477"/>
                    <a:pt x="8531661" y="1183691"/>
                    <a:pt x="8295439" y="1146921"/>
                  </a:cubicBezTo>
                  <a:cubicBezTo>
                    <a:pt x="8015409" y="1167163"/>
                    <a:pt x="7822917" y="1171388"/>
                    <a:pt x="7624280" y="1146921"/>
                  </a:cubicBezTo>
                  <a:cubicBezTo>
                    <a:pt x="7392447" y="1111091"/>
                    <a:pt x="7094916" y="1213354"/>
                    <a:pt x="6859157" y="1146921"/>
                  </a:cubicBezTo>
                  <a:cubicBezTo>
                    <a:pt x="6561197" y="1151949"/>
                    <a:pt x="6510760" y="1153180"/>
                    <a:pt x="6375922" y="1146921"/>
                  </a:cubicBezTo>
                  <a:cubicBezTo>
                    <a:pt x="6257964" y="1139421"/>
                    <a:pt x="5802713" y="1083550"/>
                    <a:pt x="5610800" y="1146921"/>
                  </a:cubicBezTo>
                  <a:cubicBezTo>
                    <a:pt x="5525126" y="1132209"/>
                    <a:pt x="5343395" y="1135749"/>
                    <a:pt x="5198440" y="1146921"/>
                  </a:cubicBezTo>
                  <a:cubicBezTo>
                    <a:pt x="5053485" y="1158093"/>
                    <a:pt x="4885949" y="1139606"/>
                    <a:pt x="4751716" y="1146921"/>
                  </a:cubicBezTo>
                  <a:cubicBezTo>
                    <a:pt x="4620323" y="1149623"/>
                    <a:pt x="4422372" y="1165966"/>
                    <a:pt x="4268480" y="1146921"/>
                  </a:cubicBezTo>
                  <a:cubicBezTo>
                    <a:pt x="4102291" y="1132562"/>
                    <a:pt x="3833709" y="1097239"/>
                    <a:pt x="3691284" y="1146921"/>
                  </a:cubicBezTo>
                  <a:cubicBezTo>
                    <a:pt x="3558773" y="1158894"/>
                    <a:pt x="3335744" y="1151725"/>
                    <a:pt x="3208049" y="1146921"/>
                  </a:cubicBezTo>
                  <a:cubicBezTo>
                    <a:pt x="2987886" y="1085545"/>
                    <a:pt x="2723144" y="1152906"/>
                    <a:pt x="2536888" y="1146921"/>
                  </a:cubicBezTo>
                  <a:cubicBezTo>
                    <a:pt x="2386877" y="1094429"/>
                    <a:pt x="1889131" y="1222272"/>
                    <a:pt x="1677804" y="1146921"/>
                  </a:cubicBezTo>
                  <a:cubicBezTo>
                    <a:pt x="1375255" y="1170322"/>
                    <a:pt x="1173870" y="1158211"/>
                    <a:pt x="1006644" y="1146921"/>
                  </a:cubicBezTo>
                  <a:cubicBezTo>
                    <a:pt x="526378" y="1133864"/>
                    <a:pt x="-13270" y="1041579"/>
                    <a:pt x="0" y="955762"/>
                  </a:cubicBezTo>
                  <a:cubicBezTo>
                    <a:pt x="-1208" y="919487"/>
                    <a:pt x="-13863" y="892015"/>
                    <a:pt x="0" y="835975"/>
                  </a:cubicBezTo>
                  <a:cubicBezTo>
                    <a:pt x="8683" y="779669"/>
                    <a:pt x="-234" y="735670"/>
                    <a:pt x="0" y="716186"/>
                  </a:cubicBezTo>
                  <a:cubicBezTo>
                    <a:pt x="-3284" y="689373"/>
                    <a:pt x="-21707" y="656124"/>
                    <a:pt x="0" y="596398"/>
                  </a:cubicBezTo>
                  <a:cubicBezTo>
                    <a:pt x="22472" y="552752"/>
                    <a:pt x="41246" y="508427"/>
                    <a:pt x="0" y="476609"/>
                  </a:cubicBezTo>
                  <a:cubicBezTo>
                    <a:pt x="-49259" y="427975"/>
                    <a:pt x="28973" y="417021"/>
                    <a:pt x="0" y="364467"/>
                  </a:cubicBezTo>
                  <a:cubicBezTo>
                    <a:pt x="-15049" y="313607"/>
                    <a:pt x="-22959" y="243274"/>
                    <a:pt x="0" y="191157"/>
                  </a:cubicBezTo>
                  <a:close/>
                </a:path>
                <a:path w="11409527" h="1146921" stroke="0" extrusionOk="0">
                  <a:moveTo>
                    <a:pt x="0" y="191157"/>
                  </a:moveTo>
                  <a:cubicBezTo>
                    <a:pt x="58749" y="89895"/>
                    <a:pt x="445566" y="11553"/>
                    <a:pt x="1006644" y="0"/>
                  </a:cubicBezTo>
                  <a:cubicBezTo>
                    <a:pt x="1252512" y="14158"/>
                    <a:pt x="1337388" y="-33795"/>
                    <a:pt x="1489879" y="0"/>
                  </a:cubicBezTo>
                  <a:cubicBezTo>
                    <a:pt x="1647692" y="8534"/>
                    <a:pt x="1888836" y="12186"/>
                    <a:pt x="1973113" y="0"/>
                  </a:cubicBezTo>
                  <a:cubicBezTo>
                    <a:pt x="2124237" y="27346"/>
                    <a:pt x="2542550" y="7174"/>
                    <a:pt x="2738236" y="0"/>
                  </a:cubicBezTo>
                  <a:cubicBezTo>
                    <a:pt x="2932430" y="6105"/>
                    <a:pt x="3470096" y="31310"/>
                    <a:pt x="3597321" y="0"/>
                  </a:cubicBezTo>
                  <a:cubicBezTo>
                    <a:pt x="3817975" y="167"/>
                    <a:pt x="4094373" y="22791"/>
                    <a:pt x="4268480" y="0"/>
                  </a:cubicBezTo>
                  <a:cubicBezTo>
                    <a:pt x="4466230" y="-21591"/>
                    <a:pt x="4710379" y="14050"/>
                    <a:pt x="4845677" y="0"/>
                  </a:cubicBezTo>
                  <a:cubicBezTo>
                    <a:pt x="5001095" y="-2043"/>
                    <a:pt x="5041323" y="1878"/>
                    <a:pt x="5234951" y="0"/>
                  </a:cubicBezTo>
                  <a:cubicBezTo>
                    <a:pt x="5441830" y="-5562"/>
                    <a:pt x="5762023" y="11187"/>
                    <a:pt x="5906110" y="0"/>
                  </a:cubicBezTo>
                  <a:cubicBezTo>
                    <a:pt x="6092049" y="16300"/>
                    <a:pt x="6308793" y="-28957"/>
                    <a:pt x="6577270" y="0"/>
                  </a:cubicBezTo>
                  <a:cubicBezTo>
                    <a:pt x="6786733" y="-2737"/>
                    <a:pt x="6951092" y="-13058"/>
                    <a:pt x="7060506" y="0"/>
                  </a:cubicBezTo>
                  <a:cubicBezTo>
                    <a:pt x="7183484" y="36015"/>
                    <a:pt x="7283908" y="11459"/>
                    <a:pt x="7449778" y="0"/>
                  </a:cubicBezTo>
                  <a:cubicBezTo>
                    <a:pt x="7605815" y="6231"/>
                    <a:pt x="7688157" y="-10767"/>
                    <a:pt x="7839051" y="0"/>
                  </a:cubicBezTo>
                  <a:cubicBezTo>
                    <a:pt x="8019676" y="63010"/>
                    <a:pt x="8439626" y="16735"/>
                    <a:pt x="8698134" y="0"/>
                  </a:cubicBezTo>
                  <a:cubicBezTo>
                    <a:pt x="8899570" y="-17241"/>
                    <a:pt x="9081138" y="-40480"/>
                    <a:pt x="9275332" y="0"/>
                  </a:cubicBezTo>
                  <a:cubicBezTo>
                    <a:pt x="9484772" y="16633"/>
                    <a:pt x="9648255" y="21690"/>
                    <a:pt x="9758567" y="0"/>
                  </a:cubicBezTo>
                  <a:cubicBezTo>
                    <a:pt x="9792525" y="419"/>
                    <a:pt x="10196042" y="1762"/>
                    <a:pt x="10402881" y="0"/>
                  </a:cubicBezTo>
                  <a:cubicBezTo>
                    <a:pt x="11013933" y="35604"/>
                    <a:pt x="11320018" y="98139"/>
                    <a:pt x="11409526" y="191157"/>
                  </a:cubicBezTo>
                  <a:cubicBezTo>
                    <a:pt x="11414311" y="229940"/>
                    <a:pt x="11434512" y="308509"/>
                    <a:pt x="11409526" y="333883"/>
                  </a:cubicBezTo>
                  <a:cubicBezTo>
                    <a:pt x="11375193" y="369252"/>
                    <a:pt x="11395983" y="412653"/>
                    <a:pt x="11409526" y="476609"/>
                  </a:cubicBezTo>
                  <a:cubicBezTo>
                    <a:pt x="11430516" y="537173"/>
                    <a:pt x="11406064" y="545290"/>
                    <a:pt x="11409526" y="588752"/>
                  </a:cubicBezTo>
                  <a:cubicBezTo>
                    <a:pt x="11419206" y="630110"/>
                    <a:pt x="11431092" y="675518"/>
                    <a:pt x="11409526" y="723832"/>
                  </a:cubicBezTo>
                  <a:cubicBezTo>
                    <a:pt x="11394814" y="776954"/>
                    <a:pt x="11415520" y="800120"/>
                    <a:pt x="11409526" y="828329"/>
                  </a:cubicBezTo>
                  <a:cubicBezTo>
                    <a:pt x="11409647" y="869847"/>
                    <a:pt x="11412457" y="905160"/>
                    <a:pt x="11409526" y="955762"/>
                  </a:cubicBezTo>
                  <a:cubicBezTo>
                    <a:pt x="11512300" y="1086315"/>
                    <a:pt x="10913091" y="1111777"/>
                    <a:pt x="10402881" y="1146921"/>
                  </a:cubicBezTo>
                  <a:cubicBezTo>
                    <a:pt x="10261687" y="1166674"/>
                    <a:pt x="10031831" y="1133777"/>
                    <a:pt x="9825684" y="1146921"/>
                  </a:cubicBezTo>
                  <a:cubicBezTo>
                    <a:pt x="9705760" y="1153711"/>
                    <a:pt x="9611698" y="1144157"/>
                    <a:pt x="9466076" y="1146921"/>
                  </a:cubicBezTo>
                  <a:cubicBezTo>
                    <a:pt x="9310061" y="1119452"/>
                    <a:pt x="9197270" y="1138214"/>
                    <a:pt x="9060561" y="1146921"/>
                  </a:cubicBezTo>
                  <a:cubicBezTo>
                    <a:pt x="8833498" y="1150574"/>
                    <a:pt x="8620282" y="1144237"/>
                    <a:pt x="8483364" y="1146921"/>
                  </a:cubicBezTo>
                  <a:cubicBezTo>
                    <a:pt x="8338034" y="1080560"/>
                    <a:pt x="7931900" y="1157462"/>
                    <a:pt x="7624280" y="1146921"/>
                  </a:cubicBezTo>
                  <a:cubicBezTo>
                    <a:pt x="7489126" y="1153183"/>
                    <a:pt x="7321450" y="1125664"/>
                    <a:pt x="7235007" y="1146921"/>
                  </a:cubicBezTo>
                  <a:cubicBezTo>
                    <a:pt x="7035500" y="1142276"/>
                    <a:pt x="6916449" y="1159641"/>
                    <a:pt x="6751771" y="1146921"/>
                  </a:cubicBezTo>
                  <a:cubicBezTo>
                    <a:pt x="6458468" y="1148100"/>
                    <a:pt x="6305795" y="1157711"/>
                    <a:pt x="6080612" y="1146921"/>
                  </a:cubicBezTo>
                  <a:cubicBezTo>
                    <a:pt x="5842079" y="1159788"/>
                    <a:pt x="5661706" y="1182901"/>
                    <a:pt x="5503415" y="1146921"/>
                  </a:cubicBezTo>
                  <a:cubicBezTo>
                    <a:pt x="5402281" y="1162877"/>
                    <a:pt x="5140607" y="1137371"/>
                    <a:pt x="5020179" y="1146921"/>
                  </a:cubicBezTo>
                  <a:cubicBezTo>
                    <a:pt x="4861442" y="1177616"/>
                    <a:pt x="4544220" y="1188851"/>
                    <a:pt x="4161095" y="1146921"/>
                  </a:cubicBezTo>
                  <a:cubicBezTo>
                    <a:pt x="3862513" y="1141180"/>
                    <a:pt x="3901815" y="1142464"/>
                    <a:pt x="3771823" y="1146921"/>
                  </a:cubicBezTo>
                  <a:cubicBezTo>
                    <a:pt x="3628171" y="1150060"/>
                    <a:pt x="3522474" y="1140020"/>
                    <a:pt x="3288587" y="1146921"/>
                  </a:cubicBezTo>
                  <a:cubicBezTo>
                    <a:pt x="3057870" y="1150442"/>
                    <a:pt x="3071241" y="1147605"/>
                    <a:pt x="2899314" y="1146921"/>
                  </a:cubicBezTo>
                  <a:cubicBezTo>
                    <a:pt x="2737369" y="1113185"/>
                    <a:pt x="2647737" y="1167712"/>
                    <a:pt x="2501451" y="1146921"/>
                  </a:cubicBezTo>
                  <a:cubicBezTo>
                    <a:pt x="2344764" y="1134527"/>
                    <a:pt x="2307873" y="1153617"/>
                    <a:pt x="2134193" y="1146921"/>
                  </a:cubicBezTo>
                  <a:cubicBezTo>
                    <a:pt x="1893638" y="1162281"/>
                    <a:pt x="1711960" y="1168570"/>
                    <a:pt x="1604245" y="1146921"/>
                  </a:cubicBezTo>
                  <a:cubicBezTo>
                    <a:pt x="1455149" y="1118618"/>
                    <a:pt x="1268462" y="1137950"/>
                    <a:pt x="1006644" y="1146921"/>
                  </a:cubicBezTo>
                  <a:cubicBezTo>
                    <a:pt x="379539" y="1147388"/>
                    <a:pt x="-10752" y="1072232"/>
                    <a:pt x="0" y="955762"/>
                  </a:cubicBezTo>
                  <a:cubicBezTo>
                    <a:pt x="-19253" y="922306"/>
                    <a:pt x="12304" y="859974"/>
                    <a:pt x="0" y="828329"/>
                  </a:cubicBezTo>
                  <a:cubicBezTo>
                    <a:pt x="-730" y="801509"/>
                    <a:pt x="25765" y="734065"/>
                    <a:pt x="0" y="708540"/>
                  </a:cubicBezTo>
                  <a:cubicBezTo>
                    <a:pt x="-19659" y="674534"/>
                    <a:pt x="9161" y="640668"/>
                    <a:pt x="0" y="581105"/>
                  </a:cubicBezTo>
                  <a:cubicBezTo>
                    <a:pt x="-13648" y="536651"/>
                    <a:pt x="16066" y="501962"/>
                    <a:pt x="0" y="446025"/>
                  </a:cubicBezTo>
                  <a:cubicBezTo>
                    <a:pt x="-16134" y="389570"/>
                    <a:pt x="3275" y="353946"/>
                    <a:pt x="0" y="333883"/>
                  </a:cubicBezTo>
                  <a:cubicBezTo>
                    <a:pt x="6861" y="303076"/>
                    <a:pt x="-29063" y="240711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98220" y="187727"/>
                    <a:pt x="445977" y="-19056"/>
                    <a:pt x="1006644" y="0"/>
                  </a:cubicBezTo>
                  <a:cubicBezTo>
                    <a:pt x="1171154" y="23481"/>
                    <a:pt x="1358135" y="859"/>
                    <a:pt x="1583841" y="0"/>
                  </a:cubicBezTo>
                  <a:cubicBezTo>
                    <a:pt x="1790829" y="22501"/>
                    <a:pt x="2074527" y="-48126"/>
                    <a:pt x="2255001" y="0"/>
                  </a:cubicBezTo>
                  <a:cubicBezTo>
                    <a:pt x="2435296" y="3898"/>
                    <a:pt x="2461744" y="5067"/>
                    <a:pt x="2644274" y="0"/>
                  </a:cubicBezTo>
                  <a:cubicBezTo>
                    <a:pt x="2929553" y="-3413"/>
                    <a:pt x="3138016" y="-46036"/>
                    <a:pt x="3315433" y="0"/>
                  </a:cubicBezTo>
                  <a:cubicBezTo>
                    <a:pt x="3473212" y="20179"/>
                    <a:pt x="3804471" y="65710"/>
                    <a:pt x="4174518" y="0"/>
                  </a:cubicBezTo>
                  <a:cubicBezTo>
                    <a:pt x="4594088" y="-8033"/>
                    <a:pt x="4604082" y="-3113"/>
                    <a:pt x="4845677" y="0"/>
                  </a:cubicBezTo>
                  <a:cubicBezTo>
                    <a:pt x="4976882" y="-22056"/>
                    <a:pt x="5111917" y="-2188"/>
                    <a:pt x="5243541" y="0"/>
                  </a:cubicBezTo>
                  <a:cubicBezTo>
                    <a:pt x="5357912" y="8137"/>
                    <a:pt x="5454070" y="-30839"/>
                    <a:pt x="5610800" y="0"/>
                  </a:cubicBezTo>
                  <a:cubicBezTo>
                    <a:pt x="5865146" y="8805"/>
                    <a:pt x="5935491" y="294"/>
                    <a:pt x="6187997" y="0"/>
                  </a:cubicBezTo>
                  <a:cubicBezTo>
                    <a:pt x="6477692" y="21960"/>
                    <a:pt x="6778064" y="-21825"/>
                    <a:pt x="6953120" y="0"/>
                  </a:cubicBezTo>
                  <a:cubicBezTo>
                    <a:pt x="7114381" y="3965"/>
                    <a:pt x="7165601" y="-4348"/>
                    <a:pt x="7342393" y="0"/>
                  </a:cubicBezTo>
                  <a:cubicBezTo>
                    <a:pt x="7531006" y="2094"/>
                    <a:pt x="7627212" y="10135"/>
                    <a:pt x="7731665" y="0"/>
                  </a:cubicBezTo>
                  <a:cubicBezTo>
                    <a:pt x="7867505" y="1705"/>
                    <a:pt x="8357861" y="-13426"/>
                    <a:pt x="8496787" y="0"/>
                  </a:cubicBezTo>
                  <a:cubicBezTo>
                    <a:pt x="8668891" y="2188"/>
                    <a:pt x="9026703" y="4788"/>
                    <a:pt x="9167947" y="0"/>
                  </a:cubicBezTo>
                  <a:cubicBezTo>
                    <a:pt x="9310058" y="288"/>
                    <a:pt x="9421627" y="-12984"/>
                    <a:pt x="9557220" y="0"/>
                  </a:cubicBezTo>
                  <a:cubicBezTo>
                    <a:pt x="9652828" y="-5541"/>
                    <a:pt x="10171248" y="29222"/>
                    <a:pt x="10402881" y="0"/>
                  </a:cubicBezTo>
                  <a:cubicBezTo>
                    <a:pt x="10987495" y="-7373"/>
                    <a:pt x="11452851" y="105642"/>
                    <a:pt x="11409526" y="191157"/>
                  </a:cubicBezTo>
                  <a:cubicBezTo>
                    <a:pt x="11417711" y="221191"/>
                    <a:pt x="11387489" y="244202"/>
                    <a:pt x="11409526" y="295652"/>
                  </a:cubicBezTo>
                  <a:cubicBezTo>
                    <a:pt x="11430784" y="343424"/>
                    <a:pt x="11406191" y="369249"/>
                    <a:pt x="11409526" y="407795"/>
                  </a:cubicBezTo>
                  <a:cubicBezTo>
                    <a:pt x="11419882" y="436189"/>
                    <a:pt x="11432070" y="490380"/>
                    <a:pt x="11409526" y="542876"/>
                  </a:cubicBezTo>
                  <a:cubicBezTo>
                    <a:pt x="11389381" y="594640"/>
                    <a:pt x="11377717" y="619974"/>
                    <a:pt x="11409526" y="677956"/>
                  </a:cubicBezTo>
                  <a:cubicBezTo>
                    <a:pt x="11434070" y="739292"/>
                    <a:pt x="11415352" y="763199"/>
                    <a:pt x="11409526" y="805390"/>
                  </a:cubicBezTo>
                  <a:cubicBezTo>
                    <a:pt x="11413972" y="858569"/>
                    <a:pt x="11399482" y="909807"/>
                    <a:pt x="11409526" y="955762"/>
                  </a:cubicBezTo>
                  <a:cubicBezTo>
                    <a:pt x="11420830" y="999192"/>
                    <a:pt x="11103235" y="1196657"/>
                    <a:pt x="10402881" y="1146921"/>
                  </a:cubicBezTo>
                  <a:cubicBezTo>
                    <a:pt x="10175147" y="1168756"/>
                    <a:pt x="9902326" y="1178300"/>
                    <a:pt x="9731721" y="1146921"/>
                  </a:cubicBezTo>
                  <a:cubicBezTo>
                    <a:pt x="9446177" y="1171545"/>
                    <a:pt x="9374171" y="1138379"/>
                    <a:pt x="9154525" y="1146921"/>
                  </a:cubicBezTo>
                  <a:cubicBezTo>
                    <a:pt x="8946051" y="1096364"/>
                    <a:pt x="8499522" y="1146584"/>
                    <a:pt x="8295439" y="1146921"/>
                  </a:cubicBezTo>
                  <a:cubicBezTo>
                    <a:pt x="8011909" y="1141691"/>
                    <a:pt x="7767768" y="1103041"/>
                    <a:pt x="7624280" y="1146921"/>
                  </a:cubicBezTo>
                  <a:cubicBezTo>
                    <a:pt x="7507163" y="1163442"/>
                    <a:pt x="7137651" y="1103733"/>
                    <a:pt x="6859157" y="1146921"/>
                  </a:cubicBezTo>
                  <a:cubicBezTo>
                    <a:pt x="6693143" y="1150210"/>
                    <a:pt x="6481853" y="1135047"/>
                    <a:pt x="6375922" y="1146921"/>
                  </a:cubicBezTo>
                  <a:cubicBezTo>
                    <a:pt x="6179315" y="1136852"/>
                    <a:pt x="5813926" y="1112792"/>
                    <a:pt x="5610800" y="1146921"/>
                  </a:cubicBezTo>
                  <a:cubicBezTo>
                    <a:pt x="5450013" y="1134225"/>
                    <a:pt x="5010527" y="1094905"/>
                    <a:pt x="4751716" y="1146921"/>
                  </a:cubicBezTo>
                  <a:cubicBezTo>
                    <a:pt x="4398495" y="1152522"/>
                    <a:pt x="4466809" y="1152881"/>
                    <a:pt x="4268480" y="1146921"/>
                  </a:cubicBezTo>
                  <a:cubicBezTo>
                    <a:pt x="4069956" y="1170215"/>
                    <a:pt x="3793753" y="1141125"/>
                    <a:pt x="3691284" y="1146921"/>
                  </a:cubicBezTo>
                  <a:cubicBezTo>
                    <a:pt x="3533497" y="1146225"/>
                    <a:pt x="3417033" y="1157116"/>
                    <a:pt x="3208049" y="1146921"/>
                  </a:cubicBezTo>
                  <a:cubicBezTo>
                    <a:pt x="3015799" y="1167372"/>
                    <a:pt x="2737986" y="1167163"/>
                    <a:pt x="2536888" y="1146921"/>
                  </a:cubicBezTo>
                  <a:cubicBezTo>
                    <a:pt x="2361465" y="1045193"/>
                    <a:pt x="1994145" y="1144299"/>
                    <a:pt x="1677804" y="1146921"/>
                  </a:cubicBezTo>
                  <a:cubicBezTo>
                    <a:pt x="1379463" y="1145813"/>
                    <a:pt x="1331990" y="1145959"/>
                    <a:pt x="1006644" y="1146921"/>
                  </a:cubicBezTo>
                  <a:cubicBezTo>
                    <a:pt x="527716" y="1147324"/>
                    <a:pt x="-12636" y="1031055"/>
                    <a:pt x="0" y="955762"/>
                  </a:cubicBezTo>
                  <a:cubicBezTo>
                    <a:pt x="2981" y="918155"/>
                    <a:pt x="-11836" y="888055"/>
                    <a:pt x="0" y="835975"/>
                  </a:cubicBezTo>
                  <a:cubicBezTo>
                    <a:pt x="4870" y="779050"/>
                    <a:pt x="-964" y="735501"/>
                    <a:pt x="0" y="716186"/>
                  </a:cubicBezTo>
                  <a:cubicBezTo>
                    <a:pt x="7470" y="675948"/>
                    <a:pt x="-16723" y="652900"/>
                    <a:pt x="0" y="596398"/>
                  </a:cubicBezTo>
                  <a:cubicBezTo>
                    <a:pt x="11978" y="550720"/>
                    <a:pt x="36025" y="510318"/>
                    <a:pt x="0" y="476609"/>
                  </a:cubicBezTo>
                  <a:cubicBezTo>
                    <a:pt x="-31808" y="440014"/>
                    <a:pt x="35805" y="413562"/>
                    <a:pt x="0" y="364467"/>
                  </a:cubicBezTo>
                  <a:cubicBezTo>
                    <a:pt x="-10848" y="332012"/>
                    <a:pt x="-43798" y="249475"/>
                    <a:pt x="0" y="191157"/>
                  </a:cubicBezTo>
                  <a:close/>
                </a:path>
                <a:path w="11409527" h="1146921" fill="none" stroke="0" extrusionOk="0">
                  <a:moveTo>
                    <a:pt x="0" y="191157"/>
                  </a:moveTo>
                  <a:cubicBezTo>
                    <a:pt x="7425" y="86987"/>
                    <a:pt x="348689" y="-132050"/>
                    <a:pt x="1006644" y="0"/>
                  </a:cubicBezTo>
                  <a:cubicBezTo>
                    <a:pt x="1190669" y="-23652"/>
                    <a:pt x="1355253" y="4617"/>
                    <a:pt x="1583841" y="0"/>
                  </a:cubicBezTo>
                  <a:cubicBezTo>
                    <a:pt x="1809407" y="5711"/>
                    <a:pt x="2087670" y="-2745"/>
                    <a:pt x="2255001" y="0"/>
                  </a:cubicBezTo>
                  <a:cubicBezTo>
                    <a:pt x="2438377" y="-18530"/>
                    <a:pt x="2522339" y="-8673"/>
                    <a:pt x="2644274" y="0"/>
                  </a:cubicBezTo>
                  <a:cubicBezTo>
                    <a:pt x="2883886" y="-17812"/>
                    <a:pt x="2998867" y="4467"/>
                    <a:pt x="3315433" y="0"/>
                  </a:cubicBezTo>
                  <a:cubicBezTo>
                    <a:pt x="3467057" y="46253"/>
                    <a:pt x="3745417" y="17994"/>
                    <a:pt x="4174518" y="0"/>
                  </a:cubicBezTo>
                  <a:cubicBezTo>
                    <a:pt x="4591872" y="-9260"/>
                    <a:pt x="4602372" y="-1809"/>
                    <a:pt x="4845677" y="0"/>
                  </a:cubicBezTo>
                  <a:cubicBezTo>
                    <a:pt x="4956247" y="-12891"/>
                    <a:pt x="5166898" y="21755"/>
                    <a:pt x="5235890" y="0"/>
                  </a:cubicBezTo>
                  <a:cubicBezTo>
                    <a:pt x="5320407" y="21124"/>
                    <a:pt x="5446481" y="1734"/>
                    <a:pt x="5610800" y="0"/>
                  </a:cubicBezTo>
                  <a:cubicBezTo>
                    <a:pt x="5852356" y="5668"/>
                    <a:pt x="5948059" y="-785"/>
                    <a:pt x="6187997" y="0"/>
                  </a:cubicBezTo>
                  <a:cubicBezTo>
                    <a:pt x="6483625" y="11674"/>
                    <a:pt x="6757926" y="22626"/>
                    <a:pt x="6953120" y="0"/>
                  </a:cubicBezTo>
                  <a:cubicBezTo>
                    <a:pt x="7110151" y="-13506"/>
                    <a:pt x="7176209" y="2133"/>
                    <a:pt x="7342393" y="0"/>
                  </a:cubicBezTo>
                  <a:cubicBezTo>
                    <a:pt x="7512821" y="-3610"/>
                    <a:pt x="7627617" y="12828"/>
                    <a:pt x="7731665" y="0"/>
                  </a:cubicBezTo>
                  <a:cubicBezTo>
                    <a:pt x="7863859" y="14580"/>
                    <a:pt x="8336453" y="-2715"/>
                    <a:pt x="8496787" y="0"/>
                  </a:cubicBezTo>
                  <a:cubicBezTo>
                    <a:pt x="8655455" y="19113"/>
                    <a:pt x="9002231" y="15548"/>
                    <a:pt x="9167947" y="0"/>
                  </a:cubicBezTo>
                  <a:cubicBezTo>
                    <a:pt x="9310045" y="-18075"/>
                    <a:pt x="9454379" y="10367"/>
                    <a:pt x="9557220" y="0"/>
                  </a:cubicBezTo>
                  <a:cubicBezTo>
                    <a:pt x="9601577" y="12108"/>
                    <a:pt x="10177002" y="808"/>
                    <a:pt x="10402881" y="0"/>
                  </a:cubicBezTo>
                  <a:cubicBezTo>
                    <a:pt x="11030573" y="-14613"/>
                    <a:pt x="11450328" y="104787"/>
                    <a:pt x="11409526" y="191157"/>
                  </a:cubicBezTo>
                  <a:cubicBezTo>
                    <a:pt x="11425663" y="228574"/>
                    <a:pt x="11382720" y="255371"/>
                    <a:pt x="11409526" y="295652"/>
                  </a:cubicBezTo>
                  <a:cubicBezTo>
                    <a:pt x="11428728" y="334717"/>
                    <a:pt x="11403416" y="368607"/>
                    <a:pt x="11409526" y="407795"/>
                  </a:cubicBezTo>
                  <a:cubicBezTo>
                    <a:pt x="11422973" y="439240"/>
                    <a:pt x="11420522" y="485319"/>
                    <a:pt x="11409526" y="542876"/>
                  </a:cubicBezTo>
                  <a:cubicBezTo>
                    <a:pt x="11392824" y="592394"/>
                    <a:pt x="11383705" y="619554"/>
                    <a:pt x="11409526" y="677956"/>
                  </a:cubicBezTo>
                  <a:cubicBezTo>
                    <a:pt x="11440336" y="741678"/>
                    <a:pt x="11409299" y="755139"/>
                    <a:pt x="11409526" y="805390"/>
                  </a:cubicBezTo>
                  <a:cubicBezTo>
                    <a:pt x="11409774" y="853545"/>
                    <a:pt x="11393250" y="917988"/>
                    <a:pt x="11409526" y="955762"/>
                  </a:cubicBezTo>
                  <a:cubicBezTo>
                    <a:pt x="11321985" y="1030915"/>
                    <a:pt x="11096505" y="1156583"/>
                    <a:pt x="10402881" y="1146921"/>
                  </a:cubicBezTo>
                  <a:cubicBezTo>
                    <a:pt x="10235184" y="1203447"/>
                    <a:pt x="9949566" y="1157010"/>
                    <a:pt x="9731721" y="1146921"/>
                  </a:cubicBezTo>
                  <a:cubicBezTo>
                    <a:pt x="9458638" y="1168085"/>
                    <a:pt x="9397389" y="1140718"/>
                    <a:pt x="9154525" y="1146921"/>
                  </a:cubicBezTo>
                  <a:cubicBezTo>
                    <a:pt x="8955805" y="1164159"/>
                    <a:pt x="8568587" y="1172269"/>
                    <a:pt x="8295439" y="1146921"/>
                  </a:cubicBezTo>
                  <a:cubicBezTo>
                    <a:pt x="7993788" y="1138756"/>
                    <a:pt x="7817225" y="1133945"/>
                    <a:pt x="7624280" y="1146921"/>
                  </a:cubicBezTo>
                  <a:cubicBezTo>
                    <a:pt x="7404509" y="1221294"/>
                    <a:pt x="7101454" y="1104997"/>
                    <a:pt x="6859157" y="1146921"/>
                  </a:cubicBezTo>
                  <a:cubicBezTo>
                    <a:pt x="6557238" y="1152874"/>
                    <a:pt x="6510557" y="1164366"/>
                    <a:pt x="6375922" y="1146921"/>
                  </a:cubicBezTo>
                  <a:cubicBezTo>
                    <a:pt x="6204052" y="1170951"/>
                    <a:pt x="5839683" y="1098331"/>
                    <a:pt x="5610800" y="1146921"/>
                  </a:cubicBezTo>
                  <a:cubicBezTo>
                    <a:pt x="5437762" y="1152746"/>
                    <a:pt x="5337924" y="1166637"/>
                    <a:pt x="5207031" y="1146921"/>
                  </a:cubicBezTo>
                  <a:cubicBezTo>
                    <a:pt x="5076138" y="1127205"/>
                    <a:pt x="4858706" y="1149796"/>
                    <a:pt x="4751716" y="1146921"/>
                  </a:cubicBezTo>
                  <a:cubicBezTo>
                    <a:pt x="4525440" y="1137389"/>
                    <a:pt x="4467018" y="1162367"/>
                    <a:pt x="4268480" y="1146921"/>
                  </a:cubicBezTo>
                  <a:cubicBezTo>
                    <a:pt x="4069934" y="1154863"/>
                    <a:pt x="3814126" y="1138751"/>
                    <a:pt x="3691284" y="1146921"/>
                  </a:cubicBezTo>
                  <a:cubicBezTo>
                    <a:pt x="3559829" y="1102645"/>
                    <a:pt x="3346768" y="1179898"/>
                    <a:pt x="3208049" y="1146921"/>
                  </a:cubicBezTo>
                  <a:cubicBezTo>
                    <a:pt x="3023041" y="1107123"/>
                    <a:pt x="2708454" y="1144497"/>
                    <a:pt x="2536888" y="1146921"/>
                  </a:cubicBezTo>
                  <a:cubicBezTo>
                    <a:pt x="2399575" y="1133779"/>
                    <a:pt x="1937699" y="1159189"/>
                    <a:pt x="1677804" y="1146921"/>
                  </a:cubicBezTo>
                  <a:cubicBezTo>
                    <a:pt x="1504284" y="1175788"/>
                    <a:pt x="1264866" y="1134726"/>
                    <a:pt x="1006644" y="1146921"/>
                  </a:cubicBezTo>
                  <a:cubicBezTo>
                    <a:pt x="551540" y="1141370"/>
                    <a:pt x="-12423" y="1036294"/>
                    <a:pt x="0" y="955762"/>
                  </a:cubicBezTo>
                  <a:cubicBezTo>
                    <a:pt x="-6253" y="917716"/>
                    <a:pt x="-7793" y="888210"/>
                    <a:pt x="0" y="835975"/>
                  </a:cubicBezTo>
                  <a:cubicBezTo>
                    <a:pt x="6683" y="776116"/>
                    <a:pt x="-833" y="740284"/>
                    <a:pt x="0" y="716186"/>
                  </a:cubicBezTo>
                  <a:cubicBezTo>
                    <a:pt x="17864" y="686658"/>
                    <a:pt x="-26006" y="645772"/>
                    <a:pt x="0" y="596398"/>
                  </a:cubicBezTo>
                  <a:cubicBezTo>
                    <a:pt x="33871" y="552551"/>
                    <a:pt x="37719" y="504985"/>
                    <a:pt x="0" y="476609"/>
                  </a:cubicBezTo>
                  <a:cubicBezTo>
                    <a:pt x="-39425" y="443945"/>
                    <a:pt x="28133" y="424117"/>
                    <a:pt x="0" y="364467"/>
                  </a:cubicBezTo>
                  <a:cubicBezTo>
                    <a:pt x="-33957" y="311776"/>
                    <a:pt x="-28429" y="248267"/>
                    <a:pt x="0" y="191157"/>
                  </a:cubicBezTo>
                  <a:close/>
                </a:path>
              </a:pathLst>
            </a:custGeom>
            <a:ln w="38100">
              <a:solidFill>
                <a:srgbClr val="FF66CC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custGeom>
                      <a:avLst/>
                      <a:gdLst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620565 w 11674071"/>
                        <a:gd name="connsiteY2" fmla="*/ 0 h 1289009"/>
                        <a:gd name="connsiteX3" fmla="*/ 2307286 w 11674071"/>
                        <a:gd name="connsiteY3" fmla="*/ 0 h 1289009"/>
                        <a:gd name="connsiteX4" fmla="*/ 2705585 w 11674071"/>
                        <a:gd name="connsiteY4" fmla="*/ 0 h 1289009"/>
                        <a:gd name="connsiteX5" fmla="*/ 3392306 w 11674071"/>
                        <a:gd name="connsiteY5" fmla="*/ 0 h 1289009"/>
                        <a:gd name="connsiteX6" fmla="*/ 4271310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7291 w 11674071"/>
                        <a:gd name="connsiteY8" fmla="*/ 0 h 1289009"/>
                        <a:gd name="connsiteX9" fmla="*/ 5740894 w 11674071"/>
                        <a:gd name="connsiteY9" fmla="*/ 0 h 1289009"/>
                        <a:gd name="connsiteX10" fmla="*/ 6331474 w 11674071"/>
                        <a:gd name="connsiteY10" fmla="*/ 0 h 1289009"/>
                        <a:gd name="connsiteX11" fmla="*/ 7114337 w 11674071"/>
                        <a:gd name="connsiteY11" fmla="*/ 0 h 1289009"/>
                        <a:gd name="connsiteX12" fmla="*/ 7512636 w 11674071"/>
                        <a:gd name="connsiteY12" fmla="*/ 0 h 1289009"/>
                        <a:gd name="connsiteX13" fmla="*/ 7910934 w 11674071"/>
                        <a:gd name="connsiteY13" fmla="*/ 0 h 1289009"/>
                        <a:gd name="connsiteX14" fmla="*/ 8693796 w 11674071"/>
                        <a:gd name="connsiteY14" fmla="*/ 0 h 1289009"/>
                        <a:gd name="connsiteX15" fmla="*/ 9380518 w 11674071"/>
                        <a:gd name="connsiteY15" fmla="*/ 0 h 1289009"/>
                        <a:gd name="connsiteX16" fmla="*/ 9778816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32280 h 1289009"/>
                        <a:gd name="connsiteX20" fmla="*/ 11674070 w 11674071"/>
                        <a:gd name="connsiteY20" fmla="*/ 458316 h 1289009"/>
                        <a:gd name="connsiteX21" fmla="*/ 11674070 w 11674071"/>
                        <a:gd name="connsiteY21" fmla="*/ 610131 h 1289009"/>
                        <a:gd name="connsiteX22" fmla="*/ 11674070 w 11674071"/>
                        <a:gd name="connsiteY22" fmla="*/ 761946 h 1289009"/>
                        <a:gd name="connsiteX23" fmla="*/ 11674070 w 11674071"/>
                        <a:gd name="connsiteY23" fmla="*/ 90516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9957364 w 11674071"/>
                        <a:gd name="connsiteY26" fmla="*/ 1289009 h 1289009"/>
                        <a:gd name="connsiteX27" fmla="*/ 9366784 w 11674071"/>
                        <a:gd name="connsiteY27" fmla="*/ 1289009 h 1289009"/>
                        <a:gd name="connsiteX28" fmla="*/ 8487780 w 11674071"/>
                        <a:gd name="connsiteY28" fmla="*/ 1289009 h 1289009"/>
                        <a:gd name="connsiteX29" fmla="*/ 7801059 w 11674071"/>
                        <a:gd name="connsiteY29" fmla="*/ 1289009 h 1289009"/>
                        <a:gd name="connsiteX30" fmla="*/ 7018196 w 11674071"/>
                        <a:gd name="connsiteY30" fmla="*/ 1289009 h 1289009"/>
                        <a:gd name="connsiteX31" fmla="*/ 6523756 w 11674071"/>
                        <a:gd name="connsiteY31" fmla="*/ 1289009 h 1289009"/>
                        <a:gd name="connsiteX32" fmla="*/ 5740894 w 11674071"/>
                        <a:gd name="connsiteY32" fmla="*/ 1289009 h 1289009"/>
                        <a:gd name="connsiteX33" fmla="*/ 4861891 w 11674071"/>
                        <a:gd name="connsiteY33" fmla="*/ 1289009 h 1289009"/>
                        <a:gd name="connsiteX34" fmla="*/ 4367451 w 11674071"/>
                        <a:gd name="connsiteY34" fmla="*/ 1289009 h 1289009"/>
                        <a:gd name="connsiteX35" fmla="*/ 3776871 w 11674071"/>
                        <a:gd name="connsiteY35" fmla="*/ 1289009 h 1289009"/>
                        <a:gd name="connsiteX36" fmla="*/ 3282432 w 11674071"/>
                        <a:gd name="connsiteY36" fmla="*/ 1289009 h 1289009"/>
                        <a:gd name="connsiteX37" fmla="*/ 2595709 w 11674071"/>
                        <a:gd name="connsiteY37" fmla="*/ 1289009 h 1289009"/>
                        <a:gd name="connsiteX38" fmla="*/ 1716706 w 11674071"/>
                        <a:gd name="connsiteY38" fmla="*/ 1289009 h 1289009"/>
                        <a:gd name="connsiteX39" fmla="*/ 1029985 w 11674071"/>
                        <a:gd name="connsiteY39" fmla="*/ 1289009 h 1289009"/>
                        <a:gd name="connsiteX40" fmla="*/ 0 w 11674071"/>
                        <a:gd name="connsiteY40" fmla="*/ 1074169 h 1289009"/>
                        <a:gd name="connsiteX41" fmla="*/ 0 w 11674071"/>
                        <a:gd name="connsiteY41" fmla="*/ 939541 h 1289009"/>
                        <a:gd name="connsiteX42" fmla="*/ 0 w 11674071"/>
                        <a:gd name="connsiteY42" fmla="*/ 804912 h 1289009"/>
                        <a:gd name="connsiteX43" fmla="*/ 0 w 11674071"/>
                        <a:gd name="connsiteY43" fmla="*/ 670284 h 1289009"/>
                        <a:gd name="connsiteX44" fmla="*/ 0 w 11674071"/>
                        <a:gd name="connsiteY44" fmla="*/ 535655 h 1289009"/>
                        <a:gd name="connsiteX45" fmla="*/ 0 w 11674071"/>
                        <a:gd name="connsiteY45" fmla="*/ 409620 h 1289009"/>
                        <a:gd name="connsiteX46" fmla="*/ 0 w 11674071"/>
                        <a:gd name="connsiteY46" fmla="*/ 214839 h 1289009"/>
                        <a:gd name="connsiteX0" fmla="*/ 0 w 11674071"/>
                        <a:gd name="connsiteY0" fmla="*/ 214839 h 1289009"/>
                        <a:gd name="connsiteX1" fmla="*/ 1029985 w 11674071"/>
                        <a:gd name="connsiteY1" fmla="*/ 0 h 1289009"/>
                        <a:gd name="connsiteX2" fmla="*/ 1524424 w 11674071"/>
                        <a:gd name="connsiteY2" fmla="*/ 0 h 1289009"/>
                        <a:gd name="connsiteX3" fmla="*/ 2018863 w 11674071"/>
                        <a:gd name="connsiteY3" fmla="*/ 0 h 1289009"/>
                        <a:gd name="connsiteX4" fmla="*/ 2801726 w 11674071"/>
                        <a:gd name="connsiteY4" fmla="*/ 0 h 1289009"/>
                        <a:gd name="connsiteX5" fmla="*/ 3680730 w 11674071"/>
                        <a:gd name="connsiteY5" fmla="*/ 0 h 1289009"/>
                        <a:gd name="connsiteX6" fmla="*/ 4367451 w 11674071"/>
                        <a:gd name="connsiteY6" fmla="*/ 0 h 1289009"/>
                        <a:gd name="connsiteX7" fmla="*/ 4958031 w 11674071"/>
                        <a:gd name="connsiteY7" fmla="*/ 0 h 1289009"/>
                        <a:gd name="connsiteX8" fmla="*/ 5356330 w 11674071"/>
                        <a:gd name="connsiteY8" fmla="*/ 0 h 1289009"/>
                        <a:gd name="connsiteX9" fmla="*/ 6043051 w 11674071"/>
                        <a:gd name="connsiteY9" fmla="*/ 0 h 1289009"/>
                        <a:gd name="connsiteX10" fmla="*/ 6729773 w 11674071"/>
                        <a:gd name="connsiteY10" fmla="*/ 0 h 1289009"/>
                        <a:gd name="connsiteX11" fmla="*/ 7224213 w 11674071"/>
                        <a:gd name="connsiteY11" fmla="*/ 0 h 1289009"/>
                        <a:gd name="connsiteX12" fmla="*/ 7622511 w 11674071"/>
                        <a:gd name="connsiteY12" fmla="*/ 0 h 1289009"/>
                        <a:gd name="connsiteX13" fmla="*/ 8020810 w 11674071"/>
                        <a:gd name="connsiteY13" fmla="*/ 0 h 1289009"/>
                        <a:gd name="connsiteX14" fmla="*/ 8899812 w 11674071"/>
                        <a:gd name="connsiteY14" fmla="*/ 0 h 1289009"/>
                        <a:gd name="connsiteX15" fmla="*/ 9490393 w 11674071"/>
                        <a:gd name="connsiteY15" fmla="*/ 0 h 1289009"/>
                        <a:gd name="connsiteX16" fmla="*/ 9984832 w 11674071"/>
                        <a:gd name="connsiteY16" fmla="*/ 0 h 1289009"/>
                        <a:gd name="connsiteX17" fmla="*/ 10644085 w 11674071"/>
                        <a:gd name="connsiteY17" fmla="*/ 0 h 1289009"/>
                        <a:gd name="connsiteX18" fmla="*/ 11674070 w 11674071"/>
                        <a:gd name="connsiteY18" fmla="*/ 214839 h 1289009"/>
                        <a:gd name="connsiteX19" fmla="*/ 11674070 w 11674071"/>
                        <a:gd name="connsiteY19" fmla="*/ 375247 h 1289009"/>
                        <a:gd name="connsiteX20" fmla="*/ 11674070 w 11674071"/>
                        <a:gd name="connsiteY20" fmla="*/ 535655 h 1289009"/>
                        <a:gd name="connsiteX21" fmla="*/ 11674070 w 11674071"/>
                        <a:gd name="connsiteY21" fmla="*/ 661691 h 1289009"/>
                        <a:gd name="connsiteX22" fmla="*/ 11674070 w 11674071"/>
                        <a:gd name="connsiteY22" fmla="*/ 813506 h 1289009"/>
                        <a:gd name="connsiteX23" fmla="*/ 11674070 w 11674071"/>
                        <a:gd name="connsiteY23" fmla="*/ 930948 h 1289009"/>
                        <a:gd name="connsiteX24" fmla="*/ 11674070 w 11674071"/>
                        <a:gd name="connsiteY24" fmla="*/ 1074169 h 1289009"/>
                        <a:gd name="connsiteX25" fmla="*/ 10644085 w 11674071"/>
                        <a:gd name="connsiteY25" fmla="*/ 1289009 h 1289009"/>
                        <a:gd name="connsiteX26" fmla="*/ 10053505 w 11674071"/>
                        <a:gd name="connsiteY26" fmla="*/ 1289009 h 1289009"/>
                        <a:gd name="connsiteX27" fmla="*/ 9685559 w 11674071"/>
                        <a:gd name="connsiteY27" fmla="*/ 1289009 h 1289009"/>
                        <a:gd name="connsiteX28" fmla="*/ 9270642 w 11674071"/>
                        <a:gd name="connsiteY28" fmla="*/ 1289009 h 1289009"/>
                        <a:gd name="connsiteX29" fmla="*/ 8680062 w 11674071"/>
                        <a:gd name="connsiteY29" fmla="*/ 1289009 h 1289009"/>
                        <a:gd name="connsiteX30" fmla="*/ 7801059 w 11674071"/>
                        <a:gd name="connsiteY30" fmla="*/ 1289009 h 1289009"/>
                        <a:gd name="connsiteX31" fmla="*/ 7402760 w 11674071"/>
                        <a:gd name="connsiteY31" fmla="*/ 1289009 h 1289009"/>
                        <a:gd name="connsiteX32" fmla="*/ 6908320 w 11674071"/>
                        <a:gd name="connsiteY32" fmla="*/ 1289009 h 1289009"/>
                        <a:gd name="connsiteX33" fmla="*/ 6221599 w 11674071"/>
                        <a:gd name="connsiteY33" fmla="*/ 1289009 h 1289009"/>
                        <a:gd name="connsiteX34" fmla="*/ 5631019 w 11674071"/>
                        <a:gd name="connsiteY34" fmla="*/ 1289009 h 1289009"/>
                        <a:gd name="connsiteX35" fmla="*/ 5136579 w 11674071"/>
                        <a:gd name="connsiteY35" fmla="*/ 1289009 h 1289009"/>
                        <a:gd name="connsiteX36" fmla="*/ 4257576 w 11674071"/>
                        <a:gd name="connsiteY36" fmla="*/ 1289009 h 1289009"/>
                        <a:gd name="connsiteX37" fmla="*/ 3859278 w 11674071"/>
                        <a:gd name="connsiteY37" fmla="*/ 1289009 h 1289009"/>
                        <a:gd name="connsiteX38" fmla="*/ 3364837 w 11674071"/>
                        <a:gd name="connsiteY38" fmla="*/ 1289009 h 1289009"/>
                        <a:gd name="connsiteX39" fmla="*/ 2966539 w 11674071"/>
                        <a:gd name="connsiteY39" fmla="*/ 1289009 h 1289009"/>
                        <a:gd name="connsiteX40" fmla="*/ 2559451 w 11674071"/>
                        <a:gd name="connsiteY40" fmla="*/ 1289009 h 1289009"/>
                        <a:gd name="connsiteX41" fmla="*/ 2183677 w 11674071"/>
                        <a:gd name="connsiteY41" fmla="*/ 1289009 h 1289009"/>
                        <a:gd name="connsiteX42" fmla="*/ 1641442 w 11674071"/>
                        <a:gd name="connsiteY42" fmla="*/ 1289009 h 1289009"/>
                        <a:gd name="connsiteX43" fmla="*/ 1029985 w 11674071"/>
                        <a:gd name="connsiteY43" fmla="*/ 1289009 h 1289009"/>
                        <a:gd name="connsiteX44" fmla="*/ 0 w 11674071"/>
                        <a:gd name="connsiteY44" fmla="*/ 1074169 h 1289009"/>
                        <a:gd name="connsiteX45" fmla="*/ 0 w 11674071"/>
                        <a:gd name="connsiteY45" fmla="*/ 930948 h 1289009"/>
                        <a:gd name="connsiteX46" fmla="*/ 0 w 11674071"/>
                        <a:gd name="connsiteY46" fmla="*/ 796319 h 1289009"/>
                        <a:gd name="connsiteX47" fmla="*/ 0 w 11674071"/>
                        <a:gd name="connsiteY47" fmla="*/ 653097 h 1289009"/>
                        <a:gd name="connsiteX48" fmla="*/ 0 w 11674071"/>
                        <a:gd name="connsiteY48" fmla="*/ 501282 h 1289009"/>
                        <a:gd name="connsiteX49" fmla="*/ 0 w 11674071"/>
                        <a:gd name="connsiteY49" fmla="*/ 375247 h 1289009"/>
                        <a:gd name="connsiteX50" fmla="*/ 0 w 11674071"/>
                        <a:gd name="connsiteY50" fmla="*/ 214839 h 1289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674071" h="1289009" fill="none" extrusionOk="0">
                          <a:moveTo>
                            <a:pt x="0" y="214839"/>
                          </a:moveTo>
                          <a:cubicBezTo>
                            <a:pt x="-10249" y="90705"/>
                            <a:pt x="369797" y="-66014"/>
                            <a:pt x="1029985" y="0"/>
                          </a:cubicBezTo>
                          <a:cubicBezTo>
                            <a:pt x="1218455" y="-36533"/>
                            <a:pt x="1392578" y="-36562"/>
                            <a:pt x="1620565" y="0"/>
                          </a:cubicBezTo>
                          <a:cubicBezTo>
                            <a:pt x="1865211" y="20008"/>
                            <a:pt x="2133832" y="499"/>
                            <a:pt x="2307286" y="0"/>
                          </a:cubicBezTo>
                          <a:cubicBezTo>
                            <a:pt x="2485394" y="-778"/>
                            <a:pt x="2527453" y="111"/>
                            <a:pt x="2705585" y="0"/>
                          </a:cubicBezTo>
                          <a:cubicBezTo>
                            <a:pt x="2959018" y="-23374"/>
                            <a:pt x="3080587" y="-9317"/>
                            <a:pt x="3392306" y="0"/>
                          </a:cubicBezTo>
                          <a:cubicBezTo>
                            <a:pt x="3579742" y="-9759"/>
                            <a:pt x="3848750" y="-17200"/>
                            <a:pt x="4271310" y="0"/>
                          </a:cubicBezTo>
                          <a:cubicBezTo>
                            <a:pt x="4698352" y="-8026"/>
                            <a:pt x="4709233" y="-1511"/>
                            <a:pt x="4958031" y="0"/>
                          </a:cubicBezTo>
                          <a:cubicBezTo>
                            <a:pt x="5059967" y="-11464"/>
                            <a:pt x="5273688" y="8920"/>
                            <a:pt x="5357291" y="0"/>
                          </a:cubicBezTo>
                          <a:cubicBezTo>
                            <a:pt x="5440894" y="-8920"/>
                            <a:pt x="5566199" y="3720"/>
                            <a:pt x="5740894" y="0"/>
                          </a:cubicBezTo>
                          <a:cubicBezTo>
                            <a:pt x="5993787" y="3408"/>
                            <a:pt x="6068005" y="1025"/>
                            <a:pt x="6331474" y="0"/>
                          </a:cubicBezTo>
                          <a:cubicBezTo>
                            <a:pt x="6617972" y="-23999"/>
                            <a:pt x="6949972" y="6037"/>
                            <a:pt x="7114337" y="0"/>
                          </a:cubicBezTo>
                          <a:cubicBezTo>
                            <a:pt x="7285364" y="-5583"/>
                            <a:pt x="7339129" y="4715"/>
                            <a:pt x="7512636" y="0"/>
                          </a:cubicBezTo>
                          <a:cubicBezTo>
                            <a:pt x="7684725" y="-4227"/>
                            <a:pt x="7783436" y="4086"/>
                            <a:pt x="7910934" y="0"/>
                          </a:cubicBezTo>
                          <a:cubicBezTo>
                            <a:pt x="8032196" y="22610"/>
                            <a:pt x="8509634" y="5545"/>
                            <a:pt x="8693796" y="0"/>
                          </a:cubicBezTo>
                          <a:cubicBezTo>
                            <a:pt x="8865995" y="-7485"/>
                            <a:pt x="9206980" y="15354"/>
                            <a:pt x="9380518" y="0"/>
                          </a:cubicBezTo>
                          <a:cubicBezTo>
                            <a:pt x="9534676" y="-21152"/>
                            <a:pt x="9685135" y="12046"/>
                            <a:pt x="9778816" y="0"/>
                          </a:cubicBezTo>
                          <a:cubicBezTo>
                            <a:pt x="9819097" y="26540"/>
                            <a:pt x="10411802" y="-6234"/>
                            <a:pt x="10644085" y="0"/>
                          </a:cubicBezTo>
                          <a:cubicBezTo>
                            <a:pt x="11271695" y="-10566"/>
                            <a:pt x="11699109" y="107176"/>
                            <a:pt x="11674070" y="214839"/>
                          </a:cubicBezTo>
                          <a:cubicBezTo>
                            <a:pt x="11689973" y="250625"/>
                            <a:pt x="11649044" y="289235"/>
                            <a:pt x="11674070" y="332280"/>
                          </a:cubicBezTo>
                          <a:cubicBezTo>
                            <a:pt x="11690041" y="376541"/>
                            <a:pt x="11668048" y="417515"/>
                            <a:pt x="11674070" y="458316"/>
                          </a:cubicBezTo>
                          <a:cubicBezTo>
                            <a:pt x="11684915" y="500253"/>
                            <a:pt x="11684101" y="543662"/>
                            <a:pt x="11674070" y="610131"/>
                          </a:cubicBezTo>
                          <a:cubicBezTo>
                            <a:pt x="11659048" y="667837"/>
                            <a:pt x="11647544" y="701413"/>
                            <a:pt x="11674070" y="761946"/>
                          </a:cubicBezTo>
                          <a:cubicBezTo>
                            <a:pt x="11711775" y="830087"/>
                            <a:pt x="11669558" y="843533"/>
                            <a:pt x="11674070" y="905168"/>
                          </a:cubicBezTo>
                          <a:cubicBezTo>
                            <a:pt x="11677326" y="958918"/>
                            <a:pt x="11664467" y="1026291"/>
                            <a:pt x="11674070" y="1074169"/>
                          </a:cubicBezTo>
                          <a:cubicBezTo>
                            <a:pt x="11604171" y="1176945"/>
                            <a:pt x="11280912" y="1274328"/>
                            <a:pt x="10644085" y="1289009"/>
                          </a:cubicBezTo>
                          <a:cubicBezTo>
                            <a:pt x="10504846" y="1315208"/>
                            <a:pt x="10185904" y="1269635"/>
                            <a:pt x="9957364" y="1289009"/>
                          </a:cubicBezTo>
                          <a:cubicBezTo>
                            <a:pt x="9681865" y="1303996"/>
                            <a:pt x="9613056" y="1275347"/>
                            <a:pt x="9366784" y="1289009"/>
                          </a:cubicBezTo>
                          <a:cubicBezTo>
                            <a:pt x="9161606" y="1289439"/>
                            <a:pt x="8759700" y="1313966"/>
                            <a:pt x="8487780" y="1289009"/>
                          </a:cubicBezTo>
                          <a:cubicBezTo>
                            <a:pt x="8209608" y="1270424"/>
                            <a:pt x="8004561" y="1300924"/>
                            <a:pt x="7801059" y="1289009"/>
                          </a:cubicBezTo>
                          <a:cubicBezTo>
                            <a:pt x="7583545" y="1302100"/>
                            <a:pt x="7289693" y="1297480"/>
                            <a:pt x="7018196" y="1289009"/>
                          </a:cubicBezTo>
                          <a:cubicBezTo>
                            <a:pt x="6712641" y="1296786"/>
                            <a:pt x="6657595" y="1295997"/>
                            <a:pt x="6523756" y="1289009"/>
                          </a:cubicBezTo>
                          <a:cubicBezTo>
                            <a:pt x="6382751" y="1274791"/>
                            <a:pt x="5951082" y="1269471"/>
                            <a:pt x="5740894" y="1289009"/>
                          </a:cubicBezTo>
                          <a:cubicBezTo>
                            <a:pt x="5539528" y="1289610"/>
                            <a:pt x="5234804" y="1288467"/>
                            <a:pt x="4861891" y="1289009"/>
                          </a:cubicBezTo>
                          <a:cubicBezTo>
                            <a:pt x="4498790" y="1286586"/>
                            <a:pt x="4568416" y="1287709"/>
                            <a:pt x="4367451" y="1289009"/>
                          </a:cubicBezTo>
                          <a:cubicBezTo>
                            <a:pt x="4178452" y="1279511"/>
                            <a:pt x="3932657" y="1269082"/>
                            <a:pt x="3776871" y="1289009"/>
                          </a:cubicBezTo>
                          <a:cubicBezTo>
                            <a:pt x="3639537" y="1274182"/>
                            <a:pt x="3446687" y="1303897"/>
                            <a:pt x="3282432" y="1289009"/>
                          </a:cubicBezTo>
                          <a:cubicBezTo>
                            <a:pt x="3071952" y="1249110"/>
                            <a:pt x="2777863" y="1296627"/>
                            <a:pt x="2595709" y="1289009"/>
                          </a:cubicBezTo>
                          <a:cubicBezTo>
                            <a:pt x="2446744" y="1270090"/>
                            <a:pt x="1987848" y="1340663"/>
                            <a:pt x="1716706" y="1289009"/>
                          </a:cubicBezTo>
                          <a:cubicBezTo>
                            <a:pt x="1411306" y="1290162"/>
                            <a:pt x="1361744" y="1288577"/>
                            <a:pt x="1029985" y="1289009"/>
                          </a:cubicBezTo>
                          <a:cubicBezTo>
                            <a:pt x="553364" y="1289724"/>
                            <a:pt x="-21143" y="1186329"/>
                            <a:pt x="0" y="1074169"/>
                          </a:cubicBezTo>
                          <a:cubicBezTo>
                            <a:pt x="-2297" y="1032861"/>
                            <a:pt x="-10881" y="1000526"/>
                            <a:pt x="0" y="939541"/>
                          </a:cubicBezTo>
                          <a:cubicBezTo>
                            <a:pt x="7443" y="876209"/>
                            <a:pt x="-1647" y="829861"/>
                            <a:pt x="0" y="804912"/>
                          </a:cubicBezTo>
                          <a:cubicBezTo>
                            <a:pt x="10049" y="780744"/>
                            <a:pt x="-31383" y="726736"/>
                            <a:pt x="0" y="670284"/>
                          </a:cubicBezTo>
                          <a:cubicBezTo>
                            <a:pt x="23748" y="620170"/>
                            <a:pt x="35093" y="569748"/>
                            <a:pt x="0" y="535655"/>
                          </a:cubicBezTo>
                          <a:cubicBezTo>
                            <a:pt x="-41545" y="490656"/>
                            <a:pt x="30890" y="473022"/>
                            <a:pt x="0" y="409620"/>
                          </a:cubicBezTo>
                          <a:cubicBezTo>
                            <a:pt x="-27087" y="354914"/>
                            <a:pt x="-22994" y="283006"/>
                            <a:pt x="0" y="214839"/>
                          </a:cubicBezTo>
                          <a:close/>
                        </a:path>
                        <a:path w="11674071" h="1289009" stroke="0" extrusionOk="0">
                          <a:moveTo>
                            <a:pt x="0" y="214839"/>
                          </a:moveTo>
                          <a:cubicBezTo>
                            <a:pt x="-24856" y="60213"/>
                            <a:pt x="428844" y="-79883"/>
                            <a:pt x="1029985" y="0"/>
                          </a:cubicBezTo>
                          <a:cubicBezTo>
                            <a:pt x="1264940" y="2165"/>
                            <a:pt x="1383664" y="-21022"/>
                            <a:pt x="1524424" y="0"/>
                          </a:cubicBezTo>
                          <a:cubicBezTo>
                            <a:pt x="1687163" y="6973"/>
                            <a:pt x="1915680" y="3250"/>
                            <a:pt x="2018863" y="0"/>
                          </a:cubicBezTo>
                          <a:cubicBezTo>
                            <a:pt x="2144733" y="18095"/>
                            <a:pt x="2551628" y="-6434"/>
                            <a:pt x="2801726" y="0"/>
                          </a:cubicBezTo>
                          <a:cubicBezTo>
                            <a:pt x="3032439" y="4267"/>
                            <a:pt x="3510699" y="29325"/>
                            <a:pt x="3680730" y="0"/>
                          </a:cubicBezTo>
                          <a:cubicBezTo>
                            <a:pt x="3914222" y="3533"/>
                            <a:pt x="4220040" y="12492"/>
                            <a:pt x="4367451" y="0"/>
                          </a:cubicBezTo>
                          <a:cubicBezTo>
                            <a:pt x="4535518" y="-997"/>
                            <a:pt x="4812789" y="131"/>
                            <a:pt x="4958031" y="0"/>
                          </a:cubicBezTo>
                          <a:cubicBezTo>
                            <a:pt x="5118645" y="-811"/>
                            <a:pt x="5168777" y="3097"/>
                            <a:pt x="5356330" y="0"/>
                          </a:cubicBezTo>
                          <a:cubicBezTo>
                            <a:pt x="5578214" y="-33481"/>
                            <a:pt x="5895976" y="488"/>
                            <a:pt x="6043051" y="0"/>
                          </a:cubicBezTo>
                          <a:cubicBezTo>
                            <a:pt x="6239042" y="9720"/>
                            <a:pt x="6418715" y="-28816"/>
                            <a:pt x="6729773" y="0"/>
                          </a:cubicBezTo>
                          <a:cubicBezTo>
                            <a:pt x="6935949" y="623"/>
                            <a:pt x="7111063" y="-19101"/>
                            <a:pt x="7224213" y="0"/>
                          </a:cubicBezTo>
                          <a:cubicBezTo>
                            <a:pt x="7359565" y="24527"/>
                            <a:pt x="7450212" y="12068"/>
                            <a:pt x="7622511" y="0"/>
                          </a:cubicBezTo>
                          <a:cubicBezTo>
                            <a:pt x="7779610" y="6955"/>
                            <a:pt x="7866396" y="-14448"/>
                            <a:pt x="8020810" y="0"/>
                          </a:cubicBezTo>
                          <a:cubicBezTo>
                            <a:pt x="8191821" y="54447"/>
                            <a:pt x="8616345" y="10573"/>
                            <a:pt x="8899812" y="0"/>
                          </a:cubicBezTo>
                          <a:cubicBezTo>
                            <a:pt x="9102385" y="10035"/>
                            <a:pt x="9318677" y="-29523"/>
                            <a:pt x="9490393" y="0"/>
                          </a:cubicBezTo>
                          <a:cubicBezTo>
                            <a:pt x="9685031" y="10231"/>
                            <a:pt x="9877018" y="-1959"/>
                            <a:pt x="9984832" y="0"/>
                          </a:cubicBezTo>
                          <a:cubicBezTo>
                            <a:pt x="10071199" y="-14441"/>
                            <a:pt x="10404786" y="6663"/>
                            <a:pt x="10644085" y="0"/>
                          </a:cubicBezTo>
                          <a:cubicBezTo>
                            <a:pt x="11273663" y="34159"/>
                            <a:pt x="11580984" y="101771"/>
                            <a:pt x="11674070" y="214839"/>
                          </a:cubicBezTo>
                          <a:cubicBezTo>
                            <a:pt x="11676501" y="259589"/>
                            <a:pt x="11703662" y="345293"/>
                            <a:pt x="11674070" y="375247"/>
                          </a:cubicBezTo>
                          <a:cubicBezTo>
                            <a:pt x="11637184" y="416343"/>
                            <a:pt x="11660631" y="461775"/>
                            <a:pt x="11674070" y="535655"/>
                          </a:cubicBezTo>
                          <a:cubicBezTo>
                            <a:pt x="11695573" y="605795"/>
                            <a:pt x="11666522" y="613036"/>
                            <a:pt x="11674070" y="661691"/>
                          </a:cubicBezTo>
                          <a:cubicBezTo>
                            <a:pt x="11683939" y="710041"/>
                            <a:pt x="11698767" y="749197"/>
                            <a:pt x="11674070" y="813506"/>
                          </a:cubicBezTo>
                          <a:cubicBezTo>
                            <a:pt x="11655596" y="871245"/>
                            <a:pt x="11676069" y="894937"/>
                            <a:pt x="11674070" y="930948"/>
                          </a:cubicBezTo>
                          <a:cubicBezTo>
                            <a:pt x="11668807" y="974341"/>
                            <a:pt x="11669205" y="1018191"/>
                            <a:pt x="11674070" y="1074169"/>
                          </a:cubicBezTo>
                          <a:cubicBezTo>
                            <a:pt x="11798370" y="1202823"/>
                            <a:pt x="11227214" y="1326938"/>
                            <a:pt x="10644085" y="1289009"/>
                          </a:cubicBezTo>
                          <a:cubicBezTo>
                            <a:pt x="10508456" y="1311507"/>
                            <a:pt x="10244864" y="1269688"/>
                            <a:pt x="10053505" y="1289009"/>
                          </a:cubicBezTo>
                          <a:cubicBezTo>
                            <a:pt x="9921376" y="1290606"/>
                            <a:pt x="9842348" y="1302098"/>
                            <a:pt x="9685559" y="1289009"/>
                          </a:cubicBezTo>
                          <a:cubicBezTo>
                            <a:pt x="9528770" y="1275920"/>
                            <a:pt x="9423696" y="1285544"/>
                            <a:pt x="9270642" y="1289009"/>
                          </a:cubicBezTo>
                          <a:cubicBezTo>
                            <a:pt x="9040690" y="1287612"/>
                            <a:pt x="8805330" y="1294818"/>
                            <a:pt x="8680062" y="1289009"/>
                          </a:cubicBezTo>
                          <a:cubicBezTo>
                            <a:pt x="8573451" y="1252846"/>
                            <a:pt x="8087290" y="1304033"/>
                            <a:pt x="7801059" y="1289009"/>
                          </a:cubicBezTo>
                          <a:cubicBezTo>
                            <a:pt x="7646474" y="1293445"/>
                            <a:pt x="7489431" y="1270189"/>
                            <a:pt x="7402760" y="1289009"/>
                          </a:cubicBezTo>
                          <a:cubicBezTo>
                            <a:pt x="7203844" y="1279784"/>
                            <a:pt x="7078903" y="1297633"/>
                            <a:pt x="6908320" y="1289009"/>
                          </a:cubicBezTo>
                          <a:cubicBezTo>
                            <a:pt x="6634246" y="1280724"/>
                            <a:pt x="6449852" y="1312321"/>
                            <a:pt x="6221599" y="1289009"/>
                          </a:cubicBezTo>
                          <a:cubicBezTo>
                            <a:pt x="6003357" y="1260541"/>
                            <a:pt x="5821509" y="1318285"/>
                            <a:pt x="5631019" y="1289009"/>
                          </a:cubicBezTo>
                          <a:cubicBezTo>
                            <a:pt x="5417754" y="1287208"/>
                            <a:pt x="5250575" y="1288014"/>
                            <a:pt x="5136579" y="1289009"/>
                          </a:cubicBezTo>
                          <a:cubicBezTo>
                            <a:pt x="5008873" y="1297101"/>
                            <a:pt x="4611367" y="1268501"/>
                            <a:pt x="4257576" y="1289009"/>
                          </a:cubicBezTo>
                          <a:cubicBezTo>
                            <a:pt x="3952078" y="1283655"/>
                            <a:pt x="3989642" y="1284345"/>
                            <a:pt x="3859278" y="1289009"/>
                          </a:cubicBezTo>
                          <a:cubicBezTo>
                            <a:pt x="3711573" y="1301184"/>
                            <a:pt x="3605857" y="1293022"/>
                            <a:pt x="3364837" y="1289009"/>
                          </a:cubicBezTo>
                          <a:cubicBezTo>
                            <a:pt x="3129223" y="1292147"/>
                            <a:pt x="3139888" y="1289223"/>
                            <a:pt x="2966539" y="1289009"/>
                          </a:cubicBezTo>
                          <a:cubicBezTo>
                            <a:pt x="2808733" y="1269753"/>
                            <a:pt x="2721549" y="1303574"/>
                            <a:pt x="2559451" y="1289009"/>
                          </a:cubicBezTo>
                          <a:cubicBezTo>
                            <a:pt x="2397353" y="1274444"/>
                            <a:pt x="2361375" y="1299162"/>
                            <a:pt x="2183677" y="1289009"/>
                          </a:cubicBezTo>
                          <a:cubicBezTo>
                            <a:pt x="1927523" y="1300561"/>
                            <a:pt x="1760190" y="1310162"/>
                            <a:pt x="1641442" y="1289009"/>
                          </a:cubicBezTo>
                          <a:cubicBezTo>
                            <a:pt x="1522694" y="1267856"/>
                            <a:pt x="1302008" y="1274367"/>
                            <a:pt x="1029985" y="1289009"/>
                          </a:cubicBezTo>
                          <a:cubicBezTo>
                            <a:pt x="388280" y="1298405"/>
                            <a:pt x="-899" y="1228652"/>
                            <a:pt x="0" y="1074169"/>
                          </a:cubicBezTo>
                          <a:cubicBezTo>
                            <a:pt x="-17273" y="1032638"/>
                            <a:pt x="5623" y="973196"/>
                            <a:pt x="0" y="930948"/>
                          </a:cubicBezTo>
                          <a:cubicBezTo>
                            <a:pt x="370" y="896503"/>
                            <a:pt x="22911" y="827212"/>
                            <a:pt x="0" y="796319"/>
                          </a:cubicBezTo>
                          <a:cubicBezTo>
                            <a:pt x="-17649" y="772778"/>
                            <a:pt x="8475" y="712888"/>
                            <a:pt x="0" y="653097"/>
                          </a:cubicBezTo>
                          <a:cubicBezTo>
                            <a:pt x="-15577" y="593051"/>
                            <a:pt x="16606" y="571370"/>
                            <a:pt x="0" y="501282"/>
                          </a:cubicBezTo>
                          <a:cubicBezTo>
                            <a:pt x="-18936" y="432498"/>
                            <a:pt x="4105" y="404337"/>
                            <a:pt x="0" y="375247"/>
                          </a:cubicBezTo>
                          <a:cubicBezTo>
                            <a:pt x="14988" y="343247"/>
                            <a:pt x="-26336" y="286268"/>
                            <a:pt x="0" y="214839"/>
                          </a:cubicBezTo>
                          <a:close/>
                        </a:path>
                        <a:path w="11674071" h="1289009" fill="none" stroke="0" extrusionOk="0">
                          <a:moveTo>
                            <a:pt x="0" y="214839"/>
                          </a:moveTo>
                          <a:cubicBezTo>
                            <a:pt x="92425" y="137583"/>
                            <a:pt x="459223" y="-34684"/>
                            <a:pt x="1029985" y="0"/>
                          </a:cubicBezTo>
                          <a:cubicBezTo>
                            <a:pt x="1227545" y="11979"/>
                            <a:pt x="1394585" y="9481"/>
                            <a:pt x="1620565" y="0"/>
                          </a:cubicBezTo>
                          <a:cubicBezTo>
                            <a:pt x="1835922" y="-1468"/>
                            <a:pt x="2137651" y="-13616"/>
                            <a:pt x="2307286" y="0"/>
                          </a:cubicBezTo>
                          <a:cubicBezTo>
                            <a:pt x="2485902" y="6092"/>
                            <a:pt x="2525665" y="3985"/>
                            <a:pt x="2705585" y="0"/>
                          </a:cubicBezTo>
                          <a:cubicBezTo>
                            <a:pt x="2992051" y="-4999"/>
                            <a:pt x="3207715" y="-29955"/>
                            <a:pt x="3392306" y="0"/>
                          </a:cubicBezTo>
                          <a:cubicBezTo>
                            <a:pt x="3537786" y="39868"/>
                            <a:pt x="3829961" y="33410"/>
                            <a:pt x="4271310" y="0"/>
                          </a:cubicBezTo>
                          <a:cubicBezTo>
                            <a:pt x="4700471" y="-9909"/>
                            <a:pt x="4709276" y="-3950"/>
                            <a:pt x="4958031" y="0"/>
                          </a:cubicBezTo>
                          <a:cubicBezTo>
                            <a:pt x="5076689" y="-18807"/>
                            <a:pt x="5254567" y="983"/>
                            <a:pt x="5365120" y="0"/>
                          </a:cubicBezTo>
                          <a:cubicBezTo>
                            <a:pt x="5475673" y="-983"/>
                            <a:pt x="5573770" y="-10145"/>
                            <a:pt x="5740894" y="0"/>
                          </a:cubicBezTo>
                          <a:cubicBezTo>
                            <a:pt x="5981766" y="7998"/>
                            <a:pt x="6070029" y="2384"/>
                            <a:pt x="6331474" y="0"/>
                          </a:cubicBezTo>
                          <a:cubicBezTo>
                            <a:pt x="6620120" y="26255"/>
                            <a:pt x="6928700" y="12055"/>
                            <a:pt x="7114337" y="0"/>
                          </a:cubicBezTo>
                          <a:cubicBezTo>
                            <a:pt x="7275343" y="-7091"/>
                            <a:pt x="7336400" y="1090"/>
                            <a:pt x="7512636" y="0"/>
                          </a:cubicBezTo>
                          <a:cubicBezTo>
                            <a:pt x="7704434" y="-754"/>
                            <a:pt x="7801635" y="10376"/>
                            <a:pt x="7910934" y="0"/>
                          </a:cubicBezTo>
                          <a:cubicBezTo>
                            <a:pt x="8053889" y="-10595"/>
                            <a:pt x="8549639" y="-10824"/>
                            <a:pt x="8693796" y="0"/>
                          </a:cubicBezTo>
                          <a:cubicBezTo>
                            <a:pt x="8863338" y="24285"/>
                            <a:pt x="9231622" y="3592"/>
                            <a:pt x="9380518" y="0"/>
                          </a:cubicBezTo>
                          <a:cubicBezTo>
                            <a:pt x="9512464" y="-293"/>
                            <a:pt x="9695378" y="-1814"/>
                            <a:pt x="9778816" y="0"/>
                          </a:cubicBezTo>
                          <a:cubicBezTo>
                            <a:pt x="9862710" y="-3898"/>
                            <a:pt x="10393835" y="23914"/>
                            <a:pt x="10644085" y="0"/>
                          </a:cubicBezTo>
                          <a:cubicBezTo>
                            <a:pt x="11250162" y="-11603"/>
                            <a:pt x="11706051" y="98804"/>
                            <a:pt x="11674070" y="214839"/>
                          </a:cubicBezTo>
                          <a:cubicBezTo>
                            <a:pt x="11684543" y="252935"/>
                            <a:pt x="11651885" y="279080"/>
                            <a:pt x="11674070" y="332280"/>
                          </a:cubicBezTo>
                          <a:cubicBezTo>
                            <a:pt x="11697824" y="384177"/>
                            <a:pt x="11668610" y="416427"/>
                            <a:pt x="11674070" y="458316"/>
                          </a:cubicBezTo>
                          <a:cubicBezTo>
                            <a:pt x="11682176" y="490540"/>
                            <a:pt x="11692312" y="551746"/>
                            <a:pt x="11674070" y="610131"/>
                          </a:cubicBezTo>
                          <a:cubicBezTo>
                            <a:pt x="11655341" y="669182"/>
                            <a:pt x="11641544" y="698464"/>
                            <a:pt x="11674070" y="761946"/>
                          </a:cubicBezTo>
                          <a:cubicBezTo>
                            <a:pt x="11705202" y="824169"/>
                            <a:pt x="11675514" y="851196"/>
                            <a:pt x="11674070" y="905168"/>
                          </a:cubicBezTo>
                          <a:cubicBezTo>
                            <a:pt x="11672015" y="962610"/>
                            <a:pt x="11660983" y="1026711"/>
                            <a:pt x="11674070" y="1074169"/>
                          </a:cubicBezTo>
                          <a:cubicBezTo>
                            <a:pt x="11634396" y="1110681"/>
                            <a:pt x="11375476" y="1342729"/>
                            <a:pt x="10644085" y="1289009"/>
                          </a:cubicBezTo>
                          <a:cubicBezTo>
                            <a:pt x="10417187" y="1318013"/>
                            <a:pt x="10135386" y="1312561"/>
                            <a:pt x="9957364" y="1289009"/>
                          </a:cubicBezTo>
                          <a:cubicBezTo>
                            <a:pt x="9682380" y="1306311"/>
                            <a:pt x="9595475" y="1273985"/>
                            <a:pt x="9366784" y="1289009"/>
                          </a:cubicBezTo>
                          <a:cubicBezTo>
                            <a:pt x="9169036" y="1256584"/>
                            <a:pt x="8753648" y="1295343"/>
                            <a:pt x="8487780" y="1289009"/>
                          </a:cubicBezTo>
                          <a:cubicBezTo>
                            <a:pt x="8236723" y="1268232"/>
                            <a:pt x="7964002" y="1256958"/>
                            <a:pt x="7801059" y="1289009"/>
                          </a:cubicBezTo>
                          <a:cubicBezTo>
                            <a:pt x="7646979" y="1293013"/>
                            <a:pt x="7353724" y="1229509"/>
                            <a:pt x="7018196" y="1289009"/>
                          </a:cubicBezTo>
                          <a:cubicBezTo>
                            <a:pt x="6706251" y="1288688"/>
                            <a:pt x="6667890" y="1290670"/>
                            <a:pt x="6523756" y="1289009"/>
                          </a:cubicBezTo>
                          <a:cubicBezTo>
                            <a:pt x="6346397" y="1275328"/>
                            <a:pt x="5954513" y="1281484"/>
                            <a:pt x="5740894" y="1289009"/>
                          </a:cubicBezTo>
                          <a:cubicBezTo>
                            <a:pt x="5554004" y="1269670"/>
                            <a:pt x="5199229" y="1263844"/>
                            <a:pt x="4861891" y="1289009"/>
                          </a:cubicBezTo>
                          <a:cubicBezTo>
                            <a:pt x="4507997" y="1299968"/>
                            <a:pt x="4566111" y="1306727"/>
                            <a:pt x="4367451" y="1289009"/>
                          </a:cubicBezTo>
                          <a:cubicBezTo>
                            <a:pt x="4167428" y="1289021"/>
                            <a:pt x="3886511" y="1280393"/>
                            <a:pt x="3776871" y="1289009"/>
                          </a:cubicBezTo>
                          <a:cubicBezTo>
                            <a:pt x="3622149" y="1300622"/>
                            <a:pt x="3510850" y="1286076"/>
                            <a:pt x="3282432" y="1289009"/>
                          </a:cubicBezTo>
                          <a:cubicBezTo>
                            <a:pt x="3090230" y="1288037"/>
                            <a:pt x="2793373" y="1299869"/>
                            <a:pt x="2595709" y="1289009"/>
                          </a:cubicBezTo>
                          <a:cubicBezTo>
                            <a:pt x="2455781" y="1242993"/>
                            <a:pt x="2045930" y="1344811"/>
                            <a:pt x="1716706" y="1289009"/>
                          </a:cubicBezTo>
                          <a:cubicBezTo>
                            <a:pt x="1411138" y="1284852"/>
                            <a:pt x="1362148" y="1290162"/>
                            <a:pt x="1029985" y="1289009"/>
                          </a:cubicBezTo>
                          <a:cubicBezTo>
                            <a:pt x="520546" y="1291021"/>
                            <a:pt x="5726" y="1166641"/>
                            <a:pt x="0" y="1074169"/>
                          </a:cubicBezTo>
                          <a:cubicBezTo>
                            <a:pt x="2334" y="1031119"/>
                            <a:pt x="-6170" y="994411"/>
                            <a:pt x="0" y="939541"/>
                          </a:cubicBezTo>
                          <a:cubicBezTo>
                            <a:pt x="6089" y="876816"/>
                            <a:pt x="517" y="829872"/>
                            <a:pt x="0" y="804912"/>
                          </a:cubicBezTo>
                          <a:cubicBezTo>
                            <a:pt x="1451" y="768473"/>
                            <a:pt x="-17048" y="727949"/>
                            <a:pt x="0" y="670284"/>
                          </a:cubicBezTo>
                          <a:cubicBezTo>
                            <a:pt x="22315" y="617831"/>
                            <a:pt x="38014" y="575455"/>
                            <a:pt x="0" y="535655"/>
                          </a:cubicBezTo>
                          <a:cubicBezTo>
                            <a:pt x="-29331" y="494841"/>
                            <a:pt x="33123" y="462284"/>
                            <a:pt x="0" y="409620"/>
                          </a:cubicBezTo>
                          <a:cubicBezTo>
                            <a:pt x="-22342" y="369575"/>
                            <a:pt x="-43597" y="284804"/>
                            <a:pt x="0" y="2148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F277A9EC-3DD6-079C-48F4-BD63BCBF8AC6}"/>
                </a:ext>
              </a:extLst>
            </p:cNvPr>
            <p:cNvSpPr txBox="1"/>
            <p:nvPr/>
          </p:nvSpPr>
          <p:spPr>
            <a:xfrm>
              <a:off x="604290" y="460966"/>
              <a:ext cx="10983419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 có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đồng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tình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với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việc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làm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này </a:t>
              </a:r>
              <a:r>
                <a:rPr lang="en-US" sz="41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không</a:t>
              </a:r>
              <a:r>
                <a:rPr lang="en-US" sz="41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 Vì sao?</a:t>
              </a:r>
            </a:p>
          </p:txBody>
        </p:sp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AA60D775-1E04-DE18-F2A4-FB32A844CD4E}"/>
              </a:ext>
            </a:extLst>
          </p:cNvPr>
          <p:cNvGrpSpPr/>
          <p:nvPr/>
        </p:nvGrpSpPr>
        <p:grpSpPr>
          <a:xfrm>
            <a:off x="6895972" y="1355276"/>
            <a:ext cx="3216712" cy="3241974"/>
            <a:chOff x="2800773" y="4137668"/>
            <a:chExt cx="2667594" cy="2590558"/>
          </a:xfrm>
        </p:grpSpPr>
        <p:pic>
          <p:nvPicPr>
            <p:cNvPr id="7" name="Hình ảnh 20">
              <a:extLst>
                <a:ext uri="{FF2B5EF4-FFF2-40B4-BE49-F238E27FC236}">
                  <a16:creationId xmlns:a16="http://schemas.microsoft.com/office/drawing/2014/main" id="{6A7607C4-9CDC-597A-B577-3C2B89F55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/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8" name="Nhóm 21">
              <a:extLst>
                <a:ext uri="{FF2B5EF4-FFF2-40B4-BE49-F238E27FC236}">
                  <a16:creationId xmlns:a16="http://schemas.microsoft.com/office/drawing/2014/main" id="{03B759FA-3A37-D463-533A-9EDA58AC9B54}"/>
                </a:ext>
              </a:extLst>
            </p:cNvPr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9" name="Hình chữ nhật: Góc Tròn 22">
                <a:extLst>
                  <a:ext uri="{FF2B5EF4-FFF2-40B4-BE49-F238E27FC236}">
                    <a16:creationId xmlns:a16="http://schemas.microsoft.com/office/drawing/2014/main" id="{ED86B9EA-A3CD-E19F-C5CF-08AC8F775D10}"/>
                  </a:ext>
                </a:extLst>
              </p:cNvPr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F19384D6-2C79-4D40-9AA8-A06A0886574B}"/>
                  </a:ext>
                </a:extLst>
              </p:cNvPr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204062-BD6F-ECFE-3929-9127A1439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6" t="41173" r="8366" b="26860"/>
          <a:stretch/>
        </p:blipFill>
        <p:spPr>
          <a:xfrm>
            <a:off x="2317633" y="1614393"/>
            <a:ext cx="3956015" cy="3161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4C1B9136-CD9F-1CAA-2A94-DEA765860417}"/>
              </a:ext>
            </a:extLst>
          </p:cNvPr>
          <p:cNvSpPr/>
          <p:nvPr/>
        </p:nvSpPr>
        <p:spPr>
          <a:xfrm>
            <a:off x="1975871" y="5162132"/>
            <a:ext cx="8595553" cy="1453612"/>
          </a:xfrm>
          <a:prstGeom prst="wedgeRoundRectCallout">
            <a:avLst>
              <a:gd name="adj1" fmla="val -15081"/>
              <a:gd name="adj2" fmla="val -7072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Vì việc ngăn em nhỏ giẫm vào thảm cỏ là để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bảo vệ mĩ quan và tài sản chung của công viên.</a:t>
            </a:r>
          </a:p>
        </p:txBody>
      </p:sp>
    </p:spTree>
    <p:extLst>
      <p:ext uri="{BB962C8B-B14F-4D97-AF65-F5344CB8AC3E}">
        <p14:creationId xmlns:p14="http://schemas.microsoft.com/office/powerpoint/2010/main" val="3803908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8F0093D0-6F48-03F5-8C8F-01B083AD3CEC}"/>
              </a:ext>
            </a:extLst>
          </p:cNvPr>
          <p:cNvGrpSpPr/>
          <p:nvPr/>
        </p:nvGrpSpPr>
        <p:grpSpPr>
          <a:xfrm>
            <a:off x="1835245" y="2967335"/>
            <a:ext cx="8521510" cy="923330"/>
            <a:chOff x="1652209" y="2361605"/>
            <a:chExt cx="6617908" cy="923330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BFC9D2C7-7D94-6D88-A8D9-25714DF0E43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Xử lý tình huống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C698B00A-5E72-6977-64D0-A267C6829BB6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Xử lý tình huống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BF1B8CB3-AF71-4AC9-086F-33DD9A1134EB}"/>
              </a:ext>
            </a:extLst>
          </p:cNvPr>
          <p:cNvGrpSpPr/>
          <p:nvPr/>
        </p:nvGrpSpPr>
        <p:grpSpPr>
          <a:xfrm>
            <a:off x="2673804" y="1540700"/>
            <a:ext cx="6844392" cy="1023392"/>
            <a:chOff x="1782536" y="298583"/>
            <a:chExt cx="6844392" cy="1023392"/>
          </a:xfrm>
        </p:grpSpPr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1E499AB5-6800-2AF2-8B50-3A666345C3DF}"/>
                </a:ext>
              </a:extLst>
            </p:cNvPr>
            <p:cNvSpPr txBox="1"/>
            <p:nvPr/>
          </p:nvSpPr>
          <p:spPr>
            <a:xfrm>
              <a:off x="1782536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6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953CA5C-BBD9-A8BB-D07F-42391E8987CA}"/>
                </a:ext>
              </a:extLst>
            </p:cNvPr>
            <p:cNvSpPr txBox="1"/>
            <p:nvPr/>
          </p:nvSpPr>
          <p:spPr>
            <a:xfrm>
              <a:off x="1782536" y="298583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</a:t>
              </a:r>
              <a:r>
                <a:rPr lang="vi-VN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 </a:t>
              </a:r>
              <a:r>
                <a:rPr lang="en-US" sz="6000">
                  <a:ln w="19050">
                    <a:solidFill>
                      <a:srgbClr val="FF6600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6</a:t>
              </a:r>
              <a:endParaRPr lang="en-US" sz="6000" dirty="0">
                <a:ln w="19050">
                  <a:solidFill>
                    <a:srgbClr val="FF66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760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821929-B7D6-3A90-4F08-60B21DE66F51}"/>
              </a:ext>
            </a:extLst>
          </p:cNvPr>
          <p:cNvGrpSpPr/>
          <p:nvPr/>
        </p:nvGrpSpPr>
        <p:grpSpPr>
          <a:xfrm>
            <a:off x="1952039" y="1195171"/>
            <a:ext cx="7629046" cy="3889187"/>
            <a:chOff x="2025468" y="2477273"/>
            <a:chExt cx="7629046" cy="38891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ED6409B-5B43-AD89-2A7A-BD7E2648FCFF}"/>
                </a:ext>
              </a:extLst>
            </p:cNvPr>
            <p:cNvSpPr/>
            <p:nvPr/>
          </p:nvSpPr>
          <p:spPr>
            <a:xfrm>
              <a:off x="4234076" y="2853598"/>
              <a:ext cx="3723849" cy="2860872"/>
            </a:xfrm>
            <a:prstGeom prst="roundRect">
              <a:avLst>
                <a:gd name="adj" fmla="val 6476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8AC557"/>
                  </a:solidFill>
                  <a:latin typeface="iCiel Pony" panose="02000000000000000000" pitchFamily="2" charset="0"/>
                </a:rPr>
                <a:t>THẢO LUẬN</a:t>
              </a:r>
            </a:p>
            <a:p>
              <a:pPr algn="ctr"/>
              <a:r>
                <a:rPr lang="en-US" sz="4000" b="1">
                  <a:solidFill>
                    <a:srgbClr val="8AC557"/>
                  </a:solidFill>
                  <a:latin typeface="iCiel Pony" panose="02000000000000000000" pitchFamily="2" charset="0"/>
                </a:rPr>
                <a:t>NHÓM BỐN</a:t>
              </a:r>
            </a:p>
          </p:txBody>
        </p:sp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2FE24F98-5C95-CA2F-6280-D4AACF8E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25468" y="2477273"/>
              <a:ext cx="2743831" cy="3484229"/>
            </a:xfrm>
            <a:prstGeom prst="rect">
              <a:avLst/>
            </a:prstGeom>
          </p:spPr>
        </p:pic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DFF4D899-07F3-7597-3BDD-A1508F76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10022" y="2644945"/>
              <a:ext cx="1944492" cy="372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143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D55B456-BE76-5269-FA3B-7FBC4B6ECEB6}"/>
              </a:ext>
            </a:extLst>
          </p:cNvPr>
          <p:cNvGrpSpPr/>
          <p:nvPr/>
        </p:nvGrpSpPr>
        <p:grpSpPr>
          <a:xfrm>
            <a:off x="3826718" y="183227"/>
            <a:ext cx="8521510" cy="923330"/>
            <a:chOff x="1652209" y="2361605"/>
            <a:chExt cx="6617908" cy="92333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20B426-D84B-EF36-2C4B-4F76C1938E30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7BDA859-EE88-63B6-9156-8EF7BAF84468}"/>
              </a:ext>
            </a:extLst>
          </p:cNvPr>
          <p:cNvSpPr/>
          <p:nvPr/>
        </p:nvSpPr>
        <p:spPr>
          <a:xfrm>
            <a:off x="1268539" y="1106557"/>
            <a:ext cx="9065168" cy="1643230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nhật</a:t>
            </a:r>
            <a:r>
              <a:rPr lang="en-US" sz="3200" dirty="0">
                <a:solidFill>
                  <a:schemeClr val="tx1"/>
                </a:solidFill>
              </a:rPr>
              <a:t>, Na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Na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đá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ứng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xử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như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thế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nào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36AD413-8B85-9BD6-8175-03F2FD6FB1B3}"/>
              </a:ext>
            </a:extLst>
          </p:cNvPr>
          <p:cNvGrpSpPr/>
          <p:nvPr/>
        </p:nvGrpSpPr>
        <p:grpSpPr>
          <a:xfrm>
            <a:off x="1419512" y="3032480"/>
            <a:ext cx="4676488" cy="823863"/>
            <a:chOff x="1652209" y="2361605"/>
            <a:chExt cx="6617908" cy="92333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2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962A24-2100-3087-D899-5351C89F3ACE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2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741B817-0EB2-F698-DDB7-1BF89600CCE1}"/>
              </a:ext>
            </a:extLst>
          </p:cNvPr>
          <p:cNvSpPr/>
          <p:nvPr/>
        </p:nvSpPr>
        <p:spPr>
          <a:xfrm>
            <a:off x="240079" y="4108213"/>
            <a:ext cx="11586736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</a:t>
            </a:r>
            <a:r>
              <a:rPr lang="en-US" sz="3200" dirty="0" err="1">
                <a:solidFill>
                  <a:schemeClr val="tx1"/>
                </a:solidFill>
              </a:rPr>
              <a:t>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vệ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xong</a:t>
            </a:r>
            <a:r>
              <a:rPr lang="en-US" sz="3200" dirty="0">
                <a:solidFill>
                  <a:schemeClr val="tx1"/>
                </a:solidFill>
              </a:rPr>
              <a:t>, Bin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Tin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endParaRPr lang="en-US" sz="3200" dirty="0">
              <a:solidFill>
                <a:schemeClr val="tx1"/>
              </a:solidFill>
            </a:endParaRPr>
          </a:p>
          <a:p>
            <a:pPr algn="just"/>
            <a:r>
              <a:rPr lang="en-US" sz="3200" dirty="0" err="1">
                <a:solidFill>
                  <a:schemeClr val="tx1"/>
                </a:solidFill>
              </a:rPr>
              <a:t>vẫn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xả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sàn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Vừa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vang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Bin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Tin: "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bị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, Tin </a:t>
            </a:r>
            <a:r>
              <a:rPr lang="en-US" sz="3200" dirty="0" err="1">
                <a:solidFill>
                  <a:schemeClr val="tx1"/>
                </a:solidFill>
              </a:rPr>
              <a:t>ơi</a:t>
            </a:r>
            <a:r>
              <a:rPr lang="en-US" sz="3200" dirty="0">
                <a:solidFill>
                  <a:schemeClr val="tx1"/>
                </a:solidFill>
              </a:rPr>
              <a:t>?"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Tin,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960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D55B456-BE76-5269-FA3B-7FBC4B6ECEB6}"/>
              </a:ext>
            </a:extLst>
          </p:cNvPr>
          <p:cNvGrpSpPr/>
          <p:nvPr/>
        </p:nvGrpSpPr>
        <p:grpSpPr>
          <a:xfrm>
            <a:off x="3826718" y="59975"/>
            <a:ext cx="8488027" cy="934332"/>
            <a:chOff x="1652209" y="2361605"/>
            <a:chExt cx="6591905" cy="93433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20B426-D84B-EF36-2C4B-4F76C1938E30}"/>
                </a:ext>
              </a:extLst>
            </p:cNvPr>
            <p:cNvSpPr txBox="1"/>
            <p:nvPr/>
          </p:nvSpPr>
          <p:spPr>
            <a:xfrm>
              <a:off x="1652209" y="2372607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7BDA859-EE88-63B6-9156-8EF7BAF84468}"/>
              </a:ext>
            </a:extLst>
          </p:cNvPr>
          <p:cNvSpPr/>
          <p:nvPr/>
        </p:nvSpPr>
        <p:spPr>
          <a:xfrm>
            <a:off x="1962825" y="983304"/>
            <a:ext cx="8229600" cy="2049176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chemeClr val="tx1"/>
                </a:solidFill>
              </a:rPr>
              <a:t>Tuần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lớp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buổi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Na: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nhỉ</a:t>
            </a:r>
            <a:r>
              <a:rPr lang="en-US" sz="3200" dirty="0">
                <a:solidFill>
                  <a:schemeClr val="tx1"/>
                </a:solidFill>
              </a:rPr>
              <a:t>?”.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 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36AD413-8B85-9BD6-8175-03F2FD6FB1B3}"/>
              </a:ext>
            </a:extLst>
          </p:cNvPr>
          <p:cNvGrpSpPr/>
          <p:nvPr/>
        </p:nvGrpSpPr>
        <p:grpSpPr>
          <a:xfrm>
            <a:off x="1419511" y="3171954"/>
            <a:ext cx="4658114" cy="936259"/>
            <a:chOff x="1652208" y="2361605"/>
            <a:chExt cx="6591906" cy="1049296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962A24-2100-3087-D899-5351C89F3ACE}"/>
                </a:ext>
              </a:extLst>
            </p:cNvPr>
            <p:cNvSpPr txBox="1"/>
            <p:nvPr/>
          </p:nvSpPr>
          <p:spPr>
            <a:xfrm>
              <a:off x="1652208" y="237609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741B817-0EB2-F698-DDB7-1BF89600CCE1}"/>
              </a:ext>
            </a:extLst>
          </p:cNvPr>
          <p:cNvSpPr/>
          <p:nvPr/>
        </p:nvSpPr>
        <p:spPr>
          <a:xfrm>
            <a:off x="240079" y="4108213"/>
            <a:ext cx="11711842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ven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. Hoa </a:t>
            </a:r>
            <a:r>
              <a:rPr lang="en-US" sz="3200" dirty="0" err="1">
                <a:solidFill>
                  <a:schemeClr val="tx1"/>
                </a:solidFill>
              </a:rPr>
              <a:t>nở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đẹp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trông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tượng</a:t>
            </a:r>
            <a:r>
              <a:rPr lang="en-US" sz="3200" dirty="0">
                <a:solidFill>
                  <a:schemeClr val="tx1"/>
                </a:solidFill>
              </a:rPr>
              <a:t>. Nghe tin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Na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quê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: “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to ở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tặng</a:t>
            </a:r>
            <a:r>
              <a:rPr lang="en-US" sz="3200" dirty="0">
                <a:solidFill>
                  <a:schemeClr val="tx1"/>
                </a:solidFill>
              </a:rPr>
              <a:t> Na“.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bạn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của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khuyên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điều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710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5F7932-0075-A96D-59D2-5AEFE8F77C31}"/>
              </a:ext>
            </a:extLst>
          </p:cNvPr>
          <p:cNvGrpSpPr/>
          <p:nvPr/>
        </p:nvGrpSpPr>
        <p:grpSpPr>
          <a:xfrm>
            <a:off x="1135271" y="786769"/>
            <a:ext cx="9921458" cy="1648798"/>
            <a:chOff x="384858" y="848798"/>
            <a:chExt cx="9921458" cy="1648798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5CF4DE0-4ED8-13F2-A1CC-BE0DCCFC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rcRect/>
            <a:stretch>
              <a:fillRect/>
            </a:stretch>
          </p:blipFill>
          <p:spPr>
            <a:xfrm>
              <a:off x="384858" y="848798"/>
              <a:ext cx="9921458" cy="164879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68B633-B5AD-27DB-8359-42FCA3AA51B6}"/>
                </a:ext>
              </a:extLst>
            </p:cNvPr>
            <p:cNvSpPr txBox="1"/>
            <p:nvPr/>
          </p:nvSpPr>
          <p:spPr>
            <a:xfrm flipH="1">
              <a:off x="1674735" y="1174157"/>
              <a:ext cx="78240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>
                    <a:glow rad="190500">
                      <a:srgbClr val="FFC000">
                        <a:lumMod val="20000"/>
                        <a:lumOff val="80000"/>
                        <a:alpha val="40000"/>
                      </a:srgbClr>
                    </a:glow>
                  </a:effectLst>
                  <a:uLnTx/>
                  <a:uFillTx/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8419C9DE-B6AE-ADD7-E669-4183D8555EA3}"/>
              </a:ext>
            </a:extLst>
          </p:cNvPr>
          <p:cNvGrpSpPr/>
          <p:nvPr/>
        </p:nvGrpSpPr>
        <p:grpSpPr>
          <a:xfrm>
            <a:off x="2855841" y="2760926"/>
            <a:ext cx="3286694" cy="1915908"/>
            <a:chOff x="4246220" y="3133348"/>
            <a:chExt cx="3286694" cy="1915908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E181BF82-CF7B-91CF-C425-D89130BDAD47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5BEDD91B-92D4-89FD-3882-EAE6E0014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41543BB3-12BF-6DE2-374B-B383C41BC9F2}"/>
              </a:ext>
            </a:extLst>
          </p:cNvPr>
          <p:cNvGrpSpPr/>
          <p:nvPr/>
        </p:nvGrpSpPr>
        <p:grpSpPr>
          <a:xfrm>
            <a:off x="6623694" y="2740562"/>
            <a:ext cx="3179304" cy="2022253"/>
            <a:chOff x="8067452" y="2847893"/>
            <a:chExt cx="3179304" cy="20222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27B3EBF-269A-EE76-540C-0732389EA434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843E6395-808B-8B64-CB91-7617023D9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A6305B5-04DF-6F09-F3AF-26A4972DC3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-2500"/>
          <a:stretch/>
        </p:blipFill>
        <p:spPr>
          <a:xfrm flipH="1">
            <a:off x="8353753" y="2117352"/>
            <a:ext cx="4964597" cy="496459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52B2F2B5-1614-E734-5F7B-A12EEA15F2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07" t="15169" b="18782"/>
          <a:stretch/>
        </p:blipFill>
        <p:spPr>
          <a:xfrm flipH="1">
            <a:off x="-688890" y="3052106"/>
            <a:ext cx="3606414" cy="38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9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5F7932-0075-A96D-59D2-5AEFE8F77C31}"/>
              </a:ext>
            </a:extLst>
          </p:cNvPr>
          <p:cNvGrpSpPr/>
          <p:nvPr/>
        </p:nvGrpSpPr>
        <p:grpSpPr>
          <a:xfrm>
            <a:off x="1575550" y="277671"/>
            <a:ext cx="9040899" cy="1939952"/>
            <a:chOff x="603871" y="994443"/>
            <a:chExt cx="9921458" cy="2421462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5CF4DE0-4ED8-13F2-A1CC-BE0DCCFC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rcRect/>
            <a:stretch>
              <a:fillRect/>
            </a:stretch>
          </p:blipFill>
          <p:spPr>
            <a:xfrm>
              <a:off x="603871" y="994443"/>
              <a:ext cx="9921458" cy="24214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68B633-B5AD-27DB-8359-42FCA3AA51B6}"/>
                </a:ext>
              </a:extLst>
            </p:cNvPr>
            <p:cNvSpPr txBox="1"/>
            <p:nvPr/>
          </p:nvSpPr>
          <p:spPr>
            <a:xfrm flipH="1">
              <a:off x="1746631" y="1498620"/>
              <a:ext cx="8633542" cy="1383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B050"/>
                  </a:solidFill>
                  <a:effectLst>
                    <a:glow rad="190500">
                      <a:srgbClr val="FFC000">
                        <a:lumMod val="20000"/>
                        <a:lumOff val="80000"/>
                        <a:alpha val="40000"/>
                      </a:srgbClr>
                    </a:glow>
                  </a:effectLst>
                  <a:latin typeface="#9Slide07 IcielLa Chic Pro Shad" panose="02000506090000020004" pitchFamily="2" charset="0"/>
                </a:rPr>
                <a:t>CÙNG NHAU NHẬN XÉT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90500">
                    <a:srgbClr val="FFC000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#9Slide07 IcielLa Chic Pro Shad" panose="02000506090000020004" pitchFamily="2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BD596AAF-3B20-396D-AE76-C7BD06F22C8E}"/>
              </a:ext>
            </a:extLst>
          </p:cNvPr>
          <p:cNvGrpSpPr/>
          <p:nvPr/>
        </p:nvGrpSpPr>
        <p:grpSpPr>
          <a:xfrm>
            <a:off x="2687126" y="2495293"/>
            <a:ext cx="6677126" cy="4172822"/>
            <a:chOff x="2907954" y="2477023"/>
            <a:chExt cx="6000327" cy="4172822"/>
          </a:xfrm>
        </p:grpSpPr>
        <p:sp>
          <p:nvSpPr>
            <p:cNvPr id="4" name="Speech Bubble: Rectangle with Corners Rounded 16">
              <a:extLst>
                <a:ext uri="{FF2B5EF4-FFF2-40B4-BE49-F238E27FC236}">
                  <a16:creationId xmlns:a16="http://schemas.microsoft.com/office/drawing/2014/main" id="{182E1672-624D-3319-EAAF-73AD33CF010F}"/>
                </a:ext>
              </a:extLst>
            </p:cNvPr>
            <p:cNvSpPr/>
            <p:nvPr/>
          </p:nvSpPr>
          <p:spPr>
            <a:xfrm>
              <a:off x="2969594" y="2477023"/>
              <a:ext cx="5938687" cy="4172822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F66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510B0CAA-0DFC-58B0-E433-3F760A6045C2}"/>
                </a:ext>
              </a:extLst>
            </p:cNvPr>
            <p:cNvSpPr txBox="1"/>
            <p:nvPr/>
          </p:nvSpPr>
          <p:spPr>
            <a:xfrm>
              <a:off x="2907954" y="2751406"/>
              <a:ext cx="60003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Tiêu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chí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đánh</a:t>
              </a:r>
              <a:r>
                <a:rPr lang="en-US" altLang="zh-CN" sz="6600" b="1" spc="50" dirty="0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 </a:t>
              </a:r>
              <a:r>
                <a:rPr lang="en-US" altLang="zh-CN" sz="6600" b="1" spc="50" dirty="0" err="1">
                  <a:ln w="0"/>
                  <a:solidFill>
                    <a:srgbClr val="99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#9Slide05 SVNClementine" panose="020F0502020204030203" pitchFamily="34" charset="0"/>
                  <a:ea typeface="方正卡通简体" panose="03000509000000000000" pitchFamily="65" charset="-122"/>
                  <a:cs typeface="方正光辉特粗简体" panose="03000509000000000000" pitchFamily="65" charset="-122"/>
                </a:rPr>
                <a:t>giá</a:t>
              </a:r>
              <a:endParaRPr lang="en-US" altLang="zh-CN" sz="6600" b="1" spc="50" dirty="0">
                <a:ln w="0"/>
                <a:solidFill>
                  <a:srgbClr val="99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5 SVNClementine" panose="020F0502020204030203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endParaRPr>
            </a:p>
          </p:txBody>
        </p:sp>
      </p:grp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1FB60DFE-F5C2-39AC-669A-C53DE218505A}"/>
              </a:ext>
            </a:extLst>
          </p:cNvPr>
          <p:cNvSpPr/>
          <p:nvPr/>
        </p:nvSpPr>
        <p:spPr>
          <a:xfrm>
            <a:off x="3254393" y="3998233"/>
            <a:ext cx="5668058" cy="10955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Nhóm có nhiều ý kiến nhất.</a:t>
            </a: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6D0A6E1A-C087-A575-CC98-5844BA01E216}"/>
              </a:ext>
            </a:extLst>
          </p:cNvPr>
          <p:cNvSpPr/>
          <p:nvPr/>
        </p:nvSpPr>
        <p:spPr>
          <a:xfrm>
            <a:off x="3267725" y="5288733"/>
            <a:ext cx="5668058" cy="10955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Nhóm có ý kiến hay nhất.</a:t>
            </a:r>
          </a:p>
        </p:txBody>
      </p:sp>
    </p:spTree>
    <p:extLst>
      <p:ext uri="{BB962C8B-B14F-4D97-AF65-F5344CB8AC3E}">
        <p14:creationId xmlns:p14="http://schemas.microsoft.com/office/powerpoint/2010/main" val="3537639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D55B456-BE76-5269-FA3B-7FBC4B6ECEB6}"/>
              </a:ext>
            </a:extLst>
          </p:cNvPr>
          <p:cNvGrpSpPr/>
          <p:nvPr/>
        </p:nvGrpSpPr>
        <p:grpSpPr>
          <a:xfrm>
            <a:off x="3826718" y="183227"/>
            <a:ext cx="8521510" cy="923330"/>
            <a:chOff x="1652209" y="2361605"/>
            <a:chExt cx="6617908" cy="92333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20B426-D84B-EF36-2C4B-4F76C1938E30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1</a:t>
              </a:r>
              <a:endParaRPr lang="en-US" sz="5400" dirty="0">
                <a:ln w="28575">
                  <a:solidFill>
                    <a:srgbClr val="7030A0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7BDA859-EE88-63B6-9156-8EF7BAF84468}"/>
              </a:ext>
            </a:extLst>
          </p:cNvPr>
          <p:cNvSpPr/>
          <p:nvPr/>
        </p:nvSpPr>
        <p:spPr>
          <a:xfrm>
            <a:off x="1268539" y="1106557"/>
            <a:ext cx="9065168" cy="1643230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nhật</a:t>
            </a:r>
            <a:r>
              <a:rPr lang="en-US" sz="3200" dirty="0">
                <a:solidFill>
                  <a:schemeClr val="tx1"/>
                </a:solidFill>
              </a:rPr>
              <a:t>, Na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mẹ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Na </a:t>
            </a:r>
            <a:r>
              <a:rPr lang="en-US" sz="3200" dirty="0" err="1">
                <a:solidFill>
                  <a:schemeClr val="tx1"/>
                </a:solidFill>
              </a:rPr>
              <a:t>nhìn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đá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ứng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xử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như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thế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nào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id="{3CB91635-2EDC-4EC9-7833-828213A229CF}"/>
              </a:ext>
            </a:extLst>
          </p:cNvPr>
          <p:cNvSpPr/>
          <p:nvPr/>
        </p:nvSpPr>
        <p:spPr>
          <a:xfrm>
            <a:off x="1226381" y="3262640"/>
            <a:ext cx="9945487" cy="3082507"/>
          </a:xfrm>
          <a:custGeom>
            <a:avLst/>
            <a:gdLst>
              <a:gd name="connsiteX0" fmla="*/ 0 w 9945487"/>
              <a:gd name="connsiteY0" fmla="*/ 0 h 3082507"/>
              <a:gd name="connsiteX1" fmla="*/ 524606 w 9945487"/>
              <a:gd name="connsiteY1" fmla="*/ 0 h 3082507"/>
              <a:gd name="connsiteX2" fmla="*/ 957052 w 9945487"/>
              <a:gd name="connsiteY2" fmla="*/ 0 h 3082507"/>
              <a:gd name="connsiteX3" fmla="*/ 1573820 w 9945487"/>
              <a:gd name="connsiteY3" fmla="*/ 0 h 3082507"/>
              <a:gd name="connsiteX4" fmla="*/ 2006266 w 9945487"/>
              <a:gd name="connsiteY4" fmla="*/ 0 h 3082507"/>
              <a:gd name="connsiteX5" fmla="*/ 2899515 w 9945487"/>
              <a:gd name="connsiteY5" fmla="*/ 0 h 3082507"/>
              <a:gd name="connsiteX6" fmla="*/ 3424121 w 9945487"/>
              <a:gd name="connsiteY6" fmla="*/ 0 h 3082507"/>
              <a:gd name="connsiteX7" fmla="*/ 4225211 w 9945487"/>
              <a:gd name="connsiteY7" fmla="*/ 0 h 3082507"/>
              <a:gd name="connsiteX8" fmla="*/ 4934138 w 9945487"/>
              <a:gd name="connsiteY8" fmla="*/ 0 h 3082507"/>
              <a:gd name="connsiteX9" fmla="*/ 5550906 w 9945487"/>
              <a:gd name="connsiteY9" fmla="*/ 0 h 3082507"/>
              <a:gd name="connsiteX10" fmla="*/ 6075512 w 9945487"/>
              <a:gd name="connsiteY10" fmla="*/ 0 h 3082507"/>
              <a:gd name="connsiteX11" fmla="*/ 6784440 w 9945487"/>
              <a:gd name="connsiteY11" fmla="*/ 0 h 3082507"/>
              <a:gd name="connsiteX12" fmla="*/ 7585529 w 9945487"/>
              <a:gd name="connsiteY12" fmla="*/ 0 h 3082507"/>
              <a:gd name="connsiteX13" fmla="*/ 8478779 w 9945487"/>
              <a:gd name="connsiteY13" fmla="*/ 0 h 3082507"/>
              <a:gd name="connsiteX14" fmla="*/ 9216064 w 9945487"/>
              <a:gd name="connsiteY14" fmla="*/ 0 h 3082507"/>
              <a:gd name="connsiteX15" fmla="*/ 9945487 w 9945487"/>
              <a:gd name="connsiteY15" fmla="*/ 513761 h 3082507"/>
              <a:gd name="connsiteX16" fmla="*/ 9945487 w 9945487"/>
              <a:gd name="connsiteY16" fmla="*/ 916198 h 3082507"/>
              <a:gd name="connsiteX17" fmla="*/ 9945487 w 9945487"/>
              <a:gd name="connsiteY17" fmla="*/ 1267259 h 3082507"/>
              <a:gd name="connsiteX18" fmla="*/ 9945487 w 9945487"/>
              <a:gd name="connsiteY18" fmla="*/ 1695384 h 3082507"/>
              <a:gd name="connsiteX19" fmla="*/ 9945487 w 9945487"/>
              <a:gd name="connsiteY19" fmla="*/ 2149195 h 3082507"/>
              <a:gd name="connsiteX20" fmla="*/ 9945487 w 9945487"/>
              <a:gd name="connsiteY20" fmla="*/ 2577320 h 3082507"/>
              <a:gd name="connsiteX21" fmla="*/ 9945487 w 9945487"/>
              <a:gd name="connsiteY21" fmla="*/ 3082507 h 3082507"/>
              <a:gd name="connsiteX22" fmla="*/ 9334550 w 9945487"/>
              <a:gd name="connsiteY22" fmla="*/ 3082507 h 3082507"/>
              <a:gd name="connsiteX23" fmla="*/ 8723612 w 9945487"/>
              <a:gd name="connsiteY23" fmla="*/ 3082507 h 3082507"/>
              <a:gd name="connsiteX24" fmla="*/ 8112675 w 9945487"/>
              <a:gd name="connsiteY24" fmla="*/ 3082507 h 3082507"/>
              <a:gd name="connsiteX25" fmla="*/ 7501739 w 9945487"/>
              <a:gd name="connsiteY25" fmla="*/ 3082507 h 3082507"/>
              <a:gd name="connsiteX26" fmla="*/ 7089711 w 9945487"/>
              <a:gd name="connsiteY26" fmla="*/ 3082507 h 3082507"/>
              <a:gd name="connsiteX27" fmla="*/ 6279864 w 9945487"/>
              <a:gd name="connsiteY27" fmla="*/ 3082507 h 3082507"/>
              <a:gd name="connsiteX28" fmla="*/ 5370562 w 9945487"/>
              <a:gd name="connsiteY28" fmla="*/ 3082507 h 3082507"/>
              <a:gd name="connsiteX29" fmla="*/ 4660171 w 9945487"/>
              <a:gd name="connsiteY29" fmla="*/ 3082507 h 3082507"/>
              <a:gd name="connsiteX30" fmla="*/ 4148689 w 9945487"/>
              <a:gd name="connsiteY30" fmla="*/ 3082507 h 3082507"/>
              <a:gd name="connsiteX31" fmla="*/ 3338842 w 9945487"/>
              <a:gd name="connsiteY31" fmla="*/ 3082507 h 3082507"/>
              <a:gd name="connsiteX32" fmla="*/ 2727904 w 9945487"/>
              <a:gd name="connsiteY32" fmla="*/ 3082507 h 3082507"/>
              <a:gd name="connsiteX33" fmla="*/ 2116967 w 9945487"/>
              <a:gd name="connsiteY33" fmla="*/ 3082507 h 3082507"/>
              <a:gd name="connsiteX34" fmla="*/ 1307121 w 9945487"/>
              <a:gd name="connsiteY34" fmla="*/ 3082507 h 3082507"/>
              <a:gd name="connsiteX35" fmla="*/ 0 w 9945487"/>
              <a:gd name="connsiteY35" fmla="*/ 3082507 h 3082507"/>
              <a:gd name="connsiteX36" fmla="*/ 0 w 9945487"/>
              <a:gd name="connsiteY36" fmla="*/ 2703798 h 3082507"/>
              <a:gd name="connsiteX37" fmla="*/ 0 w 9945487"/>
              <a:gd name="connsiteY37" fmla="*/ 2325090 h 3082507"/>
              <a:gd name="connsiteX38" fmla="*/ 0 w 9945487"/>
              <a:gd name="connsiteY38" fmla="*/ 1884732 h 3082507"/>
              <a:gd name="connsiteX39" fmla="*/ 0 w 9945487"/>
              <a:gd name="connsiteY39" fmla="*/ 1536849 h 3082507"/>
              <a:gd name="connsiteX40" fmla="*/ 0 w 9945487"/>
              <a:gd name="connsiteY40" fmla="*/ 1188966 h 3082507"/>
              <a:gd name="connsiteX41" fmla="*/ 0 w 9945487"/>
              <a:gd name="connsiteY41" fmla="*/ 748609 h 3082507"/>
              <a:gd name="connsiteX42" fmla="*/ 0 w 9945487"/>
              <a:gd name="connsiteY42" fmla="*/ 0 h 3082507"/>
              <a:gd name="connsiteX0" fmla="*/ 0 w 9945487"/>
              <a:gd name="connsiteY0" fmla="*/ 0 h 3082507"/>
              <a:gd name="connsiteX1" fmla="*/ 801089 w 9945487"/>
              <a:gd name="connsiteY1" fmla="*/ 0 h 3082507"/>
              <a:gd name="connsiteX2" fmla="*/ 1602177 w 9945487"/>
              <a:gd name="connsiteY2" fmla="*/ 0 h 3082507"/>
              <a:gd name="connsiteX3" fmla="*/ 2034623 w 9945487"/>
              <a:gd name="connsiteY3" fmla="*/ 0 h 3082507"/>
              <a:gd name="connsiteX4" fmla="*/ 2927872 w 9945487"/>
              <a:gd name="connsiteY4" fmla="*/ 0 h 3082507"/>
              <a:gd name="connsiteX5" fmla="*/ 3452479 w 9945487"/>
              <a:gd name="connsiteY5" fmla="*/ 0 h 3082507"/>
              <a:gd name="connsiteX6" fmla="*/ 3884925 w 9945487"/>
              <a:gd name="connsiteY6" fmla="*/ 0 h 3082507"/>
              <a:gd name="connsiteX7" fmla="*/ 4317371 w 9945487"/>
              <a:gd name="connsiteY7" fmla="*/ 0 h 3082507"/>
              <a:gd name="connsiteX8" fmla="*/ 4934138 w 9945487"/>
              <a:gd name="connsiteY8" fmla="*/ 0 h 3082507"/>
              <a:gd name="connsiteX9" fmla="*/ 5643066 w 9945487"/>
              <a:gd name="connsiteY9" fmla="*/ 0 h 3082507"/>
              <a:gd name="connsiteX10" fmla="*/ 6536316 w 9945487"/>
              <a:gd name="connsiteY10" fmla="*/ 0 h 3082507"/>
              <a:gd name="connsiteX11" fmla="*/ 7429565 w 9945487"/>
              <a:gd name="connsiteY11" fmla="*/ 0 h 3082507"/>
              <a:gd name="connsiteX12" fmla="*/ 8138493 w 9945487"/>
              <a:gd name="connsiteY12" fmla="*/ 0 h 3082507"/>
              <a:gd name="connsiteX13" fmla="*/ 9216064 w 9945487"/>
              <a:gd name="connsiteY13" fmla="*/ 0 h 3082507"/>
              <a:gd name="connsiteX14" fmla="*/ 9945487 w 9945487"/>
              <a:gd name="connsiteY14" fmla="*/ 513761 h 3082507"/>
              <a:gd name="connsiteX15" fmla="*/ 9945487 w 9945487"/>
              <a:gd name="connsiteY15" fmla="*/ 941885 h 3082507"/>
              <a:gd name="connsiteX16" fmla="*/ 9945487 w 9945487"/>
              <a:gd name="connsiteY16" fmla="*/ 1292947 h 3082507"/>
              <a:gd name="connsiteX17" fmla="*/ 9945487 w 9945487"/>
              <a:gd name="connsiteY17" fmla="*/ 1669697 h 3082507"/>
              <a:gd name="connsiteX18" fmla="*/ 9945487 w 9945487"/>
              <a:gd name="connsiteY18" fmla="*/ 2046446 h 3082507"/>
              <a:gd name="connsiteX19" fmla="*/ 9945487 w 9945487"/>
              <a:gd name="connsiteY19" fmla="*/ 2423195 h 3082507"/>
              <a:gd name="connsiteX20" fmla="*/ 9945487 w 9945487"/>
              <a:gd name="connsiteY20" fmla="*/ 3082507 h 3082507"/>
              <a:gd name="connsiteX21" fmla="*/ 9533459 w 9945487"/>
              <a:gd name="connsiteY21" fmla="*/ 3082507 h 3082507"/>
              <a:gd name="connsiteX22" fmla="*/ 8922522 w 9945487"/>
              <a:gd name="connsiteY22" fmla="*/ 3082507 h 3082507"/>
              <a:gd name="connsiteX23" fmla="*/ 8112675 w 9945487"/>
              <a:gd name="connsiteY23" fmla="*/ 3082507 h 3082507"/>
              <a:gd name="connsiteX24" fmla="*/ 7302829 w 9945487"/>
              <a:gd name="connsiteY24" fmla="*/ 3082507 h 3082507"/>
              <a:gd name="connsiteX25" fmla="*/ 6890801 w 9945487"/>
              <a:gd name="connsiteY25" fmla="*/ 3082507 h 3082507"/>
              <a:gd name="connsiteX26" fmla="*/ 5981500 w 9945487"/>
              <a:gd name="connsiteY26" fmla="*/ 3082507 h 3082507"/>
              <a:gd name="connsiteX27" fmla="*/ 5470018 w 9945487"/>
              <a:gd name="connsiteY27" fmla="*/ 3082507 h 3082507"/>
              <a:gd name="connsiteX28" fmla="*/ 4660171 w 9945487"/>
              <a:gd name="connsiteY28" fmla="*/ 3082507 h 3082507"/>
              <a:gd name="connsiteX29" fmla="*/ 4148689 w 9945487"/>
              <a:gd name="connsiteY29" fmla="*/ 3082507 h 3082507"/>
              <a:gd name="connsiteX30" fmla="*/ 3239386 w 9945487"/>
              <a:gd name="connsiteY30" fmla="*/ 3082507 h 3082507"/>
              <a:gd name="connsiteX31" fmla="*/ 2429540 w 9945487"/>
              <a:gd name="connsiteY31" fmla="*/ 3082507 h 3082507"/>
              <a:gd name="connsiteX32" fmla="*/ 1719148 w 9945487"/>
              <a:gd name="connsiteY32" fmla="*/ 3082507 h 3082507"/>
              <a:gd name="connsiteX33" fmla="*/ 1307121 w 9945487"/>
              <a:gd name="connsiteY33" fmla="*/ 3082507 h 3082507"/>
              <a:gd name="connsiteX34" fmla="*/ 0 w 9945487"/>
              <a:gd name="connsiteY34" fmla="*/ 3082507 h 3082507"/>
              <a:gd name="connsiteX35" fmla="*/ 0 w 9945487"/>
              <a:gd name="connsiteY35" fmla="*/ 2611324 h 3082507"/>
              <a:gd name="connsiteX36" fmla="*/ 0 w 9945487"/>
              <a:gd name="connsiteY36" fmla="*/ 2170965 h 3082507"/>
              <a:gd name="connsiteX37" fmla="*/ 0 w 9945487"/>
              <a:gd name="connsiteY37" fmla="*/ 1699782 h 3082507"/>
              <a:gd name="connsiteX38" fmla="*/ 0 w 9945487"/>
              <a:gd name="connsiteY38" fmla="*/ 1351899 h 3082507"/>
              <a:gd name="connsiteX39" fmla="*/ 0 w 9945487"/>
              <a:gd name="connsiteY39" fmla="*/ 849891 h 3082507"/>
              <a:gd name="connsiteX40" fmla="*/ 0 w 9945487"/>
              <a:gd name="connsiteY40" fmla="*/ 502008 h 3082507"/>
              <a:gd name="connsiteX41" fmla="*/ 0 w 9945487"/>
              <a:gd name="connsiteY41" fmla="*/ 0 h 3082507"/>
              <a:gd name="connsiteX0" fmla="*/ 0 w 9945487"/>
              <a:gd name="connsiteY0" fmla="*/ 0 h 3082507"/>
              <a:gd name="connsiteX1" fmla="*/ 524606 w 9945487"/>
              <a:gd name="connsiteY1" fmla="*/ 0 h 3082507"/>
              <a:gd name="connsiteX2" fmla="*/ 957052 w 9945487"/>
              <a:gd name="connsiteY2" fmla="*/ 0 h 3082507"/>
              <a:gd name="connsiteX3" fmla="*/ 1573820 w 9945487"/>
              <a:gd name="connsiteY3" fmla="*/ 0 h 3082507"/>
              <a:gd name="connsiteX4" fmla="*/ 2006266 w 9945487"/>
              <a:gd name="connsiteY4" fmla="*/ 0 h 3082507"/>
              <a:gd name="connsiteX5" fmla="*/ 2899515 w 9945487"/>
              <a:gd name="connsiteY5" fmla="*/ 0 h 3082507"/>
              <a:gd name="connsiteX6" fmla="*/ 3424121 w 9945487"/>
              <a:gd name="connsiteY6" fmla="*/ 0 h 3082507"/>
              <a:gd name="connsiteX7" fmla="*/ 4225211 w 9945487"/>
              <a:gd name="connsiteY7" fmla="*/ 0 h 3082507"/>
              <a:gd name="connsiteX8" fmla="*/ 4934138 w 9945487"/>
              <a:gd name="connsiteY8" fmla="*/ 0 h 3082507"/>
              <a:gd name="connsiteX9" fmla="*/ 5550906 w 9945487"/>
              <a:gd name="connsiteY9" fmla="*/ 0 h 3082507"/>
              <a:gd name="connsiteX10" fmla="*/ 6075512 w 9945487"/>
              <a:gd name="connsiteY10" fmla="*/ 0 h 3082507"/>
              <a:gd name="connsiteX11" fmla="*/ 6784440 w 9945487"/>
              <a:gd name="connsiteY11" fmla="*/ 0 h 3082507"/>
              <a:gd name="connsiteX12" fmla="*/ 7585529 w 9945487"/>
              <a:gd name="connsiteY12" fmla="*/ 0 h 3082507"/>
              <a:gd name="connsiteX13" fmla="*/ 8478779 w 9945487"/>
              <a:gd name="connsiteY13" fmla="*/ 0 h 3082507"/>
              <a:gd name="connsiteX14" fmla="*/ 9216064 w 9945487"/>
              <a:gd name="connsiteY14" fmla="*/ 0 h 3082507"/>
              <a:gd name="connsiteX15" fmla="*/ 9945487 w 9945487"/>
              <a:gd name="connsiteY15" fmla="*/ 513761 h 3082507"/>
              <a:gd name="connsiteX16" fmla="*/ 9945487 w 9945487"/>
              <a:gd name="connsiteY16" fmla="*/ 916198 h 3082507"/>
              <a:gd name="connsiteX17" fmla="*/ 9945487 w 9945487"/>
              <a:gd name="connsiteY17" fmla="*/ 1267259 h 3082507"/>
              <a:gd name="connsiteX18" fmla="*/ 9945487 w 9945487"/>
              <a:gd name="connsiteY18" fmla="*/ 1695384 h 3082507"/>
              <a:gd name="connsiteX19" fmla="*/ 9945487 w 9945487"/>
              <a:gd name="connsiteY19" fmla="*/ 2149195 h 3082507"/>
              <a:gd name="connsiteX20" fmla="*/ 9945487 w 9945487"/>
              <a:gd name="connsiteY20" fmla="*/ 2577320 h 3082507"/>
              <a:gd name="connsiteX21" fmla="*/ 9945487 w 9945487"/>
              <a:gd name="connsiteY21" fmla="*/ 3082507 h 3082507"/>
              <a:gd name="connsiteX22" fmla="*/ 9334550 w 9945487"/>
              <a:gd name="connsiteY22" fmla="*/ 3082507 h 3082507"/>
              <a:gd name="connsiteX23" fmla="*/ 8723612 w 9945487"/>
              <a:gd name="connsiteY23" fmla="*/ 3082507 h 3082507"/>
              <a:gd name="connsiteX24" fmla="*/ 8112675 w 9945487"/>
              <a:gd name="connsiteY24" fmla="*/ 3082507 h 3082507"/>
              <a:gd name="connsiteX25" fmla="*/ 7501739 w 9945487"/>
              <a:gd name="connsiteY25" fmla="*/ 3082507 h 3082507"/>
              <a:gd name="connsiteX26" fmla="*/ 7089711 w 9945487"/>
              <a:gd name="connsiteY26" fmla="*/ 3082507 h 3082507"/>
              <a:gd name="connsiteX27" fmla="*/ 6279864 w 9945487"/>
              <a:gd name="connsiteY27" fmla="*/ 3082507 h 3082507"/>
              <a:gd name="connsiteX28" fmla="*/ 5370562 w 9945487"/>
              <a:gd name="connsiteY28" fmla="*/ 3082507 h 3082507"/>
              <a:gd name="connsiteX29" fmla="*/ 4660171 w 9945487"/>
              <a:gd name="connsiteY29" fmla="*/ 3082507 h 3082507"/>
              <a:gd name="connsiteX30" fmla="*/ 4148689 w 9945487"/>
              <a:gd name="connsiteY30" fmla="*/ 3082507 h 3082507"/>
              <a:gd name="connsiteX31" fmla="*/ 3338842 w 9945487"/>
              <a:gd name="connsiteY31" fmla="*/ 3082507 h 3082507"/>
              <a:gd name="connsiteX32" fmla="*/ 2727904 w 9945487"/>
              <a:gd name="connsiteY32" fmla="*/ 3082507 h 3082507"/>
              <a:gd name="connsiteX33" fmla="*/ 2116967 w 9945487"/>
              <a:gd name="connsiteY33" fmla="*/ 3082507 h 3082507"/>
              <a:gd name="connsiteX34" fmla="*/ 1307121 w 9945487"/>
              <a:gd name="connsiteY34" fmla="*/ 3082507 h 3082507"/>
              <a:gd name="connsiteX35" fmla="*/ 0 w 9945487"/>
              <a:gd name="connsiteY35" fmla="*/ 3082507 h 3082507"/>
              <a:gd name="connsiteX36" fmla="*/ 0 w 9945487"/>
              <a:gd name="connsiteY36" fmla="*/ 2703798 h 3082507"/>
              <a:gd name="connsiteX37" fmla="*/ 0 w 9945487"/>
              <a:gd name="connsiteY37" fmla="*/ 2325090 h 3082507"/>
              <a:gd name="connsiteX38" fmla="*/ 0 w 9945487"/>
              <a:gd name="connsiteY38" fmla="*/ 1884732 h 3082507"/>
              <a:gd name="connsiteX39" fmla="*/ 0 w 9945487"/>
              <a:gd name="connsiteY39" fmla="*/ 1536849 h 3082507"/>
              <a:gd name="connsiteX40" fmla="*/ 0 w 9945487"/>
              <a:gd name="connsiteY40" fmla="*/ 1188966 h 3082507"/>
              <a:gd name="connsiteX41" fmla="*/ 0 w 9945487"/>
              <a:gd name="connsiteY41" fmla="*/ 748609 h 3082507"/>
              <a:gd name="connsiteX42" fmla="*/ 0 w 9945487"/>
              <a:gd name="connsiteY42" fmla="*/ 0 h 308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945487" h="3082507" fill="none" extrusionOk="0">
                <a:moveTo>
                  <a:pt x="0" y="0"/>
                </a:moveTo>
                <a:cubicBezTo>
                  <a:pt x="242585" y="1418"/>
                  <a:pt x="322979" y="7736"/>
                  <a:pt x="524606" y="0"/>
                </a:cubicBezTo>
                <a:cubicBezTo>
                  <a:pt x="685577" y="-1485"/>
                  <a:pt x="779075" y="-15117"/>
                  <a:pt x="957052" y="0"/>
                </a:cubicBezTo>
                <a:cubicBezTo>
                  <a:pt x="1091944" y="-14585"/>
                  <a:pt x="1390926" y="11909"/>
                  <a:pt x="1573820" y="0"/>
                </a:cubicBezTo>
                <a:cubicBezTo>
                  <a:pt x="1787143" y="17341"/>
                  <a:pt x="1812285" y="-4260"/>
                  <a:pt x="2006266" y="0"/>
                </a:cubicBezTo>
                <a:cubicBezTo>
                  <a:pt x="2184832" y="39037"/>
                  <a:pt x="2554894" y="21190"/>
                  <a:pt x="2899515" y="0"/>
                </a:cubicBezTo>
                <a:cubicBezTo>
                  <a:pt x="3213318" y="-23449"/>
                  <a:pt x="3262555" y="-23532"/>
                  <a:pt x="3424121" y="0"/>
                </a:cubicBezTo>
                <a:cubicBezTo>
                  <a:pt x="3618744" y="117719"/>
                  <a:pt x="3878679" y="-36287"/>
                  <a:pt x="4225211" y="0"/>
                </a:cubicBezTo>
                <a:cubicBezTo>
                  <a:pt x="4483284" y="78872"/>
                  <a:pt x="4655595" y="-12259"/>
                  <a:pt x="4934138" y="0"/>
                </a:cubicBezTo>
                <a:cubicBezTo>
                  <a:pt x="5171576" y="28402"/>
                  <a:pt x="5263838" y="18146"/>
                  <a:pt x="5550906" y="0"/>
                </a:cubicBezTo>
                <a:cubicBezTo>
                  <a:pt x="5818472" y="-17084"/>
                  <a:pt x="5864979" y="-22991"/>
                  <a:pt x="6075512" y="0"/>
                </a:cubicBezTo>
                <a:cubicBezTo>
                  <a:pt x="6269803" y="-7729"/>
                  <a:pt x="6410281" y="-7194"/>
                  <a:pt x="6784440" y="0"/>
                </a:cubicBezTo>
                <a:cubicBezTo>
                  <a:pt x="7136746" y="6493"/>
                  <a:pt x="7189894" y="34354"/>
                  <a:pt x="7585529" y="0"/>
                </a:cubicBezTo>
                <a:cubicBezTo>
                  <a:pt x="7955985" y="-67192"/>
                  <a:pt x="8124227" y="-7836"/>
                  <a:pt x="8478779" y="0"/>
                </a:cubicBezTo>
                <a:cubicBezTo>
                  <a:pt x="8816918" y="10231"/>
                  <a:pt x="8884686" y="-8443"/>
                  <a:pt x="9216064" y="0"/>
                </a:cubicBezTo>
                <a:cubicBezTo>
                  <a:pt x="9610732" y="8159"/>
                  <a:pt x="10036125" y="304763"/>
                  <a:pt x="9945487" y="513761"/>
                </a:cubicBezTo>
                <a:cubicBezTo>
                  <a:pt x="9909943" y="617114"/>
                  <a:pt x="9920730" y="701659"/>
                  <a:pt x="9945487" y="916198"/>
                </a:cubicBezTo>
                <a:cubicBezTo>
                  <a:pt x="9963492" y="1107670"/>
                  <a:pt x="9969057" y="1119421"/>
                  <a:pt x="9945487" y="1267259"/>
                </a:cubicBezTo>
                <a:cubicBezTo>
                  <a:pt x="9920232" y="1399891"/>
                  <a:pt x="9949535" y="1536899"/>
                  <a:pt x="9945487" y="1695384"/>
                </a:cubicBezTo>
                <a:cubicBezTo>
                  <a:pt x="9955171" y="1861680"/>
                  <a:pt x="9997611" y="2011689"/>
                  <a:pt x="9945487" y="2149195"/>
                </a:cubicBezTo>
                <a:cubicBezTo>
                  <a:pt x="9931690" y="2303795"/>
                  <a:pt x="9910395" y="2468108"/>
                  <a:pt x="9945487" y="2577320"/>
                </a:cubicBezTo>
                <a:cubicBezTo>
                  <a:pt x="9962084" y="2697482"/>
                  <a:pt x="9953906" y="2845951"/>
                  <a:pt x="9945487" y="3082507"/>
                </a:cubicBezTo>
                <a:cubicBezTo>
                  <a:pt x="9846279" y="3090753"/>
                  <a:pt x="9579323" y="3078712"/>
                  <a:pt x="9334550" y="3082507"/>
                </a:cubicBezTo>
                <a:cubicBezTo>
                  <a:pt x="9130614" y="3117456"/>
                  <a:pt x="8929899" y="3092786"/>
                  <a:pt x="8723612" y="3082507"/>
                </a:cubicBezTo>
                <a:cubicBezTo>
                  <a:pt x="8473157" y="3043306"/>
                  <a:pt x="8316710" y="3086733"/>
                  <a:pt x="8112675" y="3082507"/>
                </a:cubicBezTo>
                <a:cubicBezTo>
                  <a:pt x="7878090" y="3081963"/>
                  <a:pt x="7626055" y="3076018"/>
                  <a:pt x="7501739" y="3082507"/>
                </a:cubicBezTo>
                <a:cubicBezTo>
                  <a:pt x="7317558" y="3088931"/>
                  <a:pt x="7254583" y="3074140"/>
                  <a:pt x="7089711" y="3082507"/>
                </a:cubicBezTo>
                <a:cubicBezTo>
                  <a:pt x="6938211" y="3133093"/>
                  <a:pt x="6457960" y="3121940"/>
                  <a:pt x="6279864" y="3082507"/>
                </a:cubicBezTo>
                <a:cubicBezTo>
                  <a:pt x="6093750" y="3120288"/>
                  <a:pt x="5831875" y="3039156"/>
                  <a:pt x="5370562" y="3082507"/>
                </a:cubicBezTo>
                <a:cubicBezTo>
                  <a:pt x="4971861" y="3092827"/>
                  <a:pt x="4821429" y="3055287"/>
                  <a:pt x="4660171" y="3082507"/>
                </a:cubicBezTo>
                <a:cubicBezTo>
                  <a:pt x="4486841" y="3078189"/>
                  <a:pt x="4356296" y="3094674"/>
                  <a:pt x="4148689" y="3082507"/>
                </a:cubicBezTo>
                <a:cubicBezTo>
                  <a:pt x="3908859" y="3125708"/>
                  <a:pt x="3579149" y="3019398"/>
                  <a:pt x="3338842" y="3082507"/>
                </a:cubicBezTo>
                <a:cubicBezTo>
                  <a:pt x="3076654" y="3061236"/>
                  <a:pt x="2881243" y="3040838"/>
                  <a:pt x="2727904" y="3082507"/>
                </a:cubicBezTo>
                <a:cubicBezTo>
                  <a:pt x="2450914" y="3076670"/>
                  <a:pt x="2329151" y="3094487"/>
                  <a:pt x="2116967" y="3082507"/>
                </a:cubicBezTo>
                <a:cubicBezTo>
                  <a:pt x="1840247" y="3085262"/>
                  <a:pt x="1717234" y="3096190"/>
                  <a:pt x="1307121" y="3082507"/>
                </a:cubicBezTo>
                <a:cubicBezTo>
                  <a:pt x="919572" y="3071082"/>
                  <a:pt x="265393" y="3193462"/>
                  <a:pt x="0" y="3082507"/>
                </a:cubicBezTo>
                <a:cubicBezTo>
                  <a:pt x="1748" y="2982526"/>
                  <a:pt x="575" y="2851267"/>
                  <a:pt x="0" y="2703798"/>
                </a:cubicBezTo>
                <a:cubicBezTo>
                  <a:pt x="9264" y="2569615"/>
                  <a:pt x="20067" y="2424069"/>
                  <a:pt x="0" y="2325090"/>
                </a:cubicBezTo>
                <a:cubicBezTo>
                  <a:pt x="-45169" y="2222711"/>
                  <a:pt x="-30920" y="1986964"/>
                  <a:pt x="0" y="1884732"/>
                </a:cubicBezTo>
                <a:cubicBezTo>
                  <a:pt x="-22097" y="1790083"/>
                  <a:pt x="1965" y="1635665"/>
                  <a:pt x="0" y="1536849"/>
                </a:cubicBezTo>
                <a:cubicBezTo>
                  <a:pt x="35167" y="1438649"/>
                  <a:pt x="-36985" y="1354856"/>
                  <a:pt x="0" y="1188966"/>
                </a:cubicBezTo>
                <a:cubicBezTo>
                  <a:pt x="-2857" y="1008295"/>
                  <a:pt x="6798" y="835844"/>
                  <a:pt x="0" y="748609"/>
                </a:cubicBezTo>
                <a:cubicBezTo>
                  <a:pt x="10315" y="631324"/>
                  <a:pt x="-35649" y="299161"/>
                  <a:pt x="0" y="0"/>
                </a:cubicBezTo>
                <a:close/>
              </a:path>
              <a:path w="9945487" h="3082507" stroke="0" extrusionOk="0">
                <a:moveTo>
                  <a:pt x="0" y="0"/>
                </a:moveTo>
                <a:cubicBezTo>
                  <a:pt x="186420" y="33986"/>
                  <a:pt x="626951" y="-23271"/>
                  <a:pt x="801089" y="0"/>
                </a:cubicBezTo>
                <a:cubicBezTo>
                  <a:pt x="986358" y="41705"/>
                  <a:pt x="1415052" y="9376"/>
                  <a:pt x="1602177" y="0"/>
                </a:cubicBezTo>
                <a:cubicBezTo>
                  <a:pt x="1768535" y="13656"/>
                  <a:pt x="1833756" y="10108"/>
                  <a:pt x="2034623" y="0"/>
                </a:cubicBezTo>
                <a:cubicBezTo>
                  <a:pt x="2180879" y="-4485"/>
                  <a:pt x="2484455" y="42817"/>
                  <a:pt x="2927872" y="0"/>
                </a:cubicBezTo>
                <a:cubicBezTo>
                  <a:pt x="3306837" y="-19519"/>
                  <a:pt x="3342504" y="1973"/>
                  <a:pt x="3452479" y="0"/>
                </a:cubicBezTo>
                <a:cubicBezTo>
                  <a:pt x="3560253" y="-9597"/>
                  <a:pt x="3714509" y="-24875"/>
                  <a:pt x="3884925" y="0"/>
                </a:cubicBezTo>
                <a:cubicBezTo>
                  <a:pt x="4089736" y="10178"/>
                  <a:pt x="4240948" y="-7149"/>
                  <a:pt x="4317371" y="0"/>
                </a:cubicBezTo>
                <a:cubicBezTo>
                  <a:pt x="4481498" y="-12411"/>
                  <a:pt x="4699483" y="3987"/>
                  <a:pt x="4934138" y="0"/>
                </a:cubicBezTo>
                <a:cubicBezTo>
                  <a:pt x="5199517" y="38065"/>
                  <a:pt x="5324110" y="3639"/>
                  <a:pt x="5643066" y="0"/>
                </a:cubicBezTo>
                <a:cubicBezTo>
                  <a:pt x="6024772" y="27672"/>
                  <a:pt x="6353241" y="47384"/>
                  <a:pt x="6536316" y="0"/>
                </a:cubicBezTo>
                <a:cubicBezTo>
                  <a:pt x="6725311" y="-9683"/>
                  <a:pt x="7021049" y="-34966"/>
                  <a:pt x="7429565" y="0"/>
                </a:cubicBezTo>
                <a:cubicBezTo>
                  <a:pt x="7793305" y="30421"/>
                  <a:pt x="7929629" y="3722"/>
                  <a:pt x="8138493" y="0"/>
                </a:cubicBezTo>
                <a:cubicBezTo>
                  <a:pt x="8370050" y="20766"/>
                  <a:pt x="8940451" y="-11364"/>
                  <a:pt x="9216064" y="0"/>
                </a:cubicBezTo>
                <a:cubicBezTo>
                  <a:pt x="9608960" y="-49085"/>
                  <a:pt x="9917748" y="252420"/>
                  <a:pt x="9945487" y="513761"/>
                </a:cubicBezTo>
                <a:cubicBezTo>
                  <a:pt x="9917403" y="593995"/>
                  <a:pt x="9933481" y="724075"/>
                  <a:pt x="9945487" y="941885"/>
                </a:cubicBezTo>
                <a:cubicBezTo>
                  <a:pt x="9979518" y="1148570"/>
                  <a:pt x="9922459" y="1184693"/>
                  <a:pt x="9945487" y="1292947"/>
                </a:cubicBezTo>
                <a:cubicBezTo>
                  <a:pt x="9966083" y="1387437"/>
                  <a:pt x="9989575" y="1528797"/>
                  <a:pt x="9945487" y="1669697"/>
                </a:cubicBezTo>
                <a:cubicBezTo>
                  <a:pt x="9941392" y="1818090"/>
                  <a:pt x="9919580" y="1943321"/>
                  <a:pt x="9945487" y="2046446"/>
                </a:cubicBezTo>
                <a:cubicBezTo>
                  <a:pt x="9935625" y="2126143"/>
                  <a:pt x="9949407" y="2223066"/>
                  <a:pt x="9945487" y="2423195"/>
                </a:cubicBezTo>
                <a:cubicBezTo>
                  <a:pt x="9950596" y="2582591"/>
                  <a:pt x="9904110" y="2864812"/>
                  <a:pt x="9945487" y="3082507"/>
                </a:cubicBezTo>
                <a:cubicBezTo>
                  <a:pt x="9854231" y="3113076"/>
                  <a:pt x="9659983" y="3111882"/>
                  <a:pt x="9533459" y="3082507"/>
                </a:cubicBezTo>
                <a:cubicBezTo>
                  <a:pt x="9386091" y="3076867"/>
                  <a:pt x="9053292" y="3077671"/>
                  <a:pt x="8922522" y="3082507"/>
                </a:cubicBezTo>
                <a:cubicBezTo>
                  <a:pt x="8778295" y="3089195"/>
                  <a:pt x="8285813" y="3093027"/>
                  <a:pt x="8112675" y="3082507"/>
                </a:cubicBezTo>
                <a:cubicBezTo>
                  <a:pt x="7895238" y="3093077"/>
                  <a:pt x="7535299" y="3115750"/>
                  <a:pt x="7302829" y="3082507"/>
                </a:cubicBezTo>
                <a:cubicBezTo>
                  <a:pt x="7045600" y="3087390"/>
                  <a:pt x="7008061" y="3072669"/>
                  <a:pt x="6890801" y="3082507"/>
                </a:cubicBezTo>
                <a:cubicBezTo>
                  <a:pt x="6710505" y="3093430"/>
                  <a:pt x="6218287" y="3068994"/>
                  <a:pt x="5981500" y="3082507"/>
                </a:cubicBezTo>
                <a:cubicBezTo>
                  <a:pt x="5717004" y="3065548"/>
                  <a:pt x="5616086" y="3080737"/>
                  <a:pt x="5470018" y="3082507"/>
                </a:cubicBezTo>
                <a:cubicBezTo>
                  <a:pt x="5319552" y="3036261"/>
                  <a:pt x="5012194" y="3041483"/>
                  <a:pt x="4660171" y="3082507"/>
                </a:cubicBezTo>
                <a:cubicBezTo>
                  <a:pt x="4296937" y="3082328"/>
                  <a:pt x="4318458" y="3086772"/>
                  <a:pt x="4148689" y="3082507"/>
                </a:cubicBezTo>
                <a:cubicBezTo>
                  <a:pt x="4046730" y="3079935"/>
                  <a:pt x="3673976" y="3038707"/>
                  <a:pt x="3239386" y="3082507"/>
                </a:cubicBezTo>
                <a:cubicBezTo>
                  <a:pt x="2793187" y="3089507"/>
                  <a:pt x="2751870" y="3103544"/>
                  <a:pt x="2429540" y="3082507"/>
                </a:cubicBezTo>
                <a:cubicBezTo>
                  <a:pt x="2124974" y="3079766"/>
                  <a:pt x="1949867" y="3123534"/>
                  <a:pt x="1719148" y="3082507"/>
                </a:cubicBezTo>
                <a:cubicBezTo>
                  <a:pt x="1509546" y="3060118"/>
                  <a:pt x="1439492" y="3073948"/>
                  <a:pt x="1307121" y="3082507"/>
                </a:cubicBezTo>
                <a:cubicBezTo>
                  <a:pt x="1276654" y="3016500"/>
                  <a:pt x="655274" y="3154168"/>
                  <a:pt x="0" y="3082507"/>
                </a:cubicBezTo>
                <a:cubicBezTo>
                  <a:pt x="-40813" y="2907209"/>
                  <a:pt x="301" y="2778371"/>
                  <a:pt x="0" y="2611324"/>
                </a:cubicBezTo>
                <a:cubicBezTo>
                  <a:pt x="-3301" y="2514662"/>
                  <a:pt x="29147" y="2378158"/>
                  <a:pt x="0" y="2170965"/>
                </a:cubicBezTo>
                <a:cubicBezTo>
                  <a:pt x="-15163" y="2030400"/>
                  <a:pt x="25017" y="1811705"/>
                  <a:pt x="0" y="1699782"/>
                </a:cubicBezTo>
                <a:cubicBezTo>
                  <a:pt x="-504" y="1565494"/>
                  <a:pt x="32718" y="1504950"/>
                  <a:pt x="0" y="1351899"/>
                </a:cubicBezTo>
                <a:cubicBezTo>
                  <a:pt x="-8643" y="1240099"/>
                  <a:pt x="-18143" y="1051977"/>
                  <a:pt x="0" y="849891"/>
                </a:cubicBezTo>
                <a:cubicBezTo>
                  <a:pt x="-18291" y="702743"/>
                  <a:pt x="26628" y="658164"/>
                  <a:pt x="0" y="502008"/>
                </a:cubicBezTo>
                <a:cubicBezTo>
                  <a:pt x="-45024" y="345268"/>
                  <a:pt x="15617" y="178707"/>
                  <a:pt x="0" y="0"/>
                </a:cubicBezTo>
                <a:close/>
              </a:path>
              <a:path w="9945487" h="3082507" fill="none" stroke="0" extrusionOk="0">
                <a:moveTo>
                  <a:pt x="0" y="0"/>
                </a:moveTo>
                <a:cubicBezTo>
                  <a:pt x="236833" y="8139"/>
                  <a:pt x="348659" y="-10775"/>
                  <a:pt x="524606" y="0"/>
                </a:cubicBezTo>
                <a:cubicBezTo>
                  <a:pt x="674168" y="-20794"/>
                  <a:pt x="787538" y="20138"/>
                  <a:pt x="957052" y="0"/>
                </a:cubicBezTo>
                <a:cubicBezTo>
                  <a:pt x="1090151" y="-50371"/>
                  <a:pt x="1377825" y="-15270"/>
                  <a:pt x="1573820" y="0"/>
                </a:cubicBezTo>
                <a:cubicBezTo>
                  <a:pt x="1781212" y="11586"/>
                  <a:pt x="1809328" y="97"/>
                  <a:pt x="2006266" y="0"/>
                </a:cubicBezTo>
                <a:cubicBezTo>
                  <a:pt x="2156094" y="-15994"/>
                  <a:pt x="2581077" y="-8318"/>
                  <a:pt x="2899515" y="0"/>
                </a:cubicBezTo>
                <a:cubicBezTo>
                  <a:pt x="3215673" y="-29100"/>
                  <a:pt x="3262442" y="-20187"/>
                  <a:pt x="3424121" y="0"/>
                </a:cubicBezTo>
                <a:cubicBezTo>
                  <a:pt x="3539287" y="4733"/>
                  <a:pt x="4017164" y="-8140"/>
                  <a:pt x="4225211" y="0"/>
                </a:cubicBezTo>
                <a:cubicBezTo>
                  <a:pt x="4488236" y="2176"/>
                  <a:pt x="4697073" y="-23417"/>
                  <a:pt x="4934138" y="0"/>
                </a:cubicBezTo>
                <a:cubicBezTo>
                  <a:pt x="5164294" y="47746"/>
                  <a:pt x="5262064" y="42799"/>
                  <a:pt x="5550906" y="0"/>
                </a:cubicBezTo>
                <a:cubicBezTo>
                  <a:pt x="5833954" y="-17669"/>
                  <a:pt x="5865933" y="-22091"/>
                  <a:pt x="6075512" y="0"/>
                </a:cubicBezTo>
                <a:cubicBezTo>
                  <a:pt x="6290863" y="55084"/>
                  <a:pt x="6475744" y="10911"/>
                  <a:pt x="6784440" y="0"/>
                </a:cubicBezTo>
                <a:cubicBezTo>
                  <a:pt x="7112287" y="8694"/>
                  <a:pt x="7219002" y="38717"/>
                  <a:pt x="7585529" y="0"/>
                </a:cubicBezTo>
                <a:cubicBezTo>
                  <a:pt x="7977763" y="-59847"/>
                  <a:pt x="8130796" y="-9929"/>
                  <a:pt x="8478779" y="0"/>
                </a:cubicBezTo>
                <a:cubicBezTo>
                  <a:pt x="8819919" y="-5819"/>
                  <a:pt x="8864117" y="-25634"/>
                  <a:pt x="9216064" y="0"/>
                </a:cubicBezTo>
                <a:cubicBezTo>
                  <a:pt x="9587953" y="-28014"/>
                  <a:pt x="9967753" y="310139"/>
                  <a:pt x="9945487" y="513761"/>
                </a:cubicBezTo>
                <a:cubicBezTo>
                  <a:pt x="9909519" y="608501"/>
                  <a:pt x="9945093" y="731290"/>
                  <a:pt x="9945487" y="916198"/>
                </a:cubicBezTo>
                <a:cubicBezTo>
                  <a:pt x="9963229" y="1106990"/>
                  <a:pt x="9966712" y="1117653"/>
                  <a:pt x="9945487" y="1267259"/>
                </a:cubicBezTo>
                <a:cubicBezTo>
                  <a:pt x="9929649" y="1422743"/>
                  <a:pt x="9944395" y="1556899"/>
                  <a:pt x="9945487" y="1695384"/>
                </a:cubicBezTo>
                <a:cubicBezTo>
                  <a:pt x="9923012" y="1861074"/>
                  <a:pt x="9978368" y="2004075"/>
                  <a:pt x="9945487" y="2149195"/>
                </a:cubicBezTo>
                <a:cubicBezTo>
                  <a:pt x="9925223" y="2282603"/>
                  <a:pt x="9977356" y="2423974"/>
                  <a:pt x="9945487" y="2577320"/>
                </a:cubicBezTo>
                <a:cubicBezTo>
                  <a:pt x="9935758" y="2713881"/>
                  <a:pt x="10011575" y="2854438"/>
                  <a:pt x="9945487" y="3082507"/>
                </a:cubicBezTo>
                <a:cubicBezTo>
                  <a:pt x="9842811" y="3091397"/>
                  <a:pt x="9572284" y="3032190"/>
                  <a:pt x="9334550" y="3082507"/>
                </a:cubicBezTo>
                <a:cubicBezTo>
                  <a:pt x="9103140" y="3080011"/>
                  <a:pt x="8948749" y="3125314"/>
                  <a:pt x="8723612" y="3082507"/>
                </a:cubicBezTo>
                <a:cubicBezTo>
                  <a:pt x="8502304" y="3063437"/>
                  <a:pt x="8365662" y="3060657"/>
                  <a:pt x="8112675" y="3082507"/>
                </a:cubicBezTo>
                <a:cubicBezTo>
                  <a:pt x="7905400" y="3103342"/>
                  <a:pt x="7678743" y="3065690"/>
                  <a:pt x="7501739" y="3082507"/>
                </a:cubicBezTo>
                <a:cubicBezTo>
                  <a:pt x="7325982" y="3101928"/>
                  <a:pt x="7233551" y="3076168"/>
                  <a:pt x="7089711" y="3082507"/>
                </a:cubicBezTo>
                <a:cubicBezTo>
                  <a:pt x="6895542" y="3103960"/>
                  <a:pt x="6430120" y="3060828"/>
                  <a:pt x="6279864" y="3082507"/>
                </a:cubicBezTo>
                <a:cubicBezTo>
                  <a:pt x="6136372" y="3007043"/>
                  <a:pt x="5796311" y="3016152"/>
                  <a:pt x="5370562" y="3082507"/>
                </a:cubicBezTo>
                <a:cubicBezTo>
                  <a:pt x="4971245" y="3106995"/>
                  <a:pt x="4835759" y="3065751"/>
                  <a:pt x="4660171" y="3082507"/>
                </a:cubicBezTo>
                <a:cubicBezTo>
                  <a:pt x="4484826" y="3120014"/>
                  <a:pt x="4383338" y="3077063"/>
                  <a:pt x="4148689" y="3082507"/>
                </a:cubicBezTo>
                <a:cubicBezTo>
                  <a:pt x="3971514" y="3013055"/>
                  <a:pt x="3595878" y="3085154"/>
                  <a:pt x="3338842" y="3082507"/>
                </a:cubicBezTo>
                <a:cubicBezTo>
                  <a:pt x="3078314" y="3080562"/>
                  <a:pt x="2925272" y="3085809"/>
                  <a:pt x="2727904" y="3082507"/>
                </a:cubicBezTo>
                <a:cubicBezTo>
                  <a:pt x="2611243" y="3095518"/>
                  <a:pt x="2244104" y="3080018"/>
                  <a:pt x="2116967" y="3082507"/>
                </a:cubicBezTo>
                <a:cubicBezTo>
                  <a:pt x="1845952" y="3081778"/>
                  <a:pt x="1685520" y="3130064"/>
                  <a:pt x="1307121" y="3082507"/>
                </a:cubicBezTo>
                <a:cubicBezTo>
                  <a:pt x="914082" y="3080735"/>
                  <a:pt x="208902" y="3049657"/>
                  <a:pt x="0" y="3082507"/>
                </a:cubicBezTo>
                <a:cubicBezTo>
                  <a:pt x="10626" y="2938065"/>
                  <a:pt x="-48767" y="2882358"/>
                  <a:pt x="0" y="2703798"/>
                </a:cubicBezTo>
                <a:cubicBezTo>
                  <a:pt x="45690" y="2582176"/>
                  <a:pt x="32940" y="2409959"/>
                  <a:pt x="0" y="2325090"/>
                </a:cubicBezTo>
                <a:cubicBezTo>
                  <a:pt x="-32799" y="2208793"/>
                  <a:pt x="18487" y="1985327"/>
                  <a:pt x="0" y="1884732"/>
                </a:cubicBezTo>
                <a:cubicBezTo>
                  <a:pt x="-7865" y="1799365"/>
                  <a:pt x="-34139" y="1603964"/>
                  <a:pt x="0" y="1536849"/>
                </a:cubicBezTo>
                <a:cubicBezTo>
                  <a:pt x="7982" y="1453671"/>
                  <a:pt x="-49576" y="1358500"/>
                  <a:pt x="0" y="1188966"/>
                </a:cubicBezTo>
                <a:cubicBezTo>
                  <a:pt x="4141" y="1018312"/>
                  <a:pt x="5861" y="831676"/>
                  <a:pt x="0" y="748609"/>
                </a:cubicBezTo>
                <a:cubicBezTo>
                  <a:pt x="90436" y="601129"/>
                  <a:pt x="16213" y="303591"/>
                  <a:pt x="0" y="0"/>
                </a:cubicBezTo>
                <a:close/>
              </a:path>
              <a:path w="9945487" h="3082507" fill="none" stroke="0" extrusionOk="0">
                <a:moveTo>
                  <a:pt x="0" y="0"/>
                </a:moveTo>
                <a:cubicBezTo>
                  <a:pt x="237492" y="8464"/>
                  <a:pt x="330683" y="-13499"/>
                  <a:pt x="524606" y="0"/>
                </a:cubicBezTo>
                <a:cubicBezTo>
                  <a:pt x="679203" y="-10205"/>
                  <a:pt x="794012" y="-7729"/>
                  <a:pt x="957052" y="0"/>
                </a:cubicBezTo>
                <a:cubicBezTo>
                  <a:pt x="1103402" y="-30169"/>
                  <a:pt x="1382908" y="-15384"/>
                  <a:pt x="1573820" y="0"/>
                </a:cubicBezTo>
                <a:cubicBezTo>
                  <a:pt x="1788876" y="20470"/>
                  <a:pt x="1818044" y="-3579"/>
                  <a:pt x="2006266" y="0"/>
                </a:cubicBezTo>
                <a:cubicBezTo>
                  <a:pt x="2133161" y="55240"/>
                  <a:pt x="2500553" y="88705"/>
                  <a:pt x="2899515" y="0"/>
                </a:cubicBezTo>
                <a:cubicBezTo>
                  <a:pt x="3222613" y="-20663"/>
                  <a:pt x="3256638" y="-23771"/>
                  <a:pt x="3424121" y="0"/>
                </a:cubicBezTo>
                <a:cubicBezTo>
                  <a:pt x="3555134" y="41444"/>
                  <a:pt x="3977355" y="-33268"/>
                  <a:pt x="4225211" y="0"/>
                </a:cubicBezTo>
                <a:cubicBezTo>
                  <a:pt x="4489335" y="19591"/>
                  <a:pt x="4657196" y="5990"/>
                  <a:pt x="4934138" y="0"/>
                </a:cubicBezTo>
                <a:cubicBezTo>
                  <a:pt x="5168069" y="40515"/>
                  <a:pt x="5269728" y="33324"/>
                  <a:pt x="5550906" y="0"/>
                </a:cubicBezTo>
                <a:cubicBezTo>
                  <a:pt x="5828531" y="-18342"/>
                  <a:pt x="5873401" y="-21061"/>
                  <a:pt x="6075512" y="0"/>
                </a:cubicBezTo>
                <a:cubicBezTo>
                  <a:pt x="6285906" y="5919"/>
                  <a:pt x="6471029" y="63"/>
                  <a:pt x="6784440" y="0"/>
                </a:cubicBezTo>
                <a:cubicBezTo>
                  <a:pt x="7134064" y="17467"/>
                  <a:pt x="7187121" y="32211"/>
                  <a:pt x="7585529" y="0"/>
                </a:cubicBezTo>
                <a:cubicBezTo>
                  <a:pt x="7954956" y="-39758"/>
                  <a:pt x="8103533" y="-30344"/>
                  <a:pt x="8478779" y="0"/>
                </a:cubicBezTo>
                <a:cubicBezTo>
                  <a:pt x="8806240" y="7644"/>
                  <a:pt x="8871556" y="-19547"/>
                  <a:pt x="9216064" y="0"/>
                </a:cubicBezTo>
                <a:cubicBezTo>
                  <a:pt x="9598326" y="12524"/>
                  <a:pt x="9999283" y="302895"/>
                  <a:pt x="9945487" y="513761"/>
                </a:cubicBezTo>
                <a:cubicBezTo>
                  <a:pt x="9920632" y="594174"/>
                  <a:pt x="9924955" y="728589"/>
                  <a:pt x="9945487" y="916198"/>
                </a:cubicBezTo>
                <a:cubicBezTo>
                  <a:pt x="9963905" y="1108236"/>
                  <a:pt x="9965390" y="1117194"/>
                  <a:pt x="9945487" y="1267259"/>
                </a:cubicBezTo>
                <a:cubicBezTo>
                  <a:pt x="9953517" y="1406744"/>
                  <a:pt x="9924034" y="1555217"/>
                  <a:pt x="9945487" y="1695384"/>
                </a:cubicBezTo>
                <a:cubicBezTo>
                  <a:pt x="9940122" y="1872642"/>
                  <a:pt x="9991281" y="2037853"/>
                  <a:pt x="9945487" y="2149195"/>
                </a:cubicBezTo>
                <a:cubicBezTo>
                  <a:pt x="9922989" y="2320951"/>
                  <a:pt x="9937474" y="2454624"/>
                  <a:pt x="9945487" y="2577320"/>
                </a:cubicBezTo>
                <a:cubicBezTo>
                  <a:pt x="9914081" y="2711036"/>
                  <a:pt x="9962058" y="2848017"/>
                  <a:pt x="9945487" y="3082507"/>
                </a:cubicBezTo>
                <a:cubicBezTo>
                  <a:pt x="9815399" y="3116061"/>
                  <a:pt x="9554629" y="3031207"/>
                  <a:pt x="9334550" y="3082507"/>
                </a:cubicBezTo>
                <a:cubicBezTo>
                  <a:pt x="9107959" y="3084355"/>
                  <a:pt x="8949400" y="3118300"/>
                  <a:pt x="8723612" y="3082507"/>
                </a:cubicBezTo>
                <a:cubicBezTo>
                  <a:pt x="8491266" y="3070709"/>
                  <a:pt x="8335520" y="3056859"/>
                  <a:pt x="8112675" y="3082507"/>
                </a:cubicBezTo>
                <a:cubicBezTo>
                  <a:pt x="7902278" y="3090436"/>
                  <a:pt x="7684411" y="3110241"/>
                  <a:pt x="7501739" y="3082507"/>
                </a:cubicBezTo>
                <a:cubicBezTo>
                  <a:pt x="7320427" y="3095994"/>
                  <a:pt x="7258039" y="3077672"/>
                  <a:pt x="7089711" y="3082507"/>
                </a:cubicBezTo>
                <a:cubicBezTo>
                  <a:pt x="6912571" y="3099391"/>
                  <a:pt x="6445261" y="3126818"/>
                  <a:pt x="6279864" y="3082507"/>
                </a:cubicBezTo>
                <a:cubicBezTo>
                  <a:pt x="6124937" y="3082912"/>
                  <a:pt x="5841491" y="3020007"/>
                  <a:pt x="5370562" y="3082507"/>
                </a:cubicBezTo>
                <a:cubicBezTo>
                  <a:pt x="4960329" y="3111149"/>
                  <a:pt x="4838114" y="3057713"/>
                  <a:pt x="4660171" y="3082507"/>
                </a:cubicBezTo>
                <a:cubicBezTo>
                  <a:pt x="4491645" y="3069827"/>
                  <a:pt x="4379109" y="3087292"/>
                  <a:pt x="4148689" y="3082507"/>
                </a:cubicBezTo>
                <a:cubicBezTo>
                  <a:pt x="3945846" y="3100370"/>
                  <a:pt x="3606314" y="3059883"/>
                  <a:pt x="3338842" y="3082507"/>
                </a:cubicBezTo>
                <a:cubicBezTo>
                  <a:pt x="3089868" y="3101956"/>
                  <a:pt x="2911107" y="3034960"/>
                  <a:pt x="2727904" y="3082507"/>
                </a:cubicBezTo>
                <a:cubicBezTo>
                  <a:pt x="2447323" y="3104642"/>
                  <a:pt x="2277498" y="3068720"/>
                  <a:pt x="2116967" y="3082507"/>
                </a:cubicBezTo>
                <a:cubicBezTo>
                  <a:pt x="1826859" y="3065167"/>
                  <a:pt x="1719467" y="3099295"/>
                  <a:pt x="1307121" y="3082507"/>
                </a:cubicBezTo>
                <a:cubicBezTo>
                  <a:pt x="901221" y="3165169"/>
                  <a:pt x="317346" y="3184602"/>
                  <a:pt x="0" y="3082507"/>
                </a:cubicBezTo>
                <a:cubicBezTo>
                  <a:pt x="2790" y="2962760"/>
                  <a:pt x="-22556" y="2856003"/>
                  <a:pt x="0" y="2703798"/>
                </a:cubicBezTo>
                <a:cubicBezTo>
                  <a:pt x="12120" y="2575755"/>
                  <a:pt x="28585" y="2418506"/>
                  <a:pt x="0" y="2325090"/>
                </a:cubicBezTo>
                <a:cubicBezTo>
                  <a:pt x="-39562" y="2235474"/>
                  <a:pt x="863" y="1981820"/>
                  <a:pt x="0" y="1884732"/>
                </a:cubicBezTo>
                <a:cubicBezTo>
                  <a:pt x="1594" y="1792830"/>
                  <a:pt x="-945" y="1629775"/>
                  <a:pt x="0" y="1536849"/>
                </a:cubicBezTo>
                <a:cubicBezTo>
                  <a:pt x="6629" y="1443850"/>
                  <a:pt x="-9689" y="1337523"/>
                  <a:pt x="0" y="1188966"/>
                </a:cubicBezTo>
                <a:cubicBezTo>
                  <a:pt x="17297" y="1009400"/>
                  <a:pt x="1095" y="840111"/>
                  <a:pt x="0" y="748609"/>
                </a:cubicBezTo>
                <a:cubicBezTo>
                  <a:pt x="-16208" y="627315"/>
                  <a:pt x="32436" y="300663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9945487"/>
                      <a:gd name="connsiteY0" fmla="*/ 0 h 3082507"/>
                      <a:gd name="connsiteX1" fmla="*/ 524606 w 9945487"/>
                      <a:gd name="connsiteY1" fmla="*/ 0 h 3082507"/>
                      <a:gd name="connsiteX2" fmla="*/ 957052 w 9945487"/>
                      <a:gd name="connsiteY2" fmla="*/ 0 h 3082507"/>
                      <a:gd name="connsiteX3" fmla="*/ 1573820 w 9945487"/>
                      <a:gd name="connsiteY3" fmla="*/ 0 h 3082507"/>
                      <a:gd name="connsiteX4" fmla="*/ 2006266 w 9945487"/>
                      <a:gd name="connsiteY4" fmla="*/ 0 h 3082507"/>
                      <a:gd name="connsiteX5" fmla="*/ 2899515 w 9945487"/>
                      <a:gd name="connsiteY5" fmla="*/ 0 h 3082507"/>
                      <a:gd name="connsiteX6" fmla="*/ 3424121 w 9945487"/>
                      <a:gd name="connsiteY6" fmla="*/ 0 h 3082507"/>
                      <a:gd name="connsiteX7" fmla="*/ 4225211 w 9945487"/>
                      <a:gd name="connsiteY7" fmla="*/ 0 h 3082507"/>
                      <a:gd name="connsiteX8" fmla="*/ 4934138 w 9945487"/>
                      <a:gd name="connsiteY8" fmla="*/ 0 h 3082507"/>
                      <a:gd name="connsiteX9" fmla="*/ 5550906 w 9945487"/>
                      <a:gd name="connsiteY9" fmla="*/ 0 h 3082507"/>
                      <a:gd name="connsiteX10" fmla="*/ 6075512 w 9945487"/>
                      <a:gd name="connsiteY10" fmla="*/ 0 h 3082507"/>
                      <a:gd name="connsiteX11" fmla="*/ 6784440 w 9945487"/>
                      <a:gd name="connsiteY11" fmla="*/ 0 h 3082507"/>
                      <a:gd name="connsiteX12" fmla="*/ 7585529 w 9945487"/>
                      <a:gd name="connsiteY12" fmla="*/ 0 h 3082507"/>
                      <a:gd name="connsiteX13" fmla="*/ 8478779 w 9945487"/>
                      <a:gd name="connsiteY13" fmla="*/ 0 h 3082507"/>
                      <a:gd name="connsiteX14" fmla="*/ 9216064 w 9945487"/>
                      <a:gd name="connsiteY14" fmla="*/ 0 h 3082507"/>
                      <a:gd name="connsiteX15" fmla="*/ 9945487 w 9945487"/>
                      <a:gd name="connsiteY15" fmla="*/ 513761 h 3082507"/>
                      <a:gd name="connsiteX16" fmla="*/ 9945487 w 9945487"/>
                      <a:gd name="connsiteY16" fmla="*/ 916198 h 3082507"/>
                      <a:gd name="connsiteX17" fmla="*/ 9945487 w 9945487"/>
                      <a:gd name="connsiteY17" fmla="*/ 1267259 h 3082507"/>
                      <a:gd name="connsiteX18" fmla="*/ 9945487 w 9945487"/>
                      <a:gd name="connsiteY18" fmla="*/ 1695384 h 3082507"/>
                      <a:gd name="connsiteX19" fmla="*/ 9945487 w 9945487"/>
                      <a:gd name="connsiteY19" fmla="*/ 2149195 h 3082507"/>
                      <a:gd name="connsiteX20" fmla="*/ 9945487 w 9945487"/>
                      <a:gd name="connsiteY20" fmla="*/ 2577320 h 3082507"/>
                      <a:gd name="connsiteX21" fmla="*/ 9945487 w 9945487"/>
                      <a:gd name="connsiteY21" fmla="*/ 3082507 h 3082507"/>
                      <a:gd name="connsiteX22" fmla="*/ 9334550 w 9945487"/>
                      <a:gd name="connsiteY22" fmla="*/ 3082507 h 3082507"/>
                      <a:gd name="connsiteX23" fmla="*/ 8723612 w 9945487"/>
                      <a:gd name="connsiteY23" fmla="*/ 3082507 h 3082507"/>
                      <a:gd name="connsiteX24" fmla="*/ 8112675 w 9945487"/>
                      <a:gd name="connsiteY24" fmla="*/ 3082507 h 3082507"/>
                      <a:gd name="connsiteX25" fmla="*/ 7501739 w 9945487"/>
                      <a:gd name="connsiteY25" fmla="*/ 3082507 h 3082507"/>
                      <a:gd name="connsiteX26" fmla="*/ 7089711 w 9945487"/>
                      <a:gd name="connsiteY26" fmla="*/ 3082507 h 3082507"/>
                      <a:gd name="connsiteX27" fmla="*/ 6279864 w 9945487"/>
                      <a:gd name="connsiteY27" fmla="*/ 3082507 h 3082507"/>
                      <a:gd name="connsiteX28" fmla="*/ 5370562 w 9945487"/>
                      <a:gd name="connsiteY28" fmla="*/ 3082507 h 3082507"/>
                      <a:gd name="connsiteX29" fmla="*/ 4660171 w 9945487"/>
                      <a:gd name="connsiteY29" fmla="*/ 3082507 h 3082507"/>
                      <a:gd name="connsiteX30" fmla="*/ 4148689 w 9945487"/>
                      <a:gd name="connsiteY30" fmla="*/ 3082507 h 3082507"/>
                      <a:gd name="connsiteX31" fmla="*/ 3338842 w 9945487"/>
                      <a:gd name="connsiteY31" fmla="*/ 3082507 h 3082507"/>
                      <a:gd name="connsiteX32" fmla="*/ 2727904 w 9945487"/>
                      <a:gd name="connsiteY32" fmla="*/ 3082507 h 3082507"/>
                      <a:gd name="connsiteX33" fmla="*/ 2116967 w 9945487"/>
                      <a:gd name="connsiteY33" fmla="*/ 3082507 h 3082507"/>
                      <a:gd name="connsiteX34" fmla="*/ 1307121 w 9945487"/>
                      <a:gd name="connsiteY34" fmla="*/ 3082507 h 3082507"/>
                      <a:gd name="connsiteX35" fmla="*/ 0 w 9945487"/>
                      <a:gd name="connsiteY35" fmla="*/ 3082507 h 3082507"/>
                      <a:gd name="connsiteX36" fmla="*/ 0 w 9945487"/>
                      <a:gd name="connsiteY36" fmla="*/ 2703798 h 3082507"/>
                      <a:gd name="connsiteX37" fmla="*/ 0 w 9945487"/>
                      <a:gd name="connsiteY37" fmla="*/ 2325090 h 3082507"/>
                      <a:gd name="connsiteX38" fmla="*/ 0 w 9945487"/>
                      <a:gd name="connsiteY38" fmla="*/ 1884732 h 3082507"/>
                      <a:gd name="connsiteX39" fmla="*/ 0 w 9945487"/>
                      <a:gd name="connsiteY39" fmla="*/ 1536849 h 3082507"/>
                      <a:gd name="connsiteX40" fmla="*/ 0 w 9945487"/>
                      <a:gd name="connsiteY40" fmla="*/ 1188966 h 3082507"/>
                      <a:gd name="connsiteX41" fmla="*/ 0 w 9945487"/>
                      <a:gd name="connsiteY41" fmla="*/ 748609 h 3082507"/>
                      <a:gd name="connsiteX42" fmla="*/ 0 w 9945487"/>
                      <a:gd name="connsiteY42" fmla="*/ 0 h 3082507"/>
                      <a:gd name="connsiteX0" fmla="*/ 0 w 9945487"/>
                      <a:gd name="connsiteY0" fmla="*/ 0 h 3082507"/>
                      <a:gd name="connsiteX1" fmla="*/ 801089 w 9945487"/>
                      <a:gd name="connsiteY1" fmla="*/ 0 h 3082507"/>
                      <a:gd name="connsiteX2" fmla="*/ 1602177 w 9945487"/>
                      <a:gd name="connsiteY2" fmla="*/ 0 h 3082507"/>
                      <a:gd name="connsiteX3" fmla="*/ 2034623 w 9945487"/>
                      <a:gd name="connsiteY3" fmla="*/ 0 h 3082507"/>
                      <a:gd name="connsiteX4" fmla="*/ 2927872 w 9945487"/>
                      <a:gd name="connsiteY4" fmla="*/ 0 h 3082507"/>
                      <a:gd name="connsiteX5" fmla="*/ 3452479 w 9945487"/>
                      <a:gd name="connsiteY5" fmla="*/ 0 h 3082507"/>
                      <a:gd name="connsiteX6" fmla="*/ 3884925 w 9945487"/>
                      <a:gd name="connsiteY6" fmla="*/ 0 h 3082507"/>
                      <a:gd name="connsiteX7" fmla="*/ 4317371 w 9945487"/>
                      <a:gd name="connsiteY7" fmla="*/ 0 h 3082507"/>
                      <a:gd name="connsiteX8" fmla="*/ 4934138 w 9945487"/>
                      <a:gd name="connsiteY8" fmla="*/ 0 h 3082507"/>
                      <a:gd name="connsiteX9" fmla="*/ 5643066 w 9945487"/>
                      <a:gd name="connsiteY9" fmla="*/ 0 h 3082507"/>
                      <a:gd name="connsiteX10" fmla="*/ 6536316 w 9945487"/>
                      <a:gd name="connsiteY10" fmla="*/ 0 h 3082507"/>
                      <a:gd name="connsiteX11" fmla="*/ 7429565 w 9945487"/>
                      <a:gd name="connsiteY11" fmla="*/ 0 h 3082507"/>
                      <a:gd name="connsiteX12" fmla="*/ 8138493 w 9945487"/>
                      <a:gd name="connsiteY12" fmla="*/ 0 h 3082507"/>
                      <a:gd name="connsiteX13" fmla="*/ 9216064 w 9945487"/>
                      <a:gd name="connsiteY13" fmla="*/ 0 h 3082507"/>
                      <a:gd name="connsiteX14" fmla="*/ 9945487 w 9945487"/>
                      <a:gd name="connsiteY14" fmla="*/ 513761 h 3082507"/>
                      <a:gd name="connsiteX15" fmla="*/ 9945487 w 9945487"/>
                      <a:gd name="connsiteY15" fmla="*/ 941885 h 3082507"/>
                      <a:gd name="connsiteX16" fmla="*/ 9945487 w 9945487"/>
                      <a:gd name="connsiteY16" fmla="*/ 1292947 h 3082507"/>
                      <a:gd name="connsiteX17" fmla="*/ 9945487 w 9945487"/>
                      <a:gd name="connsiteY17" fmla="*/ 1669697 h 3082507"/>
                      <a:gd name="connsiteX18" fmla="*/ 9945487 w 9945487"/>
                      <a:gd name="connsiteY18" fmla="*/ 2046446 h 3082507"/>
                      <a:gd name="connsiteX19" fmla="*/ 9945487 w 9945487"/>
                      <a:gd name="connsiteY19" fmla="*/ 2423195 h 3082507"/>
                      <a:gd name="connsiteX20" fmla="*/ 9945487 w 9945487"/>
                      <a:gd name="connsiteY20" fmla="*/ 3082507 h 3082507"/>
                      <a:gd name="connsiteX21" fmla="*/ 9533459 w 9945487"/>
                      <a:gd name="connsiteY21" fmla="*/ 3082507 h 3082507"/>
                      <a:gd name="connsiteX22" fmla="*/ 8922522 w 9945487"/>
                      <a:gd name="connsiteY22" fmla="*/ 3082507 h 3082507"/>
                      <a:gd name="connsiteX23" fmla="*/ 8112675 w 9945487"/>
                      <a:gd name="connsiteY23" fmla="*/ 3082507 h 3082507"/>
                      <a:gd name="connsiteX24" fmla="*/ 7302829 w 9945487"/>
                      <a:gd name="connsiteY24" fmla="*/ 3082507 h 3082507"/>
                      <a:gd name="connsiteX25" fmla="*/ 6890801 w 9945487"/>
                      <a:gd name="connsiteY25" fmla="*/ 3082507 h 3082507"/>
                      <a:gd name="connsiteX26" fmla="*/ 5981500 w 9945487"/>
                      <a:gd name="connsiteY26" fmla="*/ 3082507 h 3082507"/>
                      <a:gd name="connsiteX27" fmla="*/ 5470018 w 9945487"/>
                      <a:gd name="connsiteY27" fmla="*/ 3082507 h 3082507"/>
                      <a:gd name="connsiteX28" fmla="*/ 4660171 w 9945487"/>
                      <a:gd name="connsiteY28" fmla="*/ 3082507 h 3082507"/>
                      <a:gd name="connsiteX29" fmla="*/ 4148689 w 9945487"/>
                      <a:gd name="connsiteY29" fmla="*/ 3082507 h 3082507"/>
                      <a:gd name="connsiteX30" fmla="*/ 3239386 w 9945487"/>
                      <a:gd name="connsiteY30" fmla="*/ 3082507 h 3082507"/>
                      <a:gd name="connsiteX31" fmla="*/ 2429540 w 9945487"/>
                      <a:gd name="connsiteY31" fmla="*/ 3082507 h 3082507"/>
                      <a:gd name="connsiteX32" fmla="*/ 1719148 w 9945487"/>
                      <a:gd name="connsiteY32" fmla="*/ 3082507 h 3082507"/>
                      <a:gd name="connsiteX33" fmla="*/ 1307121 w 9945487"/>
                      <a:gd name="connsiteY33" fmla="*/ 3082507 h 3082507"/>
                      <a:gd name="connsiteX34" fmla="*/ 0 w 9945487"/>
                      <a:gd name="connsiteY34" fmla="*/ 3082507 h 3082507"/>
                      <a:gd name="connsiteX35" fmla="*/ 0 w 9945487"/>
                      <a:gd name="connsiteY35" fmla="*/ 2611324 h 3082507"/>
                      <a:gd name="connsiteX36" fmla="*/ 0 w 9945487"/>
                      <a:gd name="connsiteY36" fmla="*/ 2170965 h 3082507"/>
                      <a:gd name="connsiteX37" fmla="*/ 0 w 9945487"/>
                      <a:gd name="connsiteY37" fmla="*/ 1699782 h 3082507"/>
                      <a:gd name="connsiteX38" fmla="*/ 0 w 9945487"/>
                      <a:gd name="connsiteY38" fmla="*/ 1351899 h 3082507"/>
                      <a:gd name="connsiteX39" fmla="*/ 0 w 9945487"/>
                      <a:gd name="connsiteY39" fmla="*/ 849891 h 3082507"/>
                      <a:gd name="connsiteX40" fmla="*/ 0 w 9945487"/>
                      <a:gd name="connsiteY40" fmla="*/ 502008 h 3082507"/>
                      <a:gd name="connsiteX41" fmla="*/ 0 w 9945487"/>
                      <a:gd name="connsiteY41" fmla="*/ 0 h 3082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9945487" h="3082507" fill="none" extrusionOk="0">
                        <a:moveTo>
                          <a:pt x="0" y="0"/>
                        </a:moveTo>
                        <a:cubicBezTo>
                          <a:pt x="240037" y="6801"/>
                          <a:pt x="341206" y="88"/>
                          <a:pt x="524606" y="0"/>
                        </a:cubicBezTo>
                        <a:cubicBezTo>
                          <a:pt x="698772" y="-3680"/>
                          <a:pt x="798778" y="-10963"/>
                          <a:pt x="957052" y="0"/>
                        </a:cubicBezTo>
                        <a:cubicBezTo>
                          <a:pt x="1096028" y="-15182"/>
                          <a:pt x="1392530" y="-19087"/>
                          <a:pt x="1573820" y="0"/>
                        </a:cubicBezTo>
                        <a:cubicBezTo>
                          <a:pt x="1786647" y="21227"/>
                          <a:pt x="1809732" y="-3633"/>
                          <a:pt x="2006266" y="0"/>
                        </a:cubicBezTo>
                        <a:cubicBezTo>
                          <a:pt x="2165487" y="36707"/>
                          <a:pt x="2564112" y="64211"/>
                          <a:pt x="2899515" y="0"/>
                        </a:cubicBezTo>
                        <a:cubicBezTo>
                          <a:pt x="3221962" y="-19610"/>
                          <a:pt x="3262189" y="-19044"/>
                          <a:pt x="3424121" y="0"/>
                        </a:cubicBezTo>
                        <a:cubicBezTo>
                          <a:pt x="3598950" y="53955"/>
                          <a:pt x="3933457" y="-48949"/>
                          <a:pt x="4225211" y="0"/>
                        </a:cubicBezTo>
                        <a:cubicBezTo>
                          <a:pt x="4487845" y="33200"/>
                          <a:pt x="4664023" y="-19258"/>
                          <a:pt x="4934138" y="0"/>
                        </a:cubicBezTo>
                        <a:cubicBezTo>
                          <a:pt x="5178984" y="30330"/>
                          <a:pt x="5283481" y="11923"/>
                          <a:pt x="5550906" y="0"/>
                        </a:cubicBezTo>
                        <a:cubicBezTo>
                          <a:pt x="5819026" y="-8361"/>
                          <a:pt x="5874278" y="-13577"/>
                          <a:pt x="6075512" y="0"/>
                        </a:cubicBezTo>
                        <a:cubicBezTo>
                          <a:pt x="6275143" y="255"/>
                          <a:pt x="6445883" y="11158"/>
                          <a:pt x="6784440" y="0"/>
                        </a:cubicBezTo>
                        <a:cubicBezTo>
                          <a:pt x="7134338" y="14248"/>
                          <a:pt x="7183033" y="28847"/>
                          <a:pt x="7585529" y="0"/>
                        </a:cubicBezTo>
                        <a:cubicBezTo>
                          <a:pt x="7957876" y="-25977"/>
                          <a:pt x="8134546" y="-13736"/>
                          <a:pt x="8478779" y="0"/>
                        </a:cubicBezTo>
                        <a:cubicBezTo>
                          <a:pt x="8818277" y="5078"/>
                          <a:pt x="8876684" y="-11606"/>
                          <a:pt x="9216064" y="0"/>
                        </a:cubicBezTo>
                        <a:cubicBezTo>
                          <a:pt x="9611906" y="37224"/>
                          <a:pt x="9993160" y="296756"/>
                          <a:pt x="9945487" y="513761"/>
                        </a:cubicBezTo>
                        <a:cubicBezTo>
                          <a:pt x="9930665" y="599558"/>
                          <a:pt x="9928943" y="715864"/>
                          <a:pt x="9945487" y="916198"/>
                        </a:cubicBezTo>
                        <a:cubicBezTo>
                          <a:pt x="9963477" y="1108108"/>
                          <a:pt x="9967660" y="1118540"/>
                          <a:pt x="9945487" y="1267259"/>
                        </a:cubicBezTo>
                        <a:cubicBezTo>
                          <a:pt x="9944078" y="1409093"/>
                          <a:pt x="9930329" y="1538713"/>
                          <a:pt x="9945487" y="1695384"/>
                        </a:cubicBezTo>
                        <a:cubicBezTo>
                          <a:pt x="9945484" y="1854875"/>
                          <a:pt x="9992105" y="2008130"/>
                          <a:pt x="9945487" y="2149195"/>
                        </a:cubicBezTo>
                        <a:cubicBezTo>
                          <a:pt x="9919186" y="2297722"/>
                          <a:pt x="9932868" y="2455740"/>
                          <a:pt x="9945487" y="2577320"/>
                        </a:cubicBezTo>
                        <a:cubicBezTo>
                          <a:pt x="9931641" y="2704337"/>
                          <a:pt x="9952934" y="2851207"/>
                          <a:pt x="9945487" y="3082507"/>
                        </a:cubicBezTo>
                        <a:cubicBezTo>
                          <a:pt x="9832688" y="3082571"/>
                          <a:pt x="9538822" y="3062041"/>
                          <a:pt x="9334550" y="3082507"/>
                        </a:cubicBezTo>
                        <a:cubicBezTo>
                          <a:pt x="9133746" y="3099789"/>
                          <a:pt x="8960889" y="3098218"/>
                          <a:pt x="8723612" y="3082507"/>
                        </a:cubicBezTo>
                        <a:cubicBezTo>
                          <a:pt x="8476833" y="3074143"/>
                          <a:pt x="8321771" y="3064306"/>
                          <a:pt x="8112675" y="3082507"/>
                        </a:cubicBezTo>
                        <a:cubicBezTo>
                          <a:pt x="7885703" y="3086502"/>
                          <a:pt x="7657163" y="3098517"/>
                          <a:pt x="7501739" y="3082507"/>
                        </a:cubicBezTo>
                        <a:cubicBezTo>
                          <a:pt x="7316207" y="3088932"/>
                          <a:pt x="7261198" y="3079010"/>
                          <a:pt x="7089711" y="3082507"/>
                        </a:cubicBezTo>
                        <a:cubicBezTo>
                          <a:pt x="6933237" y="3091430"/>
                          <a:pt x="6458398" y="3127912"/>
                          <a:pt x="6279864" y="3082507"/>
                        </a:cubicBezTo>
                        <a:cubicBezTo>
                          <a:pt x="6113735" y="3100828"/>
                          <a:pt x="5836667" y="3052575"/>
                          <a:pt x="5370562" y="3082507"/>
                        </a:cubicBezTo>
                        <a:cubicBezTo>
                          <a:pt x="4954649" y="3105186"/>
                          <a:pt x="4825226" y="3055789"/>
                          <a:pt x="4660171" y="3082507"/>
                        </a:cubicBezTo>
                        <a:cubicBezTo>
                          <a:pt x="4489102" y="3083906"/>
                          <a:pt x="4357285" y="3091788"/>
                          <a:pt x="4148689" y="3082507"/>
                        </a:cubicBezTo>
                        <a:cubicBezTo>
                          <a:pt x="3927892" y="3138079"/>
                          <a:pt x="3559316" y="3047963"/>
                          <a:pt x="3338842" y="3082507"/>
                        </a:cubicBezTo>
                        <a:cubicBezTo>
                          <a:pt x="3101960" y="3061476"/>
                          <a:pt x="2902303" y="3047122"/>
                          <a:pt x="2727904" y="3082507"/>
                        </a:cubicBezTo>
                        <a:cubicBezTo>
                          <a:pt x="2442815" y="3083842"/>
                          <a:pt x="2291600" y="3096375"/>
                          <a:pt x="2116967" y="3082507"/>
                        </a:cubicBezTo>
                        <a:cubicBezTo>
                          <a:pt x="1834352" y="3092217"/>
                          <a:pt x="1715075" y="3087099"/>
                          <a:pt x="1307121" y="3082507"/>
                        </a:cubicBezTo>
                        <a:cubicBezTo>
                          <a:pt x="895284" y="3117012"/>
                          <a:pt x="281576" y="3128681"/>
                          <a:pt x="0" y="3082507"/>
                        </a:cubicBezTo>
                        <a:cubicBezTo>
                          <a:pt x="1173" y="2970614"/>
                          <a:pt x="-16356" y="2855953"/>
                          <a:pt x="0" y="2703798"/>
                        </a:cubicBezTo>
                        <a:cubicBezTo>
                          <a:pt x="7277" y="2558533"/>
                          <a:pt x="23904" y="2424894"/>
                          <a:pt x="0" y="2325090"/>
                        </a:cubicBezTo>
                        <a:cubicBezTo>
                          <a:pt x="-36458" y="2228061"/>
                          <a:pt x="-11106" y="1978750"/>
                          <a:pt x="0" y="1884732"/>
                        </a:cubicBezTo>
                        <a:cubicBezTo>
                          <a:pt x="-1032" y="1795031"/>
                          <a:pt x="-6550" y="1627655"/>
                          <a:pt x="0" y="1536849"/>
                        </a:cubicBezTo>
                        <a:cubicBezTo>
                          <a:pt x="11429" y="1445467"/>
                          <a:pt x="-26430" y="1348833"/>
                          <a:pt x="0" y="1188966"/>
                        </a:cubicBezTo>
                        <a:cubicBezTo>
                          <a:pt x="2059" y="1012860"/>
                          <a:pt x="13263" y="837495"/>
                          <a:pt x="0" y="748609"/>
                        </a:cubicBezTo>
                        <a:cubicBezTo>
                          <a:pt x="-42048" y="645452"/>
                          <a:pt x="6011" y="308003"/>
                          <a:pt x="0" y="0"/>
                        </a:cubicBezTo>
                        <a:close/>
                      </a:path>
                      <a:path w="9945487" h="3082507" stroke="0" extrusionOk="0">
                        <a:moveTo>
                          <a:pt x="0" y="0"/>
                        </a:moveTo>
                        <a:cubicBezTo>
                          <a:pt x="216158" y="48611"/>
                          <a:pt x="627185" y="-31286"/>
                          <a:pt x="801089" y="0"/>
                        </a:cubicBezTo>
                        <a:cubicBezTo>
                          <a:pt x="965810" y="55703"/>
                          <a:pt x="1431218" y="-21543"/>
                          <a:pt x="1602177" y="0"/>
                        </a:cubicBezTo>
                        <a:cubicBezTo>
                          <a:pt x="1771287" y="18014"/>
                          <a:pt x="1827711" y="2799"/>
                          <a:pt x="2034623" y="0"/>
                        </a:cubicBezTo>
                        <a:cubicBezTo>
                          <a:pt x="2180053" y="36097"/>
                          <a:pt x="2518646" y="20299"/>
                          <a:pt x="2927872" y="0"/>
                        </a:cubicBezTo>
                        <a:cubicBezTo>
                          <a:pt x="3308166" y="-19807"/>
                          <a:pt x="3339916" y="4726"/>
                          <a:pt x="3452479" y="0"/>
                        </a:cubicBezTo>
                        <a:cubicBezTo>
                          <a:pt x="3549663" y="1459"/>
                          <a:pt x="3730294" y="-31845"/>
                          <a:pt x="3884925" y="0"/>
                        </a:cubicBezTo>
                        <a:cubicBezTo>
                          <a:pt x="4079164" y="16891"/>
                          <a:pt x="4229906" y="-8904"/>
                          <a:pt x="4317371" y="0"/>
                        </a:cubicBezTo>
                        <a:cubicBezTo>
                          <a:pt x="4449756" y="38068"/>
                          <a:pt x="4682938" y="-13365"/>
                          <a:pt x="4934138" y="0"/>
                        </a:cubicBezTo>
                        <a:cubicBezTo>
                          <a:pt x="5197979" y="35041"/>
                          <a:pt x="5319789" y="-3410"/>
                          <a:pt x="5643066" y="0"/>
                        </a:cubicBezTo>
                        <a:cubicBezTo>
                          <a:pt x="5992847" y="41654"/>
                          <a:pt x="6343983" y="3124"/>
                          <a:pt x="6536316" y="0"/>
                        </a:cubicBezTo>
                        <a:cubicBezTo>
                          <a:pt x="6731642" y="-25921"/>
                          <a:pt x="7019783" y="-28127"/>
                          <a:pt x="7429565" y="0"/>
                        </a:cubicBezTo>
                        <a:cubicBezTo>
                          <a:pt x="7813925" y="29361"/>
                          <a:pt x="7906894" y="4935"/>
                          <a:pt x="8138493" y="0"/>
                        </a:cubicBezTo>
                        <a:cubicBezTo>
                          <a:pt x="8425676" y="-23576"/>
                          <a:pt x="8911234" y="1457"/>
                          <a:pt x="9216064" y="0"/>
                        </a:cubicBezTo>
                        <a:cubicBezTo>
                          <a:pt x="9590454" y="-62391"/>
                          <a:pt x="9934796" y="285269"/>
                          <a:pt x="9945487" y="513761"/>
                        </a:cubicBezTo>
                        <a:cubicBezTo>
                          <a:pt x="9914973" y="579228"/>
                          <a:pt x="9938236" y="740494"/>
                          <a:pt x="9945487" y="941885"/>
                        </a:cubicBezTo>
                        <a:cubicBezTo>
                          <a:pt x="9969649" y="1146176"/>
                          <a:pt x="9910205" y="1192604"/>
                          <a:pt x="9945487" y="1292947"/>
                        </a:cubicBezTo>
                        <a:cubicBezTo>
                          <a:pt x="9986195" y="1393261"/>
                          <a:pt x="9957685" y="1522637"/>
                          <a:pt x="9945487" y="1669697"/>
                        </a:cubicBezTo>
                        <a:cubicBezTo>
                          <a:pt x="9927831" y="1817196"/>
                          <a:pt x="9925108" y="1943454"/>
                          <a:pt x="9945487" y="2046446"/>
                        </a:cubicBezTo>
                        <a:cubicBezTo>
                          <a:pt x="9947131" y="2130276"/>
                          <a:pt x="9949746" y="2237327"/>
                          <a:pt x="9945487" y="2423195"/>
                        </a:cubicBezTo>
                        <a:cubicBezTo>
                          <a:pt x="9919154" y="2610941"/>
                          <a:pt x="9938440" y="2848829"/>
                          <a:pt x="9945487" y="3082507"/>
                        </a:cubicBezTo>
                        <a:cubicBezTo>
                          <a:pt x="9845959" y="3111215"/>
                          <a:pt x="9660931" y="3104467"/>
                          <a:pt x="9533459" y="3082507"/>
                        </a:cubicBezTo>
                        <a:cubicBezTo>
                          <a:pt x="9387013" y="3044961"/>
                          <a:pt x="9059885" y="3086906"/>
                          <a:pt x="8922522" y="3082507"/>
                        </a:cubicBezTo>
                        <a:cubicBezTo>
                          <a:pt x="8781698" y="3096419"/>
                          <a:pt x="8285773" y="3087443"/>
                          <a:pt x="8112675" y="3082507"/>
                        </a:cubicBezTo>
                        <a:cubicBezTo>
                          <a:pt x="7895325" y="3099068"/>
                          <a:pt x="7562817" y="3096264"/>
                          <a:pt x="7302829" y="3082507"/>
                        </a:cubicBezTo>
                        <a:cubicBezTo>
                          <a:pt x="7045096" y="3086427"/>
                          <a:pt x="7009504" y="3071273"/>
                          <a:pt x="6890801" y="3082507"/>
                        </a:cubicBezTo>
                        <a:cubicBezTo>
                          <a:pt x="6738256" y="3083138"/>
                          <a:pt x="6224526" y="3071352"/>
                          <a:pt x="5981500" y="3082507"/>
                        </a:cubicBezTo>
                        <a:cubicBezTo>
                          <a:pt x="5725467" y="3075375"/>
                          <a:pt x="5616164" y="3085523"/>
                          <a:pt x="5470018" y="3082507"/>
                        </a:cubicBezTo>
                        <a:cubicBezTo>
                          <a:pt x="5316562" y="3093031"/>
                          <a:pt x="5015284" y="3032067"/>
                          <a:pt x="4660171" y="3082507"/>
                        </a:cubicBezTo>
                        <a:cubicBezTo>
                          <a:pt x="4297422" y="3085775"/>
                          <a:pt x="4320902" y="3091167"/>
                          <a:pt x="4148689" y="3082507"/>
                        </a:cubicBezTo>
                        <a:cubicBezTo>
                          <a:pt x="4001556" y="3060998"/>
                          <a:pt x="3661824" y="3045642"/>
                          <a:pt x="3239386" y="3082507"/>
                        </a:cubicBezTo>
                        <a:cubicBezTo>
                          <a:pt x="2793894" y="3090560"/>
                          <a:pt x="2752165" y="3097241"/>
                          <a:pt x="2429540" y="3082507"/>
                        </a:cubicBezTo>
                        <a:cubicBezTo>
                          <a:pt x="2132703" y="3049993"/>
                          <a:pt x="1923536" y="3142660"/>
                          <a:pt x="1719148" y="3082507"/>
                        </a:cubicBezTo>
                        <a:cubicBezTo>
                          <a:pt x="1511862" y="3052514"/>
                          <a:pt x="1433615" y="3080472"/>
                          <a:pt x="1307121" y="3082507"/>
                        </a:cubicBezTo>
                        <a:cubicBezTo>
                          <a:pt x="1241612" y="3136923"/>
                          <a:pt x="603159" y="3100090"/>
                          <a:pt x="0" y="3082507"/>
                        </a:cubicBezTo>
                        <a:cubicBezTo>
                          <a:pt x="-50201" y="2904597"/>
                          <a:pt x="13392" y="2779749"/>
                          <a:pt x="0" y="2611324"/>
                        </a:cubicBezTo>
                        <a:cubicBezTo>
                          <a:pt x="-3236" y="2489209"/>
                          <a:pt x="20940" y="2358003"/>
                          <a:pt x="0" y="2170965"/>
                        </a:cubicBezTo>
                        <a:cubicBezTo>
                          <a:pt x="-9271" y="2004347"/>
                          <a:pt x="-1097" y="1822523"/>
                          <a:pt x="0" y="1699782"/>
                        </a:cubicBezTo>
                        <a:cubicBezTo>
                          <a:pt x="3949" y="1565143"/>
                          <a:pt x="29753" y="1508849"/>
                          <a:pt x="0" y="1351899"/>
                        </a:cubicBezTo>
                        <a:cubicBezTo>
                          <a:pt x="-31795" y="1231296"/>
                          <a:pt x="-7442" y="1019080"/>
                          <a:pt x="0" y="849891"/>
                        </a:cubicBezTo>
                        <a:cubicBezTo>
                          <a:pt x="-14360" y="699363"/>
                          <a:pt x="19183" y="665204"/>
                          <a:pt x="0" y="502008"/>
                        </a:cubicBezTo>
                        <a:cubicBezTo>
                          <a:pt x="-28090" y="347935"/>
                          <a:pt x="27781" y="147549"/>
                          <a:pt x="0" y="0"/>
                        </a:cubicBezTo>
                        <a:close/>
                      </a:path>
                      <a:path w="9945487" h="3082507" fill="none" stroke="0" extrusionOk="0">
                        <a:moveTo>
                          <a:pt x="0" y="0"/>
                        </a:moveTo>
                        <a:cubicBezTo>
                          <a:pt x="214344" y="5931"/>
                          <a:pt x="347189" y="-3623"/>
                          <a:pt x="524606" y="0"/>
                        </a:cubicBezTo>
                        <a:cubicBezTo>
                          <a:pt x="686260" y="-11526"/>
                          <a:pt x="783478" y="17315"/>
                          <a:pt x="957052" y="0"/>
                        </a:cubicBezTo>
                        <a:cubicBezTo>
                          <a:pt x="1114872" y="-11416"/>
                          <a:pt x="1353397" y="-13255"/>
                          <a:pt x="1573820" y="0"/>
                        </a:cubicBezTo>
                        <a:cubicBezTo>
                          <a:pt x="1784575" y="17020"/>
                          <a:pt x="1816591" y="3681"/>
                          <a:pt x="2006266" y="0"/>
                        </a:cubicBezTo>
                        <a:cubicBezTo>
                          <a:pt x="2193165" y="2052"/>
                          <a:pt x="2569140" y="27707"/>
                          <a:pt x="2899515" y="0"/>
                        </a:cubicBezTo>
                        <a:cubicBezTo>
                          <a:pt x="3220565" y="-28370"/>
                          <a:pt x="3263515" y="-19958"/>
                          <a:pt x="3424121" y="0"/>
                        </a:cubicBezTo>
                        <a:cubicBezTo>
                          <a:pt x="3566728" y="13254"/>
                          <a:pt x="4021835" y="-3777"/>
                          <a:pt x="4225211" y="0"/>
                        </a:cubicBezTo>
                        <a:cubicBezTo>
                          <a:pt x="4482588" y="-3520"/>
                          <a:pt x="4690113" y="-16170"/>
                          <a:pt x="4934138" y="0"/>
                        </a:cubicBezTo>
                        <a:cubicBezTo>
                          <a:pt x="5167780" y="31707"/>
                          <a:pt x="5268074" y="33730"/>
                          <a:pt x="5550906" y="0"/>
                        </a:cubicBezTo>
                        <a:cubicBezTo>
                          <a:pt x="5822825" y="-15697"/>
                          <a:pt x="5876572" y="-27520"/>
                          <a:pt x="6075512" y="0"/>
                        </a:cubicBezTo>
                        <a:cubicBezTo>
                          <a:pt x="6297330" y="26926"/>
                          <a:pt x="6457026" y="-10368"/>
                          <a:pt x="6784440" y="0"/>
                        </a:cubicBezTo>
                        <a:cubicBezTo>
                          <a:pt x="7120124" y="10819"/>
                          <a:pt x="7205999" y="33192"/>
                          <a:pt x="7585529" y="0"/>
                        </a:cubicBezTo>
                        <a:cubicBezTo>
                          <a:pt x="7971250" y="-49503"/>
                          <a:pt x="8117141" y="-10555"/>
                          <a:pt x="8478779" y="0"/>
                        </a:cubicBezTo>
                        <a:cubicBezTo>
                          <a:pt x="8819176" y="2028"/>
                          <a:pt x="8862870" y="-24426"/>
                          <a:pt x="9216064" y="0"/>
                        </a:cubicBezTo>
                        <a:cubicBezTo>
                          <a:pt x="9600477" y="-14876"/>
                          <a:pt x="9966431" y="304729"/>
                          <a:pt x="9945487" y="513761"/>
                        </a:cubicBezTo>
                        <a:cubicBezTo>
                          <a:pt x="9911639" y="592104"/>
                          <a:pt x="9926577" y="732915"/>
                          <a:pt x="9945487" y="916198"/>
                        </a:cubicBezTo>
                        <a:cubicBezTo>
                          <a:pt x="9963518" y="1107614"/>
                          <a:pt x="9965447" y="1116611"/>
                          <a:pt x="9945487" y="1267259"/>
                        </a:cubicBezTo>
                        <a:cubicBezTo>
                          <a:pt x="9948379" y="1410122"/>
                          <a:pt x="9945004" y="1552098"/>
                          <a:pt x="9945487" y="1695384"/>
                        </a:cubicBezTo>
                        <a:cubicBezTo>
                          <a:pt x="9935810" y="1868673"/>
                          <a:pt x="9968106" y="2001300"/>
                          <a:pt x="9945487" y="2149195"/>
                        </a:cubicBezTo>
                        <a:cubicBezTo>
                          <a:pt x="9923133" y="2309089"/>
                          <a:pt x="9966984" y="2438989"/>
                          <a:pt x="9945487" y="2577320"/>
                        </a:cubicBezTo>
                        <a:cubicBezTo>
                          <a:pt x="9930019" y="2715850"/>
                          <a:pt x="9994499" y="2840781"/>
                          <a:pt x="9945487" y="3082507"/>
                        </a:cubicBezTo>
                        <a:cubicBezTo>
                          <a:pt x="9796234" y="3114225"/>
                          <a:pt x="9544733" y="3052725"/>
                          <a:pt x="9334550" y="3082507"/>
                        </a:cubicBezTo>
                        <a:cubicBezTo>
                          <a:pt x="9118965" y="3084421"/>
                          <a:pt x="8954832" y="3116509"/>
                          <a:pt x="8723612" y="3082507"/>
                        </a:cubicBezTo>
                        <a:cubicBezTo>
                          <a:pt x="8499640" y="3071911"/>
                          <a:pt x="8369411" y="3059712"/>
                          <a:pt x="8112675" y="3082507"/>
                        </a:cubicBezTo>
                        <a:cubicBezTo>
                          <a:pt x="7887930" y="3095814"/>
                          <a:pt x="7692180" y="3084131"/>
                          <a:pt x="7501739" y="3082507"/>
                        </a:cubicBezTo>
                        <a:cubicBezTo>
                          <a:pt x="7330123" y="3093422"/>
                          <a:pt x="7245467" y="3085801"/>
                          <a:pt x="7089711" y="3082507"/>
                        </a:cubicBezTo>
                        <a:cubicBezTo>
                          <a:pt x="6881252" y="3091578"/>
                          <a:pt x="6458156" y="3092913"/>
                          <a:pt x="6279864" y="3082507"/>
                        </a:cubicBezTo>
                        <a:cubicBezTo>
                          <a:pt x="6107779" y="3029491"/>
                          <a:pt x="5800539" y="3038368"/>
                          <a:pt x="5370562" y="3082507"/>
                        </a:cubicBezTo>
                        <a:cubicBezTo>
                          <a:pt x="4953612" y="3107175"/>
                          <a:pt x="4846175" y="3062135"/>
                          <a:pt x="4660171" y="3082507"/>
                        </a:cubicBezTo>
                        <a:cubicBezTo>
                          <a:pt x="4490200" y="3101393"/>
                          <a:pt x="4371165" y="3082304"/>
                          <a:pt x="4148689" y="3082507"/>
                        </a:cubicBezTo>
                        <a:cubicBezTo>
                          <a:pt x="3951267" y="3039865"/>
                          <a:pt x="3618811" y="3102206"/>
                          <a:pt x="3338842" y="3082507"/>
                        </a:cubicBezTo>
                        <a:cubicBezTo>
                          <a:pt x="3085468" y="3079298"/>
                          <a:pt x="2911607" y="3075623"/>
                          <a:pt x="2727904" y="3082507"/>
                        </a:cubicBezTo>
                        <a:cubicBezTo>
                          <a:pt x="2604087" y="3101955"/>
                          <a:pt x="2239810" y="3079487"/>
                          <a:pt x="2116967" y="3082507"/>
                        </a:cubicBezTo>
                        <a:cubicBezTo>
                          <a:pt x="1826846" y="3093792"/>
                          <a:pt x="1686877" y="3109279"/>
                          <a:pt x="1307121" y="3082507"/>
                        </a:cubicBezTo>
                        <a:cubicBezTo>
                          <a:pt x="930248" y="3039340"/>
                          <a:pt x="228343" y="3101749"/>
                          <a:pt x="0" y="3082507"/>
                        </a:cubicBezTo>
                        <a:cubicBezTo>
                          <a:pt x="498" y="2955696"/>
                          <a:pt x="-35750" y="2866452"/>
                          <a:pt x="0" y="2703798"/>
                        </a:cubicBezTo>
                        <a:cubicBezTo>
                          <a:pt x="34543" y="2580367"/>
                          <a:pt x="28194" y="2420454"/>
                          <a:pt x="0" y="2325090"/>
                        </a:cubicBezTo>
                        <a:cubicBezTo>
                          <a:pt x="-37040" y="2206162"/>
                          <a:pt x="28404" y="1990207"/>
                          <a:pt x="0" y="1884732"/>
                        </a:cubicBezTo>
                        <a:cubicBezTo>
                          <a:pt x="-7807" y="1790555"/>
                          <a:pt x="-24567" y="1613071"/>
                          <a:pt x="0" y="1536849"/>
                        </a:cubicBezTo>
                        <a:cubicBezTo>
                          <a:pt x="23554" y="1448545"/>
                          <a:pt x="-25568" y="1362533"/>
                          <a:pt x="0" y="1188966"/>
                        </a:cubicBezTo>
                        <a:cubicBezTo>
                          <a:pt x="18388" y="1022675"/>
                          <a:pt x="2546" y="829483"/>
                          <a:pt x="0" y="748609"/>
                        </a:cubicBezTo>
                        <a:cubicBezTo>
                          <a:pt x="24146" y="619539"/>
                          <a:pt x="24164" y="31131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khuyên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các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nhỏ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thế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nữa</a:t>
            </a:r>
            <a:r>
              <a:rPr lang="en-US" sz="3600" dirty="0">
                <a:solidFill>
                  <a:srgbClr val="3333CC"/>
                </a:solidFill>
              </a:rPr>
              <a:t>. 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hành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động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hại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tài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sản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chung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viên</a:t>
            </a:r>
            <a:r>
              <a:rPr lang="en-US" sz="3600" dirty="0">
                <a:solidFill>
                  <a:srgbClr val="3333CC"/>
                </a:solidFill>
              </a:rPr>
              <a:t>. Em </a:t>
            </a:r>
            <a:r>
              <a:rPr lang="en-US" sz="3600" dirty="0" err="1">
                <a:solidFill>
                  <a:srgbClr val="3333CC"/>
                </a:solidFill>
              </a:rPr>
              <a:t>cũng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lớn</a:t>
            </a:r>
            <a:endParaRPr lang="en-US" sz="3600" dirty="0">
              <a:solidFill>
                <a:srgbClr val="3333CC"/>
              </a:solidFill>
            </a:endParaRPr>
          </a:p>
          <a:p>
            <a:pPr algn="just"/>
            <a:r>
              <a:rPr lang="en-US" sz="3600" dirty="0">
                <a:solidFill>
                  <a:srgbClr val="3333CC"/>
                </a:solidFill>
              </a:rPr>
              <a:t>ở </a:t>
            </a:r>
            <a:r>
              <a:rPr lang="en-US" sz="3600" dirty="0" err="1">
                <a:solidFill>
                  <a:srgbClr val="3333CC"/>
                </a:solidFill>
              </a:rPr>
              <a:t>xung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quanh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cùng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ngăn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chặn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ấy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998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36AD413-8B85-9BD6-8175-03F2FD6FB1B3}"/>
              </a:ext>
            </a:extLst>
          </p:cNvPr>
          <p:cNvGrpSpPr/>
          <p:nvPr/>
        </p:nvGrpSpPr>
        <p:grpSpPr>
          <a:xfrm>
            <a:off x="1419512" y="142976"/>
            <a:ext cx="4676488" cy="823863"/>
            <a:chOff x="1652209" y="2361605"/>
            <a:chExt cx="6617908" cy="923330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 huống 2</a:t>
              </a:r>
              <a:endParaRPr lang="en-US" sz="5400" dirty="0">
                <a:ln w="254000">
                  <a:solidFill>
                    <a:schemeClr val="bg1"/>
                  </a:solidFill>
                </a:ln>
                <a:solidFill>
                  <a:srgbClr val="CC99FF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962A24-2100-3087-D899-5351C89F3ACE}"/>
                </a:ext>
              </a:extLst>
            </p:cNvPr>
            <p:cNvSpPr txBox="1"/>
            <p:nvPr/>
          </p:nvSpPr>
          <p:spPr>
            <a:xfrm>
              <a:off x="1678212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2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741B817-0EB2-F698-DDB7-1BF89600CCE1}"/>
              </a:ext>
            </a:extLst>
          </p:cNvPr>
          <p:cNvSpPr/>
          <p:nvPr/>
        </p:nvSpPr>
        <p:spPr>
          <a:xfrm>
            <a:off x="240079" y="1218709"/>
            <a:ext cx="11586736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</a:t>
            </a:r>
            <a:r>
              <a:rPr lang="en-US" sz="3200" dirty="0" err="1">
                <a:solidFill>
                  <a:schemeClr val="tx1"/>
                </a:solidFill>
              </a:rPr>
              <a:t>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vệ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sinh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xong</a:t>
            </a:r>
            <a:r>
              <a:rPr lang="en-US" sz="3200" dirty="0">
                <a:solidFill>
                  <a:schemeClr val="tx1"/>
                </a:solidFill>
              </a:rPr>
              <a:t>, Bin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Tin </a:t>
            </a:r>
            <a:r>
              <a:rPr lang="en-US" sz="3200" dirty="0" err="1">
                <a:solidFill>
                  <a:schemeClr val="tx1"/>
                </a:solidFill>
              </a:rPr>
              <a:t>bước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endParaRPr lang="en-US" sz="3200" dirty="0">
              <a:solidFill>
                <a:schemeClr val="tx1"/>
              </a:solidFill>
            </a:endParaRPr>
          </a:p>
          <a:p>
            <a:pPr algn="just"/>
            <a:r>
              <a:rPr lang="en-US" sz="3200" dirty="0" err="1">
                <a:solidFill>
                  <a:schemeClr val="tx1"/>
                </a:solidFill>
              </a:rPr>
              <a:t>vẫn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xả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sàn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Vừa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tiếng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giờ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chơi</a:t>
            </a:r>
            <a:r>
              <a:rPr lang="en-US" sz="3200" dirty="0">
                <a:solidFill>
                  <a:schemeClr val="tx1"/>
                </a:solidFill>
              </a:rPr>
              <a:t> vang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. Bin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Tin: "</a:t>
            </a:r>
            <a:r>
              <a:rPr lang="en-US" sz="3200" dirty="0" err="1">
                <a:solidFill>
                  <a:schemeClr val="tx1"/>
                </a:solidFill>
              </a:rPr>
              <a:t>Vòi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bị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rồi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, Tin </a:t>
            </a:r>
            <a:r>
              <a:rPr lang="en-US" sz="3200" dirty="0" err="1">
                <a:solidFill>
                  <a:schemeClr val="tx1"/>
                </a:solidFill>
              </a:rPr>
              <a:t>ơi</a:t>
            </a:r>
            <a:r>
              <a:rPr lang="en-US" sz="3200" dirty="0">
                <a:solidFill>
                  <a:schemeClr val="tx1"/>
                </a:solidFill>
              </a:rPr>
              <a:t>?"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Tin,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AFE6930F-6B79-4226-224F-96134E2114C3}"/>
              </a:ext>
            </a:extLst>
          </p:cNvPr>
          <p:cNvSpPr/>
          <p:nvPr/>
        </p:nvSpPr>
        <p:spPr>
          <a:xfrm>
            <a:off x="1419512" y="4097570"/>
            <a:ext cx="10066459" cy="2499446"/>
          </a:xfrm>
          <a:custGeom>
            <a:avLst/>
            <a:gdLst>
              <a:gd name="connsiteX0" fmla="*/ 0 w 10066459"/>
              <a:gd name="connsiteY0" fmla="*/ 0 h 2499446"/>
              <a:gd name="connsiteX1" fmla="*/ 530987 w 10066459"/>
              <a:gd name="connsiteY1" fmla="*/ 0 h 2499446"/>
              <a:gd name="connsiteX2" fmla="*/ 968693 w 10066459"/>
              <a:gd name="connsiteY2" fmla="*/ 0 h 2499446"/>
              <a:gd name="connsiteX3" fmla="*/ 1592963 w 10066459"/>
              <a:gd name="connsiteY3" fmla="*/ 0 h 2499446"/>
              <a:gd name="connsiteX4" fmla="*/ 2030669 w 10066459"/>
              <a:gd name="connsiteY4" fmla="*/ 0 h 2499446"/>
              <a:gd name="connsiteX5" fmla="*/ 2934783 w 10066459"/>
              <a:gd name="connsiteY5" fmla="*/ 0 h 2499446"/>
              <a:gd name="connsiteX6" fmla="*/ 3465771 w 10066459"/>
              <a:gd name="connsiteY6" fmla="*/ 0 h 2499446"/>
              <a:gd name="connsiteX7" fmla="*/ 4276604 w 10066459"/>
              <a:gd name="connsiteY7" fmla="*/ 0 h 2499446"/>
              <a:gd name="connsiteX8" fmla="*/ 4994155 w 10066459"/>
              <a:gd name="connsiteY8" fmla="*/ 0 h 2499446"/>
              <a:gd name="connsiteX9" fmla="*/ 5618425 w 10066459"/>
              <a:gd name="connsiteY9" fmla="*/ 0 h 2499446"/>
              <a:gd name="connsiteX10" fmla="*/ 6149412 w 10066459"/>
              <a:gd name="connsiteY10" fmla="*/ 0 h 2499446"/>
              <a:gd name="connsiteX11" fmla="*/ 6866963 w 10066459"/>
              <a:gd name="connsiteY11" fmla="*/ 0 h 2499446"/>
              <a:gd name="connsiteX12" fmla="*/ 7677796 w 10066459"/>
              <a:gd name="connsiteY12" fmla="*/ 0 h 2499446"/>
              <a:gd name="connsiteX13" fmla="*/ 8581910 w 10066459"/>
              <a:gd name="connsiteY13" fmla="*/ 0 h 2499446"/>
              <a:gd name="connsiteX14" fmla="*/ 9328163 w 10066459"/>
              <a:gd name="connsiteY14" fmla="*/ 0 h 2499446"/>
              <a:gd name="connsiteX15" fmla="*/ 10066459 w 10066459"/>
              <a:gd name="connsiteY15" fmla="*/ 416582 h 2499446"/>
              <a:gd name="connsiteX16" fmla="*/ 10066459 w 10066459"/>
              <a:gd name="connsiteY16" fmla="*/ 742898 h 2499446"/>
              <a:gd name="connsiteX17" fmla="*/ 10066459 w 10066459"/>
              <a:gd name="connsiteY17" fmla="*/ 1027555 h 2499446"/>
              <a:gd name="connsiteX18" fmla="*/ 10066459 w 10066459"/>
              <a:gd name="connsiteY18" fmla="*/ 1374699 h 2499446"/>
              <a:gd name="connsiteX19" fmla="*/ 10066459 w 10066459"/>
              <a:gd name="connsiteY19" fmla="*/ 1742672 h 2499446"/>
              <a:gd name="connsiteX20" fmla="*/ 10066459 w 10066459"/>
              <a:gd name="connsiteY20" fmla="*/ 2089816 h 2499446"/>
              <a:gd name="connsiteX21" fmla="*/ 10066459 w 10066459"/>
              <a:gd name="connsiteY21" fmla="*/ 2499446 h 2499446"/>
              <a:gd name="connsiteX22" fmla="*/ 9448091 w 10066459"/>
              <a:gd name="connsiteY22" fmla="*/ 2499446 h 2499446"/>
              <a:gd name="connsiteX23" fmla="*/ 8829722 w 10066459"/>
              <a:gd name="connsiteY23" fmla="*/ 2499446 h 2499446"/>
              <a:gd name="connsiteX24" fmla="*/ 8211354 w 10066459"/>
              <a:gd name="connsiteY24" fmla="*/ 2499446 h 2499446"/>
              <a:gd name="connsiteX25" fmla="*/ 7592986 w 10066459"/>
              <a:gd name="connsiteY25" fmla="*/ 2499446 h 2499446"/>
              <a:gd name="connsiteX26" fmla="*/ 7175947 w 10066459"/>
              <a:gd name="connsiteY26" fmla="*/ 2499446 h 2499446"/>
              <a:gd name="connsiteX27" fmla="*/ 6356249 w 10066459"/>
              <a:gd name="connsiteY27" fmla="*/ 2499446 h 2499446"/>
              <a:gd name="connsiteX28" fmla="*/ 5435887 w 10066459"/>
              <a:gd name="connsiteY28" fmla="*/ 2499446 h 2499446"/>
              <a:gd name="connsiteX29" fmla="*/ 4716855 w 10066459"/>
              <a:gd name="connsiteY29" fmla="*/ 2499446 h 2499446"/>
              <a:gd name="connsiteX30" fmla="*/ 4199151 w 10066459"/>
              <a:gd name="connsiteY30" fmla="*/ 2499446 h 2499446"/>
              <a:gd name="connsiteX31" fmla="*/ 3379454 w 10066459"/>
              <a:gd name="connsiteY31" fmla="*/ 2499446 h 2499446"/>
              <a:gd name="connsiteX32" fmla="*/ 2761085 w 10066459"/>
              <a:gd name="connsiteY32" fmla="*/ 2499446 h 2499446"/>
              <a:gd name="connsiteX33" fmla="*/ 2142717 w 10066459"/>
              <a:gd name="connsiteY33" fmla="*/ 2499446 h 2499446"/>
              <a:gd name="connsiteX34" fmla="*/ 1741065 w 10066459"/>
              <a:gd name="connsiteY34" fmla="*/ 2499446 h 2499446"/>
              <a:gd name="connsiteX35" fmla="*/ 1323020 w 10066459"/>
              <a:gd name="connsiteY35" fmla="*/ 2499446 h 2499446"/>
              <a:gd name="connsiteX36" fmla="*/ 0 w 10066459"/>
              <a:gd name="connsiteY36" fmla="*/ 2499446 h 2499446"/>
              <a:gd name="connsiteX37" fmla="*/ 0 w 10066459"/>
              <a:gd name="connsiteY37" fmla="*/ 2192371 h 2499446"/>
              <a:gd name="connsiteX38" fmla="*/ 0 w 10066459"/>
              <a:gd name="connsiteY38" fmla="*/ 1885296 h 2499446"/>
              <a:gd name="connsiteX39" fmla="*/ 0 w 10066459"/>
              <a:gd name="connsiteY39" fmla="*/ 1528232 h 2499446"/>
              <a:gd name="connsiteX40" fmla="*/ 0 w 10066459"/>
              <a:gd name="connsiteY40" fmla="*/ 1246152 h 2499446"/>
              <a:gd name="connsiteX41" fmla="*/ 0 w 10066459"/>
              <a:gd name="connsiteY41" fmla="*/ 964071 h 2499446"/>
              <a:gd name="connsiteX42" fmla="*/ 0 w 10066459"/>
              <a:gd name="connsiteY42" fmla="*/ 607008 h 2499446"/>
              <a:gd name="connsiteX43" fmla="*/ 0 w 10066459"/>
              <a:gd name="connsiteY43" fmla="*/ 0 h 2499446"/>
              <a:gd name="connsiteX0" fmla="*/ 0 w 10066459"/>
              <a:gd name="connsiteY0" fmla="*/ 0 h 2499446"/>
              <a:gd name="connsiteX1" fmla="*/ 810833 w 10066459"/>
              <a:gd name="connsiteY1" fmla="*/ 0 h 2499446"/>
              <a:gd name="connsiteX2" fmla="*/ 1621665 w 10066459"/>
              <a:gd name="connsiteY2" fmla="*/ 0 h 2499446"/>
              <a:gd name="connsiteX3" fmla="*/ 2059371 w 10066459"/>
              <a:gd name="connsiteY3" fmla="*/ 0 h 2499446"/>
              <a:gd name="connsiteX4" fmla="*/ 2963485 w 10066459"/>
              <a:gd name="connsiteY4" fmla="*/ 0 h 2499446"/>
              <a:gd name="connsiteX5" fmla="*/ 3494473 w 10066459"/>
              <a:gd name="connsiteY5" fmla="*/ 0 h 2499446"/>
              <a:gd name="connsiteX6" fmla="*/ 3932179 w 10066459"/>
              <a:gd name="connsiteY6" fmla="*/ 0 h 2499446"/>
              <a:gd name="connsiteX7" fmla="*/ 4369885 w 10066459"/>
              <a:gd name="connsiteY7" fmla="*/ 0 h 2499446"/>
              <a:gd name="connsiteX8" fmla="*/ 4994155 w 10066459"/>
              <a:gd name="connsiteY8" fmla="*/ 0 h 2499446"/>
              <a:gd name="connsiteX9" fmla="*/ 5711706 w 10066459"/>
              <a:gd name="connsiteY9" fmla="*/ 0 h 2499446"/>
              <a:gd name="connsiteX10" fmla="*/ 6136640 w 10066459"/>
              <a:gd name="connsiteY10" fmla="*/ 0 h 2499446"/>
              <a:gd name="connsiteX11" fmla="*/ 6615820 w 10066459"/>
              <a:gd name="connsiteY11" fmla="*/ 0 h 2499446"/>
              <a:gd name="connsiteX12" fmla="*/ 7076919 w 10066459"/>
              <a:gd name="connsiteY12" fmla="*/ 0 h 2499446"/>
              <a:gd name="connsiteX13" fmla="*/ 7519935 w 10066459"/>
              <a:gd name="connsiteY13" fmla="*/ 0 h 2499446"/>
              <a:gd name="connsiteX14" fmla="*/ 8237485 w 10066459"/>
              <a:gd name="connsiteY14" fmla="*/ 0 h 2499446"/>
              <a:gd name="connsiteX15" fmla="*/ 9328163 w 10066459"/>
              <a:gd name="connsiteY15" fmla="*/ 0 h 2499446"/>
              <a:gd name="connsiteX16" fmla="*/ 10066459 w 10066459"/>
              <a:gd name="connsiteY16" fmla="*/ 416582 h 2499446"/>
              <a:gd name="connsiteX17" fmla="*/ 10066459 w 10066459"/>
              <a:gd name="connsiteY17" fmla="*/ 763726 h 2499446"/>
              <a:gd name="connsiteX18" fmla="*/ 10066459 w 10066459"/>
              <a:gd name="connsiteY18" fmla="*/ 1048384 h 2499446"/>
              <a:gd name="connsiteX19" fmla="*/ 10066459 w 10066459"/>
              <a:gd name="connsiteY19" fmla="*/ 1353871 h 2499446"/>
              <a:gd name="connsiteX20" fmla="*/ 10066459 w 10066459"/>
              <a:gd name="connsiteY20" fmla="*/ 1659357 h 2499446"/>
              <a:gd name="connsiteX21" fmla="*/ 10066459 w 10066459"/>
              <a:gd name="connsiteY21" fmla="*/ 1964844 h 2499446"/>
              <a:gd name="connsiteX22" fmla="*/ 10066459 w 10066459"/>
              <a:gd name="connsiteY22" fmla="*/ 2499446 h 2499446"/>
              <a:gd name="connsiteX23" fmla="*/ 9649419 w 10066459"/>
              <a:gd name="connsiteY23" fmla="*/ 2499446 h 2499446"/>
              <a:gd name="connsiteX24" fmla="*/ 9031051 w 10066459"/>
              <a:gd name="connsiteY24" fmla="*/ 2499446 h 2499446"/>
              <a:gd name="connsiteX25" fmla="*/ 8211354 w 10066459"/>
              <a:gd name="connsiteY25" fmla="*/ 2499446 h 2499446"/>
              <a:gd name="connsiteX26" fmla="*/ 7391657 w 10066459"/>
              <a:gd name="connsiteY26" fmla="*/ 2499446 h 2499446"/>
              <a:gd name="connsiteX27" fmla="*/ 6974617 w 10066459"/>
              <a:gd name="connsiteY27" fmla="*/ 2499446 h 2499446"/>
              <a:gd name="connsiteX28" fmla="*/ 6054256 w 10066459"/>
              <a:gd name="connsiteY28" fmla="*/ 2499446 h 2499446"/>
              <a:gd name="connsiteX29" fmla="*/ 5536552 w 10066459"/>
              <a:gd name="connsiteY29" fmla="*/ 2499446 h 2499446"/>
              <a:gd name="connsiteX30" fmla="*/ 4716855 w 10066459"/>
              <a:gd name="connsiteY30" fmla="*/ 2499446 h 2499446"/>
              <a:gd name="connsiteX31" fmla="*/ 4199151 w 10066459"/>
              <a:gd name="connsiteY31" fmla="*/ 2499446 h 2499446"/>
              <a:gd name="connsiteX32" fmla="*/ 3278789 w 10066459"/>
              <a:gd name="connsiteY32" fmla="*/ 2499446 h 2499446"/>
              <a:gd name="connsiteX33" fmla="*/ 2459091 w 10066459"/>
              <a:gd name="connsiteY33" fmla="*/ 2499446 h 2499446"/>
              <a:gd name="connsiteX34" fmla="*/ 1740059 w 10066459"/>
              <a:gd name="connsiteY34" fmla="*/ 2499446 h 2499446"/>
              <a:gd name="connsiteX35" fmla="*/ 1323020 w 10066459"/>
              <a:gd name="connsiteY35" fmla="*/ 2499446 h 2499446"/>
              <a:gd name="connsiteX36" fmla="*/ 0 w 10066459"/>
              <a:gd name="connsiteY36" fmla="*/ 2499446 h 2499446"/>
              <a:gd name="connsiteX37" fmla="*/ 0 w 10066459"/>
              <a:gd name="connsiteY37" fmla="*/ 2117388 h 2499446"/>
              <a:gd name="connsiteX38" fmla="*/ 0 w 10066459"/>
              <a:gd name="connsiteY38" fmla="*/ 1760324 h 2499446"/>
              <a:gd name="connsiteX39" fmla="*/ 0 w 10066459"/>
              <a:gd name="connsiteY39" fmla="*/ 1378265 h 2499446"/>
              <a:gd name="connsiteX40" fmla="*/ 0 w 10066459"/>
              <a:gd name="connsiteY40" fmla="*/ 1096185 h 2499446"/>
              <a:gd name="connsiteX41" fmla="*/ 0 w 10066459"/>
              <a:gd name="connsiteY41" fmla="*/ 689132 h 2499446"/>
              <a:gd name="connsiteX42" fmla="*/ 0 w 10066459"/>
              <a:gd name="connsiteY42" fmla="*/ 407052 h 2499446"/>
              <a:gd name="connsiteX43" fmla="*/ 0 w 10066459"/>
              <a:gd name="connsiteY43" fmla="*/ 0 h 2499446"/>
              <a:gd name="connsiteX0" fmla="*/ 0 w 10066459"/>
              <a:gd name="connsiteY0" fmla="*/ 0 h 2499446"/>
              <a:gd name="connsiteX1" fmla="*/ 530987 w 10066459"/>
              <a:gd name="connsiteY1" fmla="*/ 0 h 2499446"/>
              <a:gd name="connsiteX2" fmla="*/ 968693 w 10066459"/>
              <a:gd name="connsiteY2" fmla="*/ 0 h 2499446"/>
              <a:gd name="connsiteX3" fmla="*/ 1592963 w 10066459"/>
              <a:gd name="connsiteY3" fmla="*/ 0 h 2499446"/>
              <a:gd name="connsiteX4" fmla="*/ 2030669 w 10066459"/>
              <a:gd name="connsiteY4" fmla="*/ 0 h 2499446"/>
              <a:gd name="connsiteX5" fmla="*/ 2934783 w 10066459"/>
              <a:gd name="connsiteY5" fmla="*/ 0 h 2499446"/>
              <a:gd name="connsiteX6" fmla="*/ 3465771 w 10066459"/>
              <a:gd name="connsiteY6" fmla="*/ 0 h 2499446"/>
              <a:gd name="connsiteX7" fmla="*/ 4276604 w 10066459"/>
              <a:gd name="connsiteY7" fmla="*/ 0 h 2499446"/>
              <a:gd name="connsiteX8" fmla="*/ 4994155 w 10066459"/>
              <a:gd name="connsiteY8" fmla="*/ 0 h 2499446"/>
              <a:gd name="connsiteX9" fmla="*/ 5618425 w 10066459"/>
              <a:gd name="connsiteY9" fmla="*/ 0 h 2499446"/>
              <a:gd name="connsiteX10" fmla="*/ 6149412 w 10066459"/>
              <a:gd name="connsiteY10" fmla="*/ 0 h 2499446"/>
              <a:gd name="connsiteX11" fmla="*/ 6866963 w 10066459"/>
              <a:gd name="connsiteY11" fmla="*/ 0 h 2499446"/>
              <a:gd name="connsiteX12" fmla="*/ 7677796 w 10066459"/>
              <a:gd name="connsiteY12" fmla="*/ 0 h 2499446"/>
              <a:gd name="connsiteX13" fmla="*/ 8581910 w 10066459"/>
              <a:gd name="connsiteY13" fmla="*/ 0 h 2499446"/>
              <a:gd name="connsiteX14" fmla="*/ 9328163 w 10066459"/>
              <a:gd name="connsiteY14" fmla="*/ 0 h 2499446"/>
              <a:gd name="connsiteX15" fmla="*/ 10066459 w 10066459"/>
              <a:gd name="connsiteY15" fmla="*/ 416582 h 2499446"/>
              <a:gd name="connsiteX16" fmla="*/ 10066459 w 10066459"/>
              <a:gd name="connsiteY16" fmla="*/ 742898 h 2499446"/>
              <a:gd name="connsiteX17" fmla="*/ 10066459 w 10066459"/>
              <a:gd name="connsiteY17" fmla="*/ 1027555 h 2499446"/>
              <a:gd name="connsiteX18" fmla="*/ 10066459 w 10066459"/>
              <a:gd name="connsiteY18" fmla="*/ 1374699 h 2499446"/>
              <a:gd name="connsiteX19" fmla="*/ 10066459 w 10066459"/>
              <a:gd name="connsiteY19" fmla="*/ 1742672 h 2499446"/>
              <a:gd name="connsiteX20" fmla="*/ 10066459 w 10066459"/>
              <a:gd name="connsiteY20" fmla="*/ 2089816 h 2499446"/>
              <a:gd name="connsiteX21" fmla="*/ 10066459 w 10066459"/>
              <a:gd name="connsiteY21" fmla="*/ 2499446 h 2499446"/>
              <a:gd name="connsiteX22" fmla="*/ 9448091 w 10066459"/>
              <a:gd name="connsiteY22" fmla="*/ 2499446 h 2499446"/>
              <a:gd name="connsiteX23" fmla="*/ 8829722 w 10066459"/>
              <a:gd name="connsiteY23" fmla="*/ 2499446 h 2499446"/>
              <a:gd name="connsiteX24" fmla="*/ 8211354 w 10066459"/>
              <a:gd name="connsiteY24" fmla="*/ 2499446 h 2499446"/>
              <a:gd name="connsiteX25" fmla="*/ 7592986 w 10066459"/>
              <a:gd name="connsiteY25" fmla="*/ 2499446 h 2499446"/>
              <a:gd name="connsiteX26" fmla="*/ 7175947 w 10066459"/>
              <a:gd name="connsiteY26" fmla="*/ 2499446 h 2499446"/>
              <a:gd name="connsiteX27" fmla="*/ 6356249 w 10066459"/>
              <a:gd name="connsiteY27" fmla="*/ 2499446 h 2499446"/>
              <a:gd name="connsiteX28" fmla="*/ 5435887 w 10066459"/>
              <a:gd name="connsiteY28" fmla="*/ 2499446 h 2499446"/>
              <a:gd name="connsiteX29" fmla="*/ 4716855 w 10066459"/>
              <a:gd name="connsiteY29" fmla="*/ 2499446 h 2499446"/>
              <a:gd name="connsiteX30" fmla="*/ 4199151 w 10066459"/>
              <a:gd name="connsiteY30" fmla="*/ 2499446 h 2499446"/>
              <a:gd name="connsiteX31" fmla="*/ 3379454 w 10066459"/>
              <a:gd name="connsiteY31" fmla="*/ 2499446 h 2499446"/>
              <a:gd name="connsiteX32" fmla="*/ 2761085 w 10066459"/>
              <a:gd name="connsiteY32" fmla="*/ 2499446 h 2499446"/>
              <a:gd name="connsiteX33" fmla="*/ 2142717 w 10066459"/>
              <a:gd name="connsiteY33" fmla="*/ 2499446 h 2499446"/>
              <a:gd name="connsiteX34" fmla="*/ 1323020 w 10066459"/>
              <a:gd name="connsiteY34" fmla="*/ 2499446 h 2499446"/>
              <a:gd name="connsiteX35" fmla="*/ 0 w 10066459"/>
              <a:gd name="connsiteY35" fmla="*/ 2499446 h 2499446"/>
              <a:gd name="connsiteX36" fmla="*/ 0 w 10066459"/>
              <a:gd name="connsiteY36" fmla="*/ 2192371 h 2499446"/>
              <a:gd name="connsiteX37" fmla="*/ 0 w 10066459"/>
              <a:gd name="connsiteY37" fmla="*/ 1885296 h 2499446"/>
              <a:gd name="connsiteX38" fmla="*/ 0 w 10066459"/>
              <a:gd name="connsiteY38" fmla="*/ 1528232 h 2499446"/>
              <a:gd name="connsiteX39" fmla="*/ 0 w 10066459"/>
              <a:gd name="connsiteY39" fmla="*/ 1246152 h 2499446"/>
              <a:gd name="connsiteX40" fmla="*/ 0 w 10066459"/>
              <a:gd name="connsiteY40" fmla="*/ 964071 h 2499446"/>
              <a:gd name="connsiteX41" fmla="*/ 0 w 10066459"/>
              <a:gd name="connsiteY41" fmla="*/ 607008 h 2499446"/>
              <a:gd name="connsiteX42" fmla="*/ 0 w 10066459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066459" h="2499446" fill="none" extrusionOk="0">
                <a:moveTo>
                  <a:pt x="0" y="0"/>
                </a:moveTo>
                <a:cubicBezTo>
                  <a:pt x="222276" y="10748"/>
                  <a:pt x="348567" y="2432"/>
                  <a:pt x="530987" y="0"/>
                </a:cubicBezTo>
                <a:cubicBezTo>
                  <a:pt x="701413" y="11651"/>
                  <a:pt x="809258" y="11158"/>
                  <a:pt x="968693" y="0"/>
                </a:cubicBezTo>
                <a:cubicBezTo>
                  <a:pt x="1119231" y="-41447"/>
                  <a:pt x="1422032" y="-20194"/>
                  <a:pt x="1592963" y="0"/>
                </a:cubicBezTo>
                <a:cubicBezTo>
                  <a:pt x="1812195" y="17262"/>
                  <a:pt x="1830020" y="-5319"/>
                  <a:pt x="2030669" y="0"/>
                </a:cubicBezTo>
                <a:cubicBezTo>
                  <a:pt x="2172436" y="18271"/>
                  <a:pt x="2609394" y="-23887"/>
                  <a:pt x="2934783" y="0"/>
                </a:cubicBezTo>
                <a:cubicBezTo>
                  <a:pt x="3259898" y="-13941"/>
                  <a:pt x="3294929" y="-15057"/>
                  <a:pt x="3465771" y="0"/>
                </a:cubicBezTo>
                <a:cubicBezTo>
                  <a:pt x="3639619" y="125924"/>
                  <a:pt x="3948187" y="-37771"/>
                  <a:pt x="4276604" y="0"/>
                </a:cubicBezTo>
                <a:cubicBezTo>
                  <a:pt x="4553659" y="53830"/>
                  <a:pt x="4677243" y="-3608"/>
                  <a:pt x="4994155" y="0"/>
                </a:cubicBezTo>
                <a:cubicBezTo>
                  <a:pt x="5238988" y="-3710"/>
                  <a:pt x="5355414" y="-5807"/>
                  <a:pt x="5618425" y="0"/>
                </a:cubicBezTo>
                <a:cubicBezTo>
                  <a:pt x="5883785" y="-8599"/>
                  <a:pt x="5927200" y="-13918"/>
                  <a:pt x="6149412" y="0"/>
                </a:cubicBezTo>
                <a:cubicBezTo>
                  <a:pt x="6361162" y="-34738"/>
                  <a:pt x="6552812" y="57174"/>
                  <a:pt x="6866963" y="0"/>
                </a:cubicBezTo>
                <a:cubicBezTo>
                  <a:pt x="7212990" y="4268"/>
                  <a:pt x="7264095" y="28783"/>
                  <a:pt x="7677796" y="0"/>
                </a:cubicBezTo>
                <a:cubicBezTo>
                  <a:pt x="8026585" y="12218"/>
                  <a:pt x="8249407" y="-28795"/>
                  <a:pt x="8581910" y="0"/>
                </a:cubicBezTo>
                <a:cubicBezTo>
                  <a:pt x="8927705" y="-10767"/>
                  <a:pt x="8989404" y="-8512"/>
                  <a:pt x="9328163" y="0"/>
                </a:cubicBezTo>
                <a:cubicBezTo>
                  <a:pt x="9708613" y="34590"/>
                  <a:pt x="10100428" y="236007"/>
                  <a:pt x="10066459" y="416582"/>
                </a:cubicBezTo>
                <a:cubicBezTo>
                  <a:pt x="10052070" y="483994"/>
                  <a:pt x="10056507" y="571759"/>
                  <a:pt x="10066459" y="742898"/>
                </a:cubicBezTo>
                <a:cubicBezTo>
                  <a:pt x="10083809" y="898554"/>
                  <a:pt x="10090345" y="907362"/>
                  <a:pt x="10066459" y="1027555"/>
                </a:cubicBezTo>
                <a:cubicBezTo>
                  <a:pt x="10082402" y="1154321"/>
                  <a:pt x="10075669" y="1254241"/>
                  <a:pt x="10066459" y="1374699"/>
                </a:cubicBezTo>
                <a:cubicBezTo>
                  <a:pt x="10091786" y="1516809"/>
                  <a:pt x="10086711" y="1641174"/>
                  <a:pt x="10066459" y="1742672"/>
                </a:cubicBezTo>
                <a:cubicBezTo>
                  <a:pt x="10052243" y="1849987"/>
                  <a:pt x="10067617" y="1973256"/>
                  <a:pt x="10066459" y="2089816"/>
                </a:cubicBezTo>
                <a:cubicBezTo>
                  <a:pt x="10078759" y="2207457"/>
                  <a:pt x="10107063" y="2319911"/>
                  <a:pt x="10066459" y="2499446"/>
                </a:cubicBezTo>
                <a:cubicBezTo>
                  <a:pt x="9961485" y="2540225"/>
                  <a:pt x="9611001" y="2460385"/>
                  <a:pt x="9448091" y="2499446"/>
                </a:cubicBezTo>
                <a:cubicBezTo>
                  <a:pt x="9240999" y="2499830"/>
                  <a:pt x="9069839" y="2537706"/>
                  <a:pt x="8829722" y="2499446"/>
                </a:cubicBezTo>
                <a:cubicBezTo>
                  <a:pt x="8573666" y="2477825"/>
                  <a:pt x="8399465" y="2466239"/>
                  <a:pt x="8211354" y="2499446"/>
                </a:cubicBezTo>
                <a:cubicBezTo>
                  <a:pt x="8005293" y="2498208"/>
                  <a:pt x="7725140" y="2507203"/>
                  <a:pt x="7592986" y="2499446"/>
                </a:cubicBezTo>
                <a:cubicBezTo>
                  <a:pt x="7399592" y="2510539"/>
                  <a:pt x="7346655" y="2486266"/>
                  <a:pt x="7175947" y="2499446"/>
                </a:cubicBezTo>
                <a:cubicBezTo>
                  <a:pt x="7014812" y="2527183"/>
                  <a:pt x="6537102" y="2507094"/>
                  <a:pt x="6356249" y="2499446"/>
                </a:cubicBezTo>
                <a:cubicBezTo>
                  <a:pt x="6201018" y="2465545"/>
                  <a:pt x="5862381" y="2475039"/>
                  <a:pt x="5435887" y="2499446"/>
                </a:cubicBezTo>
                <a:cubicBezTo>
                  <a:pt x="5012581" y="2514221"/>
                  <a:pt x="4864323" y="2472003"/>
                  <a:pt x="4716855" y="2499446"/>
                </a:cubicBezTo>
                <a:cubicBezTo>
                  <a:pt x="4537936" y="2491032"/>
                  <a:pt x="4417975" y="2498358"/>
                  <a:pt x="4199151" y="2499446"/>
                </a:cubicBezTo>
                <a:cubicBezTo>
                  <a:pt x="3954592" y="2534878"/>
                  <a:pt x="3577764" y="2463729"/>
                  <a:pt x="3379454" y="2499446"/>
                </a:cubicBezTo>
                <a:cubicBezTo>
                  <a:pt x="3168821" y="2456905"/>
                  <a:pt x="2978776" y="2483973"/>
                  <a:pt x="2761085" y="2499446"/>
                </a:cubicBezTo>
                <a:cubicBezTo>
                  <a:pt x="2524412" y="2513936"/>
                  <a:pt x="2409944" y="2487652"/>
                  <a:pt x="2142717" y="2499446"/>
                </a:cubicBezTo>
                <a:cubicBezTo>
                  <a:pt x="2004092" y="2509130"/>
                  <a:pt x="1837800" y="2509136"/>
                  <a:pt x="1741065" y="2499446"/>
                </a:cubicBezTo>
                <a:cubicBezTo>
                  <a:pt x="1644330" y="2489756"/>
                  <a:pt x="1531299" y="2500675"/>
                  <a:pt x="1323020" y="2499446"/>
                </a:cubicBezTo>
                <a:cubicBezTo>
                  <a:pt x="917601" y="2510796"/>
                  <a:pt x="223191" y="2508864"/>
                  <a:pt x="0" y="2499446"/>
                </a:cubicBezTo>
                <a:cubicBezTo>
                  <a:pt x="-1642" y="2393987"/>
                  <a:pt x="-39612" y="2321519"/>
                  <a:pt x="0" y="2192371"/>
                </a:cubicBezTo>
                <a:cubicBezTo>
                  <a:pt x="-2252" y="2071822"/>
                  <a:pt x="25829" y="1969373"/>
                  <a:pt x="0" y="1885296"/>
                </a:cubicBezTo>
                <a:cubicBezTo>
                  <a:pt x="-23657" y="1803976"/>
                  <a:pt x="-6503" y="1614170"/>
                  <a:pt x="0" y="1528232"/>
                </a:cubicBezTo>
                <a:cubicBezTo>
                  <a:pt x="-14598" y="1444777"/>
                  <a:pt x="-11526" y="1312608"/>
                  <a:pt x="0" y="1246152"/>
                </a:cubicBezTo>
                <a:cubicBezTo>
                  <a:pt x="10833" y="1175415"/>
                  <a:pt x="-22844" y="1100769"/>
                  <a:pt x="0" y="964071"/>
                </a:cubicBezTo>
                <a:cubicBezTo>
                  <a:pt x="-11199" y="815271"/>
                  <a:pt x="5186" y="683295"/>
                  <a:pt x="0" y="607008"/>
                </a:cubicBezTo>
                <a:cubicBezTo>
                  <a:pt x="-3993" y="523015"/>
                  <a:pt x="-4380" y="294510"/>
                  <a:pt x="0" y="0"/>
                </a:cubicBezTo>
                <a:close/>
              </a:path>
              <a:path w="10066459" h="2499446" stroke="0" extrusionOk="0">
                <a:moveTo>
                  <a:pt x="0" y="0"/>
                </a:moveTo>
                <a:cubicBezTo>
                  <a:pt x="212626" y="47071"/>
                  <a:pt x="660362" y="-3030"/>
                  <a:pt x="810833" y="0"/>
                </a:cubicBezTo>
                <a:cubicBezTo>
                  <a:pt x="985394" y="14287"/>
                  <a:pt x="1403541" y="-23498"/>
                  <a:pt x="1621665" y="0"/>
                </a:cubicBezTo>
                <a:cubicBezTo>
                  <a:pt x="1790482" y="18934"/>
                  <a:pt x="1855425" y="-12541"/>
                  <a:pt x="2059371" y="0"/>
                </a:cubicBezTo>
                <a:cubicBezTo>
                  <a:pt x="2266819" y="-5027"/>
                  <a:pt x="2548580" y="23873"/>
                  <a:pt x="2963485" y="0"/>
                </a:cubicBezTo>
                <a:cubicBezTo>
                  <a:pt x="3351402" y="-16964"/>
                  <a:pt x="3389746" y="1924"/>
                  <a:pt x="3494473" y="0"/>
                </a:cubicBezTo>
                <a:cubicBezTo>
                  <a:pt x="3602298" y="-20158"/>
                  <a:pt x="3780970" y="-25015"/>
                  <a:pt x="3932179" y="0"/>
                </a:cubicBezTo>
                <a:cubicBezTo>
                  <a:pt x="4139369" y="19464"/>
                  <a:pt x="4283898" y="-2556"/>
                  <a:pt x="4369885" y="0"/>
                </a:cubicBezTo>
                <a:cubicBezTo>
                  <a:pt x="4522798" y="6565"/>
                  <a:pt x="4756018" y="51812"/>
                  <a:pt x="4994155" y="0"/>
                </a:cubicBezTo>
                <a:cubicBezTo>
                  <a:pt x="5254193" y="43940"/>
                  <a:pt x="5390373" y="-23863"/>
                  <a:pt x="5711706" y="0"/>
                </a:cubicBezTo>
                <a:cubicBezTo>
                  <a:pt x="5821496" y="16230"/>
                  <a:pt x="6021131" y="-1647"/>
                  <a:pt x="6136640" y="0"/>
                </a:cubicBezTo>
                <a:cubicBezTo>
                  <a:pt x="6245112" y="18851"/>
                  <a:pt x="6430559" y="-2407"/>
                  <a:pt x="6615820" y="0"/>
                </a:cubicBezTo>
                <a:cubicBezTo>
                  <a:pt x="6735973" y="12738"/>
                  <a:pt x="6863542" y="-19695"/>
                  <a:pt x="7076919" y="0"/>
                </a:cubicBezTo>
                <a:cubicBezTo>
                  <a:pt x="7290296" y="19695"/>
                  <a:pt x="7379840" y="13142"/>
                  <a:pt x="7519935" y="0"/>
                </a:cubicBezTo>
                <a:cubicBezTo>
                  <a:pt x="7901473" y="23057"/>
                  <a:pt x="8049406" y="-18136"/>
                  <a:pt x="8237485" y="0"/>
                </a:cubicBezTo>
                <a:cubicBezTo>
                  <a:pt x="8353972" y="-62508"/>
                  <a:pt x="9026353" y="27691"/>
                  <a:pt x="9328163" y="0"/>
                </a:cubicBezTo>
                <a:cubicBezTo>
                  <a:pt x="9775471" y="-14943"/>
                  <a:pt x="10018031" y="200410"/>
                  <a:pt x="10066459" y="416582"/>
                </a:cubicBezTo>
                <a:cubicBezTo>
                  <a:pt x="10048052" y="475180"/>
                  <a:pt x="10036374" y="579159"/>
                  <a:pt x="10066459" y="763726"/>
                </a:cubicBezTo>
                <a:cubicBezTo>
                  <a:pt x="10103895" y="927482"/>
                  <a:pt x="10042949" y="973847"/>
                  <a:pt x="10066459" y="1048384"/>
                </a:cubicBezTo>
                <a:cubicBezTo>
                  <a:pt x="10082979" y="1127527"/>
                  <a:pt x="10052493" y="1243366"/>
                  <a:pt x="10066459" y="1353871"/>
                </a:cubicBezTo>
                <a:cubicBezTo>
                  <a:pt x="10067137" y="1474034"/>
                  <a:pt x="10062498" y="1571585"/>
                  <a:pt x="10066459" y="1659357"/>
                </a:cubicBezTo>
                <a:cubicBezTo>
                  <a:pt x="10047295" y="1724384"/>
                  <a:pt x="10073009" y="1846817"/>
                  <a:pt x="10066459" y="1964844"/>
                </a:cubicBezTo>
                <a:cubicBezTo>
                  <a:pt x="10079621" y="2087787"/>
                  <a:pt x="10021593" y="2331374"/>
                  <a:pt x="10066459" y="2499446"/>
                </a:cubicBezTo>
                <a:cubicBezTo>
                  <a:pt x="9963245" y="2504623"/>
                  <a:pt x="9756225" y="2509492"/>
                  <a:pt x="9649419" y="2499446"/>
                </a:cubicBezTo>
                <a:cubicBezTo>
                  <a:pt x="9495681" y="2526496"/>
                  <a:pt x="9162124" y="2487301"/>
                  <a:pt x="9031051" y="2499446"/>
                </a:cubicBezTo>
                <a:cubicBezTo>
                  <a:pt x="8864269" y="2477843"/>
                  <a:pt x="8401195" y="2527329"/>
                  <a:pt x="8211354" y="2499446"/>
                </a:cubicBezTo>
                <a:cubicBezTo>
                  <a:pt x="8002121" y="2491900"/>
                  <a:pt x="7597557" y="2552276"/>
                  <a:pt x="7391657" y="2499446"/>
                </a:cubicBezTo>
                <a:cubicBezTo>
                  <a:pt x="7128900" y="2492121"/>
                  <a:pt x="7094363" y="2483975"/>
                  <a:pt x="6974617" y="2499446"/>
                </a:cubicBezTo>
                <a:cubicBezTo>
                  <a:pt x="6856988" y="2466178"/>
                  <a:pt x="6345716" y="2430111"/>
                  <a:pt x="6054256" y="2499446"/>
                </a:cubicBezTo>
                <a:cubicBezTo>
                  <a:pt x="5788445" y="2502846"/>
                  <a:pt x="5680716" y="2493272"/>
                  <a:pt x="5536552" y="2499446"/>
                </a:cubicBezTo>
                <a:cubicBezTo>
                  <a:pt x="5349806" y="2505117"/>
                  <a:pt x="5162514" y="2473535"/>
                  <a:pt x="4716855" y="2499446"/>
                </a:cubicBezTo>
                <a:cubicBezTo>
                  <a:pt x="4353077" y="2503892"/>
                  <a:pt x="4371337" y="2502953"/>
                  <a:pt x="4199151" y="2499446"/>
                </a:cubicBezTo>
                <a:cubicBezTo>
                  <a:pt x="4041168" y="2472878"/>
                  <a:pt x="3767950" y="2581769"/>
                  <a:pt x="3278789" y="2499446"/>
                </a:cubicBezTo>
                <a:cubicBezTo>
                  <a:pt x="2833278" y="2502328"/>
                  <a:pt x="2780863" y="2515282"/>
                  <a:pt x="2459091" y="2499446"/>
                </a:cubicBezTo>
                <a:cubicBezTo>
                  <a:pt x="2147932" y="2492005"/>
                  <a:pt x="1976578" y="2519473"/>
                  <a:pt x="1740059" y="2499446"/>
                </a:cubicBezTo>
                <a:cubicBezTo>
                  <a:pt x="1528240" y="2503345"/>
                  <a:pt x="1470991" y="2498404"/>
                  <a:pt x="1323020" y="2499446"/>
                </a:cubicBezTo>
                <a:cubicBezTo>
                  <a:pt x="1091719" y="2489301"/>
                  <a:pt x="584898" y="2475970"/>
                  <a:pt x="0" y="2499446"/>
                </a:cubicBezTo>
                <a:cubicBezTo>
                  <a:pt x="-13376" y="2378637"/>
                  <a:pt x="4151" y="2269978"/>
                  <a:pt x="0" y="2117388"/>
                </a:cubicBezTo>
                <a:cubicBezTo>
                  <a:pt x="-9676" y="2004500"/>
                  <a:pt x="27467" y="1886965"/>
                  <a:pt x="0" y="1760324"/>
                </a:cubicBezTo>
                <a:cubicBezTo>
                  <a:pt x="-27227" y="1625565"/>
                  <a:pt x="20859" y="1499696"/>
                  <a:pt x="0" y="1378265"/>
                </a:cubicBezTo>
                <a:cubicBezTo>
                  <a:pt x="-6767" y="1288065"/>
                  <a:pt x="14845" y="1221706"/>
                  <a:pt x="0" y="1096185"/>
                </a:cubicBezTo>
                <a:cubicBezTo>
                  <a:pt x="-18185" y="946358"/>
                  <a:pt x="18431" y="823397"/>
                  <a:pt x="0" y="689132"/>
                </a:cubicBezTo>
                <a:cubicBezTo>
                  <a:pt x="-24871" y="562523"/>
                  <a:pt x="45021" y="539419"/>
                  <a:pt x="0" y="407052"/>
                </a:cubicBezTo>
                <a:cubicBezTo>
                  <a:pt x="-31095" y="240248"/>
                  <a:pt x="-3240" y="104439"/>
                  <a:pt x="0" y="0"/>
                </a:cubicBezTo>
                <a:close/>
              </a:path>
              <a:path w="10066459" h="2499446" fill="none" stroke="0" extrusionOk="0">
                <a:moveTo>
                  <a:pt x="0" y="0"/>
                </a:moveTo>
                <a:cubicBezTo>
                  <a:pt x="196240" y="-8114"/>
                  <a:pt x="359071" y="-5505"/>
                  <a:pt x="530987" y="0"/>
                </a:cubicBezTo>
                <a:cubicBezTo>
                  <a:pt x="670965" y="-14651"/>
                  <a:pt x="795333" y="2770"/>
                  <a:pt x="968693" y="0"/>
                </a:cubicBezTo>
                <a:cubicBezTo>
                  <a:pt x="1112359" y="-35340"/>
                  <a:pt x="1351982" y="-8436"/>
                  <a:pt x="1592963" y="0"/>
                </a:cubicBezTo>
                <a:cubicBezTo>
                  <a:pt x="1808292" y="14576"/>
                  <a:pt x="1839435" y="-1715"/>
                  <a:pt x="2030669" y="0"/>
                </a:cubicBezTo>
                <a:cubicBezTo>
                  <a:pt x="2161008" y="74370"/>
                  <a:pt x="2497094" y="111873"/>
                  <a:pt x="2934783" y="0"/>
                </a:cubicBezTo>
                <a:cubicBezTo>
                  <a:pt x="3263236" y="-26600"/>
                  <a:pt x="3293738" y="-20202"/>
                  <a:pt x="3465771" y="0"/>
                </a:cubicBezTo>
                <a:cubicBezTo>
                  <a:pt x="3592558" y="47650"/>
                  <a:pt x="4070486" y="7587"/>
                  <a:pt x="4276604" y="0"/>
                </a:cubicBezTo>
                <a:cubicBezTo>
                  <a:pt x="4526333" y="-22182"/>
                  <a:pt x="4765376" y="34589"/>
                  <a:pt x="4994155" y="0"/>
                </a:cubicBezTo>
                <a:cubicBezTo>
                  <a:pt x="5242824" y="6900"/>
                  <a:pt x="5350033" y="27676"/>
                  <a:pt x="5618425" y="0"/>
                </a:cubicBezTo>
                <a:cubicBezTo>
                  <a:pt x="5901260" y="-32094"/>
                  <a:pt x="5955948" y="-18983"/>
                  <a:pt x="6149412" y="0"/>
                </a:cubicBezTo>
                <a:cubicBezTo>
                  <a:pt x="6333970" y="-9545"/>
                  <a:pt x="6539515" y="-6042"/>
                  <a:pt x="6866963" y="0"/>
                </a:cubicBezTo>
                <a:cubicBezTo>
                  <a:pt x="7204125" y="31286"/>
                  <a:pt x="7312636" y="27514"/>
                  <a:pt x="7677796" y="0"/>
                </a:cubicBezTo>
                <a:cubicBezTo>
                  <a:pt x="8053465" y="-84078"/>
                  <a:pt x="8226287" y="-2522"/>
                  <a:pt x="8581910" y="0"/>
                </a:cubicBezTo>
                <a:cubicBezTo>
                  <a:pt x="8921314" y="4348"/>
                  <a:pt x="8970668" y="-11582"/>
                  <a:pt x="9328163" y="0"/>
                </a:cubicBezTo>
                <a:cubicBezTo>
                  <a:pt x="9699217" y="-37696"/>
                  <a:pt x="10100270" y="252340"/>
                  <a:pt x="10066459" y="416582"/>
                </a:cubicBezTo>
                <a:cubicBezTo>
                  <a:pt x="10023622" y="457987"/>
                  <a:pt x="10052928" y="585942"/>
                  <a:pt x="10066459" y="742898"/>
                </a:cubicBezTo>
                <a:cubicBezTo>
                  <a:pt x="10084695" y="898082"/>
                  <a:pt x="10087757" y="905857"/>
                  <a:pt x="10066459" y="1027555"/>
                </a:cubicBezTo>
                <a:cubicBezTo>
                  <a:pt x="10075668" y="1134923"/>
                  <a:pt x="10077489" y="1246496"/>
                  <a:pt x="10066459" y="1374699"/>
                </a:cubicBezTo>
                <a:cubicBezTo>
                  <a:pt x="10042763" y="1526545"/>
                  <a:pt x="10076006" y="1642344"/>
                  <a:pt x="10066459" y="1742672"/>
                </a:cubicBezTo>
                <a:cubicBezTo>
                  <a:pt x="10050239" y="1878393"/>
                  <a:pt x="10070889" y="1981163"/>
                  <a:pt x="10066459" y="2089816"/>
                </a:cubicBezTo>
                <a:cubicBezTo>
                  <a:pt x="10052189" y="2204942"/>
                  <a:pt x="10093524" y="2300251"/>
                  <a:pt x="10066459" y="2499446"/>
                </a:cubicBezTo>
                <a:cubicBezTo>
                  <a:pt x="9905356" y="2553274"/>
                  <a:pt x="9635087" y="2460074"/>
                  <a:pt x="9448091" y="2499446"/>
                </a:cubicBezTo>
                <a:cubicBezTo>
                  <a:pt x="9220555" y="2494478"/>
                  <a:pt x="9048568" y="2497590"/>
                  <a:pt x="8829722" y="2499446"/>
                </a:cubicBezTo>
                <a:cubicBezTo>
                  <a:pt x="8623271" y="2471897"/>
                  <a:pt x="8474508" y="2471441"/>
                  <a:pt x="8211354" y="2499446"/>
                </a:cubicBezTo>
                <a:cubicBezTo>
                  <a:pt x="8022600" y="2515444"/>
                  <a:pt x="7767035" y="2527937"/>
                  <a:pt x="7592986" y="2499446"/>
                </a:cubicBezTo>
                <a:cubicBezTo>
                  <a:pt x="7415140" y="2524200"/>
                  <a:pt x="7353020" y="2494957"/>
                  <a:pt x="7175947" y="2499446"/>
                </a:cubicBezTo>
                <a:cubicBezTo>
                  <a:pt x="6977900" y="2496935"/>
                  <a:pt x="6504961" y="2495766"/>
                  <a:pt x="6356249" y="2499446"/>
                </a:cubicBezTo>
                <a:cubicBezTo>
                  <a:pt x="6130998" y="2446527"/>
                  <a:pt x="5886958" y="2445752"/>
                  <a:pt x="5435887" y="2499446"/>
                </a:cubicBezTo>
                <a:cubicBezTo>
                  <a:pt x="5014125" y="2516156"/>
                  <a:pt x="4923244" y="2485846"/>
                  <a:pt x="4716855" y="2499446"/>
                </a:cubicBezTo>
                <a:cubicBezTo>
                  <a:pt x="4551123" y="2505165"/>
                  <a:pt x="4431284" y="2514391"/>
                  <a:pt x="4199151" y="2499446"/>
                </a:cubicBezTo>
                <a:cubicBezTo>
                  <a:pt x="3987035" y="2485485"/>
                  <a:pt x="3657787" y="2475832"/>
                  <a:pt x="3379454" y="2499446"/>
                </a:cubicBezTo>
                <a:cubicBezTo>
                  <a:pt x="3128294" y="2494035"/>
                  <a:pt x="2926009" y="2517753"/>
                  <a:pt x="2761085" y="2499446"/>
                </a:cubicBezTo>
                <a:cubicBezTo>
                  <a:pt x="2635387" y="2531938"/>
                  <a:pt x="2293714" y="2494225"/>
                  <a:pt x="2142717" y="2499446"/>
                </a:cubicBezTo>
                <a:cubicBezTo>
                  <a:pt x="1860969" y="2510901"/>
                  <a:pt x="1704442" y="2519156"/>
                  <a:pt x="1323020" y="2499446"/>
                </a:cubicBezTo>
                <a:cubicBezTo>
                  <a:pt x="931647" y="2486130"/>
                  <a:pt x="210056" y="2481191"/>
                  <a:pt x="0" y="2499446"/>
                </a:cubicBezTo>
                <a:cubicBezTo>
                  <a:pt x="-13137" y="2392399"/>
                  <a:pt x="-28130" y="2311729"/>
                  <a:pt x="0" y="2192371"/>
                </a:cubicBezTo>
                <a:cubicBezTo>
                  <a:pt x="16513" y="2078728"/>
                  <a:pt x="40708" y="1954145"/>
                  <a:pt x="0" y="1885296"/>
                </a:cubicBezTo>
                <a:cubicBezTo>
                  <a:pt x="-22185" y="1788472"/>
                  <a:pt x="6084" y="1597841"/>
                  <a:pt x="0" y="1528232"/>
                </a:cubicBezTo>
                <a:cubicBezTo>
                  <a:pt x="-13116" y="1457028"/>
                  <a:pt x="-25963" y="1321560"/>
                  <a:pt x="0" y="1246152"/>
                </a:cubicBezTo>
                <a:cubicBezTo>
                  <a:pt x="29899" y="1179348"/>
                  <a:pt x="-32516" y="1106238"/>
                  <a:pt x="0" y="964071"/>
                </a:cubicBezTo>
                <a:cubicBezTo>
                  <a:pt x="12783" y="819403"/>
                  <a:pt x="-327" y="658826"/>
                  <a:pt x="0" y="607008"/>
                </a:cubicBezTo>
                <a:cubicBezTo>
                  <a:pt x="17705" y="521450"/>
                  <a:pt x="21792" y="211795"/>
                  <a:pt x="0" y="0"/>
                </a:cubicBezTo>
                <a:close/>
              </a:path>
              <a:path w="10066459" h="2499446" fill="none" stroke="0" extrusionOk="0">
                <a:moveTo>
                  <a:pt x="0" y="0"/>
                </a:moveTo>
                <a:cubicBezTo>
                  <a:pt x="220023" y="22091"/>
                  <a:pt x="352443" y="589"/>
                  <a:pt x="530987" y="0"/>
                </a:cubicBezTo>
                <a:cubicBezTo>
                  <a:pt x="714320" y="7110"/>
                  <a:pt x="804015" y="-1571"/>
                  <a:pt x="968693" y="0"/>
                </a:cubicBezTo>
                <a:cubicBezTo>
                  <a:pt x="1132650" y="-45657"/>
                  <a:pt x="1395945" y="-12866"/>
                  <a:pt x="1592963" y="0"/>
                </a:cubicBezTo>
                <a:cubicBezTo>
                  <a:pt x="1809274" y="16019"/>
                  <a:pt x="1832259" y="1620"/>
                  <a:pt x="2030669" y="0"/>
                </a:cubicBezTo>
                <a:cubicBezTo>
                  <a:pt x="2178951" y="41644"/>
                  <a:pt x="2533746" y="66831"/>
                  <a:pt x="2934783" y="0"/>
                </a:cubicBezTo>
                <a:cubicBezTo>
                  <a:pt x="3262479" y="-22158"/>
                  <a:pt x="3298794" y="-17554"/>
                  <a:pt x="3465771" y="0"/>
                </a:cubicBezTo>
                <a:cubicBezTo>
                  <a:pt x="3582705" y="40604"/>
                  <a:pt x="3982122" y="-49558"/>
                  <a:pt x="4276604" y="0"/>
                </a:cubicBezTo>
                <a:cubicBezTo>
                  <a:pt x="4563417" y="41460"/>
                  <a:pt x="4694129" y="19082"/>
                  <a:pt x="4994155" y="0"/>
                </a:cubicBezTo>
                <a:cubicBezTo>
                  <a:pt x="5238426" y="25203"/>
                  <a:pt x="5358209" y="5385"/>
                  <a:pt x="5618425" y="0"/>
                </a:cubicBezTo>
                <a:cubicBezTo>
                  <a:pt x="5889653" y="-2917"/>
                  <a:pt x="5934909" y="-14664"/>
                  <a:pt x="6149412" y="0"/>
                </a:cubicBezTo>
                <a:cubicBezTo>
                  <a:pt x="6386371" y="13566"/>
                  <a:pt x="6526452" y="29894"/>
                  <a:pt x="6866963" y="0"/>
                </a:cubicBezTo>
                <a:cubicBezTo>
                  <a:pt x="7212804" y="13287"/>
                  <a:pt x="7282808" y="25731"/>
                  <a:pt x="7677796" y="0"/>
                </a:cubicBezTo>
                <a:cubicBezTo>
                  <a:pt x="8030454" y="-50608"/>
                  <a:pt x="8222968" y="-40714"/>
                  <a:pt x="8581910" y="0"/>
                </a:cubicBezTo>
                <a:cubicBezTo>
                  <a:pt x="8919398" y="4558"/>
                  <a:pt x="8980394" y="-12478"/>
                  <a:pt x="9328163" y="0"/>
                </a:cubicBezTo>
                <a:cubicBezTo>
                  <a:pt x="9706413" y="-19545"/>
                  <a:pt x="10128961" y="266343"/>
                  <a:pt x="10066459" y="416582"/>
                </a:cubicBezTo>
                <a:cubicBezTo>
                  <a:pt x="10047097" y="484035"/>
                  <a:pt x="10043817" y="586113"/>
                  <a:pt x="10066459" y="742898"/>
                </a:cubicBezTo>
                <a:cubicBezTo>
                  <a:pt x="10086803" y="899587"/>
                  <a:pt x="10088413" y="907411"/>
                  <a:pt x="10066459" y="1027555"/>
                </a:cubicBezTo>
                <a:cubicBezTo>
                  <a:pt x="10078218" y="1137902"/>
                  <a:pt x="10056012" y="1271300"/>
                  <a:pt x="10066459" y="1374699"/>
                </a:cubicBezTo>
                <a:cubicBezTo>
                  <a:pt x="10071113" y="1528819"/>
                  <a:pt x="10108652" y="1656914"/>
                  <a:pt x="10066459" y="1742672"/>
                </a:cubicBezTo>
                <a:cubicBezTo>
                  <a:pt x="10038243" y="1863941"/>
                  <a:pt x="10088535" y="1979068"/>
                  <a:pt x="10066459" y="2089816"/>
                </a:cubicBezTo>
                <a:cubicBezTo>
                  <a:pt x="10047480" y="2196361"/>
                  <a:pt x="10106427" y="2303561"/>
                  <a:pt x="10066459" y="2499446"/>
                </a:cubicBezTo>
                <a:cubicBezTo>
                  <a:pt x="9954271" y="2527712"/>
                  <a:pt x="9672144" y="2444401"/>
                  <a:pt x="9448091" y="2499446"/>
                </a:cubicBezTo>
                <a:cubicBezTo>
                  <a:pt x="9236936" y="2522963"/>
                  <a:pt x="9066023" y="2526047"/>
                  <a:pt x="8829722" y="2499446"/>
                </a:cubicBezTo>
                <a:cubicBezTo>
                  <a:pt x="8614040" y="2475746"/>
                  <a:pt x="8436821" y="2475666"/>
                  <a:pt x="8211354" y="2499446"/>
                </a:cubicBezTo>
                <a:cubicBezTo>
                  <a:pt x="8018738" y="2506207"/>
                  <a:pt x="7749687" y="2523914"/>
                  <a:pt x="7592986" y="2499446"/>
                </a:cubicBezTo>
                <a:cubicBezTo>
                  <a:pt x="7401559" y="2510072"/>
                  <a:pt x="7346102" y="2497498"/>
                  <a:pt x="7175947" y="2499446"/>
                </a:cubicBezTo>
                <a:cubicBezTo>
                  <a:pt x="6992821" y="2530951"/>
                  <a:pt x="6516797" y="2526725"/>
                  <a:pt x="6356249" y="2499446"/>
                </a:cubicBezTo>
                <a:cubicBezTo>
                  <a:pt x="6168422" y="2482358"/>
                  <a:pt x="5896672" y="2432242"/>
                  <a:pt x="5435887" y="2499446"/>
                </a:cubicBezTo>
                <a:cubicBezTo>
                  <a:pt x="5036205" y="2541787"/>
                  <a:pt x="4879603" y="2466514"/>
                  <a:pt x="4716855" y="2499446"/>
                </a:cubicBezTo>
                <a:cubicBezTo>
                  <a:pt x="4545765" y="2483197"/>
                  <a:pt x="4420789" y="2505275"/>
                  <a:pt x="4199151" y="2499446"/>
                </a:cubicBezTo>
                <a:cubicBezTo>
                  <a:pt x="4001007" y="2484565"/>
                  <a:pt x="3626997" y="2477655"/>
                  <a:pt x="3379454" y="2499446"/>
                </a:cubicBezTo>
                <a:cubicBezTo>
                  <a:pt x="3143046" y="2491888"/>
                  <a:pt x="2950383" y="2472288"/>
                  <a:pt x="2761085" y="2499446"/>
                </a:cubicBezTo>
                <a:cubicBezTo>
                  <a:pt x="2525963" y="2548186"/>
                  <a:pt x="2396436" y="2451796"/>
                  <a:pt x="2142717" y="2499446"/>
                </a:cubicBezTo>
                <a:cubicBezTo>
                  <a:pt x="2003029" y="2495853"/>
                  <a:pt x="1858597" y="2513822"/>
                  <a:pt x="1749262" y="2499446"/>
                </a:cubicBezTo>
                <a:cubicBezTo>
                  <a:pt x="1639928" y="2485070"/>
                  <a:pt x="1496686" y="2478155"/>
                  <a:pt x="1323020" y="2499446"/>
                </a:cubicBezTo>
                <a:cubicBezTo>
                  <a:pt x="923519" y="2463541"/>
                  <a:pt x="224632" y="2522360"/>
                  <a:pt x="0" y="2499446"/>
                </a:cubicBezTo>
                <a:cubicBezTo>
                  <a:pt x="18046" y="2413455"/>
                  <a:pt x="-4392" y="2294467"/>
                  <a:pt x="0" y="2192371"/>
                </a:cubicBezTo>
                <a:cubicBezTo>
                  <a:pt x="6782" y="2080426"/>
                  <a:pt x="37447" y="1967238"/>
                  <a:pt x="0" y="1885296"/>
                </a:cubicBezTo>
                <a:cubicBezTo>
                  <a:pt x="-26080" y="1797372"/>
                  <a:pt x="23032" y="1613981"/>
                  <a:pt x="0" y="1528232"/>
                </a:cubicBezTo>
                <a:cubicBezTo>
                  <a:pt x="-13965" y="1450088"/>
                  <a:pt x="16095" y="1307897"/>
                  <a:pt x="0" y="1246152"/>
                </a:cubicBezTo>
                <a:cubicBezTo>
                  <a:pt x="5044" y="1177100"/>
                  <a:pt x="-16621" y="1103142"/>
                  <a:pt x="0" y="964071"/>
                </a:cubicBezTo>
                <a:cubicBezTo>
                  <a:pt x="11599" y="809997"/>
                  <a:pt x="18041" y="676814"/>
                  <a:pt x="0" y="607008"/>
                </a:cubicBezTo>
                <a:cubicBezTo>
                  <a:pt x="6328" y="490659"/>
                  <a:pt x="-9548" y="263512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10066459"/>
                      <a:gd name="connsiteY0" fmla="*/ 0 h 2499446"/>
                      <a:gd name="connsiteX1" fmla="*/ 530987 w 10066459"/>
                      <a:gd name="connsiteY1" fmla="*/ 0 h 2499446"/>
                      <a:gd name="connsiteX2" fmla="*/ 968693 w 10066459"/>
                      <a:gd name="connsiteY2" fmla="*/ 0 h 2499446"/>
                      <a:gd name="connsiteX3" fmla="*/ 1592963 w 10066459"/>
                      <a:gd name="connsiteY3" fmla="*/ 0 h 2499446"/>
                      <a:gd name="connsiteX4" fmla="*/ 2030669 w 10066459"/>
                      <a:gd name="connsiteY4" fmla="*/ 0 h 2499446"/>
                      <a:gd name="connsiteX5" fmla="*/ 2934783 w 10066459"/>
                      <a:gd name="connsiteY5" fmla="*/ 0 h 2499446"/>
                      <a:gd name="connsiteX6" fmla="*/ 3465771 w 10066459"/>
                      <a:gd name="connsiteY6" fmla="*/ 0 h 2499446"/>
                      <a:gd name="connsiteX7" fmla="*/ 4276604 w 10066459"/>
                      <a:gd name="connsiteY7" fmla="*/ 0 h 2499446"/>
                      <a:gd name="connsiteX8" fmla="*/ 4994155 w 10066459"/>
                      <a:gd name="connsiteY8" fmla="*/ 0 h 2499446"/>
                      <a:gd name="connsiteX9" fmla="*/ 5618425 w 10066459"/>
                      <a:gd name="connsiteY9" fmla="*/ 0 h 2499446"/>
                      <a:gd name="connsiteX10" fmla="*/ 6149412 w 10066459"/>
                      <a:gd name="connsiteY10" fmla="*/ 0 h 2499446"/>
                      <a:gd name="connsiteX11" fmla="*/ 6866963 w 10066459"/>
                      <a:gd name="connsiteY11" fmla="*/ 0 h 2499446"/>
                      <a:gd name="connsiteX12" fmla="*/ 7677796 w 10066459"/>
                      <a:gd name="connsiteY12" fmla="*/ 0 h 2499446"/>
                      <a:gd name="connsiteX13" fmla="*/ 8581910 w 10066459"/>
                      <a:gd name="connsiteY13" fmla="*/ 0 h 2499446"/>
                      <a:gd name="connsiteX14" fmla="*/ 9328163 w 10066459"/>
                      <a:gd name="connsiteY14" fmla="*/ 0 h 2499446"/>
                      <a:gd name="connsiteX15" fmla="*/ 10066459 w 10066459"/>
                      <a:gd name="connsiteY15" fmla="*/ 416582 h 2499446"/>
                      <a:gd name="connsiteX16" fmla="*/ 10066459 w 10066459"/>
                      <a:gd name="connsiteY16" fmla="*/ 742898 h 2499446"/>
                      <a:gd name="connsiteX17" fmla="*/ 10066459 w 10066459"/>
                      <a:gd name="connsiteY17" fmla="*/ 1027555 h 2499446"/>
                      <a:gd name="connsiteX18" fmla="*/ 10066459 w 10066459"/>
                      <a:gd name="connsiteY18" fmla="*/ 1374699 h 2499446"/>
                      <a:gd name="connsiteX19" fmla="*/ 10066459 w 10066459"/>
                      <a:gd name="connsiteY19" fmla="*/ 1742672 h 2499446"/>
                      <a:gd name="connsiteX20" fmla="*/ 10066459 w 10066459"/>
                      <a:gd name="connsiteY20" fmla="*/ 2089816 h 2499446"/>
                      <a:gd name="connsiteX21" fmla="*/ 10066459 w 10066459"/>
                      <a:gd name="connsiteY21" fmla="*/ 2499446 h 2499446"/>
                      <a:gd name="connsiteX22" fmla="*/ 9448091 w 10066459"/>
                      <a:gd name="connsiteY22" fmla="*/ 2499446 h 2499446"/>
                      <a:gd name="connsiteX23" fmla="*/ 8829722 w 10066459"/>
                      <a:gd name="connsiteY23" fmla="*/ 2499446 h 2499446"/>
                      <a:gd name="connsiteX24" fmla="*/ 8211354 w 10066459"/>
                      <a:gd name="connsiteY24" fmla="*/ 2499446 h 2499446"/>
                      <a:gd name="connsiteX25" fmla="*/ 7592986 w 10066459"/>
                      <a:gd name="connsiteY25" fmla="*/ 2499446 h 2499446"/>
                      <a:gd name="connsiteX26" fmla="*/ 7175947 w 10066459"/>
                      <a:gd name="connsiteY26" fmla="*/ 2499446 h 2499446"/>
                      <a:gd name="connsiteX27" fmla="*/ 6356249 w 10066459"/>
                      <a:gd name="connsiteY27" fmla="*/ 2499446 h 2499446"/>
                      <a:gd name="connsiteX28" fmla="*/ 5435887 w 10066459"/>
                      <a:gd name="connsiteY28" fmla="*/ 2499446 h 2499446"/>
                      <a:gd name="connsiteX29" fmla="*/ 4716855 w 10066459"/>
                      <a:gd name="connsiteY29" fmla="*/ 2499446 h 2499446"/>
                      <a:gd name="connsiteX30" fmla="*/ 4199151 w 10066459"/>
                      <a:gd name="connsiteY30" fmla="*/ 2499446 h 2499446"/>
                      <a:gd name="connsiteX31" fmla="*/ 3379454 w 10066459"/>
                      <a:gd name="connsiteY31" fmla="*/ 2499446 h 2499446"/>
                      <a:gd name="connsiteX32" fmla="*/ 2761085 w 10066459"/>
                      <a:gd name="connsiteY32" fmla="*/ 2499446 h 2499446"/>
                      <a:gd name="connsiteX33" fmla="*/ 2142717 w 10066459"/>
                      <a:gd name="connsiteY33" fmla="*/ 2499446 h 2499446"/>
                      <a:gd name="connsiteX34" fmla="*/ 1323020 w 10066459"/>
                      <a:gd name="connsiteY34" fmla="*/ 2499446 h 2499446"/>
                      <a:gd name="connsiteX35" fmla="*/ 0 w 10066459"/>
                      <a:gd name="connsiteY35" fmla="*/ 2499446 h 2499446"/>
                      <a:gd name="connsiteX36" fmla="*/ 0 w 10066459"/>
                      <a:gd name="connsiteY36" fmla="*/ 2192371 h 2499446"/>
                      <a:gd name="connsiteX37" fmla="*/ 0 w 10066459"/>
                      <a:gd name="connsiteY37" fmla="*/ 1885296 h 2499446"/>
                      <a:gd name="connsiteX38" fmla="*/ 0 w 10066459"/>
                      <a:gd name="connsiteY38" fmla="*/ 1528232 h 2499446"/>
                      <a:gd name="connsiteX39" fmla="*/ 0 w 10066459"/>
                      <a:gd name="connsiteY39" fmla="*/ 1246152 h 2499446"/>
                      <a:gd name="connsiteX40" fmla="*/ 0 w 10066459"/>
                      <a:gd name="connsiteY40" fmla="*/ 964071 h 2499446"/>
                      <a:gd name="connsiteX41" fmla="*/ 0 w 10066459"/>
                      <a:gd name="connsiteY41" fmla="*/ 607008 h 2499446"/>
                      <a:gd name="connsiteX42" fmla="*/ 0 w 10066459"/>
                      <a:gd name="connsiteY42" fmla="*/ 0 h 2499446"/>
                      <a:gd name="connsiteX0" fmla="*/ 0 w 10066459"/>
                      <a:gd name="connsiteY0" fmla="*/ 0 h 2499446"/>
                      <a:gd name="connsiteX1" fmla="*/ 810833 w 10066459"/>
                      <a:gd name="connsiteY1" fmla="*/ 0 h 2499446"/>
                      <a:gd name="connsiteX2" fmla="*/ 1621665 w 10066459"/>
                      <a:gd name="connsiteY2" fmla="*/ 0 h 2499446"/>
                      <a:gd name="connsiteX3" fmla="*/ 2059371 w 10066459"/>
                      <a:gd name="connsiteY3" fmla="*/ 0 h 2499446"/>
                      <a:gd name="connsiteX4" fmla="*/ 2963485 w 10066459"/>
                      <a:gd name="connsiteY4" fmla="*/ 0 h 2499446"/>
                      <a:gd name="connsiteX5" fmla="*/ 3494473 w 10066459"/>
                      <a:gd name="connsiteY5" fmla="*/ 0 h 2499446"/>
                      <a:gd name="connsiteX6" fmla="*/ 3932179 w 10066459"/>
                      <a:gd name="connsiteY6" fmla="*/ 0 h 2499446"/>
                      <a:gd name="connsiteX7" fmla="*/ 4369885 w 10066459"/>
                      <a:gd name="connsiteY7" fmla="*/ 0 h 2499446"/>
                      <a:gd name="connsiteX8" fmla="*/ 4994155 w 10066459"/>
                      <a:gd name="connsiteY8" fmla="*/ 0 h 2499446"/>
                      <a:gd name="connsiteX9" fmla="*/ 5711706 w 10066459"/>
                      <a:gd name="connsiteY9" fmla="*/ 0 h 2499446"/>
                      <a:gd name="connsiteX10" fmla="*/ 6136640 w 10066459"/>
                      <a:gd name="connsiteY10" fmla="*/ 0 h 2499446"/>
                      <a:gd name="connsiteX11" fmla="*/ 6615820 w 10066459"/>
                      <a:gd name="connsiteY11" fmla="*/ 0 h 2499446"/>
                      <a:gd name="connsiteX12" fmla="*/ 7519935 w 10066459"/>
                      <a:gd name="connsiteY12" fmla="*/ 0 h 2499446"/>
                      <a:gd name="connsiteX13" fmla="*/ 8237485 w 10066459"/>
                      <a:gd name="connsiteY13" fmla="*/ 0 h 2499446"/>
                      <a:gd name="connsiteX14" fmla="*/ 9328163 w 10066459"/>
                      <a:gd name="connsiteY14" fmla="*/ 0 h 2499446"/>
                      <a:gd name="connsiteX15" fmla="*/ 10066459 w 10066459"/>
                      <a:gd name="connsiteY15" fmla="*/ 416582 h 2499446"/>
                      <a:gd name="connsiteX16" fmla="*/ 10066459 w 10066459"/>
                      <a:gd name="connsiteY16" fmla="*/ 763726 h 2499446"/>
                      <a:gd name="connsiteX17" fmla="*/ 10066459 w 10066459"/>
                      <a:gd name="connsiteY17" fmla="*/ 1048384 h 2499446"/>
                      <a:gd name="connsiteX18" fmla="*/ 10066459 w 10066459"/>
                      <a:gd name="connsiteY18" fmla="*/ 1353871 h 2499446"/>
                      <a:gd name="connsiteX19" fmla="*/ 10066459 w 10066459"/>
                      <a:gd name="connsiteY19" fmla="*/ 1659357 h 2499446"/>
                      <a:gd name="connsiteX20" fmla="*/ 10066459 w 10066459"/>
                      <a:gd name="connsiteY20" fmla="*/ 1964844 h 2499446"/>
                      <a:gd name="connsiteX21" fmla="*/ 10066459 w 10066459"/>
                      <a:gd name="connsiteY21" fmla="*/ 2499446 h 2499446"/>
                      <a:gd name="connsiteX22" fmla="*/ 9649419 w 10066459"/>
                      <a:gd name="connsiteY22" fmla="*/ 2499446 h 2499446"/>
                      <a:gd name="connsiteX23" fmla="*/ 9031051 w 10066459"/>
                      <a:gd name="connsiteY23" fmla="*/ 2499446 h 2499446"/>
                      <a:gd name="connsiteX24" fmla="*/ 8211354 w 10066459"/>
                      <a:gd name="connsiteY24" fmla="*/ 2499446 h 2499446"/>
                      <a:gd name="connsiteX25" fmla="*/ 7391657 w 10066459"/>
                      <a:gd name="connsiteY25" fmla="*/ 2499446 h 2499446"/>
                      <a:gd name="connsiteX26" fmla="*/ 6974617 w 10066459"/>
                      <a:gd name="connsiteY26" fmla="*/ 2499446 h 2499446"/>
                      <a:gd name="connsiteX27" fmla="*/ 6054256 w 10066459"/>
                      <a:gd name="connsiteY27" fmla="*/ 2499446 h 2499446"/>
                      <a:gd name="connsiteX28" fmla="*/ 5536552 w 10066459"/>
                      <a:gd name="connsiteY28" fmla="*/ 2499446 h 2499446"/>
                      <a:gd name="connsiteX29" fmla="*/ 4716855 w 10066459"/>
                      <a:gd name="connsiteY29" fmla="*/ 2499446 h 2499446"/>
                      <a:gd name="connsiteX30" fmla="*/ 4199151 w 10066459"/>
                      <a:gd name="connsiteY30" fmla="*/ 2499446 h 2499446"/>
                      <a:gd name="connsiteX31" fmla="*/ 3278789 w 10066459"/>
                      <a:gd name="connsiteY31" fmla="*/ 2499446 h 2499446"/>
                      <a:gd name="connsiteX32" fmla="*/ 2459091 w 10066459"/>
                      <a:gd name="connsiteY32" fmla="*/ 2499446 h 2499446"/>
                      <a:gd name="connsiteX33" fmla="*/ 1740059 w 10066459"/>
                      <a:gd name="connsiteY33" fmla="*/ 2499446 h 2499446"/>
                      <a:gd name="connsiteX34" fmla="*/ 1323020 w 10066459"/>
                      <a:gd name="connsiteY34" fmla="*/ 2499446 h 2499446"/>
                      <a:gd name="connsiteX35" fmla="*/ 0 w 10066459"/>
                      <a:gd name="connsiteY35" fmla="*/ 2499446 h 2499446"/>
                      <a:gd name="connsiteX36" fmla="*/ 0 w 10066459"/>
                      <a:gd name="connsiteY36" fmla="*/ 2117388 h 2499446"/>
                      <a:gd name="connsiteX37" fmla="*/ 0 w 10066459"/>
                      <a:gd name="connsiteY37" fmla="*/ 1760324 h 2499446"/>
                      <a:gd name="connsiteX38" fmla="*/ 0 w 10066459"/>
                      <a:gd name="connsiteY38" fmla="*/ 1378265 h 2499446"/>
                      <a:gd name="connsiteX39" fmla="*/ 0 w 10066459"/>
                      <a:gd name="connsiteY39" fmla="*/ 1096185 h 2499446"/>
                      <a:gd name="connsiteX40" fmla="*/ 0 w 10066459"/>
                      <a:gd name="connsiteY40" fmla="*/ 689132 h 2499446"/>
                      <a:gd name="connsiteX41" fmla="*/ 0 w 10066459"/>
                      <a:gd name="connsiteY41" fmla="*/ 407052 h 2499446"/>
                      <a:gd name="connsiteX42" fmla="*/ 0 w 10066459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066459" h="2499446" fill="none" extrusionOk="0">
                        <a:moveTo>
                          <a:pt x="0" y="0"/>
                        </a:moveTo>
                        <a:cubicBezTo>
                          <a:pt x="242548" y="7375"/>
                          <a:pt x="354906" y="3769"/>
                          <a:pt x="530987" y="0"/>
                        </a:cubicBezTo>
                        <a:cubicBezTo>
                          <a:pt x="719850" y="8954"/>
                          <a:pt x="810131" y="-5721"/>
                          <a:pt x="968693" y="0"/>
                        </a:cubicBezTo>
                        <a:cubicBezTo>
                          <a:pt x="1115252" y="-10297"/>
                          <a:pt x="1402540" y="-15404"/>
                          <a:pt x="1592963" y="0"/>
                        </a:cubicBezTo>
                        <a:cubicBezTo>
                          <a:pt x="1807335" y="16677"/>
                          <a:pt x="1831506" y="1615"/>
                          <a:pt x="2030669" y="0"/>
                        </a:cubicBezTo>
                        <a:cubicBezTo>
                          <a:pt x="2199080" y="30104"/>
                          <a:pt x="2604209" y="39677"/>
                          <a:pt x="2934783" y="0"/>
                        </a:cubicBezTo>
                        <a:cubicBezTo>
                          <a:pt x="3259063" y="-16630"/>
                          <a:pt x="3300274" y="-16293"/>
                          <a:pt x="3465771" y="0"/>
                        </a:cubicBezTo>
                        <a:cubicBezTo>
                          <a:pt x="3646325" y="58769"/>
                          <a:pt x="3968319" y="-54489"/>
                          <a:pt x="4276604" y="0"/>
                        </a:cubicBezTo>
                        <a:cubicBezTo>
                          <a:pt x="4561829" y="55957"/>
                          <a:pt x="4702421" y="-11585"/>
                          <a:pt x="4994155" y="0"/>
                        </a:cubicBezTo>
                        <a:cubicBezTo>
                          <a:pt x="5240691" y="23089"/>
                          <a:pt x="5361465" y="318"/>
                          <a:pt x="5618425" y="0"/>
                        </a:cubicBezTo>
                        <a:cubicBezTo>
                          <a:pt x="5888439" y="-1642"/>
                          <a:pt x="5935497" y="-9641"/>
                          <a:pt x="6149412" y="0"/>
                        </a:cubicBezTo>
                        <a:cubicBezTo>
                          <a:pt x="6351809" y="-4622"/>
                          <a:pt x="6521531" y="32065"/>
                          <a:pt x="6866963" y="0"/>
                        </a:cubicBezTo>
                        <a:cubicBezTo>
                          <a:pt x="7213194" y="8703"/>
                          <a:pt x="7277324" y="21220"/>
                          <a:pt x="7677796" y="0"/>
                        </a:cubicBezTo>
                        <a:cubicBezTo>
                          <a:pt x="8036112" y="-23903"/>
                          <a:pt x="8233438" y="-35107"/>
                          <a:pt x="8581910" y="0"/>
                        </a:cubicBezTo>
                        <a:cubicBezTo>
                          <a:pt x="8928248" y="2671"/>
                          <a:pt x="8982073" y="-9878"/>
                          <a:pt x="9328163" y="0"/>
                        </a:cubicBezTo>
                        <a:cubicBezTo>
                          <a:pt x="9727417" y="18659"/>
                          <a:pt x="10102801" y="240111"/>
                          <a:pt x="10066459" y="416582"/>
                        </a:cubicBezTo>
                        <a:cubicBezTo>
                          <a:pt x="10051979" y="486655"/>
                          <a:pt x="10049667" y="567446"/>
                          <a:pt x="10066459" y="742898"/>
                        </a:cubicBezTo>
                        <a:cubicBezTo>
                          <a:pt x="10085391" y="899164"/>
                          <a:pt x="10088607" y="907526"/>
                          <a:pt x="10066459" y="1027555"/>
                        </a:cubicBezTo>
                        <a:cubicBezTo>
                          <a:pt x="10064048" y="1141427"/>
                          <a:pt x="10065120" y="1247423"/>
                          <a:pt x="10066459" y="1374699"/>
                        </a:cubicBezTo>
                        <a:cubicBezTo>
                          <a:pt x="10076917" y="1509587"/>
                          <a:pt x="10109435" y="1628668"/>
                          <a:pt x="10066459" y="1742672"/>
                        </a:cubicBezTo>
                        <a:cubicBezTo>
                          <a:pt x="10036537" y="1853524"/>
                          <a:pt x="10065509" y="1984650"/>
                          <a:pt x="10066459" y="2089816"/>
                        </a:cubicBezTo>
                        <a:cubicBezTo>
                          <a:pt x="10055343" y="2193361"/>
                          <a:pt x="10085293" y="2310950"/>
                          <a:pt x="10066459" y="2499446"/>
                        </a:cubicBezTo>
                        <a:cubicBezTo>
                          <a:pt x="9968637" y="2499885"/>
                          <a:pt x="9659584" y="2468901"/>
                          <a:pt x="9448091" y="2499446"/>
                        </a:cubicBezTo>
                        <a:cubicBezTo>
                          <a:pt x="9244280" y="2527359"/>
                          <a:pt x="9076669" y="2507438"/>
                          <a:pt x="8829722" y="2499446"/>
                        </a:cubicBezTo>
                        <a:cubicBezTo>
                          <a:pt x="8582690" y="2483205"/>
                          <a:pt x="8422914" y="2483199"/>
                          <a:pt x="8211354" y="2499446"/>
                        </a:cubicBezTo>
                        <a:cubicBezTo>
                          <a:pt x="7985096" y="2498222"/>
                          <a:pt x="7745246" y="2522003"/>
                          <a:pt x="7592986" y="2499446"/>
                        </a:cubicBezTo>
                        <a:cubicBezTo>
                          <a:pt x="7399031" y="2505841"/>
                          <a:pt x="7347523" y="2498100"/>
                          <a:pt x="7175947" y="2499446"/>
                        </a:cubicBezTo>
                        <a:cubicBezTo>
                          <a:pt x="7022805" y="2519400"/>
                          <a:pt x="6544950" y="2529069"/>
                          <a:pt x="6356249" y="2499446"/>
                        </a:cubicBezTo>
                        <a:cubicBezTo>
                          <a:pt x="6160942" y="2494321"/>
                          <a:pt x="5889795" y="2478667"/>
                          <a:pt x="5435887" y="2499446"/>
                        </a:cubicBezTo>
                        <a:cubicBezTo>
                          <a:pt x="5014450" y="2518947"/>
                          <a:pt x="4866857" y="2464611"/>
                          <a:pt x="4716855" y="2499446"/>
                        </a:cubicBezTo>
                        <a:cubicBezTo>
                          <a:pt x="4543675" y="2494763"/>
                          <a:pt x="4411901" y="2507106"/>
                          <a:pt x="4199151" y="2499446"/>
                        </a:cubicBezTo>
                        <a:cubicBezTo>
                          <a:pt x="3976950" y="2535090"/>
                          <a:pt x="3609903" y="2473319"/>
                          <a:pt x="3379454" y="2499446"/>
                        </a:cubicBezTo>
                        <a:cubicBezTo>
                          <a:pt x="3147984" y="2475357"/>
                          <a:pt x="2940532" y="2485896"/>
                          <a:pt x="2761085" y="2499446"/>
                        </a:cubicBezTo>
                        <a:cubicBezTo>
                          <a:pt x="2519736" y="2519453"/>
                          <a:pt x="2405779" y="2470117"/>
                          <a:pt x="2142717" y="2499446"/>
                        </a:cubicBezTo>
                        <a:cubicBezTo>
                          <a:pt x="1854371" y="2500160"/>
                          <a:pt x="1736549" y="2497764"/>
                          <a:pt x="1323020" y="2499446"/>
                        </a:cubicBezTo>
                        <a:cubicBezTo>
                          <a:pt x="915827" y="2500902"/>
                          <a:pt x="283735" y="2521883"/>
                          <a:pt x="0" y="2499446"/>
                        </a:cubicBezTo>
                        <a:cubicBezTo>
                          <a:pt x="15539" y="2404539"/>
                          <a:pt x="-17496" y="2312351"/>
                          <a:pt x="0" y="2192371"/>
                        </a:cubicBezTo>
                        <a:cubicBezTo>
                          <a:pt x="9253" y="2074524"/>
                          <a:pt x="18354" y="1962342"/>
                          <a:pt x="0" y="1885296"/>
                        </a:cubicBezTo>
                        <a:cubicBezTo>
                          <a:pt x="-39332" y="1808478"/>
                          <a:pt x="5472" y="1607338"/>
                          <a:pt x="0" y="1528232"/>
                        </a:cubicBezTo>
                        <a:cubicBezTo>
                          <a:pt x="-5983" y="1452777"/>
                          <a:pt x="3459" y="1316434"/>
                          <a:pt x="0" y="1246152"/>
                        </a:cubicBezTo>
                        <a:cubicBezTo>
                          <a:pt x="2167" y="1177753"/>
                          <a:pt x="-14158" y="1102612"/>
                          <a:pt x="0" y="964071"/>
                        </a:cubicBezTo>
                        <a:cubicBezTo>
                          <a:pt x="-2212" y="819691"/>
                          <a:pt x="5272" y="680361"/>
                          <a:pt x="0" y="607008"/>
                        </a:cubicBezTo>
                        <a:cubicBezTo>
                          <a:pt x="-11360" y="528033"/>
                          <a:pt x="17836" y="252021"/>
                          <a:pt x="0" y="0"/>
                        </a:cubicBezTo>
                        <a:close/>
                      </a:path>
                      <a:path w="10066459" h="2499446" stroke="0" extrusionOk="0">
                        <a:moveTo>
                          <a:pt x="0" y="0"/>
                        </a:moveTo>
                        <a:cubicBezTo>
                          <a:pt x="218496" y="56367"/>
                          <a:pt x="638934" y="-28939"/>
                          <a:pt x="810833" y="0"/>
                        </a:cubicBezTo>
                        <a:cubicBezTo>
                          <a:pt x="984937" y="36734"/>
                          <a:pt x="1433185" y="-43022"/>
                          <a:pt x="1621665" y="0"/>
                        </a:cubicBezTo>
                        <a:cubicBezTo>
                          <a:pt x="1795237" y="17904"/>
                          <a:pt x="1850122" y="-6900"/>
                          <a:pt x="2059371" y="0"/>
                        </a:cubicBezTo>
                        <a:cubicBezTo>
                          <a:pt x="2259626" y="2483"/>
                          <a:pt x="2573928" y="12681"/>
                          <a:pt x="2963485" y="0"/>
                        </a:cubicBezTo>
                        <a:cubicBezTo>
                          <a:pt x="3342674" y="-11422"/>
                          <a:pt x="3383168" y="879"/>
                          <a:pt x="3494473" y="0"/>
                        </a:cubicBezTo>
                        <a:cubicBezTo>
                          <a:pt x="3586089" y="5619"/>
                          <a:pt x="3776459" y="-29746"/>
                          <a:pt x="3932179" y="0"/>
                        </a:cubicBezTo>
                        <a:cubicBezTo>
                          <a:pt x="4137335" y="15466"/>
                          <a:pt x="4280520" y="-8067"/>
                          <a:pt x="4369885" y="0"/>
                        </a:cubicBezTo>
                        <a:cubicBezTo>
                          <a:pt x="4487694" y="21939"/>
                          <a:pt x="4745463" y="1349"/>
                          <a:pt x="4994155" y="0"/>
                        </a:cubicBezTo>
                        <a:cubicBezTo>
                          <a:pt x="5259877" y="29361"/>
                          <a:pt x="5386941" y="-5330"/>
                          <a:pt x="5711706" y="0"/>
                        </a:cubicBezTo>
                        <a:cubicBezTo>
                          <a:pt x="5845659" y="14988"/>
                          <a:pt x="6005543" y="-816"/>
                          <a:pt x="6136640" y="0"/>
                        </a:cubicBezTo>
                        <a:cubicBezTo>
                          <a:pt x="6267737" y="816"/>
                          <a:pt x="6415916" y="4019"/>
                          <a:pt x="6615820" y="0"/>
                        </a:cubicBezTo>
                        <a:cubicBezTo>
                          <a:pt x="6853760" y="-98"/>
                          <a:pt x="7140104" y="-2565"/>
                          <a:pt x="7519935" y="0"/>
                        </a:cubicBezTo>
                        <a:cubicBezTo>
                          <a:pt x="7885380" y="19153"/>
                          <a:pt x="8024935" y="-2339"/>
                          <a:pt x="8237485" y="0"/>
                        </a:cubicBezTo>
                        <a:cubicBezTo>
                          <a:pt x="8431562" y="-40041"/>
                          <a:pt x="8983629" y="19438"/>
                          <a:pt x="9328163" y="0"/>
                        </a:cubicBezTo>
                        <a:cubicBezTo>
                          <a:pt x="9731805" y="-17823"/>
                          <a:pt x="10063429" y="201499"/>
                          <a:pt x="10066459" y="416582"/>
                        </a:cubicBezTo>
                        <a:cubicBezTo>
                          <a:pt x="10060709" y="479727"/>
                          <a:pt x="10036762" y="595454"/>
                          <a:pt x="10066459" y="763726"/>
                        </a:cubicBezTo>
                        <a:cubicBezTo>
                          <a:pt x="10098986" y="931908"/>
                          <a:pt x="10050745" y="970218"/>
                          <a:pt x="10066459" y="1048384"/>
                        </a:cubicBezTo>
                        <a:cubicBezTo>
                          <a:pt x="10080027" y="1126863"/>
                          <a:pt x="10054202" y="1229996"/>
                          <a:pt x="10066459" y="1353871"/>
                        </a:cubicBezTo>
                        <a:cubicBezTo>
                          <a:pt x="10067526" y="1460569"/>
                          <a:pt x="10067463" y="1578539"/>
                          <a:pt x="10066459" y="1659357"/>
                        </a:cubicBezTo>
                        <a:cubicBezTo>
                          <a:pt x="10056161" y="1743206"/>
                          <a:pt x="10072910" y="1833083"/>
                          <a:pt x="10066459" y="1964844"/>
                        </a:cubicBezTo>
                        <a:cubicBezTo>
                          <a:pt x="10080004" y="2114287"/>
                          <a:pt x="10026120" y="2328168"/>
                          <a:pt x="10066459" y="2499446"/>
                        </a:cubicBezTo>
                        <a:cubicBezTo>
                          <a:pt x="9952958" y="2484954"/>
                          <a:pt x="9771958" y="2494268"/>
                          <a:pt x="9649419" y="2499446"/>
                        </a:cubicBezTo>
                        <a:cubicBezTo>
                          <a:pt x="9520283" y="2517372"/>
                          <a:pt x="9173522" y="2491608"/>
                          <a:pt x="9031051" y="2499446"/>
                        </a:cubicBezTo>
                        <a:cubicBezTo>
                          <a:pt x="8879671" y="2495727"/>
                          <a:pt x="8401391" y="2539432"/>
                          <a:pt x="8211354" y="2499446"/>
                        </a:cubicBezTo>
                        <a:cubicBezTo>
                          <a:pt x="8000543" y="2521864"/>
                          <a:pt x="7610157" y="2513879"/>
                          <a:pt x="7391657" y="2499446"/>
                        </a:cubicBezTo>
                        <a:cubicBezTo>
                          <a:pt x="7129550" y="2496739"/>
                          <a:pt x="7096851" y="2488450"/>
                          <a:pt x="6974617" y="2499446"/>
                        </a:cubicBezTo>
                        <a:cubicBezTo>
                          <a:pt x="6850771" y="2463572"/>
                          <a:pt x="6316282" y="2446909"/>
                          <a:pt x="6054256" y="2499446"/>
                        </a:cubicBezTo>
                        <a:cubicBezTo>
                          <a:pt x="5791514" y="2507415"/>
                          <a:pt x="5680918" y="2488969"/>
                          <a:pt x="5536552" y="2499446"/>
                        </a:cubicBezTo>
                        <a:cubicBezTo>
                          <a:pt x="5365268" y="2445557"/>
                          <a:pt x="5114695" y="2508269"/>
                          <a:pt x="4716855" y="2499446"/>
                        </a:cubicBezTo>
                        <a:cubicBezTo>
                          <a:pt x="4353444" y="2502686"/>
                          <a:pt x="4370536" y="2503842"/>
                          <a:pt x="4199151" y="2499446"/>
                        </a:cubicBezTo>
                        <a:cubicBezTo>
                          <a:pt x="4024616" y="2529758"/>
                          <a:pt x="3720308" y="2532333"/>
                          <a:pt x="3278789" y="2499446"/>
                        </a:cubicBezTo>
                        <a:cubicBezTo>
                          <a:pt x="2829018" y="2501143"/>
                          <a:pt x="2784363" y="2515650"/>
                          <a:pt x="2459091" y="2499446"/>
                        </a:cubicBezTo>
                        <a:cubicBezTo>
                          <a:pt x="2147986" y="2470962"/>
                          <a:pt x="1965884" y="2493208"/>
                          <a:pt x="1740059" y="2499446"/>
                        </a:cubicBezTo>
                        <a:cubicBezTo>
                          <a:pt x="1530399" y="2493799"/>
                          <a:pt x="1453065" y="2505830"/>
                          <a:pt x="1323020" y="2499446"/>
                        </a:cubicBezTo>
                        <a:cubicBezTo>
                          <a:pt x="1124970" y="2486677"/>
                          <a:pt x="516021" y="2566555"/>
                          <a:pt x="0" y="2499446"/>
                        </a:cubicBezTo>
                        <a:cubicBezTo>
                          <a:pt x="-21594" y="2375512"/>
                          <a:pt x="10528" y="2250374"/>
                          <a:pt x="0" y="2117388"/>
                        </a:cubicBezTo>
                        <a:cubicBezTo>
                          <a:pt x="8495" y="1988877"/>
                          <a:pt x="24659" y="1889620"/>
                          <a:pt x="0" y="1760324"/>
                        </a:cubicBezTo>
                        <a:cubicBezTo>
                          <a:pt x="-23671" y="1626125"/>
                          <a:pt x="26472" y="1485319"/>
                          <a:pt x="0" y="1378265"/>
                        </a:cubicBezTo>
                        <a:cubicBezTo>
                          <a:pt x="-8403" y="1287904"/>
                          <a:pt x="13694" y="1227307"/>
                          <a:pt x="0" y="1096185"/>
                        </a:cubicBezTo>
                        <a:cubicBezTo>
                          <a:pt x="-5161" y="956341"/>
                          <a:pt x="-4788" y="807253"/>
                          <a:pt x="0" y="689132"/>
                        </a:cubicBezTo>
                        <a:cubicBezTo>
                          <a:pt x="-17796" y="573671"/>
                          <a:pt x="30534" y="540614"/>
                          <a:pt x="0" y="407052"/>
                        </a:cubicBezTo>
                        <a:cubicBezTo>
                          <a:pt x="-20934" y="256669"/>
                          <a:pt x="11746" y="111835"/>
                          <a:pt x="0" y="0"/>
                        </a:cubicBezTo>
                        <a:close/>
                      </a:path>
                      <a:path w="10066459" h="2499446" fill="none" stroke="0" extrusionOk="0">
                        <a:moveTo>
                          <a:pt x="0" y="0"/>
                        </a:moveTo>
                        <a:cubicBezTo>
                          <a:pt x="221639" y="4250"/>
                          <a:pt x="356803" y="1338"/>
                          <a:pt x="530987" y="0"/>
                        </a:cubicBezTo>
                        <a:cubicBezTo>
                          <a:pt x="686935" y="-12269"/>
                          <a:pt x="809147" y="5724"/>
                          <a:pt x="968693" y="0"/>
                        </a:cubicBezTo>
                        <a:cubicBezTo>
                          <a:pt x="1136817" y="-27746"/>
                          <a:pt x="1356073" y="-4615"/>
                          <a:pt x="1592963" y="0"/>
                        </a:cubicBezTo>
                        <a:cubicBezTo>
                          <a:pt x="1807160" y="13434"/>
                          <a:pt x="1834936" y="2970"/>
                          <a:pt x="2030669" y="0"/>
                        </a:cubicBezTo>
                        <a:cubicBezTo>
                          <a:pt x="2170400" y="31155"/>
                          <a:pt x="2540357" y="46592"/>
                          <a:pt x="2934783" y="0"/>
                        </a:cubicBezTo>
                        <a:cubicBezTo>
                          <a:pt x="3261024" y="-26208"/>
                          <a:pt x="3297059" y="-21897"/>
                          <a:pt x="3465771" y="0"/>
                        </a:cubicBezTo>
                        <a:cubicBezTo>
                          <a:pt x="3601781" y="7492"/>
                          <a:pt x="4061425" y="-2714"/>
                          <a:pt x="4276604" y="0"/>
                        </a:cubicBezTo>
                        <a:cubicBezTo>
                          <a:pt x="4538309" y="-18935"/>
                          <a:pt x="4737851" y="22894"/>
                          <a:pt x="4994155" y="0"/>
                        </a:cubicBezTo>
                        <a:cubicBezTo>
                          <a:pt x="5229095" y="28703"/>
                          <a:pt x="5335001" y="26987"/>
                          <a:pt x="5618425" y="0"/>
                        </a:cubicBezTo>
                        <a:cubicBezTo>
                          <a:pt x="5900110" y="-19950"/>
                          <a:pt x="5949492" y="-12734"/>
                          <a:pt x="6149412" y="0"/>
                        </a:cubicBezTo>
                        <a:cubicBezTo>
                          <a:pt x="6358723" y="16422"/>
                          <a:pt x="6538440" y="-10442"/>
                          <a:pt x="6866963" y="0"/>
                        </a:cubicBezTo>
                        <a:cubicBezTo>
                          <a:pt x="7206353" y="14057"/>
                          <a:pt x="7294013" y="29148"/>
                          <a:pt x="7677796" y="0"/>
                        </a:cubicBezTo>
                        <a:cubicBezTo>
                          <a:pt x="8065509" y="-58101"/>
                          <a:pt x="8218153" y="-9219"/>
                          <a:pt x="8581910" y="0"/>
                        </a:cubicBezTo>
                        <a:cubicBezTo>
                          <a:pt x="8924451" y="2234"/>
                          <a:pt x="8971709" y="-19788"/>
                          <a:pt x="9328163" y="0"/>
                        </a:cubicBezTo>
                        <a:cubicBezTo>
                          <a:pt x="9707678" y="-32672"/>
                          <a:pt x="10083386" y="247774"/>
                          <a:pt x="10066459" y="416582"/>
                        </a:cubicBezTo>
                        <a:cubicBezTo>
                          <a:pt x="10022380" y="473725"/>
                          <a:pt x="10048331" y="592598"/>
                          <a:pt x="10066459" y="742898"/>
                        </a:cubicBezTo>
                        <a:cubicBezTo>
                          <a:pt x="10084520" y="898142"/>
                          <a:pt x="10087255" y="905456"/>
                          <a:pt x="10066459" y="1027555"/>
                        </a:cubicBezTo>
                        <a:cubicBezTo>
                          <a:pt x="10052297" y="1146377"/>
                          <a:pt x="10069289" y="1252607"/>
                          <a:pt x="10066459" y="1374699"/>
                        </a:cubicBezTo>
                        <a:cubicBezTo>
                          <a:pt x="10053335" y="1529491"/>
                          <a:pt x="10089397" y="1622961"/>
                          <a:pt x="10066459" y="1742672"/>
                        </a:cubicBezTo>
                        <a:cubicBezTo>
                          <a:pt x="10046613" y="1889927"/>
                          <a:pt x="10090391" y="1976246"/>
                          <a:pt x="10066459" y="2089816"/>
                        </a:cubicBezTo>
                        <a:cubicBezTo>
                          <a:pt x="10049223" y="2203664"/>
                          <a:pt x="10099000" y="2307766"/>
                          <a:pt x="10066459" y="2499446"/>
                        </a:cubicBezTo>
                        <a:cubicBezTo>
                          <a:pt x="9924324" y="2514310"/>
                          <a:pt x="9657429" y="2478136"/>
                          <a:pt x="9448091" y="2499446"/>
                        </a:cubicBezTo>
                        <a:cubicBezTo>
                          <a:pt x="9217279" y="2491639"/>
                          <a:pt x="9069944" y="2522053"/>
                          <a:pt x="8829722" y="2499446"/>
                        </a:cubicBezTo>
                        <a:cubicBezTo>
                          <a:pt x="8599520" y="2490544"/>
                          <a:pt x="8475430" y="2476287"/>
                          <a:pt x="8211354" y="2499446"/>
                        </a:cubicBezTo>
                        <a:cubicBezTo>
                          <a:pt x="8004565" y="2515628"/>
                          <a:pt x="7810645" y="2512798"/>
                          <a:pt x="7592986" y="2499446"/>
                        </a:cubicBezTo>
                        <a:cubicBezTo>
                          <a:pt x="7419350" y="2509613"/>
                          <a:pt x="7335985" y="2502292"/>
                          <a:pt x="7175947" y="2499446"/>
                        </a:cubicBezTo>
                        <a:cubicBezTo>
                          <a:pt x="6969162" y="2508505"/>
                          <a:pt x="6518816" y="2506068"/>
                          <a:pt x="6356249" y="2499446"/>
                        </a:cubicBezTo>
                        <a:cubicBezTo>
                          <a:pt x="6189596" y="2436169"/>
                          <a:pt x="5874289" y="2436309"/>
                          <a:pt x="5435887" y="2499446"/>
                        </a:cubicBezTo>
                        <a:cubicBezTo>
                          <a:pt x="5011345" y="2518656"/>
                          <a:pt x="4913498" y="2484640"/>
                          <a:pt x="4716855" y="2499446"/>
                        </a:cubicBezTo>
                        <a:cubicBezTo>
                          <a:pt x="4545809" y="2508507"/>
                          <a:pt x="4432393" y="2497407"/>
                          <a:pt x="4199151" y="2499446"/>
                        </a:cubicBezTo>
                        <a:cubicBezTo>
                          <a:pt x="3994005" y="2467637"/>
                          <a:pt x="3674195" y="2519798"/>
                          <a:pt x="3379454" y="2499446"/>
                        </a:cubicBezTo>
                        <a:cubicBezTo>
                          <a:pt x="3120144" y="2508223"/>
                          <a:pt x="2950052" y="2488374"/>
                          <a:pt x="2761085" y="2499446"/>
                        </a:cubicBezTo>
                        <a:cubicBezTo>
                          <a:pt x="2601358" y="2526417"/>
                          <a:pt x="2285109" y="2513251"/>
                          <a:pt x="2142717" y="2499446"/>
                        </a:cubicBezTo>
                        <a:cubicBezTo>
                          <a:pt x="1851208" y="2504845"/>
                          <a:pt x="1708767" y="2521284"/>
                          <a:pt x="1323020" y="2499446"/>
                        </a:cubicBezTo>
                        <a:cubicBezTo>
                          <a:pt x="931756" y="2469529"/>
                          <a:pt x="244009" y="2513493"/>
                          <a:pt x="0" y="2499446"/>
                        </a:cubicBezTo>
                        <a:cubicBezTo>
                          <a:pt x="1621" y="2387541"/>
                          <a:pt x="-22219" y="2312722"/>
                          <a:pt x="0" y="2192371"/>
                        </a:cubicBezTo>
                        <a:cubicBezTo>
                          <a:pt x="21424" y="2080232"/>
                          <a:pt x="32668" y="1948825"/>
                          <a:pt x="0" y="1885296"/>
                        </a:cubicBezTo>
                        <a:cubicBezTo>
                          <a:pt x="-33624" y="1791649"/>
                          <a:pt x="20817" y="1612142"/>
                          <a:pt x="0" y="1528232"/>
                        </a:cubicBezTo>
                        <a:cubicBezTo>
                          <a:pt x="-7779" y="1453077"/>
                          <a:pt x="-20314" y="1312057"/>
                          <a:pt x="0" y="1246152"/>
                        </a:cubicBezTo>
                        <a:cubicBezTo>
                          <a:pt x="19034" y="1173033"/>
                          <a:pt x="-25637" y="1104786"/>
                          <a:pt x="0" y="964071"/>
                        </a:cubicBezTo>
                        <a:cubicBezTo>
                          <a:pt x="14718" y="826512"/>
                          <a:pt x="776" y="673700"/>
                          <a:pt x="0" y="607008"/>
                        </a:cubicBezTo>
                        <a:cubicBezTo>
                          <a:pt x="18664" y="505225"/>
                          <a:pt x="29574" y="2537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3333CC"/>
                </a:solidFill>
              </a:rPr>
              <a:t>Trên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đường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nếu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gặp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thầy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hoặc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nhân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trường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em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ngay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người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kịp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thời</a:t>
            </a:r>
            <a:endParaRPr lang="en-US" sz="3600" dirty="0">
              <a:solidFill>
                <a:srgbClr val="3333CC"/>
              </a:solidFill>
            </a:endParaRPr>
          </a:p>
          <a:p>
            <a:r>
              <a:rPr lang="en-US" sz="3600" dirty="0" err="1">
                <a:solidFill>
                  <a:srgbClr val="3333CC"/>
                </a:solidFill>
              </a:rPr>
              <a:t>xử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lí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  <a:r>
              <a:rPr lang="en-US" sz="3600" dirty="0" err="1">
                <a:solidFill>
                  <a:srgbClr val="3333CC"/>
                </a:solidFill>
              </a:rPr>
              <a:t>Nếu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gặp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được</a:t>
            </a:r>
            <a:r>
              <a:rPr lang="en-US" sz="3600" dirty="0">
                <a:solidFill>
                  <a:srgbClr val="3333CC"/>
                </a:solidFill>
              </a:rPr>
              <a:t> ai, </a:t>
            </a:r>
            <a:r>
              <a:rPr lang="en-US" sz="3600" dirty="0" err="1">
                <a:solidFill>
                  <a:srgbClr val="3333CC"/>
                </a:solidFill>
              </a:rPr>
              <a:t>em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ngay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thầy</a:t>
            </a:r>
            <a:r>
              <a:rPr lang="en-US" sz="3600" dirty="0">
                <a:solidFill>
                  <a:srgbClr val="3333CC"/>
                </a:solidFill>
              </a:rPr>
              <a:t>/</a:t>
            </a:r>
            <a:r>
              <a:rPr lang="en-US" sz="3600" dirty="0" err="1">
                <a:solidFill>
                  <a:srgbClr val="3333CC"/>
                </a:solidFill>
              </a:rPr>
              <a:t>cô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giáo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876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AD55B456-BE76-5269-FA3B-7FBC4B6ECEB6}"/>
              </a:ext>
            </a:extLst>
          </p:cNvPr>
          <p:cNvGrpSpPr/>
          <p:nvPr/>
        </p:nvGrpSpPr>
        <p:grpSpPr>
          <a:xfrm>
            <a:off x="3826718" y="59975"/>
            <a:ext cx="8488027" cy="934332"/>
            <a:chOff x="1652209" y="2361605"/>
            <a:chExt cx="6591905" cy="93433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4543C969-73D2-2F29-497E-D36C40896ED9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20B426-D84B-EF36-2C4B-4F76C1938E30}"/>
                </a:ext>
              </a:extLst>
            </p:cNvPr>
            <p:cNvSpPr txBox="1"/>
            <p:nvPr/>
          </p:nvSpPr>
          <p:spPr>
            <a:xfrm>
              <a:off x="1652209" y="2372607"/>
              <a:ext cx="6591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3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7BDA859-EE88-63B6-9156-8EF7BAF84468}"/>
              </a:ext>
            </a:extLst>
          </p:cNvPr>
          <p:cNvSpPr/>
          <p:nvPr/>
        </p:nvSpPr>
        <p:spPr>
          <a:xfrm>
            <a:off x="1962825" y="983304"/>
            <a:ext cx="8229600" cy="2049176"/>
          </a:xfrm>
          <a:prstGeom prst="wedgeRoundRectCallout">
            <a:avLst>
              <a:gd name="adj1" fmla="val -169"/>
              <a:gd name="adj2" fmla="val -6875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 </a:t>
            </a:r>
            <a:r>
              <a:rPr lang="en-US" sz="3200" dirty="0" err="1">
                <a:solidFill>
                  <a:schemeClr val="tx1"/>
                </a:solidFill>
              </a:rPr>
              <a:t>Tuần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lớp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mỗi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buổi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học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Cốm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Na: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cửa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sổ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cũng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nhỉ</a:t>
            </a:r>
            <a:r>
              <a:rPr lang="en-US" sz="3200" dirty="0">
                <a:solidFill>
                  <a:schemeClr val="tx1"/>
                </a:solidFill>
              </a:rPr>
              <a:t>?”.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i="1" dirty="0">
                <a:solidFill>
                  <a:schemeClr val="tx1"/>
                </a:solidFill>
              </a:rPr>
              <a:t> 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Na,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id="{36FF46D2-FDD1-D922-47B1-75DAE51340F3}"/>
              </a:ext>
            </a:extLst>
          </p:cNvPr>
          <p:cNvSpPr/>
          <p:nvPr/>
        </p:nvSpPr>
        <p:spPr>
          <a:xfrm>
            <a:off x="875376" y="3800311"/>
            <a:ext cx="10266520" cy="2499446"/>
          </a:xfrm>
          <a:custGeom>
            <a:avLst/>
            <a:gdLst>
              <a:gd name="connsiteX0" fmla="*/ 0 w 10266520"/>
              <a:gd name="connsiteY0" fmla="*/ 0 h 2499446"/>
              <a:gd name="connsiteX1" fmla="*/ 541540 w 10266520"/>
              <a:gd name="connsiteY1" fmla="*/ 0 h 2499446"/>
              <a:gd name="connsiteX2" fmla="*/ 987945 w 10266520"/>
              <a:gd name="connsiteY2" fmla="*/ 0 h 2499446"/>
              <a:gd name="connsiteX3" fmla="*/ 1624621 w 10266520"/>
              <a:gd name="connsiteY3" fmla="*/ 0 h 2499446"/>
              <a:gd name="connsiteX4" fmla="*/ 2071027 w 10266520"/>
              <a:gd name="connsiteY4" fmla="*/ 0 h 2499446"/>
              <a:gd name="connsiteX5" fmla="*/ 2993109 w 10266520"/>
              <a:gd name="connsiteY5" fmla="*/ 0 h 2499446"/>
              <a:gd name="connsiteX6" fmla="*/ 3534650 w 10266520"/>
              <a:gd name="connsiteY6" fmla="*/ 0 h 2499446"/>
              <a:gd name="connsiteX7" fmla="*/ 4361597 w 10266520"/>
              <a:gd name="connsiteY7" fmla="*/ 0 h 2499446"/>
              <a:gd name="connsiteX8" fmla="*/ 5093409 w 10266520"/>
              <a:gd name="connsiteY8" fmla="*/ 0 h 2499446"/>
              <a:gd name="connsiteX9" fmla="*/ 5730085 w 10266520"/>
              <a:gd name="connsiteY9" fmla="*/ 0 h 2499446"/>
              <a:gd name="connsiteX10" fmla="*/ 6271625 w 10266520"/>
              <a:gd name="connsiteY10" fmla="*/ 0 h 2499446"/>
              <a:gd name="connsiteX11" fmla="*/ 7003437 w 10266520"/>
              <a:gd name="connsiteY11" fmla="*/ 0 h 2499446"/>
              <a:gd name="connsiteX12" fmla="*/ 7830385 w 10266520"/>
              <a:gd name="connsiteY12" fmla="*/ 0 h 2499446"/>
              <a:gd name="connsiteX13" fmla="*/ 8752467 w 10266520"/>
              <a:gd name="connsiteY13" fmla="*/ 0 h 2499446"/>
              <a:gd name="connsiteX14" fmla="*/ 9513551 w 10266520"/>
              <a:gd name="connsiteY14" fmla="*/ 0 h 2499446"/>
              <a:gd name="connsiteX15" fmla="*/ 10266520 w 10266520"/>
              <a:gd name="connsiteY15" fmla="*/ 416582 h 2499446"/>
              <a:gd name="connsiteX16" fmla="*/ 10266520 w 10266520"/>
              <a:gd name="connsiteY16" fmla="*/ 742898 h 2499446"/>
              <a:gd name="connsiteX17" fmla="*/ 10266520 w 10266520"/>
              <a:gd name="connsiteY17" fmla="*/ 1027555 h 2499446"/>
              <a:gd name="connsiteX18" fmla="*/ 10266520 w 10266520"/>
              <a:gd name="connsiteY18" fmla="*/ 1374699 h 2499446"/>
              <a:gd name="connsiteX19" fmla="*/ 10266520 w 10266520"/>
              <a:gd name="connsiteY19" fmla="*/ 1742672 h 2499446"/>
              <a:gd name="connsiteX20" fmla="*/ 10266520 w 10266520"/>
              <a:gd name="connsiteY20" fmla="*/ 2089816 h 2499446"/>
              <a:gd name="connsiteX21" fmla="*/ 10266520 w 10266520"/>
              <a:gd name="connsiteY21" fmla="*/ 2499446 h 2499446"/>
              <a:gd name="connsiteX22" fmla="*/ 9635862 w 10266520"/>
              <a:gd name="connsiteY22" fmla="*/ 2499446 h 2499446"/>
              <a:gd name="connsiteX23" fmla="*/ 9005204 w 10266520"/>
              <a:gd name="connsiteY23" fmla="*/ 2499446 h 2499446"/>
              <a:gd name="connsiteX24" fmla="*/ 8374547 w 10266520"/>
              <a:gd name="connsiteY24" fmla="*/ 2499446 h 2499446"/>
              <a:gd name="connsiteX25" fmla="*/ 7743889 w 10266520"/>
              <a:gd name="connsiteY25" fmla="*/ 2499446 h 2499446"/>
              <a:gd name="connsiteX26" fmla="*/ 7318562 w 10266520"/>
              <a:gd name="connsiteY26" fmla="*/ 2499446 h 2499446"/>
              <a:gd name="connsiteX27" fmla="*/ 6482574 w 10266520"/>
              <a:gd name="connsiteY27" fmla="*/ 2499446 h 2499446"/>
              <a:gd name="connsiteX28" fmla="*/ 5543920 w 10266520"/>
              <a:gd name="connsiteY28" fmla="*/ 2499446 h 2499446"/>
              <a:gd name="connsiteX29" fmla="*/ 4810598 w 10266520"/>
              <a:gd name="connsiteY29" fmla="*/ 2499446 h 2499446"/>
              <a:gd name="connsiteX30" fmla="*/ 4282605 w 10266520"/>
              <a:gd name="connsiteY30" fmla="*/ 2499446 h 2499446"/>
              <a:gd name="connsiteX31" fmla="*/ 3446617 w 10266520"/>
              <a:gd name="connsiteY31" fmla="*/ 2499446 h 2499446"/>
              <a:gd name="connsiteX32" fmla="*/ 2815959 w 10266520"/>
              <a:gd name="connsiteY32" fmla="*/ 2499446 h 2499446"/>
              <a:gd name="connsiteX33" fmla="*/ 2185302 w 10266520"/>
              <a:gd name="connsiteY33" fmla="*/ 2499446 h 2499446"/>
              <a:gd name="connsiteX34" fmla="*/ 1349314 w 10266520"/>
              <a:gd name="connsiteY34" fmla="*/ 2499446 h 2499446"/>
              <a:gd name="connsiteX35" fmla="*/ 0 w 10266520"/>
              <a:gd name="connsiteY35" fmla="*/ 2499446 h 2499446"/>
              <a:gd name="connsiteX36" fmla="*/ 0 w 10266520"/>
              <a:gd name="connsiteY36" fmla="*/ 2192371 h 2499446"/>
              <a:gd name="connsiteX37" fmla="*/ 0 w 10266520"/>
              <a:gd name="connsiteY37" fmla="*/ 1885296 h 2499446"/>
              <a:gd name="connsiteX38" fmla="*/ 0 w 10266520"/>
              <a:gd name="connsiteY38" fmla="*/ 1528232 h 2499446"/>
              <a:gd name="connsiteX39" fmla="*/ 0 w 10266520"/>
              <a:gd name="connsiteY39" fmla="*/ 1246152 h 2499446"/>
              <a:gd name="connsiteX40" fmla="*/ 0 w 10266520"/>
              <a:gd name="connsiteY40" fmla="*/ 964071 h 2499446"/>
              <a:gd name="connsiteX41" fmla="*/ 0 w 10266520"/>
              <a:gd name="connsiteY41" fmla="*/ 607008 h 2499446"/>
              <a:gd name="connsiteX42" fmla="*/ 0 w 10266520"/>
              <a:gd name="connsiteY42" fmla="*/ 0 h 2499446"/>
              <a:gd name="connsiteX0" fmla="*/ 0 w 10266520"/>
              <a:gd name="connsiteY0" fmla="*/ 0 h 2499446"/>
              <a:gd name="connsiteX1" fmla="*/ 826947 w 10266520"/>
              <a:gd name="connsiteY1" fmla="*/ 0 h 2499446"/>
              <a:gd name="connsiteX2" fmla="*/ 1653894 w 10266520"/>
              <a:gd name="connsiteY2" fmla="*/ 0 h 2499446"/>
              <a:gd name="connsiteX3" fmla="*/ 2100299 w 10266520"/>
              <a:gd name="connsiteY3" fmla="*/ 0 h 2499446"/>
              <a:gd name="connsiteX4" fmla="*/ 3022382 w 10266520"/>
              <a:gd name="connsiteY4" fmla="*/ 0 h 2499446"/>
              <a:gd name="connsiteX5" fmla="*/ 3563922 w 10266520"/>
              <a:gd name="connsiteY5" fmla="*/ 0 h 2499446"/>
              <a:gd name="connsiteX6" fmla="*/ 4010327 w 10266520"/>
              <a:gd name="connsiteY6" fmla="*/ 0 h 2499446"/>
              <a:gd name="connsiteX7" fmla="*/ 4456732 w 10266520"/>
              <a:gd name="connsiteY7" fmla="*/ 0 h 2499446"/>
              <a:gd name="connsiteX8" fmla="*/ 5093409 w 10266520"/>
              <a:gd name="connsiteY8" fmla="*/ 0 h 2499446"/>
              <a:gd name="connsiteX9" fmla="*/ 5825220 w 10266520"/>
              <a:gd name="connsiteY9" fmla="*/ 0 h 2499446"/>
              <a:gd name="connsiteX10" fmla="*/ 6258599 w 10266520"/>
              <a:gd name="connsiteY10" fmla="*/ 0 h 2499446"/>
              <a:gd name="connsiteX11" fmla="*/ 6747303 w 10266520"/>
              <a:gd name="connsiteY11" fmla="*/ 0 h 2499446"/>
              <a:gd name="connsiteX12" fmla="*/ 7208345 w 10266520"/>
              <a:gd name="connsiteY12" fmla="*/ 0 h 2499446"/>
              <a:gd name="connsiteX13" fmla="*/ 7669386 w 10266520"/>
              <a:gd name="connsiteY13" fmla="*/ 0 h 2499446"/>
              <a:gd name="connsiteX14" fmla="*/ 8401197 w 10266520"/>
              <a:gd name="connsiteY14" fmla="*/ 0 h 2499446"/>
              <a:gd name="connsiteX15" fmla="*/ 9513551 w 10266520"/>
              <a:gd name="connsiteY15" fmla="*/ 0 h 2499446"/>
              <a:gd name="connsiteX16" fmla="*/ 10266520 w 10266520"/>
              <a:gd name="connsiteY16" fmla="*/ 416582 h 2499446"/>
              <a:gd name="connsiteX17" fmla="*/ 10266520 w 10266520"/>
              <a:gd name="connsiteY17" fmla="*/ 763726 h 2499446"/>
              <a:gd name="connsiteX18" fmla="*/ 10266520 w 10266520"/>
              <a:gd name="connsiteY18" fmla="*/ 1048384 h 2499446"/>
              <a:gd name="connsiteX19" fmla="*/ 10266520 w 10266520"/>
              <a:gd name="connsiteY19" fmla="*/ 1353871 h 2499446"/>
              <a:gd name="connsiteX20" fmla="*/ 10266520 w 10266520"/>
              <a:gd name="connsiteY20" fmla="*/ 1659357 h 2499446"/>
              <a:gd name="connsiteX21" fmla="*/ 10266520 w 10266520"/>
              <a:gd name="connsiteY21" fmla="*/ 1964844 h 2499446"/>
              <a:gd name="connsiteX22" fmla="*/ 10266520 w 10266520"/>
              <a:gd name="connsiteY22" fmla="*/ 2499446 h 2499446"/>
              <a:gd name="connsiteX23" fmla="*/ 9841192 w 10266520"/>
              <a:gd name="connsiteY23" fmla="*/ 2499446 h 2499446"/>
              <a:gd name="connsiteX24" fmla="*/ 9210535 w 10266520"/>
              <a:gd name="connsiteY24" fmla="*/ 2499446 h 2499446"/>
              <a:gd name="connsiteX25" fmla="*/ 8374547 w 10266520"/>
              <a:gd name="connsiteY25" fmla="*/ 2499446 h 2499446"/>
              <a:gd name="connsiteX26" fmla="*/ 7538559 w 10266520"/>
              <a:gd name="connsiteY26" fmla="*/ 2499446 h 2499446"/>
              <a:gd name="connsiteX27" fmla="*/ 7113231 w 10266520"/>
              <a:gd name="connsiteY27" fmla="*/ 2499446 h 2499446"/>
              <a:gd name="connsiteX28" fmla="*/ 6174578 w 10266520"/>
              <a:gd name="connsiteY28" fmla="*/ 2499446 h 2499446"/>
              <a:gd name="connsiteX29" fmla="*/ 5646586 w 10266520"/>
              <a:gd name="connsiteY29" fmla="*/ 2499446 h 2499446"/>
              <a:gd name="connsiteX30" fmla="*/ 4810598 w 10266520"/>
              <a:gd name="connsiteY30" fmla="*/ 2499446 h 2499446"/>
              <a:gd name="connsiteX31" fmla="*/ 4282605 w 10266520"/>
              <a:gd name="connsiteY31" fmla="*/ 2499446 h 2499446"/>
              <a:gd name="connsiteX32" fmla="*/ 3343951 w 10266520"/>
              <a:gd name="connsiteY32" fmla="*/ 2499446 h 2499446"/>
              <a:gd name="connsiteX33" fmla="*/ 2507963 w 10266520"/>
              <a:gd name="connsiteY33" fmla="*/ 2499446 h 2499446"/>
              <a:gd name="connsiteX34" fmla="*/ 1774641 w 10266520"/>
              <a:gd name="connsiteY34" fmla="*/ 2499446 h 2499446"/>
              <a:gd name="connsiteX35" fmla="*/ 1349314 w 10266520"/>
              <a:gd name="connsiteY35" fmla="*/ 2499446 h 2499446"/>
              <a:gd name="connsiteX36" fmla="*/ 0 w 10266520"/>
              <a:gd name="connsiteY36" fmla="*/ 2499446 h 2499446"/>
              <a:gd name="connsiteX37" fmla="*/ 0 w 10266520"/>
              <a:gd name="connsiteY37" fmla="*/ 2117388 h 2499446"/>
              <a:gd name="connsiteX38" fmla="*/ 0 w 10266520"/>
              <a:gd name="connsiteY38" fmla="*/ 1760324 h 2499446"/>
              <a:gd name="connsiteX39" fmla="*/ 0 w 10266520"/>
              <a:gd name="connsiteY39" fmla="*/ 1378265 h 2499446"/>
              <a:gd name="connsiteX40" fmla="*/ 0 w 10266520"/>
              <a:gd name="connsiteY40" fmla="*/ 1096185 h 2499446"/>
              <a:gd name="connsiteX41" fmla="*/ 0 w 10266520"/>
              <a:gd name="connsiteY41" fmla="*/ 689132 h 2499446"/>
              <a:gd name="connsiteX42" fmla="*/ 0 w 10266520"/>
              <a:gd name="connsiteY42" fmla="*/ 407052 h 2499446"/>
              <a:gd name="connsiteX43" fmla="*/ 0 w 10266520"/>
              <a:gd name="connsiteY43" fmla="*/ 0 h 2499446"/>
              <a:gd name="connsiteX0" fmla="*/ 0 w 10266520"/>
              <a:gd name="connsiteY0" fmla="*/ 0 h 2499446"/>
              <a:gd name="connsiteX1" fmla="*/ 541540 w 10266520"/>
              <a:gd name="connsiteY1" fmla="*/ 0 h 2499446"/>
              <a:gd name="connsiteX2" fmla="*/ 987945 w 10266520"/>
              <a:gd name="connsiteY2" fmla="*/ 0 h 2499446"/>
              <a:gd name="connsiteX3" fmla="*/ 1624621 w 10266520"/>
              <a:gd name="connsiteY3" fmla="*/ 0 h 2499446"/>
              <a:gd name="connsiteX4" fmla="*/ 2071027 w 10266520"/>
              <a:gd name="connsiteY4" fmla="*/ 0 h 2499446"/>
              <a:gd name="connsiteX5" fmla="*/ 2993109 w 10266520"/>
              <a:gd name="connsiteY5" fmla="*/ 0 h 2499446"/>
              <a:gd name="connsiteX6" fmla="*/ 3534650 w 10266520"/>
              <a:gd name="connsiteY6" fmla="*/ 0 h 2499446"/>
              <a:gd name="connsiteX7" fmla="*/ 4361597 w 10266520"/>
              <a:gd name="connsiteY7" fmla="*/ 0 h 2499446"/>
              <a:gd name="connsiteX8" fmla="*/ 5093409 w 10266520"/>
              <a:gd name="connsiteY8" fmla="*/ 0 h 2499446"/>
              <a:gd name="connsiteX9" fmla="*/ 5730085 w 10266520"/>
              <a:gd name="connsiteY9" fmla="*/ 0 h 2499446"/>
              <a:gd name="connsiteX10" fmla="*/ 6271625 w 10266520"/>
              <a:gd name="connsiteY10" fmla="*/ 0 h 2499446"/>
              <a:gd name="connsiteX11" fmla="*/ 7003437 w 10266520"/>
              <a:gd name="connsiteY11" fmla="*/ 0 h 2499446"/>
              <a:gd name="connsiteX12" fmla="*/ 7830385 w 10266520"/>
              <a:gd name="connsiteY12" fmla="*/ 0 h 2499446"/>
              <a:gd name="connsiteX13" fmla="*/ 8752467 w 10266520"/>
              <a:gd name="connsiteY13" fmla="*/ 0 h 2499446"/>
              <a:gd name="connsiteX14" fmla="*/ 9513551 w 10266520"/>
              <a:gd name="connsiteY14" fmla="*/ 0 h 2499446"/>
              <a:gd name="connsiteX15" fmla="*/ 10266520 w 10266520"/>
              <a:gd name="connsiteY15" fmla="*/ 416582 h 2499446"/>
              <a:gd name="connsiteX16" fmla="*/ 10266520 w 10266520"/>
              <a:gd name="connsiteY16" fmla="*/ 742898 h 2499446"/>
              <a:gd name="connsiteX17" fmla="*/ 10266520 w 10266520"/>
              <a:gd name="connsiteY17" fmla="*/ 1027555 h 2499446"/>
              <a:gd name="connsiteX18" fmla="*/ 10266520 w 10266520"/>
              <a:gd name="connsiteY18" fmla="*/ 1374699 h 2499446"/>
              <a:gd name="connsiteX19" fmla="*/ 10266520 w 10266520"/>
              <a:gd name="connsiteY19" fmla="*/ 1742672 h 2499446"/>
              <a:gd name="connsiteX20" fmla="*/ 10266520 w 10266520"/>
              <a:gd name="connsiteY20" fmla="*/ 2089816 h 2499446"/>
              <a:gd name="connsiteX21" fmla="*/ 10266520 w 10266520"/>
              <a:gd name="connsiteY21" fmla="*/ 2499446 h 2499446"/>
              <a:gd name="connsiteX22" fmla="*/ 9635862 w 10266520"/>
              <a:gd name="connsiteY22" fmla="*/ 2499446 h 2499446"/>
              <a:gd name="connsiteX23" fmla="*/ 9005204 w 10266520"/>
              <a:gd name="connsiteY23" fmla="*/ 2499446 h 2499446"/>
              <a:gd name="connsiteX24" fmla="*/ 8374547 w 10266520"/>
              <a:gd name="connsiteY24" fmla="*/ 2499446 h 2499446"/>
              <a:gd name="connsiteX25" fmla="*/ 7743889 w 10266520"/>
              <a:gd name="connsiteY25" fmla="*/ 2499446 h 2499446"/>
              <a:gd name="connsiteX26" fmla="*/ 7318562 w 10266520"/>
              <a:gd name="connsiteY26" fmla="*/ 2499446 h 2499446"/>
              <a:gd name="connsiteX27" fmla="*/ 6482574 w 10266520"/>
              <a:gd name="connsiteY27" fmla="*/ 2499446 h 2499446"/>
              <a:gd name="connsiteX28" fmla="*/ 5543920 w 10266520"/>
              <a:gd name="connsiteY28" fmla="*/ 2499446 h 2499446"/>
              <a:gd name="connsiteX29" fmla="*/ 4810598 w 10266520"/>
              <a:gd name="connsiteY29" fmla="*/ 2499446 h 2499446"/>
              <a:gd name="connsiteX30" fmla="*/ 4282605 w 10266520"/>
              <a:gd name="connsiteY30" fmla="*/ 2499446 h 2499446"/>
              <a:gd name="connsiteX31" fmla="*/ 3446617 w 10266520"/>
              <a:gd name="connsiteY31" fmla="*/ 2499446 h 2499446"/>
              <a:gd name="connsiteX32" fmla="*/ 2815959 w 10266520"/>
              <a:gd name="connsiteY32" fmla="*/ 2499446 h 2499446"/>
              <a:gd name="connsiteX33" fmla="*/ 2185302 w 10266520"/>
              <a:gd name="connsiteY33" fmla="*/ 2499446 h 2499446"/>
              <a:gd name="connsiteX34" fmla="*/ 1349314 w 10266520"/>
              <a:gd name="connsiteY34" fmla="*/ 2499446 h 2499446"/>
              <a:gd name="connsiteX35" fmla="*/ 0 w 10266520"/>
              <a:gd name="connsiteY35" fmla="*/ 2499446 h 2499446"/>
              <a:gd name="connsiteX36" fmla="*/ 0 w 10266520"/>
              <a:gd name="connsiteY36" fmla="*/ 2192371 h 2499446"/>
              <a:gd name="connsiteX37" fmla="*/ 0 w 10266520"/>
              <a:gd name="connsiteY37" fmla="*/ 1885296 h 2499446"/>
              <a:gd name="connsiteX38" fmla="*/ 0 w 10266520"/>
              <a:gd name="connsiteY38" fmla="*/ 1528232 h 2499446"/>
              <a:gd name="connsiteX39" fmla="*/ 0 w 10266520"/>
              <a:gd name="connsiteY39" fmla="*/ 1246152 h 2499446"/>
              <a:gd name="connsiteX40" fmla="*/ 0 w 10266520"/>
              <a:gd name="connsiteY40" fmla="*/ 964071 h 2499446"/>
              <a:gd name="connsiteX41" fmla="*/ 0 w 10266520"/>
              <a:gd name="connsiteY41" fmla="*/ 607008 h 2499446"/>
              <a:gd name="connsiteX42" fmla="*/ 0 w 10266520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66520" h="2499446" fill="none" extrusionOk="0">
                <a:moveTo>
                  <a:pt x="0" y="0"/>
                </a:moveTo>
                <a:cubicBezTo>
                  <a:pt x="248622" y="-13364"/>
                  <a:pt x="348287" y="-1929"/>
                  <a:pt x="541540" y="0"/>
                </a:cubicBezTo>
                <a:cubicBezTo>
                  <a:pt x="710647" y="-3876"/>
                  <a:pt x="819199" y="-16619"/>
                  <a:pt x="987945" y="0"/>
                </a:cubicBezTo>
                <a:cubicBezTo>
                  <a:pt x="1126472" y="1560"/>
                  <a:pt x="1431294" y="-55728"/>
                  <a:pt x="1624621" y="0"/>
                </a:cubicBezTo>
                <a:cubicBezTo>
                  <a:pt x="1846445" y="14601"/>
                  <a:pt x="1870183" y="-1267"/>
                  <a:pt x="2071027" y="0"/>
                </a:cubicBezTo>
                <a:cubicBezTo>
                  <a:pt x="2212872" y="24698"/>
                  <a:pt x="2594980" y="25285"/>
                  <a:pt x="2993109" y="0"/>
                </a:cubicBezTo>
                <a:cubicBezTo>
                  <a:pt x="3323763" y="-21645"/>
                  <a:pt x="3366143" y="-11054"/>
                  <a:pt x="3534650" y="0"/>
                </a:cubicBezTo>
                <a:cubicBezTo>
                  <a:pt x="3691968" y="59368"/>
                  <a:pt x="4046513" y="23837"/>
                  <a:pt x="4361597" y="0"/>
                </a:cubicBezTo>
                <a:cubicBezTo>
                  <a:pt x="4626874" y="67317"/>
                  <a:pt x="4775860" y="-15819"/>
                  <a:pt x="5093409" y="0"/>
                </a:cubicBezTo>
                <a:cubicBezTo>
                  <a:pt x="5327093" y="45644"/>
                  <a:pt x="5456870" y="-20383"/>
                  <a:pt x="5730085" y="0"/>
                </a:cubicBezTo>
                <a:cubicBezTo>
                  <a:pt x="6002936" y="-8054"/>
                  <a:pt x="6057559" y="-22034"/>
                  <a:pt x="6271625" y="0"/>
                </a:cubicBezTo>
                <a:cubicBezTo>
                  <a:pt x="6469172" y="-29014"/>
                  <a:pt x="6659579" y="3644"/>
                  <a:pt x="7003437" y="0"/>
                </a:cubicBezTo>
                <a:cubicBezTo>
                  <a:pt x="7367354" y="15975"/>
                  <a:pt x="7418831" y="15611"/>
                  <a:pt x="7830385" y="0"/>
                </a:cubicBezTo>
                <a:cubicBezTo>
                  <a:pt x="8174356" y="-4853"/>
                  <a:pt x="8387988" y="-7383"/>
                  <a:pt x="8752467" y="0"/>
                </a:cubicBezTo>
                <a:cubicBezTo>
                  <a:pt x="9114789" y="9368"/>
                  <a:pt x="9160337" y="-17118"/>
                  <a:pt x="9513551" y="0"/>
                </a:cubicBezTo>
                <a:cubicBezTo>
                  <a:pt x="9948843" y="42884"/>
                  <a:pt x="10283094" y="244643"/>
                  <a:pt x="10266520" y="416582"/>
                </a:cubicBezTo>
                <a:cubicBezTo>
                  <a:pt x="10243099" y="469215"/>
                  <a:pt x="10249997" y="559723"/>
                  <a:pt x="10266520" y="742898"/>
                </a:cubicBezTo>
                <a:cubicBezTo>
                  <a:pt x="10285754" y="899135"/>
                  <a:pt x="10288131" y="907098"/>
                  <a:pt x="10266520" y="1027555"/>
                </a:cubicBezTo>
                <a:cubicBezTo>
                  <a:pt x="10274040" y="1139683"/>
                  <a:pt x="10280325" y="1262683"/>
                  <a:pt x="10266520" y="1374699"/>
                </a:cubicBezTo>
                <a:cubicBezTo>
                  <a:pt x="10279935" y="1513120"/>
                  <a:pt x="10314440" y="1630575"/>
                  <a:pt x="10266520" y="1742672"/>
                </a:cubicBezTo>
                <a:cubicBezTo>
                  <a:pt x="10223900" y="1851803"/>
                  <a:pt x="10259534" y="1993779"/>
                  <a:pt x="10266520" y="2089816"/>
                </a:cubicBezTo>
                <a:cubicBezTo>
                  <a:pt x="10254041" y="2185145"/>
                  <a:pt x="10290142" y="2319169"/>
                  <a:pt x="10266520" y="2499446"/>
                </a:cubicBezTo>
                <a:cubicBezTo>
                  <a:pt x="10183458" y="2513871"/>
                  <a:pt x="9846594" y="2496118"/>
                  <a:pt x="9635862" y="2499446"/>
                </a:cubicBezTo>
                <a:cubicBezTo>
                  <a:pt x="9422602" y="2529242"/>
                  <a:pt x="9243821" y="2485098"/>
                  <a:pt x="9005204" y="2499446"/>
                </a:cubicBezTo>
                <a:cubicBezTo>
                  <a:pt x="8750179" y="2499192"/>
                  <a:pt x="8575890" y="2469321"/>
                  <a:pt x="8374547" y="2499446"/>
                </a:cubicBezTo>
                <a:cubicBezTo>
                  <a:pt x="8125280" y="2493608"/>
                  <a:pt x="7907405" y="2524313"/>
                  <a:pt x="7743889" y="2499446"/>
                </a:cubicBezTo>
                <a:cubicBezTo>
                  <a:pt x="7549749" y="2503101"/>
                  <a:pt x="7494625" y="2503139"/>
                  <a:pt x="7318562" y="2499446"/>
                </a:cubicBezTo>
                <a:cubicBezTo>
                  <a:pt x="7158559" y="2481675"/>
                  <a:pt x="6663560" y="2540143"/>
                  <a:pt x="6482574" y="2499446"/>
                </a:cubicBezTo>
                <a:cubicBezTo>
                  <a:pt x="6295678" y="2468923"/>
                  <a:pt x="6041113" y="2448453"/>
                  <a:pt x="5543920" y="2499446"/>
                </a:cubicBezTo>
                <a:cubicBezTo>
                  <a:pt x="5101911" y="2525766"/>
                  <a:pt x="4961331" y="2442409"/>
                  <a:pt x="4810598" y="2499446"/>
                </a:cubicBezTo>
                <a:cubicBezTo>
                  <a:pt x="4632502" y="2510475"/>
                  <a:pt x="4470564" y="2513563"/>
                  <a:pt x="4282605" y="2499446"/>
                </a:cubicBezTo>
                <a:cubicBezTo>
                  <a:pt x="4081193" y="2489366"/>
                  <a:pt x="3669497" y="2471525"/>
                  <a:pt x="3446617" y="2499446"/>
                </a:cubicBezTo>
                <a:cubicBezTo>
                  <a:pt x="3175984" y="2478749"/>
                  <a:pt x="3023584" y="2473753"/>
                  <a:pt x="2815959" y="2499446"/>
                </a:cubicBezTo>
                <a:cubicBezTo>
                  <a:pt x="2557785" y="2479329"/>
                  <a:pt x="2415274" y="2498175"/>
                  <a:pt x="2185302" y="2499446"/>
                </a:cubicBezTo>
                <a:cubicBezTo>
                  <a:pt x="1899823" y="2536420"/>
                  <a:pt x="1780180" y="2480073"/>
                  <a:pt x="1349314" y="2499446"/>
                </a:cubicBezTo>
                <a:cubicBezTo>
                  <a:pt x="911989" y="2589565"/>
                  <a:pt x="291492" y="2566388"/>
                  <a:pt x="0" y="2499446"/>
                </a:cubicBezTo>
                <a:cubicBezTo>
                  <a:pt x="24416" y="2402068"/>
                  <a:pt x="-16309" y="2320989"/>
                  <a:pt x="0" y="2192371"/>
                </a:cubicBezTo>
                <a:cubicBezTo>
                  <a:pt x="2179" y="2072926"/>
                  <a:pt x="7656" y="1955447"/>
                  <a:pt x="0" y="1885296"/>
                </a:cubicBezTo>
                <a:cubicBezTo>
                  <a:pt x="-56402" y="1815337"/>
                  <a:pt x="4284" y="1607006"/>
                  <a:pt x="0" y="1528232"/>
                </a:cubicBezTo>
                <a:cubicBezTo>
                  <a:pt x="-4732" y="1454165"/>
                  <a:pt x="-2764" y="1318138"/>
                  <a:pt x="0" y="1246152"/>
                </a:cubicBezTo>
                <a:cubicBezTo>
                  <a:pt x="3424" y="1177201"/>
                  <a:pt x="-19147" y="1098195"/>
                  <a:pt x="0" y="964071"/>
                </a:cubicBezTo>
                <a:cubicBezTo>
                  <a:pt x="1474" y="820572"/>
                  <a:pt x="22534" y="675684"/>
                  <a:pt x="0" y="607008"/>
                </a:cubicBezTo>
                <a:cubicBezTo>
                  <a:pt x="-67895" y="516018"/>
                  <a:pt x="-18193" y="233893"/>
                  <a:pt x="0" y="0"/>
                </a:cubicBezTo>
                <a:close/>
              </a:path>
              <a:path w="10266520" h="2499446" stroke="0" extrusionOk="0">
                <a:moveTo>
                  <a:pt x="0" y="0"/>
                </a:moveTo>
                <a:cubicBezTo>
                  <a:pt x="222600" y="65410"/>
                  <a:pt x="691297" y="-56092"/>
                  <a:pt x="826947" y="0"/>
                </a:cubicBezTo>
                <a:cubicBezTo>
                  <a:pt x="978743" y="86305"/>
                  <a:pt x="1450036" y="-62040"/>
                  <a:pt x="1653894" y="0"/>
                </a:cubicBezTo>
                <a:cubicBezTo>
                  <a:pt x="1842507" y="32016"/>
                  <a:pt x="1887020" y="-13462"/>
                  <a:pt x="2100299" y="0"/>
                </a:cubicBezTo>
                <a:cubicBezTo>
                  <a:pt x="2297259" y="7394"/>
                  <a:pt x="2544327" y="30216"/>
                  <a:pt x="3022382" y="0"/>
                </a:cubicBezTo>
                <a:cubicBezTo>
                  <a:pt x="3420002" y="-23037"/>
                  <a:pt x="3452796" y="-1693"/>
                  <a:pt x="3563922" y="0"/>
                </a:cubicBezTo>
                <a:cubicBezTo>
                  <a:pt x="3649033" y="9501"/>
                  <a:pt x="3855635" y="-32715"/>
                  <a:pt x="4010327" y="0"/>
                </a:cubicBezTo>
                <a:cubicBezTo>
                  <a:pt x="4237733" y="18422"/>
                  <a:pt x="4376143" y="-25039"/>
                  <a:pt x="4456732" y="0"/>
                </a:cubicBezTo>
                <a:cubicBezTo>
                  <a:pt x="4618414" y="65964"/>
                  <a:pt x="4852913" y="27523"/>
                  <a:pt x="5093409" y="0"/>
                </a:cubicBezTo>
                <a:cubicBezTo>
                  <a:pt x="5369658" y="38186"/>
                  <a:pt x="5496463" y="-6579"/>
                  <a:pt x="5825220" y="0"/>
                </a:cubicBezTo>
                <a:cubicBezTo>
                  <a:pt x="5937808" y="27879"/>
                  <a:pt x="6113216" y="10477"/>
                  <a:pt x="6258599" y="0"/>
                </a:cubicBezTo>
                <a:cubicBezTo>
                  <a:pt x="6397500" y="-8064"/>
                  <a:pt x="6509887" y="-17710"/>
                  <a:pt x="6747303" y="0"/>
                </a:cubicBezTo>
                <a:cubicBezTo>
                  <a:pt x="6933851" y="9083"/>
                  <a:pt x="7060159" y="3763"/>
                  <a:pt x="7208345" y="0"/>
                </a:cubicBezTo>
                <a:cubicBezTo>
                  <a:pt x="7356531" y="-3763"/>
                  <a:pt x="7540710" y="20983"/>
                  <a:pt x="7669386" y="0"/>
                </a:cubicBezTo>
                <a:cubicBezTo>
                  <a:pt x="8053848" y="-1361"/>
                  <a:pt x="8196254" y="30052"/>
                  <a:pt x="8401197" y="0"/>
                </a:cubicBezTo>
                <a:cubicBezTo>
                  <a:pt x="8586852" y="-100647"/>
                  <a:pt x="9238630" y="5978"/>
                  <a:pt x="9513551" y="0"/>
                </a:cubicBezTo>
                <a:cubicBezTo>
                  <a:pt x="9936262" y="-73290"/>
                  <a:pt x="10240186" y="194372"/>
                  <a:pt x="10266520" y="416582"/>
                </a:cubicBezTo>
                <a:cubicBezTo>
                  <a:pt x="10286163" y="484768"/>
                  <a:pt x="10251409" y="596460"/>
                  <a:pt x="10266520" y="763726"/>
                </a:cubicBezTo>
                <a:cubicBezTo>
                  <a:pt x="10281169" y="930554"/>
                  <a:pt x="10231521" y="964853"/>
                  <a:pt x="10266520" y="1048384"/>
                </a:cubicBezTo>
                <a:cubicBezTo>
                  <a:pt x="10281463" y="1118999"/>
                  <a:pt x="10269447" y="1211833"/>
                  <a:pt x="10266520" y="1353871"/>
                </a:cubicBezTo>
                <a:cubicBezTo>
                  <a:pt x="10251390" y="1462144"/>
                  <a:pt x="10279726" y="1575847"/>
                  <a:pt x="10266520" y="1659357"/>
                </a:cubicBezTo>
                <a:cubicBezTo>
                  <a:pt x="10258669" y="1749410"/>
                  <a:pt x="10260284" y="1833879"/>
                  <a:pt x="10266520" y="1964844"/>
                </a:cubicBezTo>
                <a:cubicBezTo>
                  <a:pt x="10263834" y="2090282"/>
                  <a:pt x="10222886" y="2328497"/>
                  <a:pt x="10266520" y="2499446"/>
                </a:cubicBezTo>
                <a:cubicBezTo>
                  <a:pt x="10163240" y="2529598"/>
                  <a:pt x="9963956" y="2466193"/>
                  <a:pt x="9841192" y="2499446"/>
                </a:cubicBezTo>
                <a:cubicBezTo>
                  <a:pt x="9702737" y="2501121"/>
                  <a:pt x="9363411" y="2513286"/>
                  <a:pt x="9210535" y="2499446"/>
                </a:cubicBezTo>
                <a:cubicBezTo>
                  <a:pt x="9035114" y="2513205"/>
                  <a:pt x="8559325" y="2551423"/>
                  <a:pt x="8374547" y="2499446"/>
                </a:cubicBezTo>
                <a:cubicBezTo>
                  <a:pt x="8138817" y="2480884"/>
                  <a:pt x="7758238" y="2508876"/>
                  <a:pt x="7538559" y="2499446"/>
                </a:cubicBezTo>
                <a:cubicBezTo>
                  <a:pt x="7270898" y="2488393"/>
                  <a:pt x="7237138" y="2485992"/>
                  <a:pt x="7113231" y="2499446"/>
                </a:cubicBezTo>
                <a:cubicBezTo>
                  <a:pt x="6979324" y="2487450"/>
                  <a:pt x="6430744" y="2428069"/>
                  <a:pt x="6174578" y="2499446"/>
                </a:cubicBezTo>
                <a:cubicBezTo>
                  <a:pt x="5902561" y="2507723"/>
                  <a:pt x="5800986" y="2509380"/>
                  <a:pt x="5646586" y="2499446"/>
                </a:cubicBezTo>
                <a:cubicBezTo>
                  <a:pt x="5507423" y="2468954"/>
                  <a:pt x="5173585" y="2453131"/>
                  <a:pt x="4810598" y="2499446"/>
                </a:cubicBezTo>
                <a:cubicBezTo>
                  <a:pt x="4440508" y="2503662"/>
                  <a:pt x="4457694" y="2508390"/>
                  <a:pt x="4282605" y="2499446"/>
                </a:cubicBezTo>
                <a:cubicBezTo>
                  <a:pt x="4110711" y="2555208"/>
                  <a:pt x="3769804" y="2615444"/>
                  <a:pt x="3343951" y="2499446"/>
                </a:cubicBezTo>
                <a:cubicBezTo>
                  <a:pt x="2895023" y="2491543"/>
                  <a:pt x="2841593" y="2509093"/>
                  <a:pt x="2507963" y="2499446"/>
                </a:cubicBezTo>
                <a:cubicBezTo>
                  <a:pt x="2203233" y="2501640"/>
                  <a:pt x="2042218" y="2515527"/>
                  <a:pt x="1774641" y="2499446"/>
                </a:cubicBezTo>
                <a:cubicBezTo>
                  <a:pt x="1547843" y="2489436"/>
                  <a:pt x="1492930" y="2513903"/>
                  <a:pt x="1349314" y="2499446"/>
                </a:cubicBezTo>
                <a:cubicBezTo>
                  <a:pt x="1141076" y="2541441"/>
                  <a:pt x="504980" y="2713123"/>
                  <a:pt x="0" y="2499446"/>
                </a:cubicBezTo>
                <a:cubicBezTo>
                  <a:pt x="-944" y="2371022"/>
                  <a:pt x="-17304" y="2257727"/>
                  <a:pt x="0" y="2117388"/>
                </a:cubicBezTo>
                <a:cubicBezTo>
                  <a:pt x="9262" y="1974932"/>
                  <a:pt x="10097" y="1895547"/>
                  <a:pt x="0" y="1760324"/>
                </a:cubicBezTo>
                <a:cubicBezTo>
                  <a:pt x="-20277" y="1630307"/>
                  <a:pt x="-6044" y="1494657"/>
                  <a:pt x="0" y="1378265"/>
                </a:cubicBezTo>
                <a:cubicBezTo>
                  <a:pt x="1028" y="1281189"/>
                  <a:pt x="11409" y="1225184"/>
                  <a:pt x="0" y="1096185"/>
                </a:cubicBezTo>
                <a:cubicBezTo>
                  <a:pt x="-11865" y="968245"/>
                  <a:pt x="28357" y="811481"/>
                  <a:pt x="0" y="689132"/>
                </a:cubicBezTo>
                <a:cubicBezTo>
                  <a:pt x="-17330" y="568835"/>
                  <a:pt x="29651" y="537903"/>
                  <a:pt x="0" y="407052"/>
                </a:cubicBezTo>
                <a:cubicBezTo>
                  <a:pt x="-16480" y="265609"/>
                  <a:pt x="5073" y="103823"/>
                  <a:pt x="0" y="0"/>
                </a:cubicBezTo>
                <a:close/>
              </a:path>
              <a:path w="10266520" h="2499446" fill="none" stroke="0" extrusionOk="0">
                <a:moveTo>
                  <a:pt x="0" y="0"/>
                </a:moveTo>
                <a:cubicBezTo>
                  <a:pt x="248562" y="3818"/>
                  <a:pt x="341158" y="-32835"/>
                  <a:pt x="541540" y="0"/>
                </a:cubicBezTo>
                <a:cubicBezTo>
                  <a:pt x="688268" y="-18628"/>
                  <a:pt x="804511" y="9262"/>
                  <a:pt x="987945" y="0"/>
                </a:cubicBezTo>
                <a:cubicBezTo>
                  <a:pt x="1175429" y="-68907"/>
                  <a:pt x="1369210" y="-4356"/>
                  <a:pt x="1624621" y="0"/>
                </a:cubicBezTo>
                <a:cubicBezTo>
                  <a:pt x="1838247" y="11971"/>
                  <a:pt x="1865339" y="1125"/>
                  <a:pt x="2071027" y="0"/>
                </a:cubicBezTo>
                <a:cubicBezTo>
                  <a:pt x="2192972" y="-41538"/>
                  <a:pt x="2619872" y="45437"/>
                  <a:pt x="2993109" y="0"/>
                </a:cubicBezTo>
                <a:cubicBezTo>
                  <a:pt x="3329914" y="-31266"/>
                  <a:pt x="3365066" y="-18003"/>
                  <a:pt x="3534650" y="0"/>
                </a:cubicBezTo>
                <a:cubicBezTo>
                  <a:pt x="3660346" y="39126"/>
                  <a:pt x="4136031" y="-10375"/>
                  <a:pt x="4361597" y="0"/>
                </a:cubicBezTo>
                <a:cubicBezTo>
                  <a:pt x="4589985" y="-11669"/>
                  <a:pt x="4829747" y="33368"/>
                  <a:pt x="5093409" y="0"/>
                </a:cubicBezTo>
                <a:cubicBezTo>
                  <a:pt x="5330718" y="41328"/>
                  <a:pt x="5414592" y="27662"/>
                  <a:pt x="5730085" y="0"/>
                </a:cubicBezTo>
                <a:cubicBezTo>
                  <a:pt x="6017708" y="-9562"/>
                  <a:pt x="6067264" y="-26268"/>
                  <a:pt x="6271625" y="0"/>
                </a:cubicBezTo>
                <a:cubicBezTo>
                  <a:pt x="6522067" y="25629"/>
                  <a:pt x="6699606" y="-65680"/>
                  <a:pt x="7003437" y="0"/>
                </a:cubicBezTo>
                <a:cubicBezTo>
                  <a:pt x="7358539" y="-679"/>
                  <a:pt x="7434614" y="24433"/>
                  <a:pt x="7830385" y="0"/>
                </a:cubicBezTo>
                <a:cubicBezTo>
                  <a:pt x="8235524" y="-18398"/>
                  <a:pt x="8368630" y="-2950"/>
                  <a:pt x="8752467" y="0"/>
                </a:cubicBezTo>
                <a:cubicBezTo>
                  <a:pt x="9113230" y="1029"/>
                  <a:pt x="9149336" y="-23556"/>
                  <a:pt x="9513551" y="0"/>
                </a:cubicBezTo>
                <a:cubicBezTo>
                  <a:pt x="9934281" y="-2151"/>
                  <a:pt x="10250776" y="269388"/>
                  <a:pt x="10266520" y="416582"/>
                </a:cubicBezTo>
                <a:cubicBezTo>
                  <a:pt x="10237901" y="497353"/>
                  <a:pt x="10239071" y="588750"/>
                  <a:pt x="10266520" y="742898"/>
                </a:cubicBezTo>
                <a:cubicBezTo>
                  <a:pt x="10285733" y="898332"/>
                  <a:pt x="10288605" y="903905"/>
                  <a:pt x="10266520" y="1027555"/>
                </a:cubicBezTo>
                <a:cubicBezTo>
                  <a:pt x="10265087" y="1140264"/>
                  <a:pt x="10281019" y="1252223"/>
                  <a:pt x="10266520" y="1374699"/>
                </a:cubicBezTo>
                <a:cubicBezTo>
                  <a:pt x="10270515" y="1524569"/>
                  <a:pt x="10304647" y="1627231"/>
                  <a:pt x="10266520" y="1742672"/>
                </a:cubicBezTo>
                <a:cubicBezTo>
                  <a:pt x="10254108" y="1887905"/>
                  <a:pt x="10260776" y="1975309"/>
                  <a:pt x="10266520" y="2089816"/>
                </a:cubicBezTo>
                <a:cubicBezTo>
                  <a:pt x="10238499" y="2224733"/>
                  <a:pt x="10319415" y="2286375"/>
                  <a:pt x="10266520" y="2499446"/>
                </a:cubicBezTo>
                <a:cubicBezTo>
                  <a:pt x="10101308" y="2513566"/>
                  <a:pt x="9902883" y="2491116"/>
                  <a:pt x="9635862" y="2499446"/>
                </a:cubicBezTo>
                <a:cubicBezTo>
                  <a:pt x="9413783" y="2490182"/>
                  <a:pt x="9224121" y="2573355"/>
                  <a:pt x="9005204" y="2499446"/>
                </a:cubicBezTo>
                <a:cubicBezTo>
                  <a:pt x="8761548" y="2489811"/>
                  <a:pt x="8643246" y="2499059"/>
                  <a:pt x="8374547" y="2499446"/>
                </a:cubicBezTo>
                <a:cubicBezTo>
                  <a:pt x="8121346" y="2481964"/>
                  <a:pt x="7956609" y="2476446"/>
                  <a:pt x="7743889" y="2499446"/>
                </a:cubicBezTo>
                <a:cubicBezTo>
                  <a:pt x="7566215" y="2495143"/>
                  <a:pt x="7500026" y="2503115"/>
                  <a:pt x="7318562" y="2499446"/>
                </a:cubicBezTo>
                <a:cubicBezTo>
                  <a:pt x="7090924" y="2513836"/>
                  <a:pt x="6650375" y="2543167"/>
                  <a:pt x="6482574" y="2499446"/>
                </a:cubicBezTo>
                <a:cubicBezTo>
                  <a:pt x="6327267" y="2438037"/>
                  <a:pt x="5991279" y="2457243"/>
                  <a:pt x="5543920" y="2499446"/>
                </a:cubicBezTo>
                <a:cubicBezTo>
                  <a:pt x="5107449" y="2519164"/>
                  <a:pt x="4990104" y="2483106"/>
                  <a:pt x="4810598" y="2499446"/>
                </a:cubicBezTo>
                <a:cubicBezTo>
                  <a:pt x="4660851" y="2506948"/>
                  <a:pt x="4543935" y="2479921"/>
                  <a:pt x="4282605" y="2499446"/>
                </a:cubicBezTo>
                <a:cubicBezTo>
                  <a:pt x="4112850" y="2487991"/>
                  <a:pt x="3769781" y="2508334"/>
                  <a:pt x="3446617" y="2499446"/>
                </a:cubicBezTo>
                <a:cubicBezTo>
                  <a:pt x="3179608" y="2548429"/>
                  <a:pt x="2990038" y="2532366"/>
                  <a:pt x="2815959" y="2499446"/>
                </a:cubicBezTo>
                <a:cubicBezTo>
                  <a:pt x="2525512" y="2465105"/>
                  <a:pt x="2492134" y="2487681"/>
                  <a:pt x="2185302" y="2499446"/>
                </a:cubicBezTo>
                <a:cubicBezTo>
                  <a:pt x="1876717" y="2518296"/>
                  <a:pt x="1776812" y="2525931"/>
                  <a:pt x="1349314" y="2499446"/>
                </a:cubicBezTo>
                <a:cubicBezTo>
                  <a:pt x="971394" y="2420983"/>
                  <a:pt x="294034" y="2516437"/>
                  <a:pt x="0" y="2499446"/>
                </a:cubicBezTo>
                <a:cubicBezTo>
                  <a:pt x="-15491" y="2393939"/>
                  <a:pt x="-30403" y="2336691"/>
                  <a:pt x="0" y="2192371"/>
                </a:cubicBezTo>
                <a:cubicBezTo>
                  <a:pt x="17306" y="2078008"/>
                  <a:pt x="14645" y="1957741"/>
                  <a:pt x="0" y="1885296"/>
                </a:cubicBezTo>
                <a:cubicBezTo>
                  <a:pt x="-42564" y="1793470"/>
                  <a:pt x="12848" y="1609665"/>
                  <a:pt x="0" y="1528232"/>
                </a:cubicBezTo>
                <a:cubicBezTo>
                  <a:pt x="-1407" y="1455326"/>
                  <a:pt x="-14923" y="1310272"/>
                  <a:pt x="0" y="1246152"/>
                </a:cubicBezTo>
                <a:cubicBezTo>
                  <a:pt x="23888" y="1174718"/>
                  <a:pt x="-25494" y="1112349"/>
                  <a:pt x="0" y="964071"/>
                </a:cubicBezTo>
                <a:cubicBezTo>
                  <a:pt x="7703" y="836441"/>
                  <a:pt x="12779" y="673505"/>
                  <a:pt x="0" y="607008"/>
                </a:cubicBezTo>
                <a:cubicBezTo>
                  <a:pt x="-22134" y="520836"/>
                  <a:pt x="13250" y="225736"/>
                  <a:pt x="0" y="0"/>
                </a:cubicBezTo>
                <a:close/>
              </a:path>
              <a:path w="10266520" h="2499446" fill="none" stroke="0" extrusionOk="0">
                <a:moveTo>
                  <a:pt x="0" y="0"/>
                </a:moveTo>
                <a:cubicBezTo>
                  <a:pt x="222715" y="-17319"/>
                  <a:pt x="397068" y="9284"/>
                  <a:pt x="541540" y="0"/>
                </a:cubicBezTo>
                <a:cubicBezTo>
                  <a:pt x="726974" y="-17740"/>
                  <a:pt x="823954" y="-11761"/>
                  <a:pt x="987945" y="0"/>
                </a:cubicBezTo>
                <a:cubicBezTo>
                  <a:pt x="1131746" y="-27578"/>
                  <a:pt x="1428847" y="-26074"/>
                  <a:pt x="1624621" y="0"/>
                </a:cubicBezTo>
                <a:cubicBezTo>
                  <a:pt x="1847798" y="19718"/>
                  <a:pt x="1865082" y="-6926"/>
                  <a:pt x="2071027" y="0"/>
                </a:cubicBezTo>
                <a:cubicBezTo>
                  <a:pt x="2206372" y="81244"/>
                  <a:pt x="2645232" y="22814"/>
                  <a:pt x="2993109" y="0"/>
                </a:cubicBezTo>
                <a:cubicBezTo>
                  <a:pt x="3321327" y="-17771"/>
                  <a:pt x="3365154" y="-25418"/>
                  <a:pt x="3534650" y="0"/>
                </a:cubicBezTo>
                <a:cubicBezTo>
                  <a:pt x="3763035" y="42956"/>
                  <a:pt x="4094865" y="-76220"/>
                  <a:pt x="4361597" y="0"/>
                </a:cubicBezTo>
                <a:cubicBezTo>
                  <a:pt x="4641743" y="18950"/>
                  <a:pt x="4811597" y="-25384"/>
                  <a:pt x="5093409" y="0"/>
                </a:cubicBezTo>
                <a:cubicBezTo>
                  <a:pt x="5336099" y="51534"/>
                  <a:pt x="5462184" y="1663"/>
                  <a:pt x="5730085" y="0"/>
                </a:cubicBezTo>
                <a:cubicBezTo>
                  <a:pt x="6011466" y="-5410"/>
                  <a:pt x="6061123" y="-12715"/>
                  <a:pt x="6271625" y="0"/>
                </a:cubicBezTo>
                <a:cubicBezTo>
                  <a:pt x="6478554" y="-49972"/>
                  <a:pt x="6642163" y="40031"/>
                  <a:pt x="7003437" y="0"/>
                </a:cubicBezTo>
                <a:cubicBezTo>
                  <a:pt x="7359303" y="2958"/>
                  <a:pt x="7409700" y="15770"/>
                  <a:pt x="7830385" y="0"/>
                </a:cubicBezTo>
                <a:cubicBezTo>
                  <a:pt x="8205424" y="-28400"/>
                  <a:pt x="8419137" y="-70519"/>
                  <a:pt x="8752467" y="0"/>
                </a:cubicBezTo>
                <a:cubicBezTo>
                  <a:pt x="9088488" y="5633"/>
                  <a:pt x="9157926" y="-22007"/>
                  <a:pt x="9513551" y="0"/>
                </a:cubicBezTo>
                <a:cubicBezTo>
                  <a:pt x="9915070" y="45451"/>
                  <a:pt x="10295723" y="239272"/>
                  <a:pt x="10266520" y="416582"/>
                </a:cubicBezTo>
                <a:cubicBezTo>
                  <a:pt x="10250881" y="484002"/>
                  <a:pt x="10251746" y="571595"/>
                  <a:pt x="10266520" y="742898"/>
                </a:cubicBezTo>
                <a:cubicBezTo>
                  <a:pt x="10282806" y="898256"/>
                  <a:pt x="10288398" y="909085"/>
                  <a:pt x="10266520" y="1027555"/>
                </a:cubicBezTo>
                <a:cubicBezTo>
                  <a:pt x="10273410" y="1150193"/>
                  <a:pt x="10251614" y="1258881"/>
                  <a:pt x="10266520" y="1374699"/>
                </a:cubicBezTo>
                <a:cubicBezTo>
                  <a:pt x="10277235" y="1517750"/>
                  <a:pt x="10292702" y="1611504"/>
                  <a:pt x="10266520" y="1742672"/>
                </a:cubicBezTo>
                <a:cubicBezTo>
                  <a:pt x="10248074" y="1845380"/>
                  <a:pt x="10242025" y="2011625"/>
                  <a:pt x="10266520" y="2089816"/>
                </a:cubicBezTo>
                <a:cubicBezTo>
                  <a:pt x="10262372" y="2169424"/>
                  <a:pt x="10250304" y="2300491"/>
                  <a:pt x="10266520" y="2499446"/>
                </a:cubicBezTo>
                <a:cubicBezTo>
                  <a:pt x="10143076" y="2477179"/>
                  <a:pt x="9801920" y="2477777"/>
                  <a:pt x="9635862" y="2499446"/>
                </a:cubicBezTo>
                <a:cubicBezTo>
                  <a:pt x="9424970" y="2570442"/>
                  <a:pt x="9258403" y="2473568"/>
                  <a:pt x="9005204" y="2499446"/>
                </a:cubicBezTo>
                <a:cubicBezTo>
                  <a:pt x="8769035" y="2445040"/>
                  <a:pt x="8617207" y="2478478"/>
                  <a:pt x="8374547" y="2499446"/>
                </a:cubicBezTo>
                <a:cubicBezTo>
                  <a:pt x="8141727" y="2505730"/>
                  <a:pt x="7895338" y="2519081"/>
                  <a:pt x="7743889" y="2499446"/>
                </a:cubicBezTo>
                <a:cubicBezTo>
                  <a:pt x="7546269" y="2495268"/>
                  <a:pt x="7489505" y="2507853"/>
                  <a:pt x="7318562" y="2499446"/>
                </a:cubicBezTo>
                <a:cubicBezTo>
                  <a:pt x="7148288" y="2529371"/>
                  <a:pt x="6688945" y="2529310"/>
                  <a:pt x="6482574" y="2499446"/>
                </a:cubicBezTo>
                <a:cubicBezTo>
                  <a:pt x="6237107" y="2525062"/>
                  <a:pt x="6046059" y="2533144"/>
                  <a:pt x="5543920" y="2499446"/>
                </a:cubicBezTo>
                <a:cubicBezTo>
                  <a:pt x="5146009" y="2562949"/>
                  <a:pt x="4948502" y="2487782"/>
                  <a:pt x="4810598" y="2499446"/>
                </a:cubicBezTo>
                <a:cubicBezTo>
                  <a:pt x="4652137" y="2522446"/>
                  <a:pt x="4496824" y="2513383"/>
                  <a:pt x="4282605" y="2499446"/>
                </a:cubicBezTo>
                <a:cubicBezTo>
                  <a:pt x="4038680" y="2483323"/>
                  <a:pt x="3681769" y="2498208"/>
                  <a:pt x="3446617" y="2499446"/>
                </a:cubicBezTo>
                <a:cubicBezTo>
                  <a:pt x="3189030" y="2506661"/>
                  <a:pt x="2996916" y="2518953"/>
                  <a:pt x="2815959" y="2499446"/>
                </a:cubicBezTo>
                <a:cubicBezTo>
                  <a:pt x="2549886" y="2459593"/>
                  <a:pt x="2390807" y="2517392"/>
                  <a:pt x="2185302" y="2499446"/>
                </a:cubicBezTo>
                <a:cubicBezTo>
                  <a:pt x="1887416" y="2555124"/>
                  <a:pt x="1757162" y="2506373"/>
                  <a:pt x="1349314" y="2499446"/>
                </a:cubicBezTo>
                <a:cubicBezTo>
                  <a:pt x="959303" y="2499207"/>
                  <a:pt x="228838" y="2535733"/>
                  <a:pt x="0" y="2499446"/>
                </a:cubicBezTo>
                <a:cubicBezTo>
                  <a:pt x="10417" y="2388755"/>
                  <a:pt x="-25938" y="2319178"/>
                  <a:pt x="0" y="2192371"/>
                </a:cubicBezTo>
                <a:cubicBezTo>
                  <a:pt x="18119" y="2081401"/>
                  <a:pt x="16296" y="1952499"/>
                  <a:pt x="0" y="1885296"/>
                </a:cubicBezTo>
                <a:cubicBezTo>
                  <a:pt x="-44434" y="1801893"/>
                  <a:pt x="12634" y="1609601"/>
                  <a:pt x="0" y="1528232"/>
                </a:cubicBezTo>
                <a:cubicBezTo>
                  <a:pt x="441" y="1463020"/>
                  <a:pt x="-9587" y="1313141"/>
                  <a:pt x="0" y="1246152"/>
                </a:cubicBezTo>
                <a:cubicBezTo>
                  <a:pt x="12242" y="1174920"/>
                  <a:pt x="-33167" y="1100568"/>
                  <a:pt x="0" y="964071"/>
                </a:cubicBezTo>
                <a:cubicBezTo>
                  <a:pt x="12018" y="828899"/>
                  <a:pt x="16309" y="666141"/>
                  <a:pt x="0" y="607008"/>
                </a:cubicBezTo>
                <a:cubicBezTo>
                  <a:pt x="4649" y="488335"/>
                  <a:pt x="-23427" y="227409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10266520"/>
                      <a:gd name="connsiteY0" fmla="*/ 0 h 2499446"/>
                      <a:gd name="connsiteX1" fmla="*/ 541540 w 10266520"/>
                      <a:gd name="connsiteY1" fmla="*/ 0 h 2499446"/>
                      <a:gd name="connsiteX2" fmla="*/ 987945 w 10266520"/>
                      <a:gd name="connsiteY2" fmla="*/ 0 h 2499446"/>
                      <a:gd name="connsiteX3" fmla="*/ 1624621 w 10266520"/>
                      <a:gd name="connsiteY3" fmla="*/ 0 h 2499446"/>
                      <a:gd name="connsiteX4" fmla="*/ 2071027 w 10266520"/>
                      <a:gd name="connsiteY4" fmla="*/ 0 h 2499446"/>
                      <a:gd name="connsiteX5" fmla="*/ 2993109 w 10266520"/>
                      <a:gd name="connsiteY5" fmla="*/ 0 h 2499446"/>
                      <a:gd name="connsiteX6" fmla="*/ 3534650 w 10266520"/>
                      <a:gd name="connsiteY6" fmla="*/ 0 h 2499446"/>
                      <a:gd name="connsiteX7" fmla="*/ 4361597 w 10266520"/>
                      <a:gd name="connsiteY7" fmla="*/ 0 h 2499446"/>
                      <a:gd name="connsiteX8" fmla="*/ 5093409 w 10266520"/>
                      <a:gd name="connsiteY8" fmla="*/ 0 h 2499446"/>
                      <a:gd name="connsiteX9" fmla="*/ 5730085 w 10266520"/>
                      <a:gd name="connsiteY9" fmla="*/ 0 h 2499446"/>
                      <a:gd name="connsiteX10" fmla="*/ 6271625 w 10266520"/>
                      <a:gd name="connsiteY10" fmla="*/ 0 h 2499446"/>
                      <a:gd name="connsiteX11" fmla="*/ 7003437 w 10266520"/>
                      <a:gd name="connsiteY11" fmla="*/ 0 h 2499446"/>
                      <a:gd name="connsiteX12" fmla="*/ 7830385 w 10266520"/>
                      <a:gd name="connsiteY12" fmla="*/ 0 h 2499446"/>
                      <a:gd name="connsiteX13" fmla="*/ 8752467 w 10266520"/>
                      <a:gd name="connsiteY13" fmla="*/ 0 h 2499446"/>
                      <a:gd name="connsiteX14" fmla="*/ 9513551 w 10266520"/>
                      <a:gd name="connsiteY14" fmla="*/ 0 h 2499446"/>
                      <a:gd name="connsiteX15" fmla="*/ 10266520 w 10266520"/>
                      <a:gd name="connsiteY15" fmla="*/ 416582 h 2499446"/>
                      <a:gd name="connsiteX16" fmla="*/ 10266520 w 10266520"/>
                      <a:gd name="connsiteY16" fmla="*/ 742898 h 2499446"/>
                      <a:gd name="connsiteX17" fmla="*/ 10266520 w 10266520"/>
                      <a:gd name="connsiteY17" fmla="*/ 1027555 h 2499446"/>
                      <a:gd name="connsiteX18" fmla="*/ 10266520 w 10266520"/>
                      <a:gd name="connsiteY18" fmla="*/ 1374699 h 2499446"/>
                      <a:gd name="connsiteX19" fmla="*/ 10266520 w 10266520"/>
                      <a:gd name="connsiteY19" fmla="*/ 1742672 h 2499446"/>
                      <a:gd name="connsiteX20" fmla="*/ 10266520 w 10266520"/>
                      <a:gd name="connsiteY20" fmla="*/ 2089816 h 2499446"/>
                      <a:gd name="connsiteX21" fmla="*/ 10266520 w 10266520"/>
                      <a:gd name="connsiteY21" fmla="*/ 2499446 h 2499446"/>
                      <a:gd name="connsiteX22" fmla="*/ 9635862 w 10266520"/>
                      <a:gd name="connsiteY22" fmla="*/ 2499446 h 2499446"/>
                      <a:gd name="connsiteX23" fmla="*/ 9005204 w 10266520"/>
                      <a:gd name="connsiteY23" fmla="*/ 2499446 h 2499446"/>
                      <a:gd name="connsiteX24" fmla="*/ 8374547 w 10266520"/>
                      <a:gd name="connsiteY24" fmla="*/ 2499446 h 2499446"/>
                      <a:gd name="connsiteX25" fmla="*/ 7743889 w 10266520"/>
                      <a:gd name="connsiteY25" fmla="*/ 2499446 h 2499446"/>
                      <a:gd name="connsiteX26" fmla="*/ 7318562 w 10266520"/>
                      <a:gd name="connsiteY26" fmla="*/ 2499446 h 2499446"/>
                      <a:gd name="connsiteX27" fmla="*/ 6482574 w 10266520"/>
                      <a:gd name="connsiteY27" fmla="*/ 2499446 h 2499446"/>
                      <a:gd name="connsiteX28" fmla="*/ 5543920 w 10266520"/>
                      <a:gd name="connsiteY28" fmla="*/ 2499446 h 2499446"/>
                      <a:gd name="connsiteX29" fmla="*/ 4810598 w 10266520"/>
                      <a:gd name="connsiteY29" fmla="*/ 2499446 h 2499446"/>
                      <a:gd name="connsiteX30" fmla="*/ 4282605 w 10266520"/>
                      <a:gd name="connsiteY30" fmla="*/ 2499446 h 2499446"/>
                      <a:gd name="connsiteX31" fmla="*/ 3446617 w 10266520"/>
                      <a:gd name="connsiteY31" fmla="*/ 2499446 h 2499446"/>
                      <a:gd name="connsiteX32" fmla="*/ 2815959 w 10266520"/>
                      <a:gd name="connsiteY32" fmla="*/ 2499446 h 2499446"/>
                      <a:gd name="connsiteX33" fmla="*/ 2185302 w 10266520"/>
                      <a:gd name="connsiteY33" fmla="*/ 2499446 h 2499446"/>
                      <a:gd name="connsiteX34" fmla="*/ 1349314 w 10266520"/>
                      <a:gd name="connsiteY34" fmla="*/ 2499446 h 2499446"/>
                      <a:gd name="connsiteX35" fmla="*/ 0 w 10266520"/>
                      <a:gd name="connsiteY35" fmla="*/ 2499446 h 2499446"/>
                      <a:gd name="connsiteX36" fmla="*/ 0 w 10266520"/>
                      <a:gd name="connsiteY36" fmla="*/ 2192371 h 2499446"/>
                      <a:gd name="connsiteX37" fmla="*/ 0 w 10266520"/>
                      <a:gd name="connsiteY37" fmla="*/ 1885296 h 2499446"/>
                      <a:gd name="connsiteX38" fmla="*/ 0 w 10266520"/>
                      <a:gd name="connsiteY38" fmla="*/ 1528232 h 2499446"/>
                      <a:gd name="connsiteX39" fmla="*/ 0 w 10266520"/>
                      <a:gd name="connsiteY39" fmla="*/ 1246152 h 2499446"/>
                      <a:gd name="connsiteX40" fmla="*/ 0 w 10266520"/>
                      <a:gd name="connsiteY40" fmla="*/ 964071 h 2499446"/>
                      <a:gd name="connsiteX41" fmla="*/ 0 w 10266520"/>
                      <a:gd name="connsiteY41" fmla="*/ 607008 h 2499446"/>
                      <a:gd name="connsiteX42" fmla="*/ 0 w 10266520"/>
                      <a:gd name="connsiteY42" fmla="*/ 0 h 2499446"/>
                      <a:gd name="connsiteX0" fmla="*/ 0 w 10266520"/>
                      <a:gd name="connsiteY0" fmla="*/ 0 h 2499446"/>
                      <a:gd name="connsiteX1" fmla="*/ 826947 w 10266520"/>
                      <a:gd name="connsiteY1" fmla="*/ 0 h 2499446"/>
                      <a:gd name="connsiteX2" fmla="*/ 1653894 w 10266520"/>
                      <a:gd name="connsiteY2" fmla="*/ 0 h 2499446"/>
                      <a:gd name="connsiteX3" fmla="*/ 2100299 w 10266520"/>
                      <a:gd name="connsiteY3" fmla="*/ 0 h 2499446"/>
                      <a:gd name="connsiteX4" fmla="*/ 3022382 w 10266520"/>
                      <a:gd name="connsiteY4" fmla="*/ 0 h 2499446"/>
                      <a:gd name="connsiteX5" fmla="*/ 3563922 w 10266520"/>
                      <a:gd name="connsiteY5" fmla="*/ 0 h 2499446"/>
                      <a:gd name="connsiteX6" fmla="*/ 4010327 w 10266520"/>
                      <a:gd name="connsiteY6" fmla="*/ 0 h 2499446"/>
                      <a:gd name="connsiteX7" fmla="*/ 4456732 w 10266520"/>
                      <a:gd name="connsiteY7" fmla="*/ 0 h 2499446"/>
                      <a:gd name="connsiteX8" fmla="*/ 5093409 w 10266520"/>
                      <a:gd name="connsiteY8" fmla="*/ 0 h 2499446"/>
                      <a:gd name="connsiteX9" fmla="*/ 5825220 w 10266520"/>
                      <a:gd name="connsiteY9" fmla="*/ 0 h 2499446"/>
                      <a:gd name="connsiteX10" fmla="*/ 6258599 w 10266520"/>
                      <a:gd name="connsiteY10" fmla="*/ 0 h 2499446"/>
                      <a:gd name="connsiteX11" fmla="*/ 6747303 w 10266520"/>
                      <a:gd name="connsiteY11" fmla="*/ 0 h 2499446"/>
                      <a:gd name="connsiteX12" fmla="*/ 7669386 w 10266520"/>
                      <a:gd name="connsiteY12" fmla="*/ 0 h 2499446"/>
                      <a:gd name="connsiteX13" fmla="*/ 8401197 w 10266520"/>
                      <a:gd name="connsiteY13" fmla="*/ 0 h 2499446"/>
                      <a:gd name="connsiteX14" fmla="*/ 9513551 w 10266520"/>
                      <a:gd name="connsiteY14" fmla="*/ 0 h 2499446"/>
                      <a:gd name="connsiteX15" fmla="*/ 10266520 w 10266520"/>
                      <a:gd name="connsiteY15" fmla="*/ 416582 h 2499446"/>
                      <a:gd name="connsiteX16" fmla="*/ 10266520 w 10266520"/>
                      <a:gd name="connsiteY16" fmla="*/ 763726 h 2499446"/>
                      <a:gd name="connsiteX17" fmla="*/ 10266520 w 10266520"/>
                      <a:gd name="connsiteY17" fmla="*/ 1048384 h 2499446"/>
                      <a:gd name="connsiteX18" fmla="*/ 10266520 w 10266520"/>
                      <a:gd name="connsiteY18" fmla="*/ 1353871 h 2499446"/>
                      <a:gd name="connsiteX19" fmla="*/ 10266520 w 10266520"/>
                      <a:gd name="connsiteY19" fmla="*/ 1659357 h 2499446"/>
                      <a:gd name="connsiteX20" fmla="*/ 10266520 w 10266520"/>
                      <a:gd name="connsiteY20" fmla="*/ 1964844 h 2499446"/>
                      <a:gd name="connsiteX21" fmla="*/ 10266520 w 10266520"/>
                      <a:gd name="connsiteY21" fmla="*/ 2499446 h 2499446"/>
                      <a:gd name="connsiteX22" fmla="*/ 9841192 w 10266520"/>
                      <a:gd name="connsiteY22" fmla="*/ 2499446 h 2499446"/>
                      <a:gd name="connsiteX23" fmla="*/ 9210535 w 10266520"/>
                      <a:gd name="connsiteY23" fmla="*/ 2499446 h 2499446"/>
                      <a:gd name="connsiteX24" fmla="*/ 8374547 w 10266520"/>
                      <a:gd name="connsiteY24" fmla="*/ 2499446 h 2499446"/>
                      <a:gd name="connsiteX25" fmla="*/ 7538559 w 10266520"/>
                      <a:gd name="connsiteY25" fmla="*/ 2499446 h 2499446"/>
                      <a:gd name="connsiteX26" fmla="*/ 7113231 w 10266520"/>
                      <a:gd name="connsiteY26" fmla="*/ 2499446 h 2499446"/>
                      <a:gd name="connsiteX27" fmla="*/ 6174578 w 10266520"/>
                      <a:gd name="connsiteY27" fmla="*/ 2499446 h 2499446"/>
                      <a:gd name="connsiteX28" fmla="*/ 5646586 w 10266520"/>
                      <a:gd name="connsiteY28" fmla="*/ 2499446 h 2499446"/>
                      <a:gd name="connsiteX29" fmla="*/ 4810598 w 10266520"/>
                      <a:gd name="connsiteY29" fmla="*/ 2499446 h 2499446"/>
                      <a:gd name="connsiteX30" fmla="*/ 4282605 w 10266520"/>
                      <a:gd name="connsiteY30" fmla="*/ 2499446 h 2499446"/>
                      <a:gd name="connsiteX31" fmla="*/ 3343951 w 10266520"/>
                      <a:gd name="connsiteY31" fmla="*/ 2499446 h 2499446"/>
                      <a:gd name="connsiteX32" fmla="*/ 2507963 w 10266520"/>
                      <a:gd name="connsiteY32" fmla="*/ 2499446 h 2499446"/>
                      <a:gd name="connsiteX33" fmla="*/ 1774641 w 10266520"/>
                      <a:gd name="connsiteY33" fmla="*/ 2499446 h 2499446"/>
                      <a:gd name="connsiteX34" fmla="*/ 1349314 w 10266520"/>
                      <a:gd name="connsiteY34" fmla="*/ 2499446 h 2499446"/>
                      <a:gd name="connsiteX35" fmla="*/ 0 w 10266520"/>
                      <a:gd name="connsiteY35" fmla="*/ 2499446 h 2499446"/>
                      <a:gd name="connsiteX36" fmla="*/ 0 w 10266520"/>
                      <a:gd name="connsiteY36" fmla="*/ 2117388 h 2499446"/>
                      <a:gd name="connsiteX37" fmla="*/ 0 w 10266520"/>
                      <a:gd name="connsiteY37" fmla="*/ 1760324 h 2499446"/>
                      <a:gd name="connsiteX38" fmla="*/ 0 w 10266520"/>
                      <a:gd name="connsiteY38" fmla="*/ 1378265 h 2499446"/>
                      <a:gd name="connsiteX39" fmla="*/ 0 w 10266520"/>
                      <a:gd name="connsiteY39" fmla="*/ 1096185 h 2499446"/>
                      <a:gd name="connsiteX40" fmla="*/ 0 w 10266520"/>
                      <a:gd name="connsiteY40" fmla="*/ 689132 h 2499446"/>
                      <a:gd name="connsiteX41" fmla="*/ 0 w 10266520"/>
                      <a:gd name="connsiteY41" fmla="*/ 407052 h 2499446"/>
                      <a:gd name="connsiteX42" fmla="*/ 0 w 10266520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266520" h="2499446" fill="none" extrusionOk="0">
                        <a:moveTo>
                          <a:pt x="0" y="0"/>
                        </a:moveTo>
                        <a:cubicBezTo>
                          <a:pt x="243735" y="369"/>
                          <a:pt x="357181" y="868"/>
                          <a:pt x="541540" y="0"/>
                        </a:cubicBezTo>
                        <a:cubicBezTo>
                          <a:pt x="721366" y="-1616"/>
                          <a:pt x="823259" y="-17213"/>
                          <a:pt x="987945" y="0"/>
                        </a:cubicBezTo>
                        <a:cubicBezTo>
                          <a:pt x="1127461" y="-17561"/>
                          <a:pt x="1426114" y="-15170"/>
                          <a:pt x="1624621" y="0"/>
                        </a:cubicBezTo>
                        <a:cubicBezTo>
                          <a:pt x="1842359" y="15605"/>
                          <a:pt x="1868029" y="-1526"/>
                          <a:pt x="2071027" y="0"/>
                        </a:cubicBezTo>
                        <a:cubicBezTo>
                          <a:pt x="2219520" y="55723"/>
                          <a:pt x="2651536" y="50402"/>
                          <a:pt x="2993109" y="0"/>
                        </a:cubicBezTo>
                        <a:cubicBezTo>
                          <a:pt x="3323375" y="-16893"/>
                          <a:pt x="3364337" y="-16871"/>
                          <a:pt x="3534650" y="0"/>
                        </a:cubicBezTo>
                        <a:cubicBezTo>
                          <a:pt x="3716057" y="53800"/>
                          <a:pt x="4053921" y="-50346"/>
                          <a:pt x="4361597" y="0"/>
                        </a:cubicBezTo>
                        <a:cubicBezTo>
                          <a:pt x="4647667" y="50050"/>
                          <a:pt x="4793963" y="-11107"/>
                          <a:pt x="5093409" y="0"/>
                        </a:cubicBezTo>
                        <a:cubicBezTo>
                          <a:pt x="5351651" y="37864"/>
                          <a:pt x="5458567" y="6328"/>
                          <a:pt x="5730085" y="0"/>
                        </a:cubicBezTo>
                        <a:cubicBezTo>
                          <a:pt x="6006472" y="-4474"/>
                          <a:pt x="6064919" y="-11030"/>
                          <a:pt x="6271625" y="0"/>
                        </a:cubicBezTo>
                        <a:cubicBezTo>
                          <a:pt x="6480998" y="-22918"/>
                          <a:pt x="6651661" y="29138"/>
                          <a:pt x="7003437" y="0"/>
                        </a:cubicBezTo>
                        <a:cubicBezTo>
                          <a:pt x="7362481" y="12064"/>
                          <a:pt x="7419150" y="22571"/>
                          <a:pt x="7830385" y="0"/>
                        </a:cubicBezTo>
                        <a:cubicBezTo>
                          <a:pt x="8205658" y="-22749"/>
                          <a:pt x="8397055" y="-41758"/>
                          <a:pt x="8752467" y="0"/>
                        </a:cubicBezTo>
                        <a:cubicBezTo>
                          <a:pt x="9103166" y="4774"/>
                          <a:pt x="9160633" y="-9780"/>
                          <a:pt x="9513551" y="0"/>
                        </a:cubicBezTo>
                        <a:cubicBezTo>
                          <a:pt x="9922149" y="37909"/>
                          <a:pt x="10292425" y="236737"/>
                          <a:pt x="10266520" y="416582"/>
                        </a:cubicBezTo>
                        <a:cubicBezTo>
                          <a:pt x="10253419" y="487065"/>
                          <a:pt x="10249432" y="576183"/>
                          <a:pt x="10266520" y="742898"/>
                        </a:cubicBezTo>
                        <a:cubicBezTo>
                          <a:pt x="10284949" y="898628"/>
                          <a:pt x="10289143" y="907489"/>
                          <a:pt x="10266520" y="1027555"/>
                        </a:cubicBezTo>
                        <a:cubicBezTo>
                          <a:pt x="10266660" y="1140380"/>
                          <a:pt x="10258824" y="1247578"/>
                          <a:pt x="10266520" y="1374699"/>
                        </a:cubicBezTo>
                        <a:cubicBezTo>
                          <a:pt x="10267095" y="1504822"/>
                          <a:pt x="10308415" y="1627649"/>
                          <a:pt x="10266520" y="1742672"/>
                        </a:cubicBezTo>
                        <a:cubicBezTo>
                          <a:pt x="10233271" y="1846645"/>
                          <a:pt x="10251349" y="1995622"/>
                          <a:pt x="10266520" y="2089816"/>
                        </a:cubicBezTo>
                        <a:cubicBezTo>
                          <a:pt x="10252833" y="2191676"/>
                          <a:pt x="10278092" y="2311915"/>
                          <a:pt x="10266520" y="2499446"/>
                        </a:cubicBezTo>
                        <a:cubicBezTo>
                          <a:pt x="10148677" y="2499554"/>
                          <a:pt x="9851444" y="2468761"/>
                          <a:pt x="9635862" y="2499446"/>
                        </a:cubicBezTo>
                        <a:cubicBezTo>
                          <a:pt x="9427892" y="2530169"/>
                          <a:pt x="9247639" y="2517129"/>
                          <a:pt x="9005204" y="2499446"/>
                        </a:cubicBezTo>
                        <a:cubicBezTo>
                          <a:pt x="8755324" y="2476391"/>
                          <a:pt x="8606713" y="2487697"/>
                          <a:pt x="8374547" y="2499446"/>
                        </a:cubicBezTo>
                        <a:cubicBezTo>
                          <a:pt x="8138206" y="2502957"/>
                          <a:pt x="7897487" y="2524320"/>
                          <a:pt x="7743889" y="2499446"/>
                        </a:cubicBezTo>
                        <a:cubicBezTo>
                          <a:pt x="7552318" y="2504992"/>
                          <a:pt x="7493923" y="2497259"/>
                          <a:pt x="7318562" y="2499446"/>
                        </a:cubicBezTo>
                        <a:cubicBezTo>
                          <a:pt x="7161209" y="2517814"/>
                          <a:pt x="6675654" y="2528367"/>
                          <a:pt x="6482574" y="2499446"/>
                        </a:cubicBezTo>
                        <a:cubicBezTo>
                          <a:pt x="6315956" y="2525703"/>
                          <a:pt x="5991692" y="2483938"/>
                          <a:pt x="5543920" y="2499446"/>
                        </a:cubicBezTo>
                        <a:cubicBezTo>
                          <a:pt x="5127840" y="2529197"/>
                          <a:pt x="4972552" y="2470781"/>
                          <a:pt x="4810598" y="2499446"/>
                        </a:cubicBezTo>
                        <a:cubicBezTo>
                          <a:pt x="4634196" y="2505534"/>
                          <a:pt x="4483998" y="2522295"/>
                          <a:pt x="4282605" y="2499446"/>
                        </a:cubicBezTo>
                        <a:cubicBezTo>
                          <a:pt x="4056675" y="2524679"/>
                          <a:pt x="3681022" y="2471634"/>
                          <a:pt x="3446617" y="2499446"/>
                        </a:cubicBezTo>
                        <a:cubicBezTo>
                          <a:pt x="3195571" y="2484594"/>
                          <a:pt x="3000144" y="2494511"/>
                          <a:pt x="2815959" y="2499446"/>
                        </a:cubicBezTo>
                        <a:cubicBezTo>
                          <a:pt x="2529117" y="2480770"/>
                          <a:pt x="2405405" y="2509818"/>
                          <a:pt x="2185302" y="2499446"/>
                        </a:cubicBezTo>
                        <a:cubicBezTo>
                          <a:pt x="1897162" y="2525217"/>
                          <a:pt x="1766590" y="2505772"/>
                          <a:pt x="1349314" y="2499446"/>
                        </a:cubicBezTo>
                        <a:cubicBezTo>
                          <a:pt x="927618" y="2527002"/>
                          <a:pt x="288367" y="2501623"/>
                          <a:pt x="0" y="2499446"/>
                        </a:cubicBezTo>
                        <a:cubicBezTo>
                          <a:pt x="6966" y="2406897"/>
                          <a:pt x="-18178" y="2310565"/>
                          <a:pt x="0" y="2192371"/>
                        </a:cubicBezTo>
                        <a:cubicBezTo>
                          <a:pt x="12891" y="2075229"/>
                          <a:pt x="14045" y="1959371"/>
                          <a:pt x="0" y="1885296"/>
                        </a:cubicBezTo>
                        <a:cubicBezTo>
                          <a:pt x="-40307" y="1808664"/>
                          <a:pt x="7618" y="1607789"/>
                          <a:pt x="0" y="1528232"/>
                        </a:cubicBezTo>
                        <a:cubicBezTo>
                          <a:pt x="-6666" y="1452346"/>
                          <a:pt x="-5987" y="1319064"/>
                          <a:pt x="0" y="1246152"/>
                        </a:cubicBezTo>
                        <a:cubicBezTo>
                          <a:pt x="9707" y="1173616"/>
                          <a:pt x="-16443" y="1100706"/>
                          <a:pt x="0" y="964071"/>
                        </a:cubicBezTo>
                        <a:cubicBezTo>
                          <a:pt x="5194" y="821522"/>
                          <a:pt x="9915" y="679089"/>
                          <a:pt x="0" y="607008"/>
                        </a:cubicBezTo>
                        <a:cubicBezTo>
                          <a:pt x="-17430" y="526729"/>
                          <a:pt x="-11444" y="237212"/>
                          <a:pt x="0" y="0"/>
                        </a:cubicBezTo>
                        <a:close/>
                      </a:path>
                      <a:path w="10266520" h="2499446" stroke="0" extrusionOk="0">
                        <a:moveTo>
                          <a:pt x="0" y="0"/>
                        </a:moveTo>
                        <a:cubicBezTo>
                          <a:pt x="222942" y="53675"/>
                          <a:pt x="667152" y="-39644"/>
                          <a:pt x="826947" y="0"/>
                        </a:cubicBezTo>
                        <a:cubicBezTo>
                          <a:pt x="996021" y="53259"/>
                          <a:pt x="1467980" y="-33623"/>
                          <a:pt x="1653894" y="0"/>
                        </a:cubicBezTo>
                        <a:cubicBezTo>
                          <a:pt x="1833791" y="21477"/>
                          <a:pt x="1886916" y="-8330"/>
                          <a:pt x="2100299" y="0"/>
                        </a:cubicBezTo>
                        <a:cubicBezTo>
                          <a:pt x="2304836" y="2404"/>
                          <a:pt x="2596531" y="18912"/>
                          <a:pt x="3022382" y="0"/>
                        </a:cubicBezTo>
                        <a:cubicBezTo>
                          <a:pt x="3413504" y="-16125"/>
                          <a:pt x="3448873" y="2403"/>
                          <a:pt x="3563922" y="0"/>
                        </a:cubicBezTo>
                        <a:cubicBezTo>
                          <a:pt x="3676094" y="-2448"/>
                          <a:pt x="3828529" y="-15504"/>
                          <a:pt x="4010327" y="0"/>
                        </a:cubicBezTo>
                        <a:cubicBezTo>
                          <a:pt x="4216751" y="15088"/>
                          <a:pt x="4369878" y="-15076"/>
                          <a:pt x="4456732" y="0"/>
                        </a:cubicBezTo>
                        <a:cubicBezTo>
                          <a:pt x="4593119" y="39435"/>
                          <a:pt x="4845906" y="13748"/>
                          <a:pt x="5093409" y="0"/>
                        </a:cubicBezTo>
                        <a:cubicBezTo>
                          <a:pt x="5368124" y="35684"/>
                          <a:pt x="5485724" y="-1876"/>
                          <a:pt x="5825220" y="0"/>
                        </a:cubicBezTo>
                        <a:cubicBezTo>
                          <a:pt x="5931765" y="-1013"/>
                          <a:pt x="6124712" y="-19012"/>
                          <a:pt x="6258599" y="0"/>
                        </a:cubicBezTo>
                        <a:cubicBezTo>
                          <a:pt x="6392486" y="19012"/>
                          <a:pt x="6540764" y="-19298"/>
                          <a:pt x="6747303" y="0"/>
                        </a:cubicBezTo>
                        <a:cubicBezTo>
                          <a:pt x="6967984" y="1026"/>
                          <a:pt x="7280264" y="-721"/>
                          <a:pt x="7669386" y="0"/>
                        </a:cubicBezTo>
                        <a:cubicBezTo>
                          <a:pt x="8060286" y="11045"/>
                          <a:pt x="8191811" y="3053"/>
                          <a:pt x="8401197" y="0"/>
                        </a:cubicBezTo>
                        <a:cubicBezTo>
                          <a:pt x="8610450" y="-19154"/>
                          <a:pt x="9156536" y="-13939"/>
                          <a:pt x="9513551" y="0"/>
                        </a:cubicBezTo>
                        <a:cubicBezTo>
                          <a:pt x="9913470" y="-58576"/>
                          <a:pt x="10273372" y="203981"/>
                          <a:pt x="10266520" y="416582"/>
                        </a:cubicBezTo>
                        <a:cubicBezTo>
                          <a:pt x="10260254" y="479763"/>
                          <a:pt x="10236429" y="595472"/>
                          <a:pt x="10266520" y="763726"/>
                        </a:cubicBezTo>
                        <a:cubicBezTo>
                          <a:pt x="10294100" y="930864"/>
                          <a:pt x="10245584" y="969905"/>
                          <a:pt x="10266520" y="1048384"/>
                        </a:cubicBezTo>
                        <a:cubicBezTo>
                          <a:pt x="10281651" y="1126889"/>
                          <a:pt x="10250708" y="1228729"/>
                          <a:pt x="10266520" y="1353871"/>
                        </a:cubicBezTo>
                        <a:cubicBezTo>
                          <a:pt x="10267474" y="1454656"/>
                          <a:pt x="10272319" y="1574181"/>
                          <a:pt x="10266520" y="1659357"/>
                        </a:cubicBezTo>
                        <a:cubicBezTo>
                          <a:pt x="10259665" y="1741621"/>
                          <a:pt x="10260387" y="1830320"/>
                          <a:pt x="10266520" y="1964844"/>
                        </a:cubicBezTo>
                        <a:cubicBezTo>
                          <a:pt x="10280459" y="2113569"/>
                          <a:pt x="10225239" y="2333491"/>
                          <a:pt x="10266520" y="2499446"/>
                        </a:cubicBezTo>
                        <a:cubicBezTo>
                          <a:pt x="10163040" y="2501722"/>
                          <a:pt x="9964301" y="2490023"/>
                          <a:pt x="9841192" y="2499446"/>
                        </a:cubicBezTo>
                        <a:cubicBezTo>
                          <a:pt x="9709335" y="2496449"/>
                          <a:pt x="9355949" y="2499019"/>
                          <a:pt x="9210535" y="2499446"/>
                        </a:cubicBezTo>
                        <a:cubicBezTo>
                          <a:pt x="9044610" y="2504017"/>
                          <a:pt x="8571900" y="2546759"/>
                          <a:pt x="8374547" y="2499446"/>
                        </a:cubicBezTo>
                        <a:cubicBezTo>
                          <a:pt x="8184688" y="2498218"/>
                          <a:pt x="7762450" y="2513767"/>
                          <a:pt x="7538559" y="2499446"/>
                        </a:cubicBezTo>
                        <a:cubicBezTo>
                          <a:pt x="7271031" y="2496615"/>
                          <a:pt x="7237061" y="2487463"/>
                          <a:pt x="7113231" y="2499446"/>
                        </a:cubicBezTo>
                        <a:cubicBezTo>
                          <a:pt x="6986948" y="2464218"/>
                          <a:pt x="6439476" y="2490154"/>
                          <a:pt x="6174578" y="2499446"/>
                        </a:cubicBezTo>
                        <a:cubicBezTo>
                          <a:pt x="5905092" y="2512274"/>
                          <a:pt x="5796485" y="2507493"/>
                          <a:pt x="5646586" y="2499446"/>
                        </a:cubicBezTo>
                        <a:cubicBezTo>
                          <a:pt x="5490694" y="2478501"/>
                          <a:pt x="5208626" y="2505300"/>
                          <a:pt x="4810598" y="2499446"/>
                        </a:cubicBezTo>
                        <a:cubicBezTo>
                          <a:pt x="4440571" y="2502313"/>
                          <a:pt x="4458470" y="2505399"/>
                          <a:pt x="4282605" y="2499446"/>
                        </a:cubicBezTo>
                        <a:cubicBezTo>
                          <a:pt x="4103187" y="2560673"/>
                          <a:pt x="3790467" y="2547593"/>
                          <a:pt x="3343951" y="2499446"/>
                        </a:cubicBezTo>
                        <a:cubicBezTo>
                          <a:pt x="2888552" y="2498726"/>
                          <a:pt x="2838710" y="2519001"/>
                          <a:pt x="2507963" y="2499446"/>
                        </a:cubicBezTo>
                        <a:cubicBezTo>
                          <a:pt x="2182298" y="2479916"/>
                          <a:pt x="2001618" y="2504233"/>
                          <a:pt x="1774641" y="2499446"/>
                        </a:cubicBezTo>
                        <a:cubicBezTo>
                          <a:pt x="1557382" y="2490440"/>
                          <a:pt x="1492943" y="2508915"/>
                          <a:pt x="1349314" y="2499446"/>
                        </a:cubicBezTo>
                        <a:cubicBezTo>
                          <a:pt x="1117435" y="2483378"/>
                          <a:pt x="526144" y="2619536"/>
                          <a:pt x="0" y="2499446"/>
                        </a:cubicBezTo>
                        <a:cubicBezTo>
                          <a:pt x="-20674" y="2379195"/>
                          <a:pt x="9616" y="2255602"/>
                          <a:pt x="0" y="2117388"/>
                        </a:cubicBezTo>
                        <a:cubicBezTo>
                          <a:pt x="-5740" y="1994662"/>
                          <a:pt x="-215" y="1891626"/>
                          <a:pt x="0" y="1760324"/>
                        </a:cubicBezTo>
                        <a:cubicBezTo>
                          <a:pt x="-14953" y="1613939"/>
                          <a:pt x="11491" y="1479581"/>
                          <a:pt x="0" y="1378265"/>
                        </a:cubicBezTo>
                        <a:cubicBezTo>
                          <a:pt x="-9599" y="1291238"/>
                          <a:pt x="15784" y="1225873"/>
                          <a:pt x="0" y="1096185"/>
                        </a:cubicBezTo>
                        <a:cubicBezTo>
                          <a:pt x="-8173" y="958789"/>
                          <a:pt x="12449" y="809919"/>
                          <a:pt x="0" y="689132"/>
                        </a:cubicBezTo>
                        <a:cubicBezTo>
                          <a:pt x="-18568" y="574859"/>
                          <a:pt x="33508" y="540859"/>
                          <a:pt x="0" y="407052"/>
                        </a:cubicBezTo>
                        <a:cubicBezTo>
                          <a:pt x="-22411" y="261485"/>
                          <a:pt x="8253" y="108834"/>
                          <a:pt x="0" y="0"/>
                        </a:cubicBezTo>
                        <a:close/>
                      </a:path>
                      <a:path w="10266520" h="2499446" fill="none" stroke="0" extrusionOk="0">
                        <a:moveTo>
                          <a:pt x="0" y="0"/>
                        </a:moveTo>
                        <a:cubicBezTo>
                          <a:pt x="223880" y="5854"/>
                          <a:pt x="355579" y="-9529"/>
                          <a:pt x="541540" y="0"/>
                        </a:cubicBezTo>
                        <a:cubicBezTo>
                          <a:pt x="701784" y="-11958"/>
                          <a:pt x="813577" y="13675"/>
                          <a:pt x="987945" y="0"/>
                        </a:cubicBezTo>
                        <a:cubicBezTo>
                          <a:pt x="1167187" y="-44033"/>
                          <a:pt x="1379032" y="-2891"/>
                          <a:pt x="1624621" y="0"/>
                        </a:cubicBezTo>
                        <a:cubicBezTo>
                          <a:pt x="1843829" y="13165"/>
                          <a:pt x="1871279" y="2969"/>
                          <a:pt x="2071027" y="0"/>
                        </a:cubicBezTo>
                        <a:cubicBezTo>
                          <a:pt x="2249467" y="11233"/>
                          <a:pt x="2613076" y="38583"/>
                          <a:pt x="2993109" y="0"/>
                        </a:cubicBezTo>
                        <a:cubicBezTo>
                          <a:pt x="3326972" y="-28203"/>
                          <a:pt x="3365420" y="-19633"/>
                          <a:pt x="3534650" y="0"/>
                        </a:cubicBezTo>
                        <a:cubicBezTo>
                          <a:pt x="3680121" y="9287"/>
                          <a:pt x="4125216" y="-8458"/>
                          <a:pt x="4361597" y="0"/>
                        </a:cubicBezTo>
                        <a:cubicBezTo>
                          <a:pt x="4629856" y="-32017"/>
                          <a:pt x="4831669" y="25000"/>
                          <a:pt x="5093409" y="0"/>
                        </a:cubicBezTo>
                        <a:cubicBezTo>
                          <a:pt x="5325744" y="35674"/>
                          <a:pt x="5436912" y="33713"/>
                          <a:pt x="5730085" y="0"/>
                        </a:cubicBezTo>
                        <a:cubicBezTo>
                          <a:pt x="6010302" y="-12709"/>
                          <a:pt x="6066325" y="-24776"/>
                          <a:pt x="6271625" y="0"/>
                        </a:cubicBezTo>
                        <a:cubicBezTo>
                          <a:pt x="6500526" y="24642"/>
                          <a:pt x="6695518" y="-22515"/>
                          <a:pt x="7003437" y="0"/>
                        </a:cubicBezTo>
                        <a:cubicBezTo>
                          <a:pt x="7350150" y="7441"/>
                          <a:pt x="7440471" y="30577"/>
                          <a:pt x="7830385" y="0"/>
                        </a:cubicBezTo>
                        <a:cubicBezTo>
                          <a:pt x="8226898" y="-53707"/>
                          <a:pt x="8370240" y="-15401"/>
                          <a:pt x="8752467" y="0"/>
                        </a:cubicBezTo>
                        <a:cubicBezTo>
                          <a:pt x="9103633" y="1871"/>
                          <a:pt x="9153600" y="-14360"/>
                          <a:pt x="9513551" y="0"/>
                        </a:cubicBezTo>
                        <a:cubicBezTo>
                          <a:pt x="9904089" y="-27007"/>
                          <a:pt x="10283164" y="247564"/>
                          <a:pt x="10266520" y="416582"/>
                        </a:cubicBezTo>
                        <a:cubicBezTo>
                          <a:pt x="10239691" y="483236"/>
                          <a:pt x="10247666" y="593854"/>
                          <a:pt x="10266520" y="742898"/>
                        </a:cubicBezTo>
                        <a:cubicBezTo>
                          <a:pt x="10283804" y="897810"/>
                          <a:pt x="10288451" y="905861"/>
                          <a:pt x="10266520" y="1027555"/>
                        </a:cubicBezTo>
                        <a:cubicBezTo>
                          <a:pt x="10262723" y="1143686"/>
                          <a:pt x="10267873" y="1256733"/>
                          <a:pt x="10266520" y="1374699"/>
                        </a:cubicBezTo>
                        <a:cubicBezTo>
                          <a:pt x="10257843" y="1514435"/>
                          <a:pt x="10289595" y="1634608"/>
                          <a:pt x="10266520" y="1742672"/>
                        </a:cubicBezTo>
                        <a:cubicBezTo>
                          <a:pt x="10246777" y="1893369"/>
                          <a:pt x="10276412" y="1979667"/>
                          <a:pt x="10266520" y="2089816"/>
                        </a:cubicBezTo>
                        <a:cubicBezTo>
                          <a:pt x="10254430" y="2201673"/>
                          <a:pt x="10314310" y="2302615"/>
                          <a:pt x="10266520" y="2499446"/>
                        </a:cubicBezTo>
                        <a:cubicBezTo>
                          <a:pt x="10125210" y="2507540"/>
                          <a:pt x="9853491" y="2469833"/>
                          <a:pt x="9635862" y="2499446"/>
                        </a:cubicBezTo>
                        <a:cubicBezTo>
                          <a:pt x="9425540" y="2506317"/>
                          <a:pt x="9241578" y="2537495"/>
                          <a:pt x="9005204" y="2499446"/>
                        </a:cubicBezTo>
                        <a:cubicBezTo>
                          <a:pt x="8764174" y="2491934"/>
                          <a:pt x="8627113" y="2485080"/>
                          <a:pt x="8374547" y="2499446"/>
                        </a:cubicBezTo>
                        <a:cubicBezTo>
                          <a:pt x="8147549" y="2511952"/>
                          <a:pt x="7929696" y="2497576"/>
                          <a:pt x="7743889" y="2499446"/>
                        </a:cubicBezTo>
                        <a:cubicBezTo>
                          <a:pt x="7570016" y="2515115"/>
                          <a:pt x="7484255" y="2503276"/>
                          <a:pt x="7318562" y="2499446"/>
                        </a:cubicBezTo>
                        <a:cubicBezTo>
                          <a:pt x="7128203" y="2500895"/>
                          <a:pt x="6660801" y="2507041"/>
                          <a:pt x="6482574" y="2499446"/>
                        </a:cubicBezTo>
                        <a:cubicBezTo>
                          <a:pt x="6304699" y="2447755"/>
                          <a:pt x="5986933" y="2462998"/>
                          <a:pt x="5543920" y="2499446"/>
                        </a:cubicBezTo>
                        <a:cubicBezTo>
                          <a:pt x="5120638" y="2528971"/>
                          <a:pt x="4994817" y="2482273"/>
                          <a:pt x="4810598" y="2499446"/>
                        </a:cubicBezTo>
                        <a:cubicBezTo>
                          <a:pt x="4639302" y="2490886"/>
                          <a:pt x="4525769" y="2496263"/>
                          <a:pt x="4282605" y="2499446"/>
                        </a:cubicBezTo>
                        <a:cubicBezTo>
                          <a:pt x="4066149" y="2482211"/>
                          <a:pt x="3750071" y="2520729"/>
                          <a:pt x="3446617" y="2499446"/>
                        </a:cubicBezTo>
                        <a:cubicBezTo>
                          <a:pt x="3182225" y="2508353"/>
                          <a:pt x="3005684" y="2492302"/>
                          <a:pt x="2815959" y="2499446"/>
                        </a:cubicBezTo>
                        <a:cubicBezTo>
                          <a:pt x="2527334" y="2469988"/>
                          <a:pt x="2489275" y="2492658"/>
                          <a:pt x="2185302" y="2499446"/>
                        </a:cubicBezTo>
                        <a:cubicBezTo>
                          <a:pt x="1888261" y="2504190"/>
                          <a:pt x="1746728" y="2521050"/>
                          <a:pt x="1349314" y="2499446"/>
                        </a:cubicBezTo>
                        <a:cubicBezTo>
                          <a:pt x="949027" y="2470440"/>
                          <a:pt x="270241" y="2501676"/>
                          <a:pt x="0" y="2499446"/>
                        </a:cubicBezTo>
                        <a:cubicBezTo>
                          <a:pt x="-1003" y="2401068"/>
                          <a:pt x="-30302" y="2321292"/>
                          <a:pt x="0" y="2192371"/>
                        </a:cubicBezTo>
                        <a:cubicBezTo>
                          <a:pt x="30673" y="2090725"/>
                          <a:pt x="32164" y="1951974"/>
                          <a:pt x="0" y="1885296"/>
                        </a:cubicBezTo>
                        <a:cubicBezTo>
                          <a:pt x="-31955" y="1795252"/>
                          <a:pt x="21637" y="1612357"/>
                          <a:pt x="0" y="1528232"/>
                        </a:cubicBezTo>
                        <a:cubicBezTo>
                          <a:pt x="-10522" y="1449295"/>
                          <a:pt x="-20711" y="1311879"/>
                          <a:pt x="0" y="1246152"/>
                        </a:cubicBezTo>
                        <a:cubicBezTo>
                          <a:pt x="25342" y="1176129"/>
                          <a:pt x="-15395" y="1104872"/>
                          <a:pt x="0" y="964071"/>
                        </a:cubicBezTo>
                        <a:cubicBezTo>
                          <a:pt x="14131" y="825627"/>
                          <a:pt x="3470" y="668095"/>
                          <a:pt x="0" y="607008"/>
                        </a:cubicBezTo>
                        <a:cubicBezTo>
                          <a:pt x="14168" y="513173"/>
                          <a:pt x="18153" y="2437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nói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Cốm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biết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về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lợi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ích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việc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đóng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cửa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sổ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như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tránh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mưa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gió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lùa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phòng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học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tránh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trùng</a:t>
            </a:r>
            <a:r>
              <a:rPr lang="en-US" sz="3600" dirty="0">
                <a:solidFill>
                  <a:srgbClr val="3333CC"/>
                </a:solidFill>
              </a:rPr>
              <a:t> bay </a:t>
            </a:r>
            <a:r>
              <a:rPr lang="en-US" sz="3600" dirty="0" err="1">
                <a:solidFill>
                  <a:srgbClr val="3333CC"/>
                </a:solidFill>
              </a:rPr>
              <a:t>vào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bảo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vệ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tài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sản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trong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lớp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học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181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3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22" y="2550602"/>
            <a:ext cx="5838488" cy="40772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49DA1F-BEC6-3B25-A653-4A60816D23E0}"/>
              </a:ext>
            </a:extLst>
          </p:cNvPr>
          <p:cNvSpPr txBox="1"/>
          <p:nvPr/>
        </p:nvSpPr>
        <p:spPr>
          <a:xfrm>
            <a:off x="1340134" y="-47574"/>
            <a:ext cx="95117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70C0"/>
                </a:solidFill>
                <a:latin typeface="#9Slide07 SVNBeachwood Sans" pitchFamily="2" charset="0"/>
              </a:rPr>
              <a:t>K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FFCC"/>
                </a:solidFill>
                <a:latin typeface="#9Slide07 SVNBeachwood Sans" pitchFamily="2" charset="0"/>
              </a:rPr>
              <a:t>h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FF3399"/>
                </a:solidFill>
                <a:latin typeface="#9Slide07 SVNBeachwood Sans" pitchFamily="2" charset="0"/>
              </a:rPr>
              <a:t>ở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SVNBeachwood Sans" pitchFamily="2" charset="0"/>
              </a:rPr>
              <a:t>i 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33CC33"/>
                </a:solidFill>
                <a:latin typeface="#9Slide07 SVNBeachwood Sans" pitchFamily="2" charset="0"/>
              </a:rPr>
              <a:t>đ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FF3300"/>
                </a:solidFill>
                <a:latin typeface="#9Slide07 SVNBeachwood Sans" pitchFamily="2" charset="0"/>
              </a:rPr>
              <a:t>ộ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B0F0"/>
                </a:solidFill>
                <a:latin typeface="#9Slide07 SVNBeachwood Sans" pitchFamily="2" charset="0"/>
              </a:rPr>
              <a:t>n</a:t>
            </a:r>
            <a:r>
              <a:rPr lang="en-US" sz="16600">
                <a:ln w="38100" cmpd="sng">
                  <a:solidFill>
                    <a:schemeClr val="bg1"/>
                  </a:solidFill>
                </a:ln>
                <a:solidFill>
                  <a:srgbClr val="0070C0"/>
                </a:solidFill>
                <a:latin typeface="#9Slide07 SVNBeachwood Sans" pitchFamily="2" charset="0"/>
              </a:rPr>
              <a:t>g</a:t>
            </a:r>
            <a:endParaRPr lang="en-US" sz="16600">
              <a:ln w="38100" cmpd="sng">
                <a:solidFill>
                  <a:schemeClr val="bg1"/>
                </a:solidFill>
              </a:ln>
              <a:solidFill>
                <a:srgbClr val="00B0F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9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DF141B9-EBE0-D499-DE56-923FE3810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F36AD413-8B85-9BD6-8175-03F2FD6FB1B3}"/>
              </a:ext>
            </a:extLst>
          </p:cNvPr>
          <p:cNvGrpSpPr/>
          <p:nvPr/>
        </p:nvGrpSpPr>
        <p:grpSpPr>
          <a:xfrm>
            <a:off x="1419511" y="0"/>
            <a:ext cx="4658114" cy="936259"/>
            <a:chOff x="1652208" y="2361605"/>
            <a:chExt cx="6591906" cy="1049296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B7ECD955-07F8-11DB-789C-9C41A6717B70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54000">
                    <a:solidFill>
                      <a:schemeClr val="bg1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962A24-2100-3087-D899-5351C89F3ACE}"/>
                </a:ext>
              </a:extLst>
            </p:cNvPr>
            <p:cNvSpPr txBox="1"/>
            <p:nvPr/>
          </p:nvSpPr>
          <p:spPr>
            <a:xfrm>
              <a:off x="1652208" y="2376095"/>
              <a:ext cx="6591905" cy="103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Tình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huống</a:t>
              </a:r>
              <a:r>
                <a:rPr lang="en-US" sz="5400" dirty="0">
                  <a:ln w="28575">
                    <a:solidFill>
                      <a:srgbClr val="7030A0"/>
                    </a:solidFill>
                  </a:ln>
                  <a:solidFill>
                    <a:srgbClr val="CC99FF"/>
                  </a:solidFill>
                  <a:latin typeface="iCiel Pony" panose="02000000000000000000" pitchFamily="2" charset="0"/>
                </a:rPr>
                <a:t> 4</a:t>
              </a:r>
            </a:p>
          </p:txBody>
        </p:sp>
      </p:grp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741B817-0EB2-F698-DDB7-1BF89600CCE1}"/>
              </a:ext>
            </a:extLst>
          </p:cNvPr>
          <p:cNvSpPr/>
          <p:nvPr/>
        </p:nvSpPr>
        <p:spPr>
          <a:xfrm>
            <a:off x="240079" y="936259"/>
            <a:ext cx="11711842" cy="2626991"/>
          </a:xfrm>
          <a:prstGeom prst="wedgeRoundRectCallout">
            <a:avLst>
              <a:gd name="adj1" fmla="val 534"/>
              <a:gd name="adj2" fmla="val -63159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    Ở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mọi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người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ven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. Hoa </a:t>
            </a:r>
            <a:r>
              <a:rPr lang="en-US" sz="3200" dirty="0" err="1">
                <a:solidFill>
                  <a:schemeClr val="tx1"/>
                </a:solidFill>
              </a:rPr>
              <a:t>nở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đẹp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trông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ấn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tượng</a:t>
            </a:r>
            <a:r>
              <a:rPr lang="en-US" sz="3200" dirty="0">
                <a:solidFill>
                  <a:schemeClr val="tx1"/>
                </a:solidFill>
              </a:rPr>
              <a:t>. Nghe tin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Na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quê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: “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to ở </a:t>
            </a:r>
            <a:r>
              <a:rPr lang="en-US" sz="3200" dirty="0" err="1">
                <a:solidFill>
                  <a:schemeClr val="tx1"/>
                </a:solidFill>
              </a:rPr>
              <a:t>đường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tặng</a:t>
            </a:r>
            <a:r>
              <a:rPr lang="en-US" sz="3200" dirty="0">
                <a:solidFill>
                  <a:schemeClr val="tx1"/>
                </a:solidFill>
              </a:rPr>
              <a:t> Na“.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</a:rPr>
              <a:t>   </a:t>
            </a:r>
            <a:r>
              <a:rPr lang="en-US" sz="3200" i="1" dirty="0" err="1">
                <a:solidFill>
                  <a:schemeClr val="tx1"/>
                </a:solidFill>
              </a:rPr>
              <a:t>Nếu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là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bạn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của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, </a:t>
            </a:r>
            <a:r>
              <a:rPr lang="en-US" sz="3200" i="1" dirty="0" err="1">
                <a:solidFill>
                  <a:schemeClr val="tx1"/>
                </a:solidFill>
              </a:rPr>
              <a:t>em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sẽ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khuyên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điều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: Single Corner Rounded 2">
            <a:extLst>
              <a:ext uri="{FF2B5EF4-FFF2-40B4-BE49-F238E27FC236}">
                <a16:creationId xmlns:a16="http://schemas.microsoft.com/office/drawing/2014/main" id="{B96366A8-00AD-5E5F-E32F-4A1D72F066E5}"/>
              </a:ext>
            </a:extLst>
          </p:cNvPr>
          <p:cNvSpPr/>
          <p:nvPr/>
        </p:nvSpPr>
        <p:spPr>
          <a:xfrm>
            <a:off x="644864" y="3955086"/>
            <a:ext cx="10865520" cy="2499446"/>
          </a:xfrm>
          <a:custGeom>
            <a:avLst/>
            <a:gdLst>
              <a:gd name="connsiteX0" fmla="*/ 0 w 10865520"/>
              <a:gd name="connsiteY0" fmla="*/ 0 h 2499446"/>
              <a:gd name="connsiteX1" fmla="*/ 573136 w 10865520"/>
              <a:gd name="connsiteY1" fmla="*/ 0 h 2499446"/>
              <a:gd name="connsiteX2" fmla="*/ 1045587 w 10865520"/>
              <a:gd name="connsiteY2" fmla="*/ 0 h 2499446"/>
              <a:gd name="connsiteX3" fmla="*/ 1719410 w 10865520"/>
              <a:gd name="connsiteY3" fmla="*/ 0 h 2499446"/>
              <a:gd name="connsiteX4" fmla="*/ 2191861 w 10865520"/>
              <a:gd name="connsiteY4" fmla="*/ 0 h 2499446"/>
              <a:gd name="connsiteX5" fmla="*/ 3167742 w 10865520"/>
              <a:gd name="connsiteY5" fmla="*/ 0 h 2499446"/>
              <a:gd name="connsiteX6" fmla="*/ 3740879 w 10865520"/>
              <a:gd name="connsiteY6" fmla="*/ 0 h 2499446"/>
              <a:gd name="connsiteX7" fmla="*/ 4616075 w 10865520"/>
              <a:gd name="connsiteY7" fmla="*/ 0 h 2499446"/>
              <a:gd name="connsiteX8" fmla="*/ 5390584 w 10865520"/>
              <a:gd name="connsiteY8" fmla="*/ 0 h 2499446"/>
              <a:gd name="connsiteX9" fmla="*/ 6064407 w 10865520"/>
              <a:gd name="connsiteY9" fmla="*/ 0 h 2499446"/>
              <a:gd name="connsiteX10" fmla="*/ 6637543 w 10865520"/>
              <a:gd name="connsiteY10" fmla="*/ 0 h 2499446"/>
              <a:gd name="connsiteX11" fmla="*/ 7412052 w 10865520"/>
              <a:gd name="connsiteY11" fmla="*/ 0 h 2499446"/>
              <a:gd name="connsiteX12" fmla="*/ 8287248 w 10865520"/>
              <a:gd name="connsiteY12" fmla="*/ 0 h 2499446"/>
              <a:gd name="connsiteX13" fmla="*/ 9263130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42898 h 2499446"/>
              <a:gd name="connsiteX17" fmla="*/ 10865520 w 10865520"/>
              <a:gd name="connsiteY17" fmla="*/ 1027555 h 2499446"/>
              <a:gd name="connsiteX18" fmla="*/ 10865520 w 10865520"/>
              <a:gd name="connsiteY18" fmla="*/ 1374699 h 2499446"/>
              <a:gd name="connsiteX19" fmla="*/ 10865520 w 10865520"/>
              <a:gd name="connsiteY19" fmla="*/ 1742672 h 2499446"/>
              <a:gd name="connsiteX20" fmla="*/ 10865520 w 10865520"/>
              <a:gd name="connsiteY20" fmla="*/ 2089816 h 2499446"/>
              <a:gd name="connsiteX21" fmla="*/ 10865520 w 10865520"/>
              <a:gd name="connsiteY21" fmla="*/ 2499446 h 2499446"/>
              <a:gd name="connsiteX22" fmla="*/ 10198067 w 10865520"/>
              <a:gd name="connsiteY22" fmla="*/ 2499446 h 2499446"/>
              <a:gd name="connsiteX23" fmla="*/ 9530612 w 10865520"/>
              <a:gd name="connsiteY23" fmla="*/ 2499446 h 2499446"/>
              <a:gd name="connsiteX24" fmla="*/ 8863159 w 10865520"/>
              <a:gd name="connsiteY24" fmla="*/ 2499446 h 2499446"/>
              <a:gd name="connsiteX25" fmla="*/ 8195706 w 10865520"/>
              <a:gd name="connsiteY25" fmla="*/ 2499446 h 2499446"/>
              <a:gd name="connsiteX26" fmla="*/ 7745563 w 10865520"/>
              <a:gd name="connsiteY26" fmla="*/ 2499446 h 2499446"/>
              <a:gd name="connsiteX27" fmla="*/ 6860799 w 10865520"/>
              <a:gd name="connsiteY27" fmla="*/ 2499446 h 2499446"/>
              <a:gd name="connsiteX28" fmla="*/ 5867380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647710 w 10865520"/>
              <a:gd name="connsiteY31" fmla="*/ 2499446 h 2499446"/>
              <a:gd name="connsiteX32" fmla="*/ 2980256 w 10865520"/>
              <a:gd name="connsiteY32" fmla="*/ 2499446 h 2499446"/>
              <a:gd name="connsiteX33" fmla="*/ 231280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92371 h 2499446"/>
              <a:gd name="connsiteX37" fmla="*/ 0 w 10865520"/>
              <a:gd name="connsiteY37" fmla="*/ 1885296 h 2499446"/>
              <a:gd name="connsiteX38" fmla="*/ 0 w 10865520"/>
              <a:gd name="connsiteY38" fmla="*/ 1528232 h 2499446"/>
              <a:gd name="connsiteX39" fmla="*/ 0 w 10865520"/>
              <a:gd name="connsiteY39" fmla="*/ 1246152 h 2499446"/>
              <a:gd name="connsiteX40" fmla="*/ 0 w 10865520"/>
              <a:gd name="connsiteY40" fmla="*/ 964071 h 2499446"/>
              <a:gd name="connsiteX41" fmla="*/ 0 w 10865520"/>
              <a:gd name="connsiteY41" fmla="*/ 607008 h 2499446"/>
              <a:gd name="connsiteX42" fmla="*/ 0 w 10865520"/>
              <a:gd name="connsiteY42" fmla="*/ 0 h 2499446"/>
              <a:gd name="connsiteX0" fmla="*/ 0 w 10865520"/>
              <a:gd name="connsiteY0" fmla="*/ 0 h 2499446"/>
              <a:gd name="connsiteX1" fmla="*/ 875195 w 10865520"/>
              <a:gd name="connsiteY1" fmla="*/ 0 h 2499446"/>
              <a:gd name="connsiteX2" fmla="*/ 1750390 w 10865520"/>
              <a:gd name="connsiteY2" fmla="*/ 0 h 2499446"/>
              <a:gd name="connsiteX3" fmla="*/ 2222841 w 10865520"/>
              <a:gd name="connsiteY3" fmla="*/ 0 h 2499446"/>
              <a:gd name="connsiteX4" fmla="*/ 3198723 w 10865520"/>
              <a:gd name="connsiteY4" fmla="*/ 0 h 2499446"/>
              <a:gd name="connsiteX5" fmla="*/ 3771859 w 10865520"/>
              <a:gd name="connsiteY5" fmla="*/ 0 h 2499446"/>
              <a:gd name="connsiteX6" fmla="*/ 4244310 w 10865520"/>
              <a:gd name="connsiteY6" fmla="*/ 0 h 2499446"/>
              <a:gd name="connsiteX7" fmla="*/ 4716760 w 10865520"/>
              <a:gd name="connsiteY7" fmla="*/ 0 h 2499446"/>
              <a:gd name="connsiteX8" fmla="*/ 5390584 w 10865520"/>
              <a:gd name="connsiteY8" fmla="*/ 0 h 2499446"/>
              <a:gd name="connsiteX9" fmla="*/ 6165093 w 10865520"/>
              <a:gd name="connsiteY9" fmla="*/ 0 h 2499446"/>
              <a:gd name="connsiteX10" fmla="*/ 6623757 w 10865520"/>
              <a:gd name="connsiteY10" fmla="*/ 0 h 2499446"/>
              <a:gd name="connsiteX11" fmla="*/ 7140974 w 10865520"/>
              <a:gd name="connsiteY11" fmla="*/ 0 h 2499446"/>
              <a:gd name="connsiteX12" fmla="*/ 8116856 w 10865520"/>
              <a:gd name="connsiteY12" fmla="*/ 0 h 2499446"/>
              <a:gd name="connsiteX13" fmla="*/ 8891365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63726 h 2499446"/>
              <a:gd name="connsiteX17" fmla="*/ 10865520 w 10865520"/>
              <a:gd name="connsiteY17" fmla="*/ 1048384 h 2499446"/>
              <a:gd name="connsiteX18" fmla="*/ 10865520 w 10865520"/>
              <a:gd name="connsiteY18" fmla="*/ 1353871 h 2499446"/>
              <a:gd name="connsiteX19" fmla="*/ 10865520 w 10865520"/>
              <a:gd name="connsiteY19" fmla="*/ 1659357 h 2499446"/>
              <a:gd name="connsiteX20" fmla="*/ 10865520 w 10865520"/>
              <a:gd name="connsiteY20" fmla="*/ 1964844 h 2499446"/>
              <a:gd name="connsiteX21" fmla="*/ 10865520 w 10865520"/>
              <a:gd name="connsiteY21" fmla="*/ 2499446 h 2499446"/>
              <a:gd name="connsiteX22" fmla="*/ 10415376 w 10865520"/>
              <a:gd name="connsiteY22" fmla="*/ 2499446 h 2499446"/>
              <a:gd name="connsiteX23" fmla="*/ 9747923 w 10865520"/>
              <a:gd name="connsiteY23" fmla="*/ 2499446 h 2499446"/>
              <a:gd name="connsiteX24" fmla="*/ 8863159 w 10865520"/>
              <a:gd name="connsiteY24" fmla="*/ 2499446 h 2499446"/>
              <a:gd name="connsiteX25" fmla="*/ 7978396 w 10865520"/>
              <a:gd name="connsiteY25" fmla="*/ 2499446 h 2499446"/>
              <a:gd name="connsiteX26" fmla="*/ 7528252 w 10865520"/>
              <a:gd name="connsiteY26" fmla="*/ 2499446 h 2499446"/>
              <a:gd name="connsiteX27" fmla="*/ 6534834 w 10865520"/>
              <a:gd name="connsiteY27" fmla="*/ 2499446 h 2499446"/>
              <a:gd name="connsiteX28" fmla="*/ 5976036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539054 w 10865520"/>
              <a:gd name="connsiteY31" fmla="*/ 2499446 h 2499446"/>
              <a:gd name="connsiteX32" fmla="*/ 2654291 w 10865520"/>
              <a:gd name="connsiteY32" fmla="*/ 2499446 h 2499446"/>
              <a:gd name="connsiteX33" fmla="*/ 187818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17388 h 2499446"/>
              <a:gd name="connsiteX37" fmla="*/ 0 w 10865520"/>
              <a:gd name="connsiteY37" fmla="*/ 1760324 h 2499446"/>
              <a:gd name="connsiteX38" fmla="*/ 0 w 10865520"/>
              <a:gd name="connsiteY38" fmla="*/ 1378265 h 2499446"/>
              <a:gd name="connsiteX39" fmla="*/ 0 w 10865520"/>
              <a:gd name="connsiteY39" fmla="*/ 1096185 h 2499446"/>
              <a:gd name="connsiteX40" fmla="*/ 0 w 10865520"/>
              <a:gd name="connsiteY40" fmla="*/ 689132 h 2499446"/>
              <a:gd name="connsiteX41" fmla="*/ 0 w 10865520"/>
              <a:gd name="connsiteY41" fmla="*/ 407052 h 2499446"/>
              <a:gd name="connsiteX42" fmla="*/ 0 w 10865520"/>
              <a:gd name="connsiteY42" fmla="*/ 0 h 2499446"/>
              <a:gd name="connsiteX0" fmla="*/ 0 w 10865520"/>
              <a:gd name="connsiteY0" fmla="*/ 0 h 2499446"/>
              <a:gd name="connsiteX1" fmla="*/ 573136 w 10865520"/>
              <a:gd name="connsiteY1" fmla="*/ 0 h 2499446"/>
              <a:gd name="connsiteX2" fmla="*/ 1045587 w 10865520"/>
              <a:gd name="connsiteY2" fmla="*/ 0 h 2499446"/>
              <a:gd name="connsiteX3" fmla="*/ 1719410 w 10865520"/>
              <a:gd name="connsiteY3" fmla="*/ 0 h 2499446"/>
              <a:gd name="connsiteX4" fmla="*/ 2191861 w 10865520"/>
              <a:gd name="connsiteY4" fmla="*/ 0 h 2499446"/>
              <a:gd name="connsiteX5" fmla="*/ 3167742 w 10865520"/>
              <a:gd name="connsiteY5" fmla="*/ 0 h 2499446"/>
              <a:gd name="connsiteX6" fmla="*/ 3740879 w 10865520"/>
              <a:gd name="connsiteY6" fmla="*/ 0 h 2499446"/>
              <a:gd name="connsiteX7" fmla="*/ 4616075 w 10865520"/>
              <a:gd name="connsiteY7" fmla="*/ 0 h 2499446"/>
              <a:gd name="connsiteX8" fmla="*/ 5390584 w 10865520"/>
              <a:gd name="connsiteY8" fmla="*/ 0 h 2499446"/>
              <a:gd name="connsiteX9" fmla="*/ 6064407 w 10865520"/>
              <a:gd name="connsiteY9" fmla="*/ 0 h 2499446"/>
              <a:gd name="connsiteX10" fmla="*/ 6637543 w 10865520"/>
              <a:gd name="connsiteY10" fmla="*/ 0 h 2499446"/>
              <a:gd name="connsiteX11" fmla="*/ 7412052 w 10865520"/>
              <a:gd name="connsiteY11" fmla="*/ 0 h 2499446"/>
              <a:gd name="connsiteX12" fmla="*/ 8287248 w 10865520"/>
              <a:gd name="connsiteY12" fmla="*/ 0 h 2499446"/>
              <a:gd name="connsiteX13" fmla="*/ 9263130 w 10865520"/>
              <a:gd name="connsiteY13" fmla="*/ 0 h 2499446"/>
              <a:gd name="connsiteX14" fmla="*/ 10068619 w 10865520"/>
              <a:gd name="connsiteY14" fmla="*/ 0 h 2499446"/>
              <a:gd name="connsiteX15" fmla="*/ 10865520 w 10865520"/>
              <a:gd name="connsiteY15" fmla="*/ 416582 h 2499446"/>
              <a:gd name="connsiteX16" fmla="*/ 10865520 w 10865520"/>
              <a:gd name="connsiteY16" fmla="*/ 742898 h 2499446"/>
              <a:gd name="connsiteX17" fmla="*/ 10865520 w 10865520"/>
              <a:gd name="connsiteY17" fmla="*/ 1027555 h 2499446"/>
              <a:gd name="connsiteX18" fmla="*/ 10865520 w 10865520"/>
              <a:gd name="connsiteY18" fmla="*/ 1374699 h 2499446"/>
              <a:gd name="connsiteX19" fmla="*/ 10865520 w 10865520"/>
              <a:gd name="connsiteY19" fmla="*/ 1742672 h 2499446"/>
              <a:gd name="connsiteX20" fmla="*/ 10865520 w 10865520"/>
              <a:gd name="connsiteY20" fmla="*/ 2089816 h 2499446"/>
              <a:gd name="connsiteX21" fmla="*/ 10865520 w 10865520"/>
              <a:gd name="connsiteY21" fmla="*/ 2499446 h 2499446"/>
              <a:gd name="connsiteX22" fmla="*/ 10198067 w 10865520"/>
              <a:gd name="connsiteY22" fmla="*/ 2499446 h 2499446"/>
              <a:gd name="connsiteX23" fmla="*/ 9530612 w 10865520"/>
              <a:gd name="connsiteY23" fmla="*/ 2499446 h 2499446"/>
              <a:gd name="connsiteX24" fmla="*/ 8863159 w 10865520"/>
              <a:gd name="connsiteY24" fmla="*/ 2499446 h 2499446"/>
              <a:gd name="connsiteX25" fmla="*/ 8195706 w 10865520"/>
              <a:gd name="connsiteY25" fmla="*/ 2499446 h 2499446"/>
              <a:gd name="connsiteX26" fmla="*/ 7745563 w 10865520"/>
              <a:gd name="connsiteY26" fmla="*/ 2499446 h 2499446"/>
              <a:gd name="connsiteX27" fmla="*/ 6860799 w 10865520"/>
              <a:gd name="connsiteY27" fmla="*/ 2499446 h 2499446"/>
              <a:gd name="connsiteX28" fmla="*/ 5867380 w 10865520"/>
              <a:gd name="connsiteY28" fmla="*/ 2499446 h 2499446"/>
              <a:gd name="connsiteX29" fmla="*/ 5091272 w 10865520"/>
              <a:gd name="connsiteY29" fmla="*/ 2499446 h 2499446"/>
              <a:gd name="connsiteX30" fmla="*/ 4532474 w 10865520"/>
              <a:gd name="connsiteY30" fmla="*/ 2499446 h 2499446"/>
              <a:gd name="connsiteX31" fmla="*/ 3647710 w 10865520"/>
              <a:gd name="connsiteY31" fmla="*/ 2499446 h 2499446"/>
              <a:gd name="connsiteX32" fmla="*/ 2980256 w 10865520"/>
              <a:gd name="connsiteY32" fmla="*/ 2499446 h 2499446"/>
              <a:gd name="connsiteX33" fmla="*/ 2312803 w 10865520"/>
              <a:gd name="connsiteY33" fmla="*/ 2499446 h 2499446"/>
              <a:gd name="connsiteX34" fmla="*/ 1428039 w 10865520"/>
              <a:gd name="connsiteY34" fmla="*/ 2499446 h 2499446"/>
              <a:gd name="connsiteX35" fmla="*/ 0 w 10865520"/>
              <a:gd name="connsiteY35" fmla="*/ 2499446 h 2499446"/>
              <a:gd name="connsiteX36" fmla="*/ 0 w 10865520"/>
              <a:gd name="connsiteY36" fmla="*/ 2192371 h 2499446"/>
              <a:gd name="connsiteX37" fmla="*/ 0 w 10865520"/>
              <a:gd name="connsiteY37" fmla="*/ 1885296 h 2499446"/>
              <a:gd name="connsiteX38" fmla="*/ 0 w 10865520"/>
              <a:gd name="connsiteY38" fmla="*/ 1528232 h 2499446"/>
              <a:gd name="connsiteX39" fmla="*/ 0 w 10865520"/>
              <a:gd name="connsiteY39" fmla="*/ 1246152 h 2499446"/>
              <a:gd name="connsiteX40" fmla="*/ 0 w 10865520"/>
              <a:gd name="connsiteY40" fmla="*/ 964071 h 2499446"/>
              <a:gd name="connsiteX41" fmla="*/ 0 w 10865520"/>
              <a:gd name="connsiteY41" fmla="*/ 607008 h 2499446"/>
              <a:gd name="connsiteX42" fmla="*/ 0 w 10865520"/>
              <a:gd name="connsiteY42" fmla="*/ 0 h 249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865520" h="2499446" fill="none" extrusionOk="0">
                <a:moveTo>
                  <a:pt x="0" y="0"/>
                </a:moveTo>
                <a:cubicBezTo>
                  <a:pt x="270587" y="17497"/>
                  <a:pt x="373643" y="824"/>
                  <a:pt x="573136" y="0"/>
                </a:cubicBezTo>
                <a:cubicBezTo>
                  <a:pt x="746205" y="-2405"/>
                  <a:pt x="858877" y="-10877"/>
                  <a:pt x="1045587" y="0"/>
                </a:cubicBezTo>
                <a:cubicBezTo>
                  <a:pt x="1174091" y="-5854"/>
                  <a:pt x="1496826" y="4097"/>
                  <a:pt x="1719410" y="0"/>
                </a:cubicBezTo>
                <a:cubicBezTo>
                  <a:pt x="1951801" y="13037"/>
                  <a:pt x="1980842" y="-3077"/>
                  <a:pt x="2191861" y="0"/>
                </a:cubicBezTo>
                <a:cubicBezTo>
                  <a:pt x="2441519" y="31870"/>
                  <a:pt x="2798793" y="15916"/>
                  <a:pt x="3167742" y="0"/>
                </a:cubicBezTo>
                <a:cubicBezTo>
                  <a:pt x="3512502" y="-18952"/>
                  <a:pt x="3562307" y="-20504"/>
                  <a:pt x="3740879" y="0"/>
                </a:cubicBezTo>
                <a:cubicBezTo>
                  <a:pt x="3941674" y="93794"/>
                  <a:pt x="4223739" y="-28086"/>
                  <a:pt x="4616075" y="0"/>
                </a:cubicBezTo>
                <a:cubicBezTo>
                  <a:pt x="4906376" y="73255"/>
                  <a:pt x="5060638" y="2068"/>
                  <a:pt x="5390584" y="0"/>
                </a:cubicBezTo>
                <a:cubicBezTo>
                  <a:pt x="5636117" y="28676"/>
                  <a:pt x="5751903" y="12973"/>
                  <a:pt x="6064407" y="0"/>
                </a:cubicBezTo>
                <a:cubicBezTo>
                  <a:pt x="6357072" y="-12945"/>
                  <a:pt x="6407550" y="-12256"/>
                  <a:pt x="6637543" y="0"/>
                </a:cubicBezTo>
                <a:cubicBezTo>
                  <a:pt x="6852138" y="-26909"/>
                  <a:pt x="7007590" y="18671"/>
                  <a:pt x="7412052" y="0"/>
                </a:cubicBezTo>
                <a:cubicBezTo>
                  <a:pt x="7788899" y="8018"/>
                  <a:pt x="7865625" y="28520"/>
                  <a:pt x="8287248" y="0"/>
                </a:cubicBezTo>
                <a:cubicBezTo>
                  <a:pt x="8706848" y="-52729"/>
                  <a:pt x="8882249" y="-33329"/>
                  <a:pt x="9263130" y="0"/>
                </a:cubicBezTo>
                <a:cubicBezTo>
                  <a:pt x="9634170" y="12695"/>
                  <a:pt x="9700526" y="-6893"/>
                  <a:pt x="10068619" y="0"/>
                </a:cubicBezTo>
                <a:cubicBezTo>
                  <a:pt x="10497472" y="-20558"/>
                  <a:pt x="10905793" y="240665"/>
                  <a:pt x="10865520" y="416582"/>
                </a:cubicBezTo>
                <a:cubicBezTo>
                  <a:pt x="10848508" y="489914"/>
                  <a:pt x="10845980" y="561145"/>
                  <a:pt x="10865520" y="742898"/>
                </a:cubicBezTo>
                <a:cubicBezTo>
                  <a:pt x="10884030" y="895262"/>
                  <a:pt x="10890050" y="909284"/>
                  <a:pt x="10865520" y="1027555"/>
                </a:cubicBezTo>
                <a:cubicBezTo>
                  <a:pt x="10843261" y="1143706"/>
                  <a:pt x="10856679" y="1246876"/>
                  <a:pt x="10865520" y="1374699"/>
                </a:cubicBezTo>
                <a:cubicBezTo>
                  <a:pt x="10884983" y="1516010"/>
                  <a:pt x="10919963" y="1634807"/>
                  <a:pt x="10865520" y="1742672"/>
                </a:cubicBezTo>
                <a:cubicBezTo>
                  <a:pt x="10834625" y="1851701"/>
                  <a:pt x="10838581" y="2001365"/>
                  <a:pt x="10865520" y="2089816"/>
                </a:cubicBezTo>
                <a:cubicBezTo>
                  <a:pt x="10869703" y="2194554"/>
                  <a:pt x="10868520" y="2298423"/>
                  <a:pt x="10865520" y="2499446"/>
                </a:cubicBezTo>
                <a:cubicBezTo>
                  <a:pt x="10800814" y="2522889"/>
                  <a:pt x="10432927" y="2477493"/>
                  <a:pt x="10198067" y="2499446"/>
                </a:cubicBezTo>
                <a:cubicBezTo>
                  <a:pt x="9972846" y="2574913"/>
                  <a:pt x="9777525" y="2514827"/>
                  <a:pt x="9530612" y="2499446"/>
                </a:cubicBezTo>
                <a:cubicBezTo>
                  <a:pt x="9260135" y="2450889"/>
                  <a:pt x="9084992" y="2486431"/>
                  <a:pt x="8863159" y="2499446"/>
                </a:cubicBezTo>
                <a:cubicBezTo>
                  <a:pt x="8612158" y="2494064"/>
                  <a:pt x="8358387" y="2492086"/>
                  <a:pt x="8195706" y="2499446"/>
                </a:cubicBezTo>
                <a:cubicBezTo>
                  <a:pt x="7994816" y="2505140"/>
                  <a:pt x="7919650" y="2493655"/>
                  <a:pt x="7745563" y="2499446"/>
                </a:cubicBezTo>
                <a:cubicBezTo>
                  <a:pt x="7581976" y="2539888"/>
                  <a:pt x="7066253" y="2498972"/>
                  <a:pt x="6860799" y="2499446"/>
                </a:cubicBezTo>
                <a:cubicBezTo>
                  <a:pt x="6607018" y="2536784"/>
                  <a:pt x="6357914" y="2464188"/>
                  <a:pt x="5867380" y="2499446"/>
                </a:cubicBezTo>
                <a:cubicBezTo>
                  <a:pt x="5448033" y="2513789"/>
                  <a:pt x="5235533" y="2464101"/>
                  <a:pt x="5091272" y="2499446"/>
                </a:cubicBezTo>
                <a:cubicBezTo>
                  <a:pt x="4900840" y="2491631"/>
                  <a:pt x="4755853" y="2517874"/>
                  <a:pt x="4532474" y="2499446"/>
                </a:cubicBezTo>
                <a:cubicBezTo>
                  <a:pt x="4270376" y="2531812"/>
                  <a:pt x="3897640" y="2439376"/>
                  <a:pt x="3647710" y="2499446"/>
                </a:cubicBezTo>
                <a:cubicBezTo>
                  <a:pt x="3346372" y="2477803"/>
                  <a:pt x="3130615" y="2472326"/>
                  <a:pt x="2980256" y="2499446"/>
                </a:cubicBezTo>
                <a:cubicBezTo>
                  <a:pt x="2863496" y="2496885"/>
                  <a:pt x="2618313" y="2474129"/>
                  <a:pt x="2312803" y="2499446"/>
                </a:cubicBezTo>
                <a:cubicBezTo>
                  <a:pt x="2014105" y="2519672"/>
                  <a:pt x="1877478" y="2511324"/>
                  <a:pt x="1428039" y="2499446"/>
                </a:cubicBezTo>
                <a:cubicBezTo>
                  <a:pt x="1009947" y="2485182"/>
                  <a:pt x="290097" y="2599233"/>
                  <a:pt x="0" y="2499446"/>
                </a:cubicBezTo>
                <a:cubicBezTo>
                  <a:pt x="16073" y="2409774"/>
                  <a:pt x="1349" y="2322573"/>
                  <a:pt x="0" y="2192371"/>
                </a:cubicBezTo>
                <a:cubicBezTo>
                  <a:pt x="16194" y="2088414"/>
                  <a:pt x="11910" y="1961052"/>
                  <a:pt x="0" y="1885296"/>
                </a:cubicBezTo>
                <a:cubicBezTo>
                  <a:pt x="-43569" y="1797211"/>
                  <a:pt x="-12920" y="1613615"/>
                  <a:pt x="0" y="1528232"/>
                </a:cubicBezTo>
                <a:cubicBezTo>
                  <a:pt x="-9091" y="1454801"/>
                  <a:pt x="-6980" y="1322522"/>
                  <a:pt x="0" y="1246152"/>
                </a:cubicBezTo>
                <a:cubicBezTo>
                  <a:pt x="16052" y="1171551"/>
                  <a:pt x="-20529" y="1105214"/>
                  <a:pt x="0" y="964071"/>
                </a:cubicBezTo>
                <a:cubicBezTo>
                  <a:pt x="-17205" y="807610"/>
                  <a:pt x="6990" y="678836"/>
                  <a:pt x="0" y="607008"/>
                </a:cubicBezTo>
                <a:cubicBezTo>
                  <a:pt x="-564" y="516510"/>
                  <a:pt x="-21469" y="247126"/>
                  <a:pt x="0" y="0"/>
                </a:cubicBezTo>
                <a:close/>
              </a:path>
              <a:path w="10865520" h="2499446" stroke="0" extrusionOk="0">
                <a:moveTo>
                  <a:pt x="0" y="0"/>
                </a:moveTo>
                <a:cubicBezTo>
                  <a:pt x="207502" y="27704"/>
                  <a:pt x="690268" y="14741"/>
                  <a:pt x="875195" y="0"/>
                </a:cubicBezTo>
                <a:cubicBezTo>
                  <a:pt x="1088398" y="19309"/>
                  <a:pt x="1535975" y="-32871"/>
                  <a:pt x="1750390" y="0"/>
                </a:cubicBezTo>
                <a:cubicBezTo>
                  <a:pt x="1936037" y="13592"/>
                  <a:pt x="1998565" y="-10514"/>
                  <a:pt x="2222841" y="0"/>
                </a:cubicBezTo>
                <a:cubicBezTo>
                  <a:pt x="2417400" y="-62357"/>
                  <a:pt x="2730180" y="30235"/>
                  <a:pt x="3198723" y="0"/>
                </a:cubicBezTo>
                <a:cubicBezTo>
                  <a:pt x="3602557" y="-11578"/>
                  <a:pt x="3655182" y="-3144"/>
                  <a:pt x="3771859" y="0"/>
                </a:cubicBezTo>
                <a:cubicBezTo>
                  <a:pt x="3896678" y="-19773"/>
                  <a:pt x="4043960" y="-12657"/>
                  <a:pt x="4244310" y="0"/>
                </a:cubicBezTo>
                <a:cubicBezTo>
                  <a:pt x="4468964" y="4111"/>
                  <a:pt x="4634130" y="-9832"/>
                  <a:pt x="4716760" y="0"/>
                </a:cubicBezTo>
                <a:cubicBezTo>
                  <a:pt x="4837121" y="-6151"/>
                  <a:pt x="5183025" y="83685"/>
                  <a:pt x="5390584" y="0"/>
                </a:cubicBezTo>
                <a:cubicBezTo>
                  <a:pt x="5695018" y="62979"/>
                  <a:pt x="5804215" y="15403"/>
                  <a:pt x="6165093" y="0"/>
                </a:cubicBezTo>
                <a:cubicBezTo>
                  <a:pt x="6334034" y="-4845"/>
                  <a:pt x="6505780" y="36769"/>
                  <a:pt x="6623757" y="0"/>
                </a:cubicBezTo>
                <a:cubicBezTo>
                  <a:pt x="6734641" y="18617"/>
                  <a:pt x="6888588" y="908"/>
                  <a:pt x="7140974" y="0"/>
                </a:cubicBezTo>
                <a:cubicBezTo>
                  <a:pt x="7359801" y="1716"/>
                  <a:pt x="7696388" y="20577"/>
                  <a:pt x="8116856" y="0"/>
                </a:cubicBezTo>
                <a:cubicBezTo>
                  <a:pt x="8490921" y="32607"/>
                  <a:pt x="8675420" y="589"/>
                  <a:pt x="8891365" y="0"/>
                </a:cubicBezTo>
                <a:cubicBezTo>
                  <a:pt x="9155743" y="-14548"/>
                  <a:pt x="9689918" y="27033"/>
                  <a:pt x="10068619" y="0"/>
                </a:cubicBezTo>
                <a:cubicBezTo>
                  <a:pt x="10503211" y="-15939"/>
                  <a:pt x="10868651" y="197554"/>
                  <a:pt x="10865520" y="416582"/>
                </a:cubicBezTo>
                <a:cubicBezTo>
                  <a:pt x="10881639" y="485683"/>
                  <a:pt x="10858503" y="579880"/>
                  <a:pt x="10865520" y="763726"/>
                </a:cubicBezTo>
                <a:cubicBezTo>
                  <a:pt x="10887552" y="928432"/>
                  <a:pt x="10854562" y="971364"/>
                  <a:pt x="10865520" y="1048384"/>
                </a:cubicBezTo>
                <a:cubicBezTo>
                  <a:pt x="10891092" y="1127492"/>
                  <a:pt x="10836782" y="1229698"/>
                  <a:pt x="10865520" y="1353871"/>
                </a:cubicBezTo>
                <a:cubicBezTo>
                  <a:pt x="10856515" y="1454545"/>
                  <a:pt x="10869503" y="1556294"/>
                  <a:pt x="10865520" y="1659357"/>
                </a:cubicBezTo>
                <a:cubicBezTo>
                  <a:pt x="10864738" y="1737448"/>
                  <a:pt x="10843851" y="1832248"/>
                  <a:pt x="10865520" y="1964844"/>
                </a:cubicBezTo>
                <a:cubicBezTo>
                  <a:pt x="10897185" y="2140955"/>
                  <a:pt x="10821720" y="2318434"/>
                  <a:pt x="10865520" y="2499446"/>
                </a:cubicBezTo>
                <a:cubicBezTo>
                  <a:pt x="10740269" y="2498248"/>
                  <a:pt x="10534309" y="2474199"/>
                  <a:pt x="10415376" y="2499446"/>
                </a:cubicBezTo>
                <a:cubicBezTo>
                  <a:pt x="10271035" y="2513102"/>
                  <a:pt x="9901762" y="2511506"/>
                  <a:pt x="9747923" y="2499446"/>
                </a:cubicBezTo>
                <a:cubicBezTo>
                  <a:pt x="9587189" y="2480236"/>
                  <a:pt x="9056173" y="2528547"/>
                  <a:pt x="8863159" y="2499446"/>
                </a:cubicBezTo>
                <a:cubicBezTo>
                  <a:pt x="8645098" y="2559273"/>
                  <a:pt x="8189116" y="2533380"/>
                  <a:pt x="7978396" y="2499446"/>
                </a:cubicBezTo>
                <a:cubicBezTo>
                  <a:pt x="7694623" y="2498090"/>
                  <a:pt x="7653294" y="2482514"/>
                  <a:pt x="7528252" y="2499446"/>
                </a:cubicBezTo>
                <a:cubicBezTo>
                  <a:pt x="7374216" y="2418808"/>
                  <a:pt x="6814708" y="2486961"/>
                  <a:pt x="6534834" y="2499446"/>
                </a:cubicBezTo>
                <a:cubicBezTo>
                  <a:pt x="6248518" y="2512123"/>
                  <a:pt x="6127365" y="2499510"/>
                  <a:pt x="5976036" y="2499446"/>
                </a:cubicBezTo>
                <a:cubicBezTo>
                  <a:pt x="5787966" y="2424711"/>
                  <a:pt x="5489740" y="2475919"/>
                  <a:pt x="5091272" y="2499446"/>
                </a:cubicBezTo>
                <a:cubicBezTo>
                  <a:pt x="4703978" y="2503454"/>
                  <a:pt x="4718160" y="2503223"/>
                  <a:pt x="4532474" y="2499446"/>
                </a:cubicBezTo>
                <a:cubicBezTo>
                  <a:pt x="4332463" y="2500421"/>
                  <a:pt x="4012496" y="2566322"/>
                  <a:pt x="3539054" y="2499446"/>
                </a:cubicBezTo>
                <a:cubicBezTo>
                  <a:pt x="3058993" y="2505398"/>
                  <a:pt x="3016539" y="2504961"/>
                  <a:pt x="2654291" y="2499446"/>
                </a:cubicBezTo>
                <a:cubicBezTo>
                  <a:pt x="2322259" y="2477442"/>
                  <a:pt x="2133145" y="2491743"/>
                  <a:pt x="1878183" y="2499446"/>
                </a:cubicBezTo>
                <a:cubicBezTo>
                  <a:pt x="1657158" y="2490919"/>
                  <a:pt x="1589877" y="2520298"/>
                  <a:pt x="1428039" y="2499446"/>
                </a:cubicBezTo>
                <a:cubicBezTo>
                  <a:pt x="1206122" y="2487945"/>
                  <a:pt x="481630" y="2553217"/>
                  <a:pt x="0" y="2499446"/>
                </a:cubicBezTo>
                <a:cubicBezTo>
                  <a:pt x="-29445" y="2386657"/>
                  <a:pt x="20144" y="2265973"/>
                  <a:pt x="0" y="2117388"/>
                </a:cubicBezTo>
                <a:cubicBezTo>
                  <a:pt x="-3100" y="2000403"/>
                  <a:pt x="12567" y="1889759"/>
                  <a:pt x="0" y="1760324"/>
                </a:cubicBezTo>
                <a:cubicBezTo>
                  <a:pt x="-28996" y="1614568"/>
                  <a:pt x="31555" y="1482387"/>
                  <a:pt x="0" y="1378265"/>
                </a:cubicBezTo>
                <a:cubicBezTo>
                  <a:pt x="-114" y="1293046"/>
                  <a:pt x="12299" y="1238072"/>
                  <a:pt x="0" y="1096185"/>
                </a:cubicBezTo>
                <a:cubicBezTo>
                  <a:pt x="-30651" y="978006"/>
                  <a:pt x="-137" y="803139"/>
                  <a:pt x="0" y="689132"/>
                </a:cubicBezTo>
                <a:cubicBezTo>
                  <a:pt x="-27387" y="570753"/>
                  <a:pt x="32248" y="550694"/>
                  <a:pt x="0" y="407052"/>
                </a:cubicBezTo>
                <a:cubicBezTo>
                  <a:pt x="-16385" y="272342"/>
                  <a:pt x="9713" y="87900"/>
                  <a:pt x="0" y="0"/>
                </a:cubicBezTo>
                <a:close/>
              </a:path>
              <a:path w="10865520" h="2499446" fill="none" stroke="0" extrusionOk="0">
                <a:moveTo>
                  <a:pt x="0" y="0"/>
                </a:moveTo>
                <a:cubicBezTo>
                  <a:pt x="217234" y="-16042"/>
                  <a:pt x="409668" y="18018"/>
                  <a:pt x="573136" y="0"/>
                </a:cubicBezTo>
                <a:cubicBezTo>
                  <a:pt x="735228" y="-32943"/>
                  <a:pt x="878419" y="15377"/>
                  <a:pt x="1045587" y="0"/>
                </a:cubicBezTo>
                <a:cubicBezTo>
                  <a:pt x="1214295" y="-25460"/>
                  <a:pt x="1456161" y="-5617"/>
                  <a:pt x="1719410" y="0"/>
                </a:cubicBezTo>
                <a:cubicBezTo>
                  <a:pt x="1943691" y="10274"/>
                  <a:pt x="1984584" y="1978"/>
                  <a:pt x="2191861" y="0"/>
                </a:cubicBezTo>
                <a:cubicBezTo>
                  <a:pt x="2297974" y="11980"/>
                  <a:pt x="2744655" y="34353"/>
                  <a:pt x="3167742" y="0"/>
                </a:cubicBezTo>
                <a:cubicBezTo>
                  <a:pt x="3513886" y="-32056"/>
                  <a:pt x="3560072" y="-21524"/>
                  <a:pt x="3740879" y="0"/>
                </a:cubicBezTo>
                <a:cubicBezTo>
                  <a:pt x="3876164" y="24576"/>
                  <a:pt x="4423468" y="-30596"/>
                  <a:pt x="4616075" y="0"/>
                </a:cubicBezTo>
                <a:cubicBezTo>
                  <a:pt x="4891207" y="24084"/>
                  <a:pt x="5096203" y="55730"/>
                  <a:pt x="5390584" y="0"/>
                </a:cubicBezTo>
                <a:cubicBezTo>
                  <a:pt x="5662969" y="30639"/>
                  <a:pt x="5743367" y="31425"/>
                  <a:pt x="6064407" y="0"/>
                </a:cubicBezTo>
                <a:cubicBezTo>
                  <a:pt x="6364649" y="-14851"/>
                  <a:pt x="6429198" y="-9010"/>
                  <a:pt x="6637543" y="0"/>
                </a:cubicBezTo>
                <a:cubicBezTo>
                  <a:pt x="6850977" y="20102"/>
                  <a:pt x="7069870" y="441"/>
                  <a:pt x="7412052" y="0"/>
                </a:cubicBezTo>
                <a:cubicBezTo>
                  <a:pt x="7788725" y="5806"/>
                  <a:pt x="7881367" y="29289"/>
                  <a:pt x="8287248" y="0"/>
                </a:cubicBezTo>
                <a:cubicBezTo>
                  <a:pt x="8714335" y="-35771"/>
                  <a:pt x="8882318" y="-37774"/>
                  <a:pt x="9263130" y="0"/>
                </a:cubicBezTo>
                <a:cubicBezTo>
                  <a:pt x="9628894" y="1681"/>
                  <a:pt x="9683230" y="-16723"/>
                  <a:pt x="10068619" y="0"/>
                </a:cubicBezTo>
                <a:cubicBezTo>
                  <a:pt x="10491055" y="2200"/>
                  <a:pt x="10895604" y="245654"/>
                  <a:pt x="10865520" y="416582"/>
                </a:cubicBezTo>
                <a:cubicBezTo>
                  <a:pt x="10818810" y="469138"/>
                  <a:pt x="10850330" y="603764"/>
                  <a:pt x="10865520" y="742898"/>
                </a:cubicBezTo>
                <a:cubicBezTo>
                  <a:pt x="10885100" y="898379"/>
                  <a:pt x="10889690" y="907218"/>
                  <a:pt x="10865520" y="1027555"/>
                </a:cubicBezTo>
                <a:cubicBezTo>
                  <a:pt x="10840403" y="1143571"/>
                  <a:pt x="10878223" y="1253043"/>
                  <a:pt x="10865520" y="1374699"/>
                </a:cubicBezTo>
                <a:cubicBezTo>
                  <a:pt x="10852341" y="1524748"/>
                  <a:pt x="10896418" y="1614023"/>
                  <a:pt x="10865520" y="1742672"/>
                </a:cubicBezTo>
                <a:cubicBezTo>
                  <a:pt x="10865800" y="1888245"/>
                  <a:pt x="10878366" y="1983525"/>
                  <a:pt x="10865520" y="2089816"/>
                </a:cubicBezTo>
                <a:cubicBezTo>
                  <a:pt x="10846217" y="2203328"/>
                  <a:pt x="10932411" y="2287589"/>
                  <a:pt x="10865520" y="2499446"/>
                </a:cubicBezTo>
                <a:cubicBezTo>
                  <a:pt x="10652632" y="2530426"/>
                  <a:pt x="10401970" y="2510340"/>
                  <a:pt x="10198067" y="2499446"/>
                </a:cubicBezTo>
                <a:cubicBezTo>
                  <a:pt x="9955941" y="2484319"/>
                  <a:pt x="9756222" y="2541876"/>
                  <a:pt x="9530612" y="2499446"/>
                </a:cubicBezTo>
                <a:cubicBezTo>
                  <a:pt x="9303419" y="2503585"/>
                  <a:pt x="9118933" y="2483459"/>
                  <a:pt x="8863159" y="2499446"/>
                </a:cubicBezTo>
                <a:cubicBezTo>
                  <a:pt x="8618163" y="2534744"/>
                  <a:pt x="8390038" y="2482922"/>
                  <a:pt x="8195706" y="2499446"/>
                </a:cubicBezTo>
                <a:cubicBezTo>
                  <a:pt x="8021779" y="2520208"/>
                  <a:pt x="7907999" y="2490123"/>
                  <a:pt x="7745563" y="2499446"/>
                </a:cubicBezTo>
                <a:cubicBezTo>
                  <a:pt x="7563540" y="2478659"/>
                  <a:pt x="7067133" y="2495125"/>
                  <a:pt x="6860799" y="2499446"/>
                </a:cubicBezTo>
                <a:cubicBezTo>
                  <a:pt x="6706372" y="2430661"/>
                  <a:pt x="6259360" y="2502747"/>
                  <a:pt x="5867380" y="2499446"/>
                </a:cubicBezTo>
                <a:cubicBezTo>
                  <a:pt x="5405553" y="2544091"/>
                  <a:pt x="5315319" y="2481273"/>
                  <a:pt x="5091272" y="2499446"/>
                </a:cubicBezTo>
                <a:cubicBezTo>
                  <a:pt x="4910345" y="2502889"/>
                  <a:pt x="4765979" y="2481822"/>
                  <a:pt x="4532474" y="2499446"/>
                </a:cubicBezTo>
                <a:cubicBezTo>
                  <a:pt x="4252925" y="2459314"/>
                  <a:pt x="3997940" y="2537140"/>
                  <a:pt x="3647710" y="2499446"/>
                </a:cubicBezTo>
                <a:cubicBezTo>
                  <a:pt x="3384398" y="2492062"/>
                  <a:pt x="3223412" y="2477682"/>
                  <a:pt x="2980256" y="2499446"/>
                </a:cubicBezTo>
                <a:cubicBezTo>
                  <a:pt x="2749683" y="2460631"/>
                  <a:pt x="2465337" y="2503977"/>
                  <a:pt x="2312803" y="2499446"/>
                </a:cubicBezTo>
                <a:cubicBezTo>
                  <a:pt x="1994021" y="2515710"/>
                  <a:pt x="1838537" y="2493886"/>
                  <a:pt x="1428039" y="2499446"/>
                </a:cubicBezTo>
                <a:cubicBezTo>
                  <a:pt x="1036292" y="2437636"/>
                  <a:pt x="223015" y="2553928"/>
                  <a:pt x="0" y="2499446"/>
                </a:cubicBezTo>
                <a:cubicBezTo>
                  <a:pt x="11040" y="2396775"/>
                  <a:pt x="-31809" y="2318750"/>
                  <a:pt x="0" y="2192371"/>
                </a:cubicBezTo>
                <a:cubicBezTo>
                  <a:pt x="36584" y="2088771"/>
                  <a:pt x="23567" y="1957946"/>
                  <a:pt x="0" y="1885296"/>
                </a:cubicBezTo>
                <a:cubicBezTo>
                  <a:pt x="-29868" y="1818299"/>
                  <a:pt x="17865" y="1608533"/>
                  <a:pt x="0" y="1528232"/>
                </a:cubicBezTo>
                <a:cubicBezTo>
                  <a:pt x="-18823" y="1458424"/>
                  <a:pt x="-27993" y="1315720"/>
                  <a:pt x="0" y="1246152"/>
                </a:cubicBezTo>
                <a:cubicBezTo>
                  <a:pt x="14734" y="1172620"/>
                  <a:pt x="-21491" y="1107478"/>
                  <a:pt x="0" y="964071"/>
                </a:cubicBezTo>
                <a:cubicBezTo>
                  <a:pt x="26671" y="829885"/>
                  <a:pt x="-13472" y="667924"/>
                  <a:pt x="0" y="607008"/>
                </a:cubicBezTo>
                <a:cubicBezTo>
                  <a:pt x="-19415" y="543802"/>
                  <a:pt x="-11354" y="288061"/>
                  <a:pt x="0" y="0"/>
                </a:cubicBezTo>
                <a:close/>
              </a:path>
              <a:path w="10865520" h="2499446" fill="none" stroke="0" extrusionOk="0">
                <a:moveTo>
                  <a:pt x="0" y="0"/>
                </a:moveTo>
                <a:cubicBezTo>
                  <a:pt x="254797" y="30806"/>
                  <a:pt x="372809" y="-5247"/>
                  <a:pt x="573136" y="0"/>
                </a:cubicBezTo>
                <a:cubicBezTo>
                  <a:pt x="741053" y="-10770"/>
                  <a:pt x="861619" y="819"/>
                  <a:pt x="1045587" y="0"/>
                </a:cubicBezTo>
                <a:cubicBezTo>
                  <a:pt x="1217349" y="-36364"/>
                  <a:pt x="1477835" y="-6855"/>
                  <a:pt x="1719410" y="0"/>
                </a:cubicBezTo>
                <a:cubicBezTo>
                  <a:pt x="1957550" y="15295"/>
                  <a:pt x="1982466" y="-2106"/>
                  <a:pt x="2191861" y="0"/>
                </a:cubicBezTo>
                <a:cubicBezTo>
                  <a:pt x="2372268" y="29733"/>
                  <a:pt x="2761954" y="68891"/>
                  <a:pt x="3167742" y="0"/>
                </a:cubicBezTo>
                <a:cubicBezTo>
                  <a:pt x="3520246" y="-21925"/>
                  <a:pt x="3559002" y="-19084"/>
                  <a:pt x="3740879" y="0"/>
                </a:cubicBezTo>
                <a:cubicBezTo>
                  <a:pt x="3916233" y="35356"/>
                  <a:pt x="4336588" y="-32408"/>
                  <a:pt x="4616075" y="0"/>
                </a:cubicBezTo>
                <a:cubicBezTo>
                  <a:pt x="4911144" y="26732"/>
                  <a:pt x="5066410" y="26177"/>
                  <a:pt x="5390584" y="0"/>
                </a:cubicBezTo>
                <a:cubicBezTo>
                  <a:pt x="5641952" y="54476"/>
                  <a:pt x="5774792" y="12332"/>
                  <a:pt x="6064407" y="0"/>
                </a:cubicBezTo>
                <a:cubicBezTo>
                  <a:pt x="6360515" y="-9041"/>
                  <a:pt x="6408947" y="-17820"/>
                  <a:pt x="6637543" y="0"/>
                </a:cubicBezTo>
                <a:cubicBezTo>
                  <a:pt x="6888962" y="-1836"/>
                  <a:pt x="7071131" y="20887"/>
                  <a:pt x="7412052" y="0"/>
                </a:cubicBezTo>
                <a:cubicBezTo>
                  <a:pt x="7786953" y="24822"/>
                  <a:pt x="7865846" y="28893"/>
                  <a:pt x="8287248" y="0"/>
                </a:cubicBezTo>
                <a:cubicBezTo>
                  <a:pt x="8699860" y="-60012"/>
                  <a:pt x="8860228" y="-50383"/>
                  <a:pt x="9263130" y="0"/>
                </a:cubicBezTo>
                <a:cubicBezTo>
                  <a:pt x="9628149" y="4823"/>
                  <a:pt x="9692544" y="-16601"/>
                  <a:pt x="10068619" y="0"/>
                </a:cubicBezTo>
                <a:cubicBezTo>
                  <a:pt x="10492839" y="-3594"/>
                  <a:pt x="10903797" y="243480"/>
                  <a:pt x="10865520" y="416582"/>
                </a:cubicBezTo>
                <a:cubicBezTo>
                  <a:pt x="10844422" y="483318"/>
                  <a:pt x="10843980" y="574443"/>
                  <a:pt x="10865520" y="742898"/>
                </a:cubicBezTo>
                <a:cubicBezTo>
                  <a:pt x="10885114" y="898336"/>
                  <a:pt x="10888596" y="908377"/>
                  <a:pt x="10865520" y="1027555"/>
                </a:cubicBezTo>
                <a:cubicBezTo>
                  <a:pt x="10871622" y="1140115"/>
                  <a:pt x="10840082" y="1263890"/>
                  <a:pt x="10865520" y="1374699"/>
                </a:cubicBezTo>
                <a:cubicBezTo>
                  <a:pt x="10872059" y="1524358"/>
                  <a:pt x="10904016" y="1644756"/>
                  <a:pt x="10865520" y="1742672"/>
                </a:cubicBezTo>
                <a:cubicBezTo>
                  <a:pt x="10833314" y="1855139"/>
                  <a:pt x="10862402" y="1990694"/>
                  <a:pt x="10865520" y="2089816"/>
                </a:cubicBezTo>
                <a:cubicBezTo>
                  <a:pt x="10846977" y="2201605"/>
                  <a:pt x="10892218" y="2304255"/>
                  <a:pt x="10865520" y="2499446"/>
                </a:cubicBezTo>
                <a:cubicBezTo>
                  <a:pt x="10741407" y="2541397"/>
                  <a:pt x="10448064" y="2426338"/>
                  <a:pt x="10198067" y="2499446"/>
                </a:cubicBezTo>
                <a:cubicBezTo>
                  <a:pt x="9956526" y="2538680"/>
                  <a:pt x="9785429" y="2521867"/>
                  <a:pt x="9530612" y="2499446"/>
                </a:cubicBezTo>
                <a:cubicBezTo>
                  <a:pt x="9277039" y="2479337"/>
                  <a:pt x="9111269" y="2467524"/>
                  <a:pt x="8863159" y="2499446"/>
                </a:cubicBezTo>
                <a:cubicBezTo>
                  <a:pt x="8634101" y="2501540"/>
                  <a:pt x="8383416" y="2508407"/>
                  <a:pt x="8195706" y="2499446"/>
                </a:cubicBezTo>
                <a:cubicBezTo>
                  <a:pt x="7996856" y="2512370"/>
                  <a:pt x="7922695" y="2497895"/>
                  <a:pt x="7745563" y="2499446"/>
                </a:cubicBezTo>
                <a:cubicBezTo>
                  <a:pt x="7551450" y="2531206"/>
                  <a:pt x="7050166" y="2522830"/>
                  <a:pt x="6860799" y="2499446"/>
                </a:cubicBezTo>
                <a:cubicBezTo>
                  <a:pt x="6679062" y="2448526"/>
                  <a:pt x="6367255" y="2442286"/>
                  <a:pt x="5867380" y="2499446"/>
                </a:cubicBezTo>
                <a:cubicBezTo>
                  <a:pt x="5442244" y="2546469"/>
                  <a:pt x="5276836" y="2469877"/>
                  <a:pt x="5091272" y="2499446"/>
                </a:cubicBezTo>
                <a:cubicBezTo>
                  <a:pt x="4908944" y="2476292"/>
                  <a:pt x="4763782" y="2510445"/>
                  <a:pt x="4532474" y="2499446"/>
                </a:cubicBezTo>
                <a:cubicBezTo>
                  <a:pt x="4314488" y="2499027"/>
                  <a:pt x="3893570" y="2456991"/>
                  <a:pt x="3647710" y="2499446"/>
                </a:cubicBezTo>
                <a:cubicBezTo>
                  <a:pt x="3387624" y="2491465"/>
                  <a:pt x="3179507" y="2477672"/>
                  <a:pt x="2980256" y="2499446"/>
                </a:cubicBezTo>
                <a:cubicBezTo>
                  <a:pt x="2841236" y="2576989"/>
                  <a:pt x="2545723" y="2450537"/>
                  <a:pt x="2312803" y="2499446"/>
                </a:cubicBezTo>
                <a:cubicBezTo>
                  <a:pt x="2006792" y="2523044"/>
                  <a:pt x="1876081" y="2502466"/>
                  <a:pt x="1428039" y="2499446"/>
                </a:cubicBezTo>
                <a:cubicBezTo>
                  <a:pt x="981890" y="2580909"/>
                  <a:pt x="332761" y="2573666"/>
                  <a:pt x="0" y="2499446"/>
                </a:cubicBezTo>
                <a:cubicBezTo>
                  <a:pt x="19944" y="2384349"/>
                  <a:pt x="-18304" y="2327457"/>
                  <a:pt x="0" y="2192371"/>
                </a:cubicBezTo>
                <a:cubicBezTo>
                  <a:pt x="16456" y="2084551"/>
                  <a:pt x="24879" y="1959043"/>
                  <a:pt x="0" y="1885296"/>
                </a:cubicBezTo>
                <a:cubicBezTo>
                  <a:pt x="-36473" y="1815723"/>
                  <a:pt x="7260" y="1607623"/>
                  <a:pt x="0" y="1528232"/>
                </a:cubicBezTo>
                <a:cubicBezTo>
                  <a:pt x="8934" y="1445934"/>
                  <a:pt x="-969" y="1323229"/>
                  <a:pt x="0" y="1246152"/>
                </a:cubicBezTo>
                <a:cubicBezTo>
                  <a:pt x="-4732" y="1166891"/>
                  <a:pt x="-2043" y="1093261"/>
                  <a:pt x="0" y="964071"/>
                </a:cubicBezTo>
                <a:cubicBezTo>
                  <a:pt x="4276" y="816491"/>
                  <a:pt x="-8443" y="683034"/>
                  <a:pt x="0" y="607008"/>
                </a:cubicBezTo>
                <a:cubicBezTo>
                  <a:pt x="14505" y="493608"/>
                  <a:pt x="74335" y="248684"/>
                  <a:pt x="0" y="0"/>
                </a:cubicBezTo>
                <a:close/>
              </a:path>
            </a:pathLst>
          </a:custGeom>
          <a:solidFill>
            <a:schemeClr val="lt1">
              <a:alpha val="87000"/>
            </a:schemeClr>
          </a:solidFill>
          <a:ln w="57150">
            <a:solidFill>
              <a:srgbClr val="FF66CC"/>
            </a:solidFill>
            <a:extLst>
              <a:ext uri="{C807C97D-BFC1-408E-A445-0C87EB9F89A2}">
                <ask:lineSketchStyleProps xmlns:ask="http://schemas.microsoft.com/office/drawing/2018/sketchyshapes" sd="3863917355">
                  <a:custGeom>
                    <a:avLst/>
                    <a:gdLst>
                      <a:gd name="connsiteX0" fmla="*/ 0 w 10865520"/>
                      <a:gd name="connsiteY0" fmla="*/ 0 h 2499446"/>
                      <a:gd name="connsiteX1" fmla="*/ 573136 w 10865520"/>
                      <a:gd name="connsiteY1" fmla="*/ 0 h 2499446"/>
                      <a:gd name="connsiteX2" fmla="*/ 1045587 w 10865520"/>
                      <a:gd name="connsiteY2" fmla="*/ 0 h 2499446"/>
                      <a:gd name="connsiteX3" fmla="*/ 1719410 w 10865520"/>
                      <a:gd name="connsiteY3" fmla="*/ 0 h 2499446"/>
                      <a:gd name="connsiteX4" fmla="*/ 2191861 w 10865520"/>
                      <a:gd name="connsiteY4" fmla="*/ 0 h 2499446"/>
                      <a:gd name="connsiteX5" fmla="*/ 3167742 w 10865520"/>
                      <a:gd name="connsiteY5" fmla="*/ 0 h 2499446"/>
                      <a:gd name="connsiteX6" fmla="*/ 3740879 w 10865520"/>
                      <a:gd name="connsiteY6" fmla="*/ 0 h 2499446"/>
                      <a:gd name="connsiteX7" fmla="*/ 4616075 w 10865520"/>
                      <a:gd name="connsiteY7" fmla="*/ 0 h 2499446"/>
                      <a:gd name="connsiteX8" fmla="*/ 5390584 w 10865520"/>
                      <a:gd name="connsiteY8" fmla="*/ 0 h 2499446"/>
                      <a:gd name="connsiteX9" fmla="*/ 6064407 w 10865520"/>
                      <a:gd name="connsiteY9" fmla="*/ 0 h 2499446"/>
                      <a:gd name="connsiteX10" fmla="*/ 6637543 w 10865520"/>
                      <a:gd name="connsiteY10" fmla="*/ 0 h 2499446"/>
                      <a:gd name="connsiteX11" fmla="*/ 7412052 w 10865520"/>
                      <a:gd name="connsiteY11" fmla="*/ 0 h 2499446"/>
                      <a:gd name="connsiteX12" fmla="*/ 8287248 w 10865520"/>
                      <a:gd name="connsiteY12" fmla="*/ 0 h 2499446"/>
                      <a:gd name="connsiteX13" fmla="*/ 9263130 w 10865520"/>
                      <a:gd name="connsiteY13" fmla="*/ 0 h 2499446"/>
                      <a:gd name="connsiteX14" fmla="*/ 10068619 w 10865520"/>
                      <a:gd name="connsiteY14" fmla="*/ 0 h 2499446"/>
                      <a:gd name="connsiteX15" fmla="*/ 10865520 w 10865520"/>
                      <a:gd name="connsiteY15" fmla="*/ 416582 h 2499446"/>
                      <a:gd name="connsiteX16" fmla="*/ 10865520 w 10865520"/>
                      <a:gd name="connsiteY16" fmla="*/ 742898 h 2499446"/>
                      <a:gd name="connsiteX17" fmla="*/ 10865520 w 10865520"/>
                      <a:gd name="connsiteY17" fmla="*/ 1027555 h 2499446"/>
                      <a:gd name="connsiteX18" fmla="*/ 10865520 w 10865520"/>
                      <a:gd name="connsiteY18" fmla="*/ 1374699 h 2499446"/>
                      <a:gd name="connsiteX19" fmla="*/ 10865520 w 10865520"/>
                      <a:gd name="connsiteY19" fmla="*/ 1742672 h 2499446"/>
                      <a:gd name="connsiteX20" fmla="*/ 10865520 w 10865520"/>
                      <a:gd name="connsiteY20" fmla="*/ 2089816 h 2499446"/>
                      <a:gd name="connsiteX21" fmla="*/ 10865520 w 10865520"/>
                      <a:gd name="connsiteY21" fmla="*/ 2499446 h 2499446"/>
                      <a:gd name="connsiteX22" fmla="*/ 10198067 w 10865520"/>
                      <a:gd name="connsiteY22" fmla="*/ 2499446 h 2499446"/>
                      <a:gd name="connsiteX23" fmla="*/ 9530612 w 10865520"/>
                      <a:gd name="connsiteY23" fmla="*/ 2499446 h 2499446"/>
                      <a:gd name="connsiteX24" fmla="*/ 8863159 w 10865520"/>
                      <a:gd name="connsiteY24" fmla="*/ 2499446 h 2499446"/>
                      <a:gd name="connsiteX25" fmla="*/ 8195706 w 10865520"/>
                      <a:gd name="connsiteY25" fmla="*/ 2499446 h 2499446"/>
                      <a:gd name="connsiteX26" fmla="*/ 7745563 w 10865520"/>
                      <a:gd name="connsiteY26" fmla="*/ 2499446 h 2499446"/>
                      <a:gd name="connsiteX27" fmla="*/ 6860799 w 10865520"/>
                      <a:gd name="connsiteY27" fmla="*/ 2499446 h 2499446"/>
                      <a:gd name="connsiteX28" fmla="*/ 5867380 w 10865520"/>
                      <a:gd name="connsiteY28" fmla="*/ 2499446 h 2499446"/>
                      <a:gd name="connsiteX29" fmla="*/ 5091272 w 10865520"/>
                      <a:gd name="connsiteY29" fmla="*/ 2499446 h 2499446"/>
                      <a:gd name="connsiteX30" fmla="*/ 4532474 w 10865520"/>
                      <a:gd name="connsiteY30" fmla="*/ 2499446 h 2499446"/>
                      <a:gd name="connsiteX31" fmla="*/ 3647710 w 10865520"/>
                      <a:gd name="connsiteY31" fmla="*/ 2499446 h 2499446"/>
                      <a:gd name="connsiteX32" fmla="*/ 2980256 w 10865520"/>
                      <a:gd name="connsiteY32" fmla="*/ 2499446 h 2499446"/>
                      <a:gd name="connsiteX33" fmla="*/ 2312803 w 10865520"/>
                      <a:gd name="connsiteY33" fmla="*/ 2499446 h 2499446"/>
                      <a:gd name="connsiteX34" fmla="*/ 1428039 w 10865520"/>
                      <a:gd name="connsiteY34" fmla="*/ 2499446 h 2499446"/>
                      <a:gd name="connsiteX35" fmla="*/ 0 w 10865520"/>
                      <a:gd name="connsiteY35" fmla="*/ 2499446 h 2499446"/>
                      <a:gd name="connsiteX36" fmla="*/ 0 w 10865520"/>
                      <a:gd name="connsiteY36" fmla="*/ 2192371 h 2499446"/>
                      <a:gd name="connsiteX37" fmla="*/ 0 w 10865520"/>
                      <a:gd name="connsiteY37" fmla="*/ 1885296 h 2499446"/>
                      <a:gd name="connsiteX38" fmla="*/ 0 w 10865520"/>
                      <a:gd name="connsiteY38" fmla="*/ 1528232 h 2499446"/>
                      <a:gd name="connsiteX39" fmla="*/ 0 w 10865520"/>
                      <a:gd name="connsiteY39" fmla="*/ 1246152 h 2499446"/>
                      <a:gd name="connsiteX40" fmla="*/ 0 w 10865520"/>
                      <a:gd name="connsiteY40" fmla="*/ 964071 h 2499446"/>
                      <a:gd name="connsiteX41" fmla="*/ 0 w 10865520"/>
                      <a:gd name="connsiteY41" fmla="*/ 607008 h 2499446"/>
                      <a:gd name="connsiteX42" fmla="*/ 0 w 10865520"/>
                      <a:gd name="connsiteY42" fmla="*/ 0 h 2499446"/>
                      <a:gd name="connsiteX0" fmla="*/ 0 w 10865520"/>
                      <a:gd name="connsiteY0" fmla="*/ 0 h 2499446"/>
                      <a:gd name="connsiteX1" fmla="*/ 875195 w 10865520"/>
                      <a:gd name="connsiteY1" fmla="*/ 0 h 2499446"/>
                      <a:gd name="connsiteX2" fmla="*/ 1750390 w 10865520"/>
                      <a:gd name="connsiteY2" fmla="*/ 0 h 2499446"/>
                      <a:gd name="connsiteX3" fmla="*/ 2222841 w 10865520"/>
                      <a:gd name="connsiteY3" fmla="*/ 0 h 2499446"/>
                      <a:gd name="connsiteX4" fmla="*/ 3198723 w 10865520"/>
                      <a:gd name="connsiteY4" fmla="*/ 0 h 2499446"/>
                      <a:gd name="connsiteX5" fmla="*/ 3771859 w 10865520"/>
                      <a:gd name="connsiteY5" fmla="*/ 0 h 2499446"/>
                      <a:gd name="connsiteX6" fmla="*/ 4244310 w 10865520"/>
                      <a:gd name="connsiteY6" fmla="*/ 0 h 2499446"/>
                      <a:gd name="connsiteX7" fmla="*/ 4716760 w 10865520"/>
                      <a:gd name="connsiteY7" fmla="*/ 0 h 2499446"/>
                      <a:gd name="connsiteX8" fmla="*/ 5390584 w 10865520"/>
                      <a:gd name="connsiteY8" fmla="*/ 0 h 2499446"/>
                      <a:gd name="connsiteX9" fmla="*/ 6165093 w 10865520"/>
                      <a:gd name="connsiteY9" fmla="*/ 0 h 2499446"/>
                      <a:gd name="connsiteX10" fmla="*/ 6623757 w 10865520"/>
                      <a:gd name="connsiteY10" fmla="*/ 0 h 2499446"/>
                      <a:gd name="connsiteX11" fmla="*/ 7140974 w 10865520"/>
                      <a:gd name="connsiteY11" fmla="*/ 0 h 2499446"/>
                      <a:gd name="connsiteX12" fmla="*/ 8116856 w 10865520"/>
                      <a:gd name="connsiteY12" fmla="*/ 0 h 2499446"/>
                      <a:gd name="connsiteX13" fmla="*/ 8891365 w 10865520"/>
                      <a:gd name="connsiteY13" fmla="*/ 0 h 2499446"/>
                      <a:gd name="connsiteX14" fmla="*/ 10068619 w 10865520"/>
                      <a:gd name="connsiteY14" fmla="*/ 0 h 2499446"/>
                      <a:gd name="connsiteX15" fmla="*/ 10865520 w 10865520"/>
                      <a:gd name="connsiteY15" fmla="*/ 416582 h 2499446"/>
                      <a:gd name="connsiteX16" fmla="*/ 10865520 w 10865520"/>
                      <a:gd name="connsiteY16" fmla="*/ 763726 h 2499446"/>
                      <a:gd name="connsiteX17" fmla="*/ 10865520 w 10865520"/>
                      <a:gd name="connsiteY17" fmla="*/ 1048384 h 2499446"/>
                      <a:gd name="connsiteX18" fmla="*/ 10865520 w 10865520"/>
                      <a:gd name="connsiteY18" fmla="*/ 1353871 h 2499446"/>
                      <a:gd name="connsiteX19" fmla="*/ 10865520 w 10865520"/>
                      <a:gd name="connsiteY19" fmla="*/ 1659357 h 2499446"/>
                      <a:gd name="connsiteX20" fmla="*/ 10865520 w 10865520"/>
                      <a:gd name="connsiteY20" fmla="*/ 1964844 h 2499446"/>
                      <a:gd name="connsiteX21" fmla="*/ 10865520 w 10865520"/>
                      <a:gd name="connsiteY21" fmla="*/ 2499446 h 2499446"/>
                      <a:gd name="connsiteX22" fmla="*/ 10415376 w 10865520"/>
                      <a:gd name="connsiteY22" fmla="*/ 2499446 h 2499446"/>
                      <a:gd name="connsiteX23" fmla="*/ 9747923 w 10865520"/>
                      <a:gd name="connsiteY23" fmla="*/ 2499446 h 2499446"/>
                      <a:gd name="connsiteX24" fmla="*/ 8863159 w 10865520"/>
                      <a:gd name="connsiteY24" fmla="*/ 2499446 h 2499446"/>
                      <a:gd name="connsiteX25" fmla="*/ 7978396 w 10865520"/>
                      <a:gd name="connsiteY25" fmla="*/ 2499446 h 2499446"/>
                      <a:gd name="connsiteX26" fmla="*/ 7528252 w 10865520"/>
                      <a:gd name="connsiteY26" fmla="*/ 2499446 h 2499446"/>
                      <a:gd name="connsiteX27" fmla="*/ 6534834 w 10865520"/>
                      <a:gd name="connsiteY27" fmla="*/ 2499446 h 2499446"/>
                      <a:gd name="connsiteX28" fmla="*/ 5976036 w 10865520"/>
                      <a:gd name="connsiteY28" fmla="*/ 2499446 h 2499446"/>
                      <a:gd name="connsiteX29" fmla="*/ 5091272 w 10865520"/>
                      <a:gd name="connsiteY29" fmla="*/ 2499446 h 2499446"/>
                      <a:gd name="connsiteX30" fmla="*/ 4532474 w 10865520"/>
                      <a:gd name="connsiteY30" fmla="*/ 2499446 h 2499446"/>
                      <a:gd name="connsiteX31" fmla="*/ 3539054 w 10865520"/>
                      <a:gd name="connsiteY31" fmla="*/ 2499446 h 2499446"/>
                      <a:gd name="connsiteX32" fmla="*/ 2654291 w 10865520"/>
                      <a:gd name="connsiteY32" fmla="*/ 2499446 h 2499446"/>
                      <a:gd name="connsiteX33" fmla="*/ 1878183 w 10865520"/>
                      <a:gd name="connsiteY33" fmla="*/ 2499446 h 2499446"/>
                      <a:gd name="connsiteX34" fmla="*/ 1428039 w 10865520"/>
                      <a:gd name="connsiteY34" fmla="*/ 2499446 h 2499446"/>
                      <a:gd name="connsiteX35" fmla="*/ 0 w 10865520"/>
                      <a:gd name="connsiteY35" fmla="*/ 2499446 h 2499446"/>
                      <a:gd name="connsiteX36" fmla="*/ 0 w 10865520"/>
                      <a:gd name="connsiteY36" fmla="*/ 2117388 h 2499446"/>
                      <a:gd name="connsiteX37" fmla="*/ 0 w 10865520"/>
                      <a:gd name="connsiteY37" fmla="*/ 1760324 h 2499446"/>
                      <a:gd name="connsiteX38" fmla="*/ 0 w 10865520"/>
                      <a:gd name="connsiteY38" fmla="*/ 1378265 h 2499446"/>
                      <a:gd name="connsiteX39" fmla="*/ 0 w 10865520"/>
                      <a:gd name="connsiteY39" fmla="*/ 1096185 h 2499446"/>
                      <a:gd name="connsiteX40" fmla="*/ 0 w 10865520"/>
                      <a:gd name="connsiteY40" fmla="*/ 689132 h 2499446"/>
                      <a:gd name="connsiteX41" fmla="*/ 0 w 10865520"/>
                      <a:gd name="connsiteY41" fmla="*/ 407052 h 2499446"/>
                      <a:gd name="connsiteX42" fmla="*/ 0 w 10865520"/>
                      <a:gd name="connsiteY42" fmla="*/ 0 h 2499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865520" h="2499446" fill="none" extrusionOk="0">
                        <a:moveTo>
                          <a:pt x="0" y="0"/>
                        </a:moveTo>
                        <a:cubicBezTo>
                          <a:pt x="268536" y="21831"/>
                          <a:pt x="376563" y="-401"/>
                          <a:pt x="573136" y="0"/>
                        </a:cubicBezTo>
                        <a:cubicBezTo>
                          <a:pt x="759505" y="-4618"/>
                          <a:pt x="874119" y="-7663"/>
                          <a:pt x="1045587" y="0"/>
                        </a:cubicBezTo>
                        <a:cubicBezTo>
                          <a:pt x="1204528" y="-10306"/>
                          <a:pt x="1497790" y="-14535"/>
                          <a:pt x="1719410" y="0"/>
                        </a:cubicBezTo>
                        <a:cubicBezTo>
                          <a:pt x="1951239" y="17438"/>
                          <a:pt x="1977032" y="-2141"/>
                          <a:pt x="2191861" y="0"/>
                        </a:cubicBezTo>
                        <a:cubicBezTo>
                          <a:pt x="2381209" y="24607"/>
                          <a:pt x="2806468" y="51736"/>
                          <a:pt x="3167742" y="0"/>
                        </a:cubicBezTo>
                        <a:cubicBezTo>
                          <a:pt x="3517137" y="-16893"/>
                          <a:pt x="3561984" y="-16545"/>
                          <a:pt x="3740879" y="0"/>
                        </a:cubicBezTo>
                        <a:cubicBezTo>
                          <a:pt x="3924243" y="37643"/>
                          <a:pt x="4299600" y="-45621"/>
                          <a:pt x="4616075" y="0"/>
                        </a:cubicBezTo>
                        <a:cubicBezTo>
                          <a:pt x="4909758" y="39386"/>
                          <a:pt x="5076488" y="-11094"/>
                          <a:pt x="5390584" y="0"/>
                        </a:cubicBezTo>
                        <a:cubicBezTo>
                          <a:pt x="5662298" y="35491"/>
                          <a:pt x="5780126" y="4032"/>
                          <a:pt x="6064407" y="0"/>
                        </a:cubicBezTo>
                        <a:cubicBezTo>
                          <a:pt x="6357520" y="-5896"/>
                          <a:pt x="6409875" y="-9902"/>
                          <a:pt x="6637543" y="0"/>
                        </a:cubicBezTo>
                        <a:cubicBezTo>
                          <a:pt x="6858015" y="-18122"/>
                          <a:pt x="7039210" y="34971"/>
                          <a:pt x="7412052" y="0"/>
                        </a:cubicBezTo>
                        <a:cubicBezTo>
                          <a:pt x="7788186" y="10315"/>
                          <a:pt x="7856094" y="20870"/>
                          <a:pt x="8287248" y="0"/>
                        </a:cubicBezTo>
                        <a:cubicBezTo>
                          <a:pt x="8708354" y="-19920"/>
                          <a:pt x="8887001" y="-36046"/>
                          <a:pt x="9263130" y="0"/>
                        </a:cubicBezTo>
                        <a:cubicBezTo>
                          <a:pt x="9636729" y="2994"/>
                          <a:pt x="9698226" y="-7802"/>
                          <a:pt x="10068619" y="0"/>
                        </a:cubicBezTo>
                        <a:cubicBezTo>
                          <a:pt x="10498579" y="6847"/>
                          <a:pt x="10899894" y="239566"/>
                          <a:pt x="10865520" y="416582"/>
                        </a:cubicBezTo>
                        <a:cubicBezTo>
                          <a:pt x="10851690" y="487218"/>
                          <a:pt x="10847386" y="563576"/>
                          <a:pt x="10865520" y="742898"/>
                        </a:cubicBezTo>
                        <a:cubicBezTo>
                          <a:pt x="10883937" y="897983"/>
                          <a:pt x="10888846" y="908525"/>
                          <a:pt x="10865520" y="1027555"/>
                        </a:cubicBezTo>
                        <a:cubicBezTo>
                          <a:pt x="10848720" y="1145813"/>
                          <a:pt x="10846194" y="1247866"/>
                          <a:pt x="10865520" y="1374699"/>
                        </a:cubicBezTo>
                        <a:cubicBezTo>
                          <a:pt x="10876398" y="1509979"/>
                          <a:pt x="10904568" y="1624857"/>
                          <a:pt x="10865520" y="1742672"/>
                        </a:cubicBezTo>
                        <a:cubicBezTo>
                          <a:pt x="10832589" y="1850712"/>
                          <a:pt x="10854479" y="1992615"/>
                          <a:pt x="10865520" y="2089816"/>
                        </a:cubicBezTo>
                        <a:cubicBezTo>
                          <a:pt x="10859349" y="2196885"/>
                          <a:pt x="10865727" y="2313517"/>
                          <a:pt x="10865520" y="2499446"/>
                        </a:cubicBezTo>
                        <a:cubicBezTo>
                          <a:pt x="10762782" y="2499994"/>
                          <a:pt x="10423771" y="2473724"/>
                          <a:pt x="10198067" y="2499446"/>
                        </a:cubicBezTo>
                        <a:cubicBezTo>
                          <a:pt x="9977088" y="2550987"/>
                          <a:pt x="9788369" y="2516728"/>
                          <a:pt x="9530612" y="2499446"/>
                        </a:cubicBezTo>
                        <a:cubicBezTo>
                          <a:pt x="9263899" y="2482463"/>
                          <a:pt x="9086194" y="2481106"/>
                          <a:pt x="8863159" y="2499446"/>
                        </a:cubicBezTo>
                        <a:cubicBezTo>
                          <a:pt x="8618478" y="2497832"/>
                          <a:pt x="8377336" y="2505791"/>
                          <a:pt x="8195706" y="2499446"/>
                        </a:cubicBezTo>
                        <a:cubicBezTo>
                          <a:pt x="7992538" y="2505142"/>
                          <a:pt x="7929089" y="2500603"/>
                          <a:pt x="7745563" y="2499446"/>
                        </a:cubicBezTo>
                        <a:cubicBezTo>
                          <a:pt x="7579643" y="2520345"/>
                          <a:pt x="7068112" y="2524324"/>
                          <a:pt x="6860799" y="2499446"/>
                        </a:cubicBezTo>
                        <a:cubicBezTo>
                          <a:pt x="6650120" y="2494814"/>
                          <a:pt x="6362223" y="2476254"/>
                          <a:pt x="5867380" y="2499446"/>
                        </a:cubicBezTo>
                        <a:cubicBezTo>
                          <a:pt x="5426110" y="2529530"/>
                          <a:pt x="5258472" y="2467136"/>
                          <a:pt x="5091272" y="2499446"/>
                        </a:cubicBezTo>
                        <a:cubicBezTo>
                          <a:pt x="4904501" y="2500887"/>
                          <a:pt x="4757991" y="2511638"/>
                          <a:pt x="4532474" y="2499446"/>
                        </a:cubicBezTo>
                        <a:cubicBezTo>
                          <a:pt x="4292142" y="2545960"/>
                          <a:pt x="3886632" y="2455231"/>
                          <a:pt x="3647710" y="2499446"/>
                        </a:cubicBezTo>
                        <a:cubicBezTo>
                          <a:pt x="3391577" y="2478232"/>
                          <a:pt x="3174004" y="2485273"/>
                          <a:pt x="2980256" y="2499446"/>
                        </a:cubicBezTo>
                        <a:cubicBezTo>
                          <a:pt x="2830255" y="2526322"/>
                          <a:pt x="2559266" y="2477097"/>
                          <a:pt x="2312803" y="2499446"/>
                        </a:cubicBezTo>
                        <a:cubicBezTo>
                          <a:pt x="2007889" y="2527005"/>
                          <a:pt x="1874007" y="2496708"/>
                          <a:pt x="1428039" y="2499446"/>
                        </a:cubicBezTo>
                        <a:cubicBezTo>
                          <a:pt x="977624" y="2546306"/>
                          <a:pt x="306672" y="2532881"/>
                          <a:pt x="0" y="2499446"/>
                        </a:cubicBezTo>
                        <a:cubicBezTo>
                          <a:pt x="15814" y="2404407"/>
                          <a:pt x="-16237" y="2327440"/>
                          <a:pt x="0" y="2192371"/>
                        </a:cubicBezTo>
                        <a:cubicBezTo>
                          <a:pt x="13825" y="2075196"/>
                          <a:pt x="21842" y="1963188"/>
                          <a:pt x="0" y="1885296"/>
                        </a:cubicBezTo>
                        <a:cubicBezTo>
                          <a:pt x="-31759" y="1804464"/>
                          <a:pt x="3722" y="1606716"/>
                          <a:pt x="0" y="1528232"/>
                        </a:cubicBezTo>
                        <a:cubicBezTo>
                          <a:pt x="-3277" y="1456167"/>
                          <a:pt x="-9766" y="1319901"/>
                          <a:pt x="0" y="1246152"/>
                        </a:cubicBezTo>
                        <a:cubicBezTo>
                          <a:pt x="12299" y="1172629"/>
                          <a:pt x="-15422" y="1102300"/>
                          <a:pt x="0" y="964071"/>
                        </a:cubicBezTo>
                        <a:cubicBezTo>
                          <a:pt x="-5300" y="818665"/>
                          <a:pt x="8861" y="679314"/>
                          <a:pt x="0" y="607008"/>
                        </a:cubicBezTo>
                        <a:cubicBezTo>
                          <a:pt x="-29090" y="524207"/>
                          <a:pt x="36017" y="259327"/>
                          <a:pt x="0" y="0"/>
                        </a:cubicBezTo>
                        <a:close/>
                      </a:path>
                      <a:path w="10865520" h="2499446" stroke="0" extrusionOk="0">
                        <a:moveTo>
                          <a:pt x="0" y="0"/>
                        </a:moveTo>
                        <a:cubicBezTo>
                          <a:pt x="236365" y="41899"/>
                          <a:pt x="691596" y="-30791"/>
                          <a:pt x="875195" y="0"/>
                        </a:cubicBezTo>
                        <a:cubicBezTo>
                          <a:pt x="1064217" y="35782"/>
                          <a:pt x="1544530" y="-49234"/>
                          <a:pt x="1750390" y="0"/>
                        </a:cubicBezTo>
                        <a:cubicBezTo>
                          <a:pt x="1943079" y="24745"/>
                          <a:pt x="1997075" y="-12315"/>
                          <a:pt x="2222841" y="0"/>
                        </a:cubicBezTo>
                        <a:cubicBezTo>
                          <a:pt x="2415760" y="18265"/>
                          <a:pt x="2745899" y="19882"/>
                          <a:pt x="3198723" y="0"/>
                        </a:cubicBezTo>
                        <a:cubicBezTo>
                          <a:pt x="3609472" y="-13075"/>
                          <a:pt x="3649795" y="2586"/>
                          <a:pt x="3771859" y="0"/>
                        </a:cubicBezTo>
                        <a:cubicBezTo>
                          <a:pt x="3872176" y="5807"/>
                          <a:pt x="4054272" y="-17210"/>
                          <a:pt x="4244310" y="0"/>
                        </a:cubicBezTo>
                        <a:cubicBezTo>
                          <a:pt x="4453675" y="13819"/>
                          <a:pt x="4622129" y="-11739"/>
                          <a:pt x="4716760" y="0"/>
                        </a:cubicBezTo>
                        <a:cubicBezTo>
                          <a:pt x="4828473" y="7602"/>
                          <a:pt x="5140822" y="39422"/>
                          <a:pt x="5390584" y="0"/>
                        </a:cubicBezTo>
                        <a:cubicBezTo>
                          <a:pt x="5683646" y="40622"/>
                          <a:pt x="5796053" y="2089"/>
                          <a:pt x="6165093" y="0"/>
                        </a:cubicBezTo>
                        <a:cubicBezTo>
                          <a:pt x="6323368" y="-174"/>
                          <a:pt x="6500717" y="12563"/>
                          <a:pt x="6623757" y="0"/>
                        </a:cubicBezTo>
                        <a:cubicBezTo>
                          <a:pt x="6746797" y="-12563"/>
                          <a:pt x="6886716" y="11018"/>
                          <a:pt x="7140974" y="0"/>
                        </a:cubicBezTo>
                        <a:cubicBezTo>
                          <a:pt x="7369775" y="1203"/>
                          <a:pt x="7678954" y="21507"/>
                          <a:pt x="8116856" y="0"/>
                        </a:cubicBezTo>
                        <a:cubicBezTo>
                          <a:pt x="8504888" y="21473"/>
                          <a:pt x="8669303" y="3274"/>
                          <a:pt x="8891365" y="0"/>
                        </a:cubicBezTo>
                        <a:cubicBezTo>
                          <a:pt x="9092327" y="-60144"/>
                          <a:pt x="9700908" y="48209"/>
                          <a:pt x="10068619" y="0"/>
                        </a:cubicBezTo>
                        <a:cubicBezTo>
                          <a:pt x="10500762" y="-30819"/>
                          <a:pt x="10870451" y="203771"/>
                          <a:pt x="10865520" y="416582"/>
                        </a:cubicBezTo>
                        <a:cubicBezTo>
                          <a:pt x="10857701" y="479875"/>
                          <a:pt x="10834258" y="595531"/>
                          <a:pt x="10865520" y="763726"/>
                        </a:cubicBezTo>
                        <a:cubicBezTo>
                          <a:pt x="10898906" y="931720"/>
                          <a:pt x="10849025" y="970294"/>
                          <a:pt x="10865520" y="1048384"/>
                        </a:cubicBezTo>
                        <a:cubicBezTo>
                          <a:pt x="10881878" y="1126884"/>
                          <a:pt x="10853435" y="1230097"/>
                          <a:pt x="10865520" y="1353871"/>
                        </a:cubicBezTo>
                        <a:cubicBezTo>
                          <a:pt x="10866640" y="1458182"/>
                          <a:pt x="10869956" y="1575304"/>
                          <a:pt x="10865520" y="1659357"/>
                        </a:cubicBezTo>
                        <a:cubicBezTo>
                          <a:pt x="10861527" y="1740343"/>
                          <a:pt x="10851410" y="1828729"/>
                          <a:pt x="10865520" y="1964844"/>
                        </a:cubicBezTo>
                        <a:cubicBezTo>
                          <a:pt x="10877429" y="2136511"/>
                          <a:pt x="10822489" y="2312423"/>
                          <a:pt x="10865520" y="2499446"/>
                        </a:cubicBezTo>
                        <a:cubicBezTo>
                          <a:pt x="10740792" y="2480139"/>
                          <a:pt x="10547296" y="2492390"/>
                          <a:pt x="10415376" y="2499446"/>
                        </a:cubicBezTo>
                        <a:cubicBezTo>
                          <a:pt x="10276019" y="2523682"/>
                          <a:pt x="9901516" y="2477285"/>
                          <a:pt x="9747923" y="2499446"/>
                        </a:cubicBezTo>
                        <a:cubicBezTo>
                          <a:pt x="9587391" y="2494184"/>
                          <a:pt x="9060003" y="2525835"/>
                          <a:pt x="8863159" y="2499446"/>
                        </a:cubicBezTo>
                        <a:cubicBezTo>
                          <a:pt x="8629866" y="2530152"/>
                          <a:pt x="8204323" y="2518665"/>
                          <a:pt x="7978396" y="2499446"/>
                        </a:cubicBezTo>
                        <a:cubicBezTo>
                          <a:pt x="7697099" y="2497172"/>
                          <a:pt x="7656039" y="2483551"/>
                          <a:pt x="7528252" y="2499446"/>
                        </a:cubicBezTo>
                        <a:cubicBezTo>
                          <a:pt x="7394285" y="2442112"/>
                          <a:pt x="6814851" y="2495794"/>
                          <a:pt x="6534834" y="2499446"/>
                        </a:cubicBezTo>
                        <a:cubicBezTo>
                          <a:pt x="6248239" y="2517428"/>
                          <a:pt x="6131716" y="2486250"/>
                          <a:pt x="5976036" y="2499446"/>
                        </a:cubicBezTo>
                        <a:cubicBezTo>
                          <a:pt x="5790168" y="2440370"/>
                          <a:pt x="5504563" y="2502573"/>
                          <a:pt x="5091272" y="2499446"/>
                        </a:cubicBezTo>
                        <a:cubicBezTo>
                          <a:pt x="4700231" y="2501883"/>
                          <a:pt x="4717437" y="2503635"/>
                          <a:pt x="4532474" y="2499446"/>
                        </a:cubicBezTo>
                        <a:cubicBezTo>
                          <a:pt x="4344739" y="2518697"/>
                          <a:pt x="4013591" y="2542949"/>
                          <a:pt x="3539054" y="2499446"/>
                        </a:cubicBezTo>
                        <a:cubicBezTo>
                          <a:pt x="3061628" y="2495247"/>
                          <a:pt x="3006554" y="2512214"/>
                          <a:pt x="2654291" y="2499446"/>
                        </a:cubicBezTo>
                        <a:cubicBezTo>
                          <a:pt x="2327803" y="2459237"/>
                          <a:pt x="2116462" y="2510263"/>
                          <a:pt x="1878183" y="2499446"/>
                        </a:cubicBezTo>
                        <a:cubicBezTo>
                          <a:pt x="1655110" y="2497956"/>
                          <a:pt x="1578821" y="2508826"/>
                          <a:pt x="1428039" y="2499446"/>
                        </a:cubicBezTo>
                        <a:cubicBezTo>
                          <a:pt x="1190322" y="2483550"/>
                          <a:pt x="557011" y="2561152"/>
                          <a:pt x="0" y="2499446"/>
                        </a:cubicBezTo>
                        <a:cubicBezTo>
                          <a:pt x="-29382" y="2362063"/>
                          <a:pt x="12388" y="2246925"/>
                          <a:pt x="0" y="2117388"/>
                        </a:cubicBezTo>
                        <a:cubicBezTo>
                          <a:pt x="-1311" y="1992492"/>
                          <a:pt x="9619" y="1890980"/>
                          <a:pt x="0" y="1760324"/>
                        </a:cubicBezTo>
                        <a:cubicBezTo>
                          <a:pt x="-16311" y="1613567"/>
                          <a:pt x="28784" y="1486031"/>
                          <a:pt x="0" y="1378265"/>
                        </a:cubicBezTo>
                        <a:cubicBezTo>
                          <a:pt x="-9373" y="1289526"/>
                          <a:pt x="15962" y="1226811"/>
                          <a:pt x="0" y="1096185"/>
                        </a:cubicBezTo>
                        <a:cubicBezTo>
                          <a:pt x="-20872" y="969598"/>
                          <a:pt x="-4354" y="807127"/>
                          <a:pt x="0" y="689132"/>
                        </a:cubicBezTo>
                        <a:cubicBezTo>
                          <a:pt x="-18438" y="572162"/>
                          <a:pt x="36046" y="540965"/>
                          <a:pt x="0" y="407052"/>
                        </a:cubicBezTo>
                        <a:cubicBezTo>
                          <a:pt x="-25908" y="271407"/>
                          <a:pt x="5970" y="106116"/>
                          <a:pt x="0" y="0"/>
                        </a:cubicBezTo>
                        <a:close/>
                      </a:path>
                      <a:path w="10865520" h="2499446" fill="none" stroke="0" extrusionOk="0">
                        <a:moveTo>
                          <a:pt x="0" y="0"/>
                        </a:moveTo>
                        <a:cubicBezTo>
                          <a:pt x="242181" y="3080"/>
                          <a:pt x="385353" y="1112"/>
                          <a:pt x="573136" y="0"/>
                        </a:cubicBezTo>
                        <a:cubicBezTo>
                          <a:pt x="749914" y="-9801"/>
                          <a:pt x="856790" y="17161"/>
                          <a:pt x="1045587" y="0"/>
                        </a:cubicBezTo>
                        <a:cubicBezTo>
                          <a:pt x="1220248" y="-15840"/>
                          <a:pt x="1461468" y="-2998"/>
                          <a:pt x="1719410" y="0"/>
                        </a:cubicBezTo>
                        <a:cubicBezTo>
                          <a:pt x="1950296" y="13489"/>
                          <a:pt x="1984247" y="2995"/>
                          <a:pt x="2191861" y="0"/>
                        </a:cubicBezTo>
                        <a:cubicBezTo>
                          <a:pt x="2363740" y="21790"/>
                          <a:pt x="2767102" y="39153"/>
                          <a:pt x="3167742" y="0"/>
                        </a:cubicBezTo>
                        <a:cubicBezTo>
                          <a:pt x="3521628" y="-29652"/>
                          <a:pt x="3561618" y="-20080"/>
                          <a:pt x="3740879" y="0"/>
                        </a:cubicBezTo>
                        <a:cubicBezTo>
                          <a:pt x="3847238" y="-4595"/>
                          <a:pt x="4392540" y="1608"/>
                          <a:pt x="4616075" y="0"/>
                        </a:cubicBezTo>
                        <a:cubicBezTo>
                          <a:pt x="4895874" y="2609"/>
                          <a:pt x="5112692" y="30849"/>
                          <a:pt x="5390584" y="0"/>
                        </a:cubicBezTo>
                        <a:cubicBezTo>
                          <a:pt x="5638178" y="35032"/>
                          <a:pt x="5762839" y="21487"/>
                          <a:pt x="6064407" y="0"/>
                        </a:cubicBezTo>
                        <a:cubicBezTo>
                          <a:pt x="6365199" y="-17248"/>
                          <a:pt x="6421128" y="-18184"/>
                          <a:pt x="6637543" y="0"/>
                        </a:cubicBezTo>
                        <a:cubicBezTo>
                          <a:pt x="6889601" y="30573"/>
                          <a:pt x="7050509" y="-7785"/>
                          <a:pt x="7412052" y="0"/>
                        </a:cubicBezTo>
                        <a:cubicBezTo>
                          <a:pt x="7777648" y="23398"/>
                          <a:pt x="7871667" y="28845"/>
                          <a:pt x="8287248" y="0"/>
                        </a:cubicBezTo>
                        <a:cubicBezTo>
                          <a:pt x="8713343" y="-25298"/>
                          <a:pt x="8859550" y="-15734"/>
                          <a:pt x="9263130" y="0"/>
                        </a:cubicBezTo>
                        <a:cubicBezTo>
                          <a:pt x="9630081" y="2926"/>
                          <a:pt x="9681437" y="-24063"/>
                          <a:pt x="10068619" y="0"/>
                        </a:cubicBezTo>
                        <a:cubicBezTo>
                          <a:pt x="10492547" y="-9342"/>
                          <a:pt x="10881290" y="246910"/>
                          <a:pt x="10865520" y="416582"/>
                        </a:cubicBezTo>
                        <a:cubicBezTo>
                          <a:pt x="10821397" y="474717"/>
                          <a:pt x="10844159" y="598684"/>
                          <a:pt x="10865520" y="742898"/>
                        </a:cubicBezTo>
                        <a:cubicBezTo>
                          <a:pt x="10885284" y="898255"/>
                          <a:pt x="10889788" y="906445"/>
                          <a:pt x="10865520" y="1027555"/>
                        </a:cubicBezTo>
                        <a:cubicBezTo>
                          <a:pt x="10846435" y="1147153"/>
                          <a:pt x="10869473" y="1250677"/>
                          <a:pt x="10865520" y="1374699"/>
                        </a:cubicBezTo>
                        <a:cubicBezTo>
                          <a:pt x="10851951" y="1529686"/>
                          <a:pt x="10890297" y="1622885"/>
                          <a:pt x="10865520" y="1742672"/>
                        </a:cubicBezTo>
                        <a:cubicBezTo>
                          <a:pt x="10844744" y="1895469"/>
                          <a:pt x="10874026" y="1980054"/>
                          <a:pt x="10865520" y="2089816"/>
                        </a:cubicBezTo>
                        <a:cubicBezTo>
                          <a:pt x="10836863" y="2207912"/>
                          <a:pt x="10909952" y="2304329"/>
                          <a:pt x="10865520" y="2499446"/>
                        </a:cubicBezTo>
                        <a:cubicBezTo>
                          <a:pt x="10697890" y="2543039"/>
                          <a:pt x="10421493" y="2482081"/>
                          <a:pt x="10198067" y="2499446"/>
                        </a:cubicBezTo>
                        <a:cubicBezTo>
                          <a:pt x="9953245" y="2492895"/>
                          <a:pt x="9783316" y="2535046"/>
                          <a:pt x="9530612" y="2499446"/>
                        </a:cubicBezTo>
                        <a:cubicBezTo>
                          <a:pt x="9275766" y="2491669"/>
                          <a:pt x="9122874" y="2488868"/>
                          <a:pt x="8863159" y="2499446"/>
                        </a:cubicBezTo>
                        <a:cubicBezTo>
                          <a:pt x="8628509" y="2513492"/>
                          <a:pt x="8426484" y="2512386"/>
                          <a:pt x="8195706" y="2499446"/>
                        </a:cubicBezTo>
                        <a:cubicBezTo>
                          <a:pt x="8006321" y="2506813"/>
                          <a:pt x="7918472" y="2502109"/>
                          <a:pt x="7745563" y="2499446"/>
                        </a:cubicBezTo>
                        <a:cubicBezTo>
                          <a:pt x="7525572" y="2508468"/>
                          <a:pt x="7069698" y="2508603"/>
                          <a:pt x="6860799" y="2499446"/>
                        </a:cubicBezTo>
                        <a:cubicBezTo>
                          <a:pt x="6681547" y="2430914"/>
                          <a:pt x="6333983" y="2476842"/>
                          <a:pt x="5867380" y="2499446"/>
                        </a:cubicBezTo>
                        <a:cubicBezTo>
                          <a:pt x="5411903" y="2522090"/>
                          <a:pt x="5305988" y="2485291"/>
                          <a:pt x="5091272" y="2499446"/>
                        </a:cubicBezTo>
                        <a:cubicBezTo>
                          <a:pt x="4906644" y="2507790"/>
                          <a:pt x="4786122" y="2496800"/>
                          <a:pt x="4532474" y="2499446"/>
                        </a:cubicBezTo>
                        <a:cubicBezTo>
                          <a:pt x="4319428" y="2447559"/>
                          <a:pt x="3980906" y="2524443"/>
                          <a:pt x="3647710" y="2499446"/>
                        </a:cubicBezTo>
                        <a:cubicBezTo>
                          <a:pt x="3368931" y="2505976"/>
                          <a:pt x="3193983" y="2474040"/>
                          <a:pt x="2980256" y="2499446"/>
                        </a:cubicBezTo>
                        <a:cubicBezTo>
                          <a:pt x="2731120" y="2472304"/>
                          <a:pt x="2466597" y="2484684"/>
                          <a:pt x="2312803" y="2499446"/>
                        </a:cubicBezTo>
                        <a:cubicBezTo>
                          <a:pt x="1998783" y="2503516"/>
                          <a:pt x="1848690" y="2521092"/>
                          <a:pt x="1428039" y="2499446"/>
                        </a:cubicBezTo>
                        <a:cubicBezTo>
                          <a:pt x="1031254" y="2446406"/>
                          <a:pt x="247002" y="2524617"/>
                          <a:pt x="0" y="2499446"/>
                        </a:cubicBezTo>
                        <a:cubicBezTo>
                          <a:pt x="2" y="2394984"/>
                          <a:pt x="-34543" y="2324795"/>
                          <a:pt x="0" y="2192371"/>
                        </a:cubicBezTo>
                        <a:cubicBezTo>
                          <a:pt x="22926" y="2080298"/>
                          <a:pt x="30649" y="1961431"/>
                          <a:pt x="0" y="1885296"/>
                        </a:cubicBezTo>
                        <a:cubicBezTo>
                          <a:pt x="-29757" y="1801454"/>
                          <a:pt x="21623" y="1612109"/>
                          <a:pt x="0" y="1528232"/>
                        </a:cubicBezTo>
                        <a:cubicBezTo>
                          <a:pt x="-7581" y="1454723"/>
                          <a:pt x="-18243" y="1317358"/>
                          <a:pt x="0" y="1246152"/>
                        </a:cubicBezTo>
                        <a:cubicBezTo>
                          <a:pt x="26228" y="1176140"/>
                          <a:pt x="-25547" y="1104794"/>
                          <a:pt x="0" y="964071"/>
                        </a:cubicBezTo>
                        <a:cubicBezTo>
                          <a:pt x="20382" y="831632"/>
                          <a:pt x="-2112" y="678951"/>
                          <a:pt x="0" y="607008"/>
                        </a:cubicBezTo>
                        <a:cubicBezTo>
                          <a:pt x="8779" y="522928"/>
                          <a:pt x="16839" y="2406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3333CC"/>
                </a:solidFill>
              </a:rPr>
              <a:t>Em </a:t>
            </a:r>
            <a:r>
              <a:rPr lang="en-US" sz="3600" dirty="0" err="1">
                <a:solidFill>
                  <a:srgbClr val="3333CC"/>
                </a:solidFill>
              </a:rPr>
              <a:t>sẽ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nói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với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hoa</a:t>
            </a:r>
            <a:r>
              <a:rPr lang="en-US" sz="3600" dirty="0">
                <a:solidFill>
                  <a:srgbClr val="3333CC"/>
                </a:solidFill>
              </a:rPr>
              <a:t> ở </a:t>
            </a:r>
            <a:r>
              <a:rPr lang="en-US" sz="3600" dirty="0" err="1">
                <a:solidFill>
                  <a:srgbClr val="3333CC"/>
                </a:solidFill>
              </a:rPr>
              <a:t>đường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cũng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của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công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tạo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nên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nét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đẹp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cảnh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quan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làng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xóm</a:t>
            </a:r>
            <a:r>
              <a:rPr lang="en-US" sz="3600" dirty="0">
                <a:solidFill>
                  <a:srgbClr val="3333CC"/>
                </a:solidFill>
              </a:rPr>
              <a:t>. </a:t>
            </a:r>
            <a:r>
              <a:rPr lang="en-US" sz="3600" dirty="0" err="1">
                <a:solidFill>
                  <a:srgbClr val="3333CC"/>
                </a:solidFill>
              </a:rPr>
              <a:t>Vì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thế</a:t>
            </a:r>
            <a:r>
              <a:rPr lang="en-US" sz="3600" dirty="0">
                <a:solidFill>
                  <a:srgbClr val="3333CC"/>
                </a:solidFill>
              </a:rPr>
              <a:t>, </a:t>
            </a:r>
            <a:r>
              <a:rPr lang="en-US" sz="3600" dirty="0" err="1">
                <a:solidFill>
                  <a:srgbClr val="3333CC"/>
                </a:solidFill>
              </a:rPr>
              <a:t>không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hái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hoa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tặng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có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thể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tặng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những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món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quà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khác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cho</a:t>
            </a:r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</a:rPr>
              <a:t>bạn</a:t>
            </a:r>
            <a:r>
              <a:rPr lang="en-US" sz="3600" dirty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799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B74DF26-606D-6EAA-AFA6-14F2DA30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Hình chữ nhật: Góc Tròn 30">
            <a:extLst>
              <a:ext uri="{FF2B5EF4-FFF2-40B4-BE49-F238E27FC236}">
                <a16:creationId xmlns:a16="http://schemas.microsoft.com/office/drawing/2014/main" id="{B01BFD5B-38F8-9B57-2486-5C6CF2C0AAEB}"/>
              </a:ext>
            </a:extLst>
          </p:cNvPr>
          <p:cNvSpPr/>
          <p:nvPr/>
        </p:nvSpPr>
        <p:spPr>
          <a:xfrm>
            <a:off x="2637477" y="1306575"/>
            <a:ext cx="6502400" cy="4806358"/>
          </a:xfrm>
          <a:custGeom>
            <a:avLst/>
            <a:gdLst>
              <a:gd name="connsiteX0" fmla="*/ 0 w 6502400"/>
              <a:gd name="connsiteY0" fmla="*/ 801076 h 4806358"/>
              <a:gd name="connsiteX1" fmla="*/ 801076 w 6502400"/>
              <a:gd name="connsiteY1" fmla="*/ 0 h 4806358"/>
              <a:gd name="connsiteX2" fmla="*/ 5701324 w 6502400"/>
              <a:gd name="connsiteY2" fmla="*/ 0 h 4806358"/>
              <a:gd name="connsiteX3" fmla="*/ 6502400 w 6502400"/>
              <a:gd name="connsiteY3" fmla="*/ 801076 h 4806358"/>
              <a:gd name="connsiteX4" fmla="*/ 6502400 w 6502400"/>
              <a:gd name="connsiteY4" fmla="*/ 4005282 h 4806358"/>
              <a:gd name="connsiteX5" fmla="*/ 5701324 w 6502400"/>
              <a:gd name="connsiteY5" fmla="*/ 4806358 h 4806358"/>
              <a:gd name="connsiteX6" fmla="*/ 801076 w 6502400"/>
              <a:gd name="connsiteY6" fmla="*/ 4806358 h 4806358"/>
              <a:gd name="connsiteX7" fmla="*/ 0 w 6502400"/>
              <a:gd name="connsiteY7" fmla="*/ 4005282 h 4806358"/>
              <a:gd name="connsiteX8" fmla="*/ 0 w 6502400"/>
              <a:gd name="connsiteY8" fmla="*/ 801076 h 4806358"/>
              <a:gd name="connsiteX0" fmla="*/ 0 w 6502400"/>
              <a:gd name="connsiteY0" fmla="*/ 801076 h 4806358"/>
              <a:gd name="connsiteX1" fmla="*/ 801076 w 6502400"/>
              <a:gd name="connsiteY1" fmla="*/ 0 h 4806358"/>
              <a:gd name="connsiteX2" fmla="*/ 5701324 w 6502400"/>
              <a:gd name="connsiteY2" fmla="*/ 0 h 4806358"/>
              <a:gd name="connsiteX3" fmla="*/ 6502400 w 6502400"/>
              <a:gd name="connsiteY3" fmla="*/ 801076 h 4806358"/>
              <a:gd name="connsiteX4" fmla="*/ 6502400 w 6502400"/>
              <a:gd name="connsiteY4" fmla="*/ 4005282 h 4806358"/>
              <a:gd name="connsiteX5" fmla="*/ 5701324 w 6502400"/>
              <a:gd name="connsiteY5" fmla="*/ 4806358 h 4806358"/>
              <a:gd name="connsiteX6" fmla="*/ 801076 w 6502400"/>
              <a:gd name="connsiteY6" fmla="*/ 4806358 h 4806358"/>
              <a:gd name="connsiteX7" fmla="*/ 0 w 6502400"/>
              <a:gd name="connsiteY7" fmla="*/ 4005282 h 4806358"/>
              <a:gd name="connsiteX8" fmla="*/ 0 w 6502400"/>
              <a:gd name="connsiteY8" fmla="*/ 801076 h 4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2400" h="4806358" fill="none" extrusionOk="0">
                <a:moveTo>
                  <a:pt x="0" y="801076"/>
                </a:moveTo>
                <a:cubicBezTo>
                  <a:pt x="37972" y="394219"/>
                  <a:pt x="352653" y="89220"/>
                  <a:pt x="801076" y="0"/>
                </a:cubicBezTo>
                <a:cubicBezTo>
                  <a:pt x="2980349" y="159082"/>
                  <a:pt x="4863387" y="-199963"/>
                  <a:pt x="5701324" y="0"/>
                </a:cubicBezTo>
                <a:cubicBezTo>
                  <a:pt x="6016765" y="-39755"/>
                  <a:pt x="6412067" y="339491"/>
                  <a:pt x="6502400" y="801076"/>
                </a:cubicBezTo>
                <a:cubicBezTo>
                  <a:pt x="6482319" y="1286222"/>
                  <a:pt x="6475905" y="2695134"/>
                  <a:pt x="6502400" y="4005282"/>
                </a:cubicBezTo>
                <a:cubicBezTo>
                  <a:pt x="6382035" y="4481129"/>
                  <a:pt x="6106943" y="4757609"/>
                  <a:pt x="5701324" y="4806358"/>
                </a:cubicBezTo>
                <a:cubicBezTo>
                  <a:pt x="3538815" y="4775929"/>
                  <a:pt x="2854156" y="4562078"/>
                  <a:pt x="801076" y="4806358"/>
                </a:cubicBezTo>
                <a:cubicBezTo>
                  <a:pt x="371513" y="4764986"/>
                  <a:pt x="-47784" y="4440116"/>
                  <a:pt x="0" y="4005282"/>
                </a:cubicBezTo>
                <a:cubicBezTo>
                  <a:pt x="136815" y="3344664"/>
                  <a:pt x="103390" y="1299360"/>
                  <a:pt x="0" y="801076"/>
                </a:cubicBezTo>
                <a:close/>
              </a:path>
              <a:path w="6502400" h="4806358" stroke="0" extrusionOk="0">
                <a:moveTo>
                  <a:pt x="0" y="801076"/>
                </a:moveTo>
                <a:cubicBezTo>
                  <a:pt x="38980" y="366341"/>
                  <a:pt x="388681" y="98213"/>
                  <a:pt x="801076" y="0"/>
                </a:cubicBezTo>
                <a:cubicBezTo>
                  <a:pt x="2967696" y="58208"/>
                  <a:pt x="5141016" y="14314"/>
                  <a:pt x="5701324" y="0"/>
                </a:cubicBezTo>
                <a:cubicBezTo>
                  <a:pt x="6243430" y="48287"/>
                  <a:pt x="6504621" y="401126"/>
                  <a:pt x="6502400" y="801076"/>
                </a:cubicBezTo>
                <a:cubicBezTo>
                  <a:pt x="6502866" y="1418912"/>
                  <a:pt x="6763992" y="2609046"/>
                  <a:pt x="6502400" y="4005282"/>
                </a:cubicBezTo>
                <a:cubicBezTo>
                  <a:pt x="6550368" y="4396992"/>
                  <a:pt x="6212590" y="4851491"/>
                  <a:pt x="5701324" y="4806358"/>
                </a:cubicBezTo>
                <a:cubicBezTo>
                  <a:pt x="4352066" y="4730747"/>
                  <a:pt x="3273666" y="4801549"/>
                  <a:pt x="801076" y="4806358"/>
                </a:cubicBezTo>
                <a:cubicBezTo>
                  <a:pt x="381583" y="4791504"/>
                  <a:pt x="43475" y="4394561"/>
                  <a:pt x="0" y="4005282"/>
                </a:cubicBezTo>
                <a:cubicBezTo>
                  <a:pt x="82691" y="2786378"/>
                  <a:pt x="90838" y="1863349"/>
                  <a:pt x="0" y="801076"/>
                </a:cubicBezTo>
                <a:close/>
              </a:path>
              <a:path w="6502400" h="4806358" fill="none" stroke="0" extrusionOk="0">
                <a:moveTo>
                  <a:pt x="0" y="801076"/>
                </a:moveTo>
                <a:cubicBezTo>
                  <a:pt x="30900" y="391492"/>
                  <a:pt x="360056" y="42611"/>
                  <a:pt x="801076" y="0"/>
                </a:cubicBezTo>
                <a:cubicBezTo>
                  <a:pt x="3013999" y="122198"/>
                  <a:pt x="4854872" y="-65871"/>
                  <a:pt x="5701324" y="0"/>
                </a:cubicBezTo>
                <a:cubicBezTo>
                  <a:pt x="6136597" y="3235"/>
                  <a:pt x="6422302" y="324411"/>
                  <a:pt x="6502400" y="801076"/>
                </a:cubicBezTo>
                <a:cubicBezTo>
                  <a:pt x="6603720" y="1448471"/>
                  <a:pt x="6428526" y="2612277"/>
                  <a:pt x="6502400" y="4005282"/>
                </a:cubicBezTo>
                <a:cubicBezTo>
                  <a:pt x="6456536" y="4498598"/>
                  <a:pt x="6157270" y="4851484"/>
                  <a:pt x="5701324" y="4806358"/>
                </a:cubicBezTo>
                <a:cubicBezTo>
                  <a:pt x="3580425" y="4752497"/>
                  <a:pt x="2868395" y="4728149"/>
                  <a:pt x="801076" y="4806358"/>
                </a:cubicBezTo>
                <a:cubicBezTo>
                  <a:pt x="367359" y="4728510"/>
                  <a:pt x="-33379" y="4422539"/>
                  <a:pt x="0" y="4005282"/>
                </a:cubicBezTo>
                <a:cubicBezTo>
                  <a:pt x="185283" y="3457672"/>
                  <a:pt x="109444" y="1425036"/>
                  <a:pt x="0" y="8010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4461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custGeom>
                    <a:avLst/>
                    <a:gdLst>
                      <a:gd name="connsiteX0" fmla="*/ 0 w 6502400"/>
                      <a:gd name="connsiteY0" fmla="*/ 801076 h 4806358"/>
                      <a:gd name="connsiteX1" fmla="*/ 801076 w 6502400"/>
                      <a:gd name="connsiteY1" fmla="*/ 0 h 4806358"/>
                      <a:gd name="connsiteX2" fmla="*/ 5701324 w 6502400"/>
                      <a:gd name="connsiteY2" fmla="*/ 0 h 4806358"/>
                      <a:gd name="connsiteX3" fmla="*/ 6502400 w 6502400"/>
                      <a:gd name="connsiteY3" fmla="*/ 801076 h 4806358"/>
                      <a:gd name="connsiteX4" fmla="*/ 6502400 w 6502400"/>
                      <a:gd name="connsiteY4" fmla="*/ 4005282 h 4806358"/>
                      <a:gd name="connsiteX5" fmla="*/ 5701324 w 6502400"/>
                      <a:gd name="connsiteY5" fmla="*/ 4806358 h 4806358"/>
                      <a:gd name="connsiteX6" fmla="*/ 801076 w 6502400"/>
                      <a:gd name="connsiteY6" fmla="*/ 4806358 h 4806358"/>
                      <a:gd name="connsiteX7" fmla="*/ 0 w 6502400"/>
                      <a:gd name="connsiteY7" fmla="*/ 4005282 h 4806358"/>
                      <a:gd name="connsiteX8" fmla="*/ 0 w 6502400"/>
                      <a:gd name="connsiteY8" fmla="*/ 801076 h 4806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02400" h="4806358" fill="none" extrusionOk="0">
                        <a:moveTo>
                          <a:pt x="0" y="801076"/>
                        </a:moveTo>
                        <a:cubicBezTo>
                          <a:pt x="27990" y="384870"/>
                          <a:pt x="356589" y="30700"/>
                          <a:pt x="801076" y="0"/>
                        </a:cubicBezTo>
                        <a:cubicBezTo>
                          <a:pt x="2946117" y="123637"/>
                          <a:pt x="4802772" y="-167144"/>
                          <a:pt x="5701324" y="0"/>
                        </a:cubicBezTo>
                        <a:cubicBezTo>
                          <a:pt x="6099742" y="-13777"/>
                          <a:pt x="6459089" y="349466"/>
                          <a:pt x="6502400" y="801076"/>
                        </a:cubicBezTo>
                        <a:cubicBezTo>
                          <a:pt x="6451417" y="1243730"/>
                          <a:pt x="6489332" y="2636080"/>
                          <a:pt x="6502400" y="4005282"/>
                        </a:cubicBezTo>
                        <a:cubicBezTo>
                          <a:pt x="6423696" y="4469560"/>
                          <a:pt x="6135070" y="4794866"/>
                          <a:pt x="5701324" y="4806358"/>
                        </a:cubicBezTo>
                        <a:cubicBezTo>
                          <a:pt x="3525796" y="4759105"/>
                          <a:pt x="2863585" y="4642185"/>
                          <a:pt x="801076" y="4806358"/>
                        </a:cubicBezTo>
                        <a:cubicBezTo>
                          <a:pt x="367711" y="4777218"/>
                          <a:pt x="-39482" y="4441434"/>
                          <a:pt x="0" y="4005282"/>
                        </a:cubicBezTo>
                        <a:cubicBezTo>
                          <a:pt x="153512" y="3452667"/>
                          <a:pt x="124597" y="1400756"/>
                          <a:pt x="0" y="801076"/>
                        </a:cubicBezTo>
                        <a:close/>
                      </a:path>
                      <a:path w="6502400" h="4806358" stroke="0" extrusionOk="0">
                        <a:moveTo>
                          <a:pt x="0" y="801076"/>
                        </a:moveTo>
                        <a:cubicBezTo>
                          <a:pt x="32187" y="431888"/>
                          <a:pt x="376425" y="61053"/>
                          <a:pt x="801076" y="0"/>
                        </a:cubicBezTo>
                        <a:cubicBezTo>
                          <a:pt x="2945654" y="147813"/>
                          <a:pt x="5097251" y="53704"/>
                          <a:pt x="5701324" y="0"/>
                        </a:cubicBezTo>
                        <a:cubicBezTo>
                          <a:pt x="6183224" y="18222"/>
                          <a:pt x="6480831" y="343964"/>
                          <a:pt x="6502400" y="801076"/>
                        </a:cubicBezTo>
                        <a:cubicBezTo>
                          <a:pt x="6575027" y="1268402"/>
                          <a:pt x="6514747" y="2561843"/>
                          <a:pt x="6502400" y="4005282"/>
                        </a:cubicBezTo>
                        <a:cubicBezTo>
                          <a:pt x="6506510" y="4451338"/>
                          <a:pt x="6150511" y="4823612"/>
                          <a:pt x="5701324" y="4806358"/>
                        </a:cubicBezTo>
                        <a:cubicBezTo>
                          <a:pt x="4223077" y="4718665"/>
                          <a:pt x="3165786" y="4765434"/>
                          <a:pt x="801076" y="4806358"/>
                        </a:cubicBezTo>
                        <a:cubicBezTo>
                          <a:pt x="358550" y="4791970"/>
                          <a:pt x="17250" y="4394302"/>
                          <a:pt x="0" y="4005282"/>
                        </a:cubicBezTo>
                        <a:cubicBezTo>
                          <a:pt x="126335" y="2845600"/>
                          <a:pt x="-71536" y="1785627"/>
                          <a:pt x="0" y="80107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Nhóm 13">
            <a:extLst>
              <a:ext uri="{FF2B5EF4-FFF2-40B4-BE49-F238E27FC236}">
                <a16:creationId xmlns:a16="http://schemas.microsoft.com/office/drawing/2014/main" id="{DAA368D0-178F-3E8D-537C-8A1BAD9306BA}"/>
              </a:ext>
            </a:extLst>
          </p:cNvPr>
          <p:cNvGrpSpPr/>
          <p:nvPr/>
        </p:nvGrpSpPr>
        <p:grpSpPr>
          <a:xfrm>
            <a:off x="2346047" y="624552"/>
            <a:ext cx="7085260" cy="1323439"/>
            <a:chOff x="6096000" y="0"/>
            <a:chExt cx="4522456" cy="1822667"/>
          </a:xfrm>
        </p:grpSpPr>
        <p:sp>
          <p:nvSpPr>
            <p:cNvPr id="21" name="Hộp Văn bản 11">
              <a:extLst>
                <a:ext uri="{FF2B5EF4-FFF2-40B4-BE49-F238E27FC236}">
                  <a16:creationId xmlns:a16="http://schemas.microsoft.com/office/drawing/2014/main" id="{E4248A72-4407-F6F2-C44B-DEB05988F2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82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23" name="Hộp Văn bản 12">
              <a:extLst>
                <a:ext uri="{FF2B5EF4-FFF2-40B4-BE49-F238E27FC236}">
                  <a16:creationId xmlns:a16="http://schemas.microsoft.com/office/drawing/2014/main" id="{92830B42-5957-B2D2-2741-E2C5E01D3F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82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sp>
        <p:nvSpPr>
          <p:cNvPr id="26" name="TextBox 47">
            <a:extLst>
              <a:ext uri="{FF2B5EF4-FFF2-40B4-BE49-F238E27FC236}">
                <a16:creationId xmlns:a16="http://schemas.microsoft.com/office/drawing/2014/main" id="{0C69ABAE-338E-D289-E3AA-564ABA463545}"/>
              </a:ext>
            </a:extLst>
          </p:cNvPr>
          <p:cNvSpPr txBox="1"/>
          <p:nvPr/>
        </p:nvSpPr>
        <p:spPr>
          <a:xfrm>
            <a:off x="3191985" y="2184740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1.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8DA8EAFF-4E90-2FCA-68E3-67E733E146C6}"/>
              </a:ext>
            </a:extLst>
          </p:cNvPr>
          <p:cNvSpPr txBox="1"/>
          <p:nvPr/>
        </p:nvSpPr>
        <p:spPr>
          <a:xfrm>
            <a:off x="3191985" y="2943967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2.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E951BC6D-DDD2-F015-CC52-ED9B884D2F0B}"/>
              </a:ext>
            </a:extLst>
          </p:cNvPr>
          <p:cNvSpPr txBox="1"/>
          <p:nvPr/>
        </p:nvSpPr>
        <p:spPr>
          <a:xfrm>
            <a:off x="3191985" y="3756405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3.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47">
            <a:extLst>
              <a:ext uri="{FF2B5EF4-FFF2-40B4-BE49-F238E27FC236}">
                <a16:creationId xmlns:a16="http://schemas.microsoft.com/office/drawing/2014/main" id="{577AF59F-501D-5FE6-ACB0-9CD5459FDD35}"/>
              </a:ext>
            </a:extLst>
          </p:cNvPr>
          <p:cNvSpPr txBox="1"/>
          <p:nvPr/>
        </p:nvSpPr>
        <p:spPr>
          <a:xfrm>
            <a:off x="3191985" y="4679272"/>
            <a:ext cx="4769191" cy="69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4. GV GHI DẶN DÒ Ở ĐÂY.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53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93607F5-215D-51CC-8691-DB2E46CCB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0">
            <a:extLst>
              <a:ext uri="{FF2B5EF4-FFF2-40B4-BE49-F238E27FC236}">
                <a16:creationId xmlns:a16="http://schemas.microsoft.com/office/drawing/2014/main" id="{7EA5540A-15B6-1DF8-C6C6-DB87F431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57" y="0"/>
            <a:ext cx="6362703" cy="471236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D0ED5F-B89B-3E9F-704F-9B6231A1E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07" t="15169" b="18782"/>
          <a:stretch/>
        </p:blipFill>
        <p:spPr>
          <a:xfrm>
            <a:off x="5431265" y="2170272"/>
            <a:ext cx="3606414" cy="3827006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E651E5DE-6EF0-A95D-3227-18F1B204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71395" y="128721"/>
            <a:ext cx="1513267" cy="151326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C4F961B-057D-CA7B-9864-35C89507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31564" y="575891"/>
            <a:ext cx="2105372" cy="1347438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E30488FF-2785-E6C3-57F9-B4E143C7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1578" y="1009632"/>
            <a:ext cx="1427652" cy="913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3E4AC-77CE-B5CE-55ED-0DB340D77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95164">
            <a:off x="-323663" y="-141547"/>
            <a:ext cx="2598555" cy="143487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1B224BC-73E0-C54F-E682-7A472C8E8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7" y="4572000"/>
            <a:ext cx="2044407" cy="20444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6D2231-3D89-6003-2ECE-E4D5FC2535CB}"/>
              </a:ext>
            </a:extLst>
          </p:cNvPr>
          <p:cNvSpPr txBox="1"/>
          <p:nvPr/>
        </p:nvSpPr>
        <p:spPr>
          <a:xfrm>
            <a:off x="1060620" y="776966"/>
            <a:ext cx="4787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3333CC"/>
                </a:solidFill>
                <a:latin typeface="#9Slide07 IcielLa Chic Pro Shad" panose="02000506090000020004" pitchFamily="2" charset="0"/>
              </a:rPr>
              <a:t>Xin chào và hẹn gặp lại!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#9Slide07 IcielLa Chic Pro Shad" panose="02000506090000020004" pitchFamily="2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9DF7BDA-7AEB-253C-0538-306CF446E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44" y="3472509"/>
            <a:ext cx="1377786" cy="23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grpSp>
        <p:nvGrpSpPr>
          <p:cNvPr id="11" name="Group 12">
            <a:extLst>
              <a:ext uri="{FF2B5EF4-FFF2-40B4-BE49-F238E27FC236}">
                <a16:creationId xmlns:a16="http://schemas.microsoft.com/office/drawing/2014/main" id="{8CFB3653-636F-F46C-FF80-70A7E7182078}"/>
              </a:ext>
            </a:extLst>
          </p:cNvPr>
          <p:cNvGrpSpPr/>
          <p:nvPr/>
        </p:nvGrpSpPr>
        <p:grpSpPr>
          <a:xfrm>
            <a:off x="1541252" y="1242104"/>
            <a:ext cx="8423687" cy="1015664"/>
            <a:chOff x="5644877" y="2326507"/>
            <a:chExt cx="8423687" cy="1015664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CEEF8EC-CB69-C36D-DF51-E5A769DF85DC}"/>
                </a:ext>
              </a:extLst>
            </p:cNvPr>
            <p:cNvSpPr txBox="1"/>
            <p:nvPr/>
          </p:nvSpPr>
          <p:spPr>
            <a:xfrm>
              <a:off x="5644877" y="2326507"/>
              <a:ext cx="8423687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qua sông</a:t>
              </a:r>
              <a:endParaRPr lang="en-US" sz="6000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B5A5FEE-4DDA-6427-6990-9B52D0B6EF8C}"/>
                </a:ext>
              </a:extLst>
            </p:cNvPr>
            <p:cNvSpPr txBox="1"/>
            <p:nvPr/>
          </p:nvSpPr>
          <p:spPr>
            <a:xfrm>
              <a:off x="6076101" y="2326508"/>
              <a:ext cx="7561241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rùa con qua sông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7" name="Nhóm 3">
            <a:extLst>
              <a:ext uri="{FF2B5EF4-FFF2-40B4-BE49-F238E27FC236}">
                <a16:creationId xmlns:a16="http://schemas.microsoft.com/office/drawing/2014/main" id="{DB6A286D-14F0-737B-072B-796BDB65AA61}"/>
              </a:ext>
            </a:extLst>
          </p:cNvPr>
          <p:cNvGrpSpPr/>
          <p:nvPr/>
        </p:nvGrpSpPr>
        <p:grpSpPr>
          <a:xfrm>
            <a:off x="4357886" y="226990"/>
            <a:ext cx="2790422" cy="800825"/>
            <a:chOff x="1225413" y="739834"/>
            <a:chExt cx="10530312" cy="2942897"/>
          </a:xfrm>
        </p:grpSpPr>
        <p:sp>
          <p:nvSpPr>
            <p:cNvPr id="18" name="Hình chữ nhật: Góc Tròn 10">
              <a:extLst>
                <a:ext uri="{FF2B5EF4-FFF2-40B4-BE49-F238E27FC236}">
                  <a16:creationId xmlns:a16="http://schemas.microsoft.com/office/drawing/2014/main" id="{CA22D387-8DD6-10DD-D347-1D1E66BDAF36}"/>
                </a:ext>
              </a:extLst>
            </p:cNvPr>
            <p:cNvSpPr/>
            <p:nvPr/>
          </p:nvSpPr>
          <p:spPr>
            <a:xfrm>
              <a:off x="1225413" y="739834"/>
              <a:ext cx="10530308" cy="2942897"/>
            </a:xfrm>
            <a:custGeom>
              <a:avLst/>
              <a:gdLst>
                <a:gd name="connsiteX0" fmla="*/ 0 w 10530308"/>
                <a:gd name="connsiteY0" fmla="*/ 490493 h 2942897"/>
                <a:gd name="connsiteX1" fmla="*/ 490493 w 10530308"/>
                <a:gd name="connsiteY1" fmla="*/ 0 h 2942897"/>
                <a:gd name="connsiteX2" fmla="*/ 981601 w 10530308"/>
                <a:gd name="connsiteY2" fmla="*/ 0 h 2942897"/>
                <a:gd name="connsiteX3" fmla="*/ 1759189 w 10530308"/>
                <a:gd name="connsiteY3" fmla="*/ 0 h 2942897"/>
                <a:gd name="connsiteX4" fmla="*/ 2250297 w 10530308"/>
                <a:gd name="connsiteY4" fmla="*/ 0 h 2942897"/>
                <a:gd name="connsiteX5" fmla="*/ 2932391 w 10530308"/>
                <a:gd name="connsiteY5" fmla="*/ 0 h 2942897"/>
                <a:gd name="connsiteX6" fmla="*/ 3328006 w 10530308"/>
                <a:gd name="connsiteY6" fmla="*/ 0 h 2942897"/>
                <a:gd name="connsiteX7" fmla="*/ 3723621 w 10530308"/>
                <a:gd name="connsiteY7" fmla="*/ 0 h 2942897"/>
                <a:gd name="connsiteX8" fmla="*/ 4214729 w 10530308"/>
                <a:gd name="connsiteY8" fmla="*/ 0 h 2942897"/>
                <a:gd name="connsiteX9" fmla="*/ 4896823 w 10530308"/>
                <a:gd name="connsiteY9" fmla="*/ 0 h 2942897"/>
                <a:gd name="connsiteX10" fmla="*/ 5292438 w 10530308"/>
                <a:gd name="connsiteY10" fmla="*/ 0 h 2942897"/>
                <a:gd name="connsiteX11" fmla="*/ 5974532 w 10530308"/>
                <a:gd name="connsiteY11" fmla="*/ 0 h 2942897"/>
                <a:gd name="connsiteX12" fmla="*/ 6847613 w 10530308"/>
                <a:gd name="connsiteY12" fmla="*/ 0 h 2942897"/>
                <a:gd name="connsiteX13" fmla="*/ 7529708 w 10530308"/>
                <a:gd name="connsiteY13" fmla="*/ 0 h 2942897"/>
                <a:gd name="connsiteX14" fmla="*/ 8307295 w 10530308"/>
                <a:gd name="connsiteY14" fmla="*/ 0 h 2942897"/>
                <a:gd name="connsiteX15" fmla="*/ 8893896 w 10530308"/>
                <a:gd name="connsiteY15" fmla="*/ 0 h 2942897"/>
                <a:gd name="connsiteX16" fmla="*/ 10039815 w 10530308"/>
                <a:gd name="connsiteY16" fmla="*/ 0 h 2942897"/>
                <a:gd name="connsiteX17" fmla="*/ 10530308 w 10530308"/>
                <a:gd name="connsiteY17" fmla="*/ 490493 h 2942897"/>
                <a:gd name="connsiteX18" fmla="*/ 10530308 w 10530308"/>
                <a:gd name="connsiteY18" fmla="*/ 1085606 h 2942897"/>
                <a:gd name="connsiteX19" fmla="*/ 10530308 w 10530308"/>
                <a:gd name="connsiteY19" fmla="*/ 1739576 h 2942897"/>
                <a:gd name="connsiteX20" fmla="*/ 10530308 w 10530308"/>
                <a:gd name="connsiteY20" fmla="*/ 2452404 h 2942897"/>
                <a:gd name="connsiteX21" fmla="*/ 10039815 w 10530308"/>
                <a:gd name="connsiteY21" fmla="*/ 2942897 h 2942897"/>
                <a:gd name="connsiteX22" fmla="*/ 9166734 w 10530308"/>
                <a:gd name="connsiteY22" fmla="*/ 2942897 h 2942897"/>
                <a:gd name="connsiteX23" fmla="*/ 8771119 w 10530308"/>
                <a:gd name="connsiteY23" fmla="*/ 2942897 h 2942897"/>
                <a:gd name="connsiteX24" fmla="*/ 8280011 w 10530308"/>
                <a:gd name="connsiteY24" fmla="*/ 2942897 h 2942897"/>
                <a:gd name="connsiteX25" fmla="*/ 7502424 w 10530308"/>
                <a:gd name="connsiteY25" fmla="*/ 2942897 h 2942897"/>
                <a:gd name="connsiteX26" fmla="*/ 6724836 w 10530308"/>
                <a:gd name="connsiteY26" fmla="*/ 2942897 h 2942897"/>
                <a:gd name="connsiteX27" fmla="*/ 6042742 w 10530308"/>
                <a:gd name="connsiteY27" fmla="*/ 2942897 h 2942897"/>
                <a:gd name="connsiteX28" fmla="*/ 5551634 w 10530308"/>
                <a:gd name="connsiteY28" fmla="*/ 2942897 h 2942897"/>
                <a:gd name="connsiteX29" fmla="*/ 4869539 w 10530308"/>
                <a:gd name="connsiteY29" fmla="*/ 2942897 h 2942897"/>
                <a:gd name="connsiteX30" fmla="*/ 4473924 w 10530308"/>
                <a:gd name="connsiteY30" fmla="*/ 2942897 h 2942897"/>
                <a:gd name="connsiteX31" fmla="*/ 3696337 w 10530308"/>
                <a:gd name="connsiteY31" fmla="*/ 2942897 h 2942897"/>
                <a:gd name="connsiteX32" fmla="*/ 3109736 w 10530308"/>
                <a:gd name="connsiteY32" fmla="*/ 2942897 h 2942897"/>
                <a:gd name="connsiteX33" fmla="*/ 2236655 w 10530308"/>
                <a:gd name="connsiteY33" fmla="*/ 2942897 h 2942897"/>
                <a:gd name="connsiteX34" fmla="*/ 1554560 w 10530308"/>
                <a:gd name="connsiteY34" fmla="*/ 2942897 h 2942897"/>
                <a:gd name="connsiteX35" fmla="*/ 490493 w 10530308"/>
                <a:gd name="connsiteY35" fmla="*/ 2942897 h 2942897"/>
                <a:gd name="connsiteX36" fmla="*/ 0 w 10530308"/>
                <a:gd name="connsiteY36" fmla="*/ 2452404 h 2942897"/>
                <a:gd name="connsiteX37" fmla="*/ 0 w 10530308"/>
                <a:gd name="connsiteY37" fmla="*/ 1818053 h 2942897"/>
                <a:gd name="connsiteX38" fmla="*/ 0 w 10530308"/>
                <a:gd name="connsiteY38" fmla="*/ 1203321 h 2942897"/>
                <a:gd name="connsiteX39" fmla="*/ 0 w 10530308"/>
                <a:gd name="connsiteY39" fmla="*/ 490493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530308" h="2942897" fill="none" extrusionOk="0">
                  <a:moveTo>
                    <a:pt x="0" y="490493"/>
                  </a:moveTo>
                  <a:cubicBezTo>
                    <a:pt x="19509" y="174525"/>
                    <a:pt x="192260" y="41198"/>
                    <a:pt x="490493" y="0"/>
                  </a:cubicBezTo>
                  <a:cubicBezTo>
                    <a:pt x="630046" y="-16564"/>
                    <a:pt x="839478" y="7454"/>
                    <a:pt x="981601" y="0"/>
                  </a:cubicBezTo>
                  <a:cubicBezTo>
                    <a:pt x="1123724" y="-7454"/>
                    <a:pt x="1417603" y="-14997"/>
                    <a:pt x="1759189" y="0"/>
                  </a:cubicBezTo>
                  <a:cubicBezTo>
                    <a:pt x="2100775" y="14997"/>
                    <a:pt x="2029484" y="-22043"/>
                    <a:pt x="2250297" y="0"/>
                  </a:cubicBezTo>
                  <a:cubicBezTo>
                    <a:pt x="2471110" y="22043"/>
                    <a:pt x="2709765" y="-2203"/>
                    <a:pt x="2932391" y="0"/>
                  </a:cubicBezTo>
                  <a:cubicBezTo>
                    <a:pt x="3155017" y="2203"/>
                    <a:pt x="3219695" y="-13980"/>
                    <a:pt x="3328006" y="0"/>
                  </a:cubicBezTo>
                  <a:cubicBezTo>
                    <a:pt x="3436317" y="13980"/>
                    <a:pt x="3586201" y="10411"/>
                    <a:pt x="3723621" y="0"/>
                  </a:cubicBezTo>
                  <a:cubicBezTo>
                    <a:pt x="3861041" y="-10411"/>
                    <a:pt x="4100653" y="-8080"/>
                    <a:pt x="4214729" y="0"/>
                  </a:cubicBezTo>
                  <a:cubicBezTo>
                    <a:pt x="4328805" y="8080"/>
                    <a:pt x="4567409" y="-1777"/>
                    <a:pt x="4896823" y="0"/>
                  </a:cubicBezTo>
                  <a:cubicBezTo>
                    <a:pt x="5226237" y="1777"/>
                    <a:pt x="5206092" y="-14168"/>
                    <a:pt x="5292438" y="0"/>
                  </a:cubicBezTo>
                  <a:cubicBezTo>
                    <a:pt x="5378784" y="14168"/>
                    <a:pt x="5744937" y="28425"/>
                    <a:pt x="5974532" y="0"/>
                  </a:cubicBezTo>
                  <a:cubicBezTo>
                    <a:pt x="6204127" y="-28425"/>
                    <a:pt x="6532149" y="2834"/>
                    <a:pt x="6847613" y="0"/>
                  </a:cubicBezTo>
                  <a:cubicBezTo>
                    <a:pt x="7163077" y="-2834"/>
                    <a:pt x="7304338" y="22271"/>
                    <a:pt x="7529708" y="0"/>
                  </a:cubicBezTo>
                  <a:cubicBezTo>
                    <a:pt x="7755078" y="-22271"/>
                    <a:pt x="8051542" y="-2243"/>
                    <a:pt x="8307295" y="0"/>
                  </a:cubicBezTo>
                  <a:cubicBezTo>
                    <a:pt x="8563048" y="2243"/>
                    <a:pt x="8722071" y="27438"/>
                    <a:pt x="8893896" y="0"/>
                  </a:cubicBezTo>
                  <a:cubicBezTo>
                    <a:pt x="9065721" y="-27438"/>
                    <a:pt x="9807883" y="-48949"/>
                    <a:pt x="10039815" y="0"/>
                  </a:cubicBezTo>
                  <a:cubicBezTo>
                    <a:pt x="10288411" y="44972"/>
                    <a:pt x="10521222" y="182620"/>
                    <a:pt x="10530308" y="490493"/>
                  </a:cubicBezTo>
                  <a:cubicBezTo>
                    <a:pt x="10508168" y="714922"/>
                    <a:pt x="10509081" y="895311"/>
                    <a:pt x="10530308" y="1085606"/>
                  </a:cubicBezTo>
                  <a:cubicBezTo>
                    <a:pt x="10551535" y="1275901"/>
                    <a:pt x="10542209" y="1416686"/>
                    <a:pt x="10530308" y="1739576"/>
                  </a:cubicBezTo>
                  <a:cubicBezTo>
                    <a:pt x="10518408" y="2062466"/>
                    <a:pt x="10561117" y="2107187"/>
                    <a:pt x="10530308" y="2452404"/>
                  </a:cubicBezTo>
                  <a:cubicBezTo>
                    <a:pt x="10520082" y="2657462"/>
                    <a:pt x="10248844" y="2929570"/>
                    <a:pt x="10039815" y="2942897"/>
                  </a:cubicBezTo>
                  <a:cubicBezTo>
                    <a:pt x="9758939" y="2901024"/>
                    <a:pt x="9595542" y="2908958"/>
                    <a:pt x="9166734" y="2942897"/>
                  </a:cubicBezTo>
                  <a:cubicBezTo>
                    <a:pt x="8737926" y="2976836"/>
                    <a:pt x="8919286" y="2931715"/>
                    <a:pt x="8771119" y="2942897"/>
                  </a:cubicBezTo>
                  <a:cubicBezTo>
                    <a:pt x="8622953" y="2954079"/>
                    <a:pt x="8397844" y="2958412"/>
                    <a:pt x="8280011" y="2942897"/>
                  </a:cubicBezTo>
                  <a:cubicBezTo>
                    <a:pt x="8162178" y="2927382"/>
                    <a:pt x="7881925" y="2905898"/>
                    <a:pt x="7502424" y="2942897"/>
                  </a:cubicBezTo>
                  <a:cubicBezTo>
                    <a:pt x="7122923" y="2979896"/>
                    <a:pt x="6975955" y="2912118"/>
                    <a:pt x="6724836" y="2942897"/>
                  </a:cubicBezTo>
                  <a:cubicBezTo>
                    <a:pt x="6473717" y="2973676"/>
                    <a:pt x="6302013" y="2933063"/>
                    <a:pt x="6042742" y="2942897"/>
                  </a:cubicBezTo>
                  <a:cubicBezTo>
                    <a:pt x="5783471" y="2952731"/>
                    <a:pt x="5727294" y="2959611"/>
                    <a:pt x="5551634" y="2942897"/>
                  </a:cubicBezTo>
                  <a:cubicBezTo>
                    <a:pt x="5375974" y="2926183"/>
                    <a:pt x="5116219" y="2909688"/>
                    <a:pt x="4869539" y="2942897"/>
                  </a:cubicBezTo>
                  <a:cubicBezTo>
                    <a:pt x="4622859" y="2976106"/>
                    <a:pt x="4584434" y="2942199"/>
                    <a:pt x="4473924" y="2942897"/>
                  </a:cubicBezTo>
                  <a:cubicBezTo>
                    <a:pt x="4363415" y="2943595"/>
                    <a:pt x="3973319" y="2923733"/>
                    <a:pt x="3696337" y="2942897"/>
                  </a:cubicBezTo>
                  <a:cubicBezTo>
                    <a:pt x="3419355" y="2962061"/>
                    <a:pt x="3276807" y="2958207"/>
                    <a:pt x="3109736" y="2942897"/>
                  </a:cubicBezTo>
                  <a:cubicBezTo>
                    <a:pt x="2942665" y="2927587"/>
                    <a:pt x="2597156" y="2933997"/>
                    <a:pt x="2236655" y="2942897"/>
                  </a:cubicBezTo>
                  <a:cubicBezTo>
                    <a:pt x="1876154" y="2951797"/>
                    <a:pt x="1767171" y="2945658"/>
                    <a:pt x="1554560" y="2942897"/>
                  </a:cubicBezTo>
                  <a:cubicBezTo>
                    <a:pt x="1341949" y="2940136"/>
                    <a:pt x="789953" y="2981914"/>
                    <a:pt x="490493" y="2942897"/>
                  </a:cubicBezTo>
                  <a:cubicBezTo>
                    <a:pt x="268456" y="2966414"/>
                    <a:pt x="-29616" y="2748925"/>
                    <a:pt x="0" y="2452404"/>
                  </a:cubicBezTo>
                  <a:cubicBezTo>
                    <a:pt x="9958" y="2250657"/>
                    <a:pt x="23942" y="2083531"/>
                    <a:pt x="0" y="1818053"/>
                  </a:cubicBezTo>
                  <a:cubicBezTo>
                    <a:pt x="-23942" y="1552575"/>
                    <a:pt x="20645" y="1452985"/>
                    <a:pt x="0" y="1203321"/>
                  </a:cubicBezTo>
                  <a:cubicBezTo>
                    <a:pt x="-20645" y="953657"/>
                    <a:pt x="-15144" y="669897"/>
                    <a:pt x="0" y="490493"/>
                  </a:cubicBezTo>
                  <a:close/>
                </a:path>
                <a:path w="10530308" h="2942897" stroke="0" extrusionOk="0">
                  <a:moveTo>
                    <a:pt x="0" y="490493"/>
                  </a:moveTo>
                  <a:cubicBezTo>
                    <a:pt x="36312" y="232676"/>
                    <a:pt x="212648" y="-40051"/>
                    <a:pt x="490493" y="0"/>
                  </a:cubicBezTo>
                  <a:cubicBezTo>
                    <a:pt x="635500" y="-10017"/>
                    <a:pt x="868343" y="1603"/>
                    <a:pt x="981601" y="0"/>
                  </a:cubicBezTo>
                  <a:cubicBezTo>
                    <a:pt x="1094859" y="-1603"/>
                    <a:pt x="1330000" y="15774"/>
                    <a:pt x="1472709" y="0"/>
                  </a:cubicBezTo>
                  <a:cubicBezTo>
                    <a:pt x="1615418" y="-15774"/>
                    <a:pt x="1997438" y="-2857"/>
                    <a:pt x="2250297" y="0"/>
                  </a:cubicBezTo>
                  <a:cubicBezTo>
                    <a:pt x="2503156" y="2857"/>
                    <a:pt x="2803822" y="-12599"/>
                    <a:pt x="3123377" y="0"/>
                  </a:cubicBezTo>
                  <a:cubicBezTo>
                    <a:pt x="3442932" y="12599"/>
                    <a:pt x="3600747" y="-14085"/>
                    <a:pt x="3805472" y="0"/>
                  </a:cubicBezTo>
                  <a:cubicBezTo>
                    <a:pt x="4010197" y="14085"/>
                    <a:pt x="4133259" y="389"/>
                    <a:pt x="4392073" y="0"/>
                  </a:cubicBezTo>
                  <a:cubicBezTo>
                    <a:pt x="4650887" y="-389"/>
                    <a:pt x="4687730" y="-13508"/>
                    <a:pt x="4787688" y="0"/>
                  </a:cubicBezTo>
                  <a:cubicBezTo>
                    <a:pt x="4887646" y="13508"/>
                    <a:pt x="5241649" y="28214"/>
                    <a:pt x="5469782" y="0"/>
                  </a:cubicBezTo>
                  <a:cubicBezTo>
                    <a:pt x="5697915" y="-28214"/>
                    <a:pt x="5909678" y="-15945"/>
                    <a:pt x="6151877" y="0"/>
                  </a:cubicBezTo>
                  <a:cubicBezTo>
                    <a:pt x="6394076" y="15945"/>
                    <a:pt x="6502844" y="-2061"/>
                    <a:pt x="6642985" y="0"/>
                  </a:cubicBezTo>
                  <a:cubicBezTo>
                    <a:pt x="6783126" y="2061"/>
                    <a:pt x="6879476" y="15884"/>
                    <a:pt x="7038600" y="0"/>
                  </a:cubicBezTo>
                  <a:cubicBezTo>
                    <a:pt x="7197724" y="-15884"/>
                    <a:pt x="7241702" y="2527"/>
                    <a:pt x="7434214" y="0"/>
                  </a:cubicBezTo>
                  <a:cubicBezTo>
                    <a:pt x="7626726" y="-2527"/>
                    <a:pt x="8126408" y="179"/>
                    <a:pt x="8307295" y="0"/>
                  </a:cubicBezTo>
                  <a:cubicBezTo>
                    <a:pt x="8488182" y="-179"/>
                    <a:pt x="8643617" y="2437"/>
                    <a:pt x="8893896" y="0"/>
                  </a:cubicBezTo>
                  <a:cubicBezTo>
                    <a:pt x="9144175" y="-2437"/>
                    <a:pt x="9200409" y="-3812"/>
                    <a:pt x="9385004" y="0"/>
                  </a:cubicBezTo>
                  <a:cubicBezTo>
                    <a:pt x="9569599" y="3812"/>
                    <a:pt x="9830788" y="31159"/>
                    <a:pt x="10039815" y="0"/>
                  </a:cubicBezTo>
                  <a:cubicBezTo>
                    <a:pt x="10344373" y="10578"/>
                    <a:pt x="10481439" y="209593"/>
                    <a:pt x="10530308" y="490493"/>
                  </a:cubicBezTo>
                  <a:cubicBezTo>
                    <a:pt x="10496879" y="757084"/>
                    <a:pt x="10528321" y="983920"/>
                    <a:pt x="10530308" y="1183702"/>
                  </a:cubicBezTo>
                  <a:cubicBezTo>
                    <a:pt x="10532295" y="1383484"/>
                    <a:pt x="10542447" y="1565845"/>
                    <a:pt x="10530308" y="1876910"/>
                  </a:cubicBezTo>
                  <a:cubicBezTo>
                    <a:pt x="10518169" y="2187975"/>
                    <a:pt x="10544374" y="2212158"/>
                    <a:pt x="10530308" y="2452404"/>
                  </a:cubicBezTo>
                  <a:cubicBezTo>
                    <a:pt x="10555509" y="2714115"/>
                    <a:pt x="10368643" y="2976339"/>
                    <a:pt x="10039815" y="2942897"/>
                  </a:cubicBezTo>
                  <a:cubicBezTo>
                    <a:pt x="9811276" y="2946014"/>
                    <a:pt x="9574983" y="2960890"/>
                    <a:pt x="9357721" y="2942897"/>
                  </a:cubicBezTo>
                  <a:cubicBezTo>
                    <a:pt x="9140459" y="2924904"/>
                    <a:pt x="9013530" y="2927429"/>
                    <a:pt x="8675626" y="2942897"/>
                  </a:cubicBezTo>
                  <a:cubicBezTo>
                    <a:pt x="8337722" y="2958365"/>
                    <a:pt x="8123199" y="2970548"/>
                    <a:pt x="7898038" y="2942897"/>
                  </a:cubicBezTo>
                  <a:cubicBezTo>
                    <a:pt x="7672877" y="2915246"/>
                    <a:pt x="7514685" y="2935999"/>
                    <a:pt x="7311437" y="2942897"/>
                  </a:cubicBezTo>
                  <a:cubicBezTo>
                    <a:pt x="7108189" y="2949795"/>
                    <a:pt x="6799598" y="2918286"/>
                    <a:pt x="6533850" y="2942897"/>
                  </a:cubicBezTo>
                  <a:cubicBezTo>
                    <a:pt x="6268102" y="2967508"/>
                    <a:pt x="6117381" y="2946185"/>
                    <a:pt x="5947248" y="2942897"/>
                  </a:cubicBezTo>
                  <a:cubicBezTo>
                    <a:pt x="5777115" y="2939609"/>
                    <a:pt x="5481493" y="2915045"/>
                    <a:pt x="5074168" y="2942897"/>
                  </a:cubicBezTo>
                  <a:cubicBezTo>
                    <a:pt x="4666843" y="2970749"/>
                    <a:pt x="4778740" y="2931042"/>
                    <a:pt x="4678553" y="2942897"/>
                  </a:cubicBezTo>
                  <a:cubicBezTo>
                    <a:pt x="4578366" y="2954752"/>
                    <a:pt x="4294452" y="2923905"/>
                    <a:pt x="4187445" y="2942897"/>
                  </a:cubicBezTo>
                  <a:cubicBezTo>
                    <a:pt x="4080438" y="2961889"/>
                    <a:pt x="3769703" y="2943707"/>
                    <a:pt x="3505350" y="2942897"/>
                  </a:cubicBezTo>
                  <a:cubicBezTo>
                    <a:pt x="3240998" y="2942087"/>
                    <a:pt x="3157129" y="2949737"/>
                    <a:pt x="2918749" y="2942897"/>
                  </a:cubicBezTo>
                  <a:cubicBezTo>
                    <a:pt x="2680369" y="2936057"/>
                    <a:pt x="2631751" y="2958622"/>
                    <a:pt x="2427641" y="2942897"/>
                  </a:cubicBezTo>
                  <a:cubicBezTo>
                    <a:pt x="2223531" y="2927172"/>
                    <a:pt x="1950915" y="2951797"/>
                    <a:pt x="1554560" y="2942897"/>
                  </a:cubicBezTo>
                  <a:cubicBezTo>
                    <a:pt x="1158205" y="2933997"/>
                    <a:pt x="1311035" y="2950328"/>
                    <a:pt x="1158946" y="2942897"/>
                  </a:cubicBezTo>
                  <a:cubicBezTo>
                    <a:pt x="1006857" y="2935466"/>
                    <a:pt x="730254" y="2966671"/>
                    <a:pt x="490493" y="2942897"/>
                  </a:cubicBezTo>
                  <a:cubicBezTo>
                    <a:pt x="238196" y="2908044"/>
                    <a:pt x="-43317" y="2690529"/>
                    <a:pt x="0" y="2452404"/>
                  </a:cubicBezTo>
                  <a:cubicBezTo>
                    <a:pt x="25804" y="2129747"/>
                    <a:pt x="32234" y="1934418"/>
                    <a:pt x="0" y="1798434"/>
                  </a:cubicBezTo>
                  <a:cubicBezTo>
                    <a:pt x="-32234" y="1662450"/>
                    <a:pt x="2752" y="1399599"/>
                    <a:pt x="0" y="1203321"/>
                  </a:cubicBezTo>
                  <a:cubicBezTo>
                    <a:pt x="-2752" y="1007043"/>
                    <a:pt x="-31031" y="771751"/>
                    <a:pt x="0" y="490493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3500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FEAF1D01-3A7A-96E6-04E2-B07B247E0504}"/>
                </a:ext>
              </a:extLst>
            </p:cNvPr>
            <p:cNvSpPr txBox="1"/>
            <p:nvPr/>
          </p:nvSpPr>
          <p:spPr>
            <a:xfrm>
              <a:off x="1225413" y="788956"/>
              <a:ext cx="10530312" cy="22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endParaRPr lang="en-US" sz="44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" y="815366"/>
            <a:ext cx="1870126" cy="31383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2822122" y="337150"/>
            <a:ext cx="7883978" cy="2084454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Rùa con đang bị mắc kẹt ở một bên bờ sông, em hãy giúp Rùa con vượt qua thử thách này bằng cách nhật xét việc làm của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các bạn trong tranh nhé!</a:t>
            </a:r>
          </a:p>
        </p:txBody>
      </p:sp>
    </p:spTree>
    <p:extLst>
      <p:ext uri="{BB962C8B-B14F-4D97-AF65-F5344CB8AC3E}">
        <p14:creationId xmlns:p14="http://schemas.microsoft.com/office/powerpoint/2010/main" val="3278472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01E9C-10C9-AAE1-A072-B8E48709D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0" t="53935" r="11146" b="18764"/>
          <a:stretch/>
        </p:blipFill>
        <p:spPr>
          <a:xfrm>
            <a:off x="2558112" y="712694"/>
            <a:ext cx="3984631" cy="3034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1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091161" y="4307338"/>
            <a:ext cx="6009677" cy="2398262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1: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Cùng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sinh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chăm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sóc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đẹp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khuôn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viên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7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lang="en-US" sz="600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0" y="581976"/>
            <a:ext cx="5073195" cy="1912637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9" y="834087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6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44 L 0.06472 -0.08032 C 0.07813 -0.09745 0.09844 -0.10648 0.11966 -0.10648 C 0.14388 -0.10648 0.16328 -0.09745 0.17669 -0.08032 L 0.24154 -0.0044 " pathEditMode="relative" rAng="0" ptsTypes="AAA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3659" y="152400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schemeClr val="bg1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endParaRPr lang="en-US" sz="600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21081E-4DE3-D6B1-DC84-F6061931FF81}"/>
              </a:ext>
            </a:extLst>
          </p:cNvPr>
          <p:cNvSpPr/>
          <p:nvPr/>
        </p:nvSpPr>
        <p:spPr>
          <a:xfrm>
            <a:off x="8296243" y="677247"/>
            <a:ext cx="3576581" cy="2398262"/>
          </a:xfrm>
          <a:prstGeom prst="wedgeRoundRectCallout">
            <a:avLst>
              <a:gd name="adj1" fmla="val -92458"/>
              <a:gd name="adj2" fmla="val 31658"/>
              <a:gd name="adj3" fmla="val 16667"/>
            </a:avLst>
          </a:prstGeom>
          <a:solidFill>
            <a:srgbClr val="FFFF00"/>
          </a:solidFill>
          <a:ln w="38100">
            <a:solidFill>
              <a:srgbClr val="FF66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tranh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và nêu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của việc làm đó</a:t>
            </a:r>
            <a:r>
              <a:rPr lang="en-US" sz="3200" dirty="0">
                <a:solidFill>
                  <a:schemeClr val="tx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032107" y="4307338"/>
            <a:ext cx="6216996" cy="2398262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Tranh 2: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nhỏ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endParaRPr lang="vi-VN" sz="3200" b="1" dirty="0">
              <a:solidFill>
                <a:schemeClr val="tx1"/>
              </a:solidFill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Biểu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err="1">
                <a:solidFill>
                  <a:schemeClr val="tx1"/>
                </a:solidFill>
              </a:rPr>
              <a:t>Ngắt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bẻ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cành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hư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hại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bồn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nơi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viên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B6824-50A4-A13E-D617-D52A407C8F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11" t="54195" r="6165" b="18377"/>
          <a:stretch/>
        </p:blipFill>
        <p:spPr>
          <a:xfrm>
            <a:off x="2618973" y="821804"/>
            <a:ext cx="3984631" cy="2973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0785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789</TotalTime>
  <Words>1702</Words>
  <Application>Microsoft Office PowerPoint</Application>
  <PresentationFormat>Widescreen</PresentationFormat>
  <Paragraphs>193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LNTH-LuoLuoNotangYuanTi 1</vt:lpstr>
      <vt:lpstr>#9Slide05 SVNClementine</vt:lpstr>
      <vt:lpstr>#9Slide07 IcielLa Chic Pro Shad</vt:lpstr>
      <vt:lpstr>#9Slide07 SVNBeachwood Sans</vt:lpstr>
      <vt:lpstr>Arial</vt:lpstr>
      <vt:lpstr>Calibri</vt:lpstr>
      <vt:lpstr>Calibri bold</vt:lpstr>
      <vt:lpstr>Calibri Light</vt:lpstr>
      <vt:lpstr>iCiel Pony</vt:lpstr>
      <vt:lpstr>UTM Duepuntozero</vt:lpstr>
      <vt:lpstr>UTM Edwardian</vt:lpstr>
      <vt:lpstr>UTM Showcard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Phương Uyên</cp:lastModifiedBy>
  <cp:revision>21</cp:revision>
  <dcterms:created xsi:type="dcterms:W3CDTF">2022-05-25T09:53:07Z</dcterms:created>
  <dcterms:modified xsi:type="dcterms:W3CDTF">2023-12-31T05:51:18Z</dcterms:modified>
  <cp:category>9Slide.vn</cp:category>
</cp:coreProperties>
</file>